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autoCompressPictures="0">
  <p:sldMasterIdLst>
    <p:sldMasterId id="2147483683" r:id="rId1"/>
  </p:sldMasterIdLst>
  <p:notesMasterIdLst>
    <p:notesMasterId r:id="rId64"/>
  </p:notesMasterIdLst>
  <p:sldIdLst>
    <p:sldId id="1448942900" r:id="rId2"/>
    <p:sldId id="288" r:id="rId3"/>
    <p:sldId id="1448943024" r:id="rId4"/>
    <p:sldId id="1448943018" r:id="rId5"/>
    <p:sldId id="1448943065" r:id="rId6"/>
    <p:sldId id="291" r:id="rId7"/>
    <p:sldId id="294" r:id="rId8"/>
    <p:sldId id="296" r:id="rId9"/>
    <p:sldId id="320" r:id="rId10"/>
    <p:sldId id="1448942898" r:id="rId11"/>
    <p:sldId id="321" r:id="rId12"/>
    <p:sldId id="1448942899" r:id="rId13"/>
    <p:sldId id="324" r:id="rId14"/>
    <p:sldId id="1448943026" r:id="rId15"/>
    <p:sldId id="325" r:id="rId16"/>
    <p:sldId id="1448942918" r:id="rId17"/>
    <p:sldId id="1448943025" r:id="rId18"/>
    <p:sldId id="1448943033" r:id="rId19"/>
    <p:sldId id="326" r:id="rId20"/>
    <p:sldId id="1448943038" r:id="rId21"/>
    <p:sldId id="1448943103" r:id="rId22"/>
    <p:sldId id="1448943104" r:id="rId23"/>
    <p:sldId id="1448943108" r:id="rId24"/>
    <p:sldId id="1448943113" r:id="rId25"/>
    <p:sldId id="1448943114" r:id="rId26"/>
    <p:sldId id="1448943115" r:id="rId27"/>
    <p:sldId id="1448943116" r:id="rId28"/>
    <p:sldId id="1448943117" r:id="rId29"/>
    <p:sldId id="1448943120" r:id="rId30"/>
    <p:sldId id="1448943200" r:id="rId31"/>
    <p:sldId id="1448943121" r:id="rId32"/>
    <p:sldId id="1448943047" r:id="rId33"/>
    <p:sldId id="1448943048" r:id="rId34"/>
    <p:sldId id="1448943041" r:id="rId35"/>
    <p:sldId id="1448943043" r:id="rId36"/>
    <p:sldId id="1448943042" r:id="rId37"/>
    <p:sldId id="1448943045" r:id="rId38"/>
    <p:sldId id="1448943044" r:id="rId39"/>
    <p:sldId id="1448943046" r:id="rId40"/>
    <p:sldId id="1448943049" r:id="rId41"/>
    <p:sldId id="1448943050" r:id="rId42"/>
    <p:sldId id="1448943051" r:id="rId43"/>
    <p:sldId id="1448943052" r:id="rId44"/>
    <p:sldId id="1448943053" r:id="rId45"/>
    <p:sldId id="1448943054" r:id="rId46"/>
    <p:sldId id="1448943055" r:id="rId47"/>
    <p:sldId id="1448943122" r:id="rId48"/>
    <p:sldId id="1448943105" r:id="rId49"/>
    <p:sldId id="1448943201" r:id="rId50"/>
    <p:sldId id="1448943106" r:id="rId51"/>
    <p:sldId id="1448943107" r:id="rId52"/>
    <p:sldId id="1448943197" r:id="rId53"/>
    <p:sldId id="1448943056" r:id="rId54"/>
    <p:sldId id="1448942905" r:id="rId55"/>
    <p:sldId id="1448942901" r:id="rId56"/>
    <p:sldId id="1448942920" r:id="rId57"/>
    <p:sldId id="284" r:id="rId58"/>
    <p:sldId id="1448943202" r:id="rId59"/>
    <p:sldId id="1448943060" r:id="rId60"/>
    <p:sldId id="285" r:id="rId61"/>
    <p:sldId id="1448942919" r:id="rId62"/>
    <p:sldId id="286"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AY２" id="{F02F5AC3-04F0-495D-BE42-13665F1E3D9B}">
          <p14:sldIdLst>
            <p14:sldId id="1448942900"/>
            <p14:sldId id="288"/>
            <p14:sldId id="1448943024"/>
            <p14:sldId id="1448943018"/>
            <p14:sldId id="1448943065"/>
            <p14:sldId id="291"/>
            <p14:sldId id="294"/>
            <p14:sldId id="296"/>
            <p14:sldId id="320"/>
            <p14:sldId id="1448942898"/>
            <p14:sldId id="321"/>
            <p14:sldId id="1448942899"/>
            <p14:sldId id="324"/>
            <p14:sldId id="1448943026"/>
            <p14:sldId id="325"/>
            <p14:sldId id="1448942918"/>
            <p14:sldId id="1448943025"/>
            <p14:sldId id="1448943033"/>
            <p14:sldId id="326"/>
            <p14:sldId id="1448943038"/>
            <p14:sldId id="1448943103"/>
            <p14:sldId id="1448943104"/>
            <p14:sldId id="1448943108"/>
            <p14:sldId id="1448943113"/>
            <p14:sldId id="1448943114"/>
            <p14:sldId id="1448943115"/>
            <p14:sldId id="1448943116"/>
            <p14:sldId id="1448943117"/>
            <p14:sldId id="1448943120"/>
            <p14:sldId id="1448943200"/>
            <p14:sldId id="1448943121"/>
            <p14:sldId id="1448943047"/>
            <p14:sldId id="1448943048"/>
            <p14:sldId id="1448943041"/>
            <p14:sldId id="1448943043"/>
            <p14:sldId id="1448943042"/>
            <p14:sldId id="1448943045"/>
            <p14:sldId id="1448943044"/>
            <p14:sldId id="1448943046"/>
            <p14:sldId id="1448943049"/>
            <p14:sldId id="1448943050"/>
            <p14:sldId id="1448943051"/>
            <p14:sldId id="1448943052"/>
            <p14:sldId id="1448943053"/>
            <p14:sldId id="1448943054"/>
            <p14:sldId id="1448943055"/>
            <p14:sldId id="1448943122"/>
            <p14:sldId id="1448943105"/>
            <p14:sldId id="1448943201"/>
            <p14:sldId id="1448943106"/>
            <p14:sldId id="1448943107"/>
            <p14:sldId id="1448943197"/>
            <p14:sldId id="1448943056"/>
            <p14:sldId id="1448942905"/>
            <p14:sldId id="1448942901"/>
            <p14:sldId id="1448942920"/>
            <p14:sldId id="284"/>
            <p14:sldId id="1448943202"/>
            <p14:sldId id="1448943060"/>
            <p14:sldId id="285"/>
            <p14:sldId id="1448942919"/>
            <p14:sldId id="286"/>
          </p14:sldIdLst>
        </p14:section>
      </p14:sectionLst>
    </p:ext>
    <p:ext uri="{EFAFB233-063F-42B5-8137-9DF3F51BA10A}">
      <p15:sldGuideLst xmlns:p15="http://schemas.microsoft.com/office/powerpoint/2012/main">
        <p15:guide id="8" orient="horz" pos="1979" userDrawn="1">
          <p15:clr>
            <a:srgbClr val="A4A3A4"/>
          </p15:clr>
        </p15:guide>
        <p15:guide id="10" orient="horz" pos="777" userDrawn="1">
          <p15:clr>
            <a:srgbClr val="A4A3A4"/>
          </p15:clr>
        </p15:guide>
        <p15:guide id="11" orient="horz" pos="3748" userDrawn="1">
          <p15:clr>
            <a:srgbClr val="A4A3A4"/>
          </p15:clr>
        </p15:guide>
        <p15:guide id="12" orient="horz" pos="595" userDrawn="1">
          <p15:clr>
            <a:srgbClr val="A4A3A4"/>
          </p15:clr>
        </p15:guide>
        <p15:guide id="13" pos="2880">
          <p15:clr>
            <a:srgbClr val="A4A3A4"/>
          </p15:clr>
        </p15:guide>
        <p15:guide id="14" pos="249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6431E"/>
    <a:srgbClr val="EE395B"/>
    <a:srgbClr val="4BA091"/>
    <a:srgbClr val="D88A27"/>
    <a:srgbClr val="F0536B"/>
    <a:srgbClr val="EE3261"/>
    <a:srgbClr val="C92457"/>
    <a:srgbClr val="BF9000"/>
    <a:srgbClr val="17A9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52"/>
    <p:restoredTop sz="96242" autoAdjust="0"/>
  </p:normalViewPr>
  <p:slideViewPr>
    <p:cSldViewPr snapToGrid="0">
      <p:cViewPr varScale="1">
        <p:scale>
          <a:sx n="102" d="100"/>
          <a:sy n="102" d="100"/>
        </p:scale>
        <p:origin x="588" y="102"/>
      </p:cViewPr>
      <p:guideLst>
        <p:guide orient="horz" pos="1979"/>
        <p:guide orient="horz" pos="777"/>
        <p:guide orient="horz" pos="3748"/>
        <p:guide orient="horz" pos="595"/>
        <p:guide pos="2880"/>
        <p:guide pos="2494"/>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1" d="100"/>
          <a:sy n="81" d="100"/>
        </p:scale>
        <p:origin x="3894"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6030FD-CD95-774C-B549-B023FBB33D4F}" type="datetimeFigureOut">
              <a:rPr kumimoji="1" lang="ja-JP" altLang="en-US" smtClean="0"/>
              <a:t>2025/5/30</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FD9003-547D-9F43-A75E-3855B318C6D3}" type="slidenum">
              <a:rPr kumimoji="1" lang="ja-JP" altLang="en-US" smtClean="0"/>
              <a:t>‹#›</a:t>
            </a:fld>
            <a:endParaRPr kumimoji="1" lang="ja-JP" altLang="en-US"/>
          </a:p>
        </p:txBody>
      </p:sp>
    </p:spTree>
    <p:extLst>
      <p:ext uri="{BB962C8B-B14F-4D97-AF65-F5344CB8AC3E}">
        <p14:creationId xmlns:p14="http://schemas.microsoft.com/office/powerpoint/2010/main" val="295052561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61FD9003-547D-9F43-A75E-3855B318C6D3}" type="slidenum">
              <a:rPr kumimoji="1" lang="ja-JP" altLang="en-US" smtClean="0"/>
              <a:t>0</a:t>
            </a:fld>
            <a:endParaRPr kumimoji="1" lang="ja-JP" altLang="en-US"/>
          </a:p>
        </p:txBody>
      </p:sp>
    </p:spTree>
    <p:extLst>
      <p:ext uri="{BB962C8B-B14F-4D97-AF65-F5344CB8AC3E}">
        <p14:creationId xmlns:p14="http://schemas.microsoft.com/office/powerpoint/2010/main" val="2983103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ea typeface="游ゴシック"/>
            </a:endParaRPr>
          </a:p>
        </p:txBody>
      </p:sp>
      <p:sp>
        <p:nvSpPr>
          <p:cNvPr id="4" name="Slide Number Placeholder 3"/>
          <p:cNvSpPr>
            <a:spLocks noGrp="1"/>
          </p:cNvSpPr>
          <p:nvPr>
            <p:ph type="sldNum" sz="quarter" idx="5"/>
          </p:nvPr>
        </p:nvSpPr>
        <p:spPr/>
        <p:txBody>
          <a:bodyPr/>
          <a:lstStyle/>
          <a:p>
            <a:fld id="{61FD9003-547D-9F43-A75E-3855B318C6D3}" type="slidenum">
              <a:rPr kumimoji="1" lang="ja-JP" altLang="en-US" smtClean="0"/>
              <a:t>9</a:t>
            </a:fld>
            <a:endParaRPr kumimoji="1" lang="ja-JP" altLang="en-US"/>
          </a:p>
        </p:txBody>
      </p:sp>
    </p:spTree>
    <p:extLst>
      <p:ext uri="{BB962C8B-B14F-4D97-AF65-F5344CB8AC3E}">
        <p14:creationId xmlns:p14="http://schemas.microsoft.com/office/powerpoint/2010/main" val="1496992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ea typeface="游ゴシック"/>
            </a:endParaRPr>
          </a:p>
        </p:txBody>
      </p:sp>
      <p:sp>
        <p:nvSpPr>
          <p:cNvPr id="4" name="Slide Number Placeholder 3"/>
          <p:cNvSpPr>
            <a:spLocks noGrp="1"/>
          </p:cNvSpPr>
          <p:nvPr>
            <p:ph type="sldNum" sz="quarter" idx="5"/>
          </p:nvPr>
        </p:nvSpPr>
        <p:spPr/>
        <p:txBody>
          <a:bodyPr/>
          <a:lstStyle/>
          <a:p>
            <a:fld id="{61FD9003-547D-9F43-A75E-3855B318C6D3}" type="slidenum">
              <a:rPr kumimoji="1" lang="ja-JP" altLang="en-US" smtClean="0"/>
              <a:t>10</a:t>
            </a:fld>
            <a:endParaRPr kumimoji="1" lang="ja-JP" altLang="en-US"/>
          </a:p>
        </p:txBody>
      </p:sp>
    </p:spTree>
    <p:extLst>
      <p:ext uri="{BB962C8B-B14F-4D97-AF65-F5344CB8AC3E}">
        <p14:creationId xmlns:p14="http://schemas.microsoft.com/office/powerpoint/2010/main" val="3747008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ea typeface="游ゴシック"/>
            </a:endParaRPr>
          </a:p>
        </p:txBody>
      </p:sp>
      <p:sp>
        <p:nvSpPr>
          <p:cNvPr id="4" name="Slide Number Placeholder 3"/>
          <p:cNvSpPr>
            <a:spLocks noGrp="1"/>
          </p:cNvSpPr>
          <p:nvPr>
            <p:ph type="sldNum" sz="quarter" idx="5"/>
          </p:nvPr>
        </p:nvSpPr>
        <p:spPr/>
        <p:txBody>
          <a:bodyPr/>
          <a:lstStyle/>
          <a:p>
            <a:fld id="{61FD9003-547D-9F43-A75E-3855B318C6D3}" type="slidenum">
              <a:rPr kumimoji="1" lang="ja-JP" altLang="en-US" smtClean="0"/>
              <a:t>11</a:t>
            </a:fld>
            <a:endParaRPr kumimoji="1" lang="ja-JP" altLang="en-US"/>
          </a:p>
        </p:txBody>
      </p:sp>
    </p:spTree>
    <p:extLst>
      <p:ext uri="{BB962C8B-B14F-4D97-AF65-F5344CB8AC3E}">
        <p14:creationId xmlns:p14="http://schemas.microsoft.com/office/powerpoint/2010/main" val="2751774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ea typeface="游ゴシック"/>
            </a:endParaRPr>
          </a:p>
        </p:txBody>
      </p:sp>
      <p:sp>
        <p:nvSpPr>
          <p:cNvPr id="4" name="Slide Number Placeholder 3"/>
          <p:cNvSpPr>
            <a:spLocks noGrp="1"/>
          </p:cNvSpPr>
          <p:nvPr>
            <p:ph type="sldNum" sz="quarter" idx="5"/>
          </p:nvPr>
        </p:nvSpPr>
        <p:spPr/>
        <p:txBody>
          <a:bodyPr/>
          <a:lstStyle/>
          <a:p>
            <a:fld id="{61FD9003-547D-9F43-A75E-3855B318C6D3}" type="slidenum">
              <a:rPr kumimoji="1" lang="ja-JP" altLang="en-US" smtClean="0"/>
              <a:t>12</a:t>
            </a:fld>
            <a:endParaRPr kumimoji="1" lang="ja-JP" altLang="en-US"/>
          </a:p>
        </p:txBody>
      </p:sp>
    </p:spTree>
    <p:extLst>
      <p:ext uri="{BB962C8B-B14F-4D97-AF65-F5344CB8AC3E}">
        <p14:creationId xmlns:p14="http://schemas.microsoft.com/office/powerpoint/2010/main" val="986484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ea typeface="游ゴシック"/>
            </a:endParaRPr>
          </a:p>
        </p:txBody>
      </p:sp>
      <p:sp>
        <p:nvSpPr>
          <p:cNvPr id="4" name="Slide Number Placeholder 3"/>
          <p:cNvSpPr>
            <a:spLocks noGrp="1"/>
          </p:cNvSpPr>
          <p:nvPr>
            <p:ph type="sldNum" sz="quarter" idx="5"/>
          </p:nvPr>
        </p:nvSpPr>
        <p:spPr/>
        <p:txBody>
          <a:bodyPr/>
          <a:lstStyle/>
          <a:p>
            <a:fld id="{61FD9003-547D-9F43-A75E-3855B318C6D3}" type="slidenum">
              <a:rPr kumimoji="1" lang="ja-JP" altLang="en-US" smtClean="0"/>
              <a:t>13</a:t>
            </a:fld>
            <a:endParaRPr kumimoji="1" lang="ja-JP" altLang="en-US"/>
          </a:p>
        </p:txBody>
      </p:sp>
    </p:spTree>
    <p:extLst>
      <p:ext uri="{BB962C8B-B14F-4D97-AF65-F5344CB8AC3E}">
        <p14:creationId xmlns:p14="http://schemas.microsoft.com/office/powerpoint/2010/main" val="2987045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ea typeface="游ゴシック"/>
            </a:endParaRPr>
          </a:p>
        </p:txBody>
      </p:sp>
      <p:sp>
        <p:nvSpPr>
          <p:cNvPr id="4" name="Slide Number Placeholder 3"/>
          <p:cNvSpPr>
            <a:spLocks noGrp="1"/>
          </p:cNvSpPr>
          <p:nvPr>
            <p:ph type="sldNum" sz="quarter" idx="5"/>
          </p:nvPr>
        </p:nvSpPr>
        <p:spPr/>
        <p:txBody>
          <a:bodyPr/>
          <a:lstStyle/>
          <a:p>
            <a:fld id="{61FD9003-547D-9F43-A75E-3855B318C6D3}" type="slidenum">
              <a:rPr kumimoji="1" lang="ja-JP" altLang="en-US" smtClean="0"/>
              <a:t>14</a:t>
            </a:fld>
            <a:endParaRPr kumimoji="1" lang="ja-JP" altLang="en-US"/>
          </a:p>
        </p:txBody>
      </p:sp>
    </p:spTree>
    <p:extLst>
      <p:ext uri="{BB962C8B-B14F-4D97-AF65-F5344CB8AC3E}">
        <p14:creationId xmlns:p14="http://schemas.microsoft.com/office/powerpoint/2010/main" val="3510756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39C57-AEDB-2787-0FA9-27110A85DAF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324BAB2-694E-8F6B-64B0-FC954155C26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7E71B29-4391-971F-F972-F9AD7276FAD8}"/>
              </a:ext>
            </a:extLst>
          </p:cNvPr>
          <p:cNvSpPr>
            <a:spLocks noGrp="1"/>
          </p:cNvSpPr>
          <p:nvPr>
            <p:ph type="body" idx="1"/>
          </p:nvPr>
        </p:nvSpPr>
        <p:spPr/>
        <p:txBody>
          <a:bodyPr/>
          <a:lstStyle/>
          <a:p>
            <a:endParaRPr lang="ja-JP" dirty="0">
              <a:ea typeface="游ゴシック"/>
            </a:endParaRPr>
          </a:p>
        </p:txBody>
      </p:sp>
      <p:sp>
        <p:nvSpPr>
          <p:cNvPr id="4" name="スライド番号プレースホルダー 3">
            <a:extLst>
              <a:ext uri="{FF2B5EF4-FFF2-40B4-BE49-F238E27FC236}">
                <a16:creationId xmlns:a16="http://schemas.microsoft.com/office/drawing/2014/main" id="{8039A8E4-1A89-066F-92E2-B1ABA3C367EE}"/>
              </a:ext>
            </a:extLst>
          </p:cNvPr>
          <p:cNvSpPr>
            <a:spLocks noGrp="1"/>
          </p:cNvSpPr>
          <p:nvPr>
            <p:ph type="sldNum" sz="quarter" idx="5"/>
          </p:nvPr>
        </p:nvSpPr>
        <p:spPr/>
        <p:txBody>
          <a:bodyPr/>
          <a:lstStyle/>
          <a:p>
            <a:fld id="{61FD9003-547D-9F43-A75E-3855B318C6D3}" type="slidenum">
              <a:rPr kumimoji="1" lang="ja-JP" altLang="en-US" smtClean="0"/>
              <a:t>15</a:t>
            </a:fld>
            <a:endParaRPr kumimoji="1" lang="ja-JP" altLang="en-US"/>
          </a:p>
        </p:txBody>
      </p:sp>
    </p:spTree>
    <p:extLst>
      <p:ext uri="{BB962C8B-B14F-4D97-AF65-F5344CB8AC3E}">
        <p14:creationId xmlns:p14="http://schemas.microsoft.com/office/powerpoint/2010/main" val="1480197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65979-1A43-7F83-AE16-595E8B8A7D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5A2EE3D-5AB0-23E8-44A5-D954127CD306}"/>
              </a:ext>
            </a:extLst>
          </p:cNvPr>
          <p:cNvSpPr>
            <a:spLocks noGrp="1" noRot="1" noChangeAspect="1"/>
          </p:cNvSpPr>
          <p:nvPr>
            <p:ph type="sldImg"/>
          </p:nvPr>
        </p:nvSpPr>
        <p:spPr/>
      </p:sp>
      <p:sp>
        <p:nvSpPr>
          <p:cNvPr id="4" name="スライド番号プレースホルダー 3">
            <a:extLst>
              <a:ext uri="{FF2B5EF4-FFF2-40B4-BE49-F238E27FC236}">
                <a16:creationId xmlns:a16="http://schemas.microsoft.com/office/drawing/2014/main" id="{BD296109-68C2-DBEC-411F-0B05296D62D2}"/>
              </a:ext>
            </a:extLst>
          </p:cNvPr>
          <p:cNvSpPr>
            <a:spLocks noGrp="1"/>
          </p:cNvSpPr>
          <p:nvPr>
            <p:ph type="sldNum" sz="quarter" idx="5"/>
          </p:nvPr>
        </p:nvSpPr>
        <p:spPr/>
        <p:txBody>
          <a:bodyPr/>
          <a:lstStyle/>
          <a:p>
            <a:fld id="{61FD9003-547D-9F43-A75E-3855B318C6D3}" type="slidenum">
              <a:rPr kumimoji="1" lang="ja-JP" altLang="en-US" smtClean="0"/>
              <a:t>16</a:t>
            </a:fld>
            <a:endParaRPr kumimoji="1" lang="ja-JP" altLang="en-US"/>
          </a:p>
        </p:txBody>
      </p:sp>
      <p:sp>
        <p:nvSpPr>
          <p:cNvPr id="6" name="ノート プレースホルダー 5">
            <a:extLst>
              <a:ext uri="{FF2B5EF4-FFF2-40B4-BE49-F238E27FC236}">
                <a16:creationId xmlns:a16="http://schemas.microsoft.com/office/drawing/2014/main" id="{C7D028CA-D8AA-FBAB-FCE1-DB395830123E}"/>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261326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1FD9003-547D-9F43-A75E-3855B318C6D3}" type="slidenum">
              <a:rPr kumimoji="1" lang="ja-JP" altLang="en-US" smtClean="0"/>
              <a:t>17</a:t>
            </a:fld>
            <a:endParaRPr kumimoji="1" lang="ja-JP" altLang="en-US"/>
          </a:p>
        </p:txBody>
      </p:sp>
      <p:sp>
        <p:nvSpPr>
          <p:cNvPr id="6" name="ノート プレースホルダー 5">
            <a:extLst>
              <a:ext uri="{FF2B5EF4-FFF2-40B4-BE49-F238E27FC236}">
                <a16:creationId xmlns:a16="http://schemas.microsoft.com/office/drawing/2014/main" id="{63880551-DD1D-29B6-0110-9BDEAB775D3E}"/>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568639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1FD9003-547D-9F43-A75E-3855B318C6D3}" type="slidenum">
              <a:rPr kumimoji="1" lang="ja-JP" altLang="en-US" smtClean="0"/>
              <a:t>18</a:t>
            </a:fld>
            <a:endParaRPr kumimoji="1" lang="ja-JP" altLang="en-US"/>
          </a:p>
        </p:txBody>
      </p:sp>
      <p:sp>
        <p:nvSpPr>
          <p:cNvPr id="6" name="ノート プレースホルダー 5">
            <a:extLst>
              <a:ext uri="{FF2B5EF4-FFF2-40B4-BE49-F238E27FC236}">
                <a16:creationId xmlns:a16="http://schemas.microsoft.com/office/drawing/2014/main" id="{039A2A35-BA25-D1CC-5565-3FD3B00FDA89}"/>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441948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dirty="0"/>
          </a:p>
        </p:txBody>
      </p:sp>
      <p:sp>
        <p:nvSpPr>
          <p:cNvPr id="4" name="Slide Number Placeholder 3"/>
          <p:cNvSpPr>
            <a:spLocks noGrp="1"/>
          </p:cNvSpPr>
          <p:nvPr>
            <p:ph type="sldNum" sz="quarter" idx="5"/>
          </p:nvPr>
        </p:nvSpPr>
        <p:spPr/>
        <p:txBody>
          <a:bodyPr/>
          <a:lstStyle/>
          <a:p>
            <a:fld id="{61FD9003-547D-9F43-A75E-3855B318C6D3}" type="slidenum">
              <a:rPr kumimoji="1" lang="ja-JP" altLang="en-US" smtClean="0"/>
              <a:t>1</a:t>
            </a:fld>
            <a:endParaRPr kumimoji="1" lang="ja-JP" altLang="en-US"/>
          </a:p>
        </p:txBody>
      </p:sp>
    </p:spTree>
    <p:extLst>
      <p:ext uri="{BB962C8B-B14F-4D97-AF65-F5344CB8AC3E}">
        <p14:creationId xmlns:p14="http://schemas.microsoft.com/office/powerpoint/2010/main" val="2286467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1FD9003-547D-9F43-A75E-3855B318C6D3}" type="slidenum">
              <a:rPr kumimoji="1" lang="ja-JP" altLang="en-US" smtClean="0"/>
              <a:t>19</a:t>
            </a:fld>
            <a:endParaRPr kumimoji="1" lang="ja-JP" altLang="en-US"/>
          </a:p>
        </p:txBody>
      </p:sp>
      <p:sp>
        <p:nvSpPr>
          <p:cNvPr id="6" name="ノート プレースホルダー 5">
            <a:extLst>
              <a:ext uri="{FF2B5EF4-FFF2-40B4-BE49-F238E27FC236}">
                <a16:creationId xmlns:a16="http://schemas.microsoft.com/office/drawing/2014/main" id="{F5CB46AD-CC2D-BC02-66AE-82C9BA7520B6}"/>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74751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1FD9003-547D-9F43-A75E-3855B318C6D3}" type="slidenum">
              <a:rPr kumimoji="1" lang="ja-JP" altLang="en-US" smtClean="0"/>
              <a:t>20</a:t>
            </a:fld>
            <a:endParaRPr kumimoji="1" lang="ja-JP" altLang="en-US"/>
          </a:p>
        </p:txBody>
      </p:sp>
    </p:spTree>
    <p:extLst>
      <p:ext uri="{BB962C8B-B14F-4D97-AF65-F5344CB8AC3E}">
        <p14:creationId xmlns:p14="http://schemas.microsoft.com/office/powerpoint/2010/main" val="972241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1FD9003-547D-9F43-A75E-3855B318C6D3}" type="slidenum">
              <a:rPr kumimoji="1" lang="ja-JP" altLang="en-US" smtClean="0"/>
              <a:t>21</a:t>
            </a:fld>
            <a:endParaRPr kumimoji="1" lang="ja-JP" altLang="en-US"/>
          </a:p>
        </p:txBody>
      </p:sp>
    </p:spTree>
    <p:extLst>
      <p:ext uri="{BB962C8B-B14F-4D97-AF65-F5344CB8AC3E}">
        <p14:creationId xmlns:p14="http://schemas.microsoft.com/office/powerpoint/2010/main" val="4025771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56F98-1E37-B9C1-3AD4-F5EEF7377A9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1BCED17-5E6C-1864-3422-1394A16C560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41EFB3C-5F3C-EBC5-B94E-89FC3B7B87D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8D3F234-D03B-0E0B-12F6-2F34661E1094}"/>
              </a:ext>
            </a:extLst>
          </p:cNvPr>
          <p:cNvSpPr>
            <a:spLocks noGrp="1"/>
          </p:cNvSpPr>
          <p:nvPr>
            <p:ph type="sldNum" sz="quarter" idx="5"/>
          </p:nvPr>
        </p:nvSpPr>
        <p:spPr/>
        <p:txBody>
          <a:bodyPr/>
          <a:lstStyle/>
          <a:p>
            <a:fld id="{61FD9003-547D-9F43-A75E-3855B318C6D3}" type="slidenum">
              <a:rPr kumimoji="1" lang="ja-JP" altLang="en-US" smtClean="0"/>
              <a:t>22</a:t>
            </a:fld>
            <a:endParaRPr kumimoji="1" lang="ja-JP" altLang="en-US"/>
          </a:p>
        </p:txBody>
      </p:sp>
    </p:spTree>
    <p:extLst>
      <p:ext uri="{BB962C8B-B14F-4D97-AF65-F5344CB8AC3E}">
        <p14:creationId xmlns:p14="http://schemas.microsoft.com/office/powerpoint/2010/main" val="4279944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1FD9003-547D-9F43-A75E-3855B318C6D3}" type="slidenum">
              <a:rPr kumimoji="1" lang="ja-JP" altLang="en-US" smtClean="0"/>
              <a:t>23</a:t>
            </a:fld>
            <a:endParaRPr kumimoji="1" lang="ja-JP" altLang="en-US"/>
          </a:p>
        </p:txBody>
      </p:sp>
    </p:spTree>
    <p:extLst>
      <p:ext uri="{BB962C8B-B14F-4D97-AF65-F5344CB8AC3E}">
        <p14:creationId xmlns:p14="http://schemas.microsoft.com/office/powerpoint/2010/main" val="1642229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1FD9003-547D-9F43-A75E-3855B318C6D3}" type="slidenum">
              <a:rPr kumimoji="1" lang="ja-JP" altLang="en-US" smtClean="0"/>
              <a:t>24</a:t>
            </a:fld>
            <a:endParaRPr kumimoji="1" lang="ja-JP" altLang="en-US"/>
          </a:p>
        </p:txBody>
      </p:sp>
    </p:spTree>
    <p:extLst>
      <p:ext uri="{BB962C8B-B14F-4D97-AF65-F5344CB8AC3E}">
        <p14:creationId xmlns:p14="http://schemas.microsoft.com/office/powerpoint/2010/main" val="822256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1FD9003-547D-9F43-A75E-3855B318C6D3}" type="slidenum">
              <a:rPr kumimoji="1" lang="ja-JP" altLang="en-US" smtClean="0"/>
              <a:t>25</a:t>
            </a:fld>
            <a:endParaRPr kumimoji="1" lang="ja-JP" altLang="en-US"/>
          </a:p>
        </p:txBody>
      </p:sp>
    </p:spTree>
    <p:extLst>
      <p:ext uri="{BB962C8B-B14F-4D97-AF65-F5344CB8AC3E}">
        <p14:creationId xmlns:p14="http://schemas.microsoft.com/office/powerpoint/2010/main" val="1795909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1FD9003-547D-9F43-A75E-3855B318C6D3}" type="slidenum">
              <a:rPr kumimoji="1" lang="ja-JP" altLang="en-US" smtClean="0"/>
              <a:t>26</a:t>
            </a:fld>
            <a:endParaRPr kumimoji="1" lang="ja-JP" altLang="en-US"/>
          </a:p>
        </p:txBody>
      </p:sp>
    </p:spTree>
    <p:extLst>
      <p:ext uri="{BB962C8B-B14F-4D97-AF65-F5344CB8AC3E}">
        <p14:creationId xmlns:p14="http://schemas.microsoft.com/office/powerpoint/2010/main" val="1691079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5"/>
          </p:nvPr>
        </p:nvSpPr>
        <p:spPr/>
        <p:txBody>
          <a:bodyPr/>
          <a:lstStyle/>
          <a:p>
            <a:fld id="{61FD9003-547D-9F43-A75E-3855B318C6D3}" type="slidenum">
              <a:rPr kumimoji="1" lang="ja-JP" altLang="en-US" smtClean="0"/>
              <a:t>27</a:t>
            </a:fld>
            <a:endParaRPr kumimoji="1" lang="ja-JP" altLang="en-US"/>
          </a:p>
        </p:txBody>
      </p:sp>
      <p:sp>
        <p:nvSpPr>
          <p:cNvPr id="6" name="ノート プレースホルダー 5">
            <a:extLst>
              <a:ext uri="{FF2B5EF4-FFF2-40B4-BE49-F238E27FC236}">
                <a16:creationId xmlns:a16="http://schemas.microsoft.com/office/drawing/2014/main" id="{2A0926EB-A8C5-EC07-F6E6-D243C3CFC2E9}"/>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39187006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5"/>
          </p:nvPr>
        </p:nvSpPr>
        <p:spPr/>
        <p:txBody>
          <a:bodyPr/>
          <a:lstStyle/>
          <a:p>
            <a:fld id="{028D364A-1DC9-4D29-92C8-A9750332BE1B}" type="slidenum">
              <a:rPr kumimoji="1" lang="ja-JP" altLang="en-US" smtClean="0"/>
              <a:t>28</a:t>
            </a:fld>
            <a:endParaRPr kumimoji="1" lang="ja-JP" altLang="en-US"/>
          </a:p>
        </p:txBody>
      </p:sp>
      <p:sp>
        <p:nvSpPr>
          <p:cNvPr id="6" name="ノート プレースホルダー 5">
            <a:extLst>
              <a:ext uri="{FF2B5EF4-FFF2-40B4-BE49-F238E27FC236}">
                <a16:creationId xmlns:a16="http://schemas.microsoft.com/office/drawing/2014/main" id="{E1082695-3940-5927-5D57-E5E6BA061102}"/>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456803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61FD9003-547D-9F43-A75E-3855B318C6D3}" type="slidenum">
              <a:rPr kumimoji="1" lang="ja-JP" altLang="en-US" smtClean="0"/>
              <a:t>2</a:t>
            </a:fld>
            <a:endParaRPr kumimoji="1" lang="ja-JP" altLang="en-US"/>
          </a:p>
        </p:txBody>
      </p:sp>
    </p:spTree>
    <p:extLst>
      <p:ext uri="{BB962C8B-B14F-4D97-AF65-F5344CB8AC3E}">
        <p14:creationId xmlns:p14="http://schemas.microsoft.com/office/powerpoint/2010/main" val="1374556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B89F2-DE0E-4088-2498-4615A7F3375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DF0F972-BCD3-7B10-65E3-11C9B2D3DA7D}"/>
              </a:ext>
            </a:extLst>
          </p:cNvPr>
          <p:cNvSpPr>
            <a:spLocks noGrp="1" noRot="1" noChangeAspect="1"/>
          </p:cNvSpPr>
          <p:nvPr>
            <p:ph type="sldImg"/>
          </p:nvPr>
        </p:nvSpPr>
        <p:spPr/>
      </p:sp>
      <p:sp>
        <p:nvSpPr>
          <p:cNvPr id="4" name="スライド番号プレースホルダー 3">
            <a:extLst>
              <a:ext uri="{FF2B5EF4-FFF2-40B4-BE49-F238E27FC236}">
                <a16:creationId xmlns:a16="http://schemas.microsoft.com/office/drawing/2014/main" id="{A0B11579-5DE9-D7FB-4C27-D35F00E09EA1}"/>
              </a:ext>
            </a:extLst>
          </p:cNvPr>
          <p:cNvSpPr>
            <a:spLocks noGrp="1"/>
          </p:cNvSpPr>
          <p:nvPr>
            <p:ph type="sldNum" sz="quarter" idx="5"/>
          </p:nvPr>
        </p:nvSpPr>
        <p:spPr/>
        <p:txBody>
          <a:bodyPr/>
          <a:lstStyle/>
          <a:p>
            <a:fld id="{028D364A-1DC9-4D29-92C8-A9750332BE1B}" type="slidenum">
              <a:rPr kumimoji="1" lang="ja-JP" altLang="en-US" smtClean="0"/>
              <a:t>29</a:t>
            </a:fld>
            <a:endParaRPr kumimoji="1" lang="ja-JP" altLang="en-US"/>
          </a:p>
        </p:txBody>
      </p:sp>
      <p:sp>
        <p:nvSpPr>
          <p:cNvPr id="6" name="ノート プレースホルダー 5">
            <a:extLst>
              <a:ext uri="{FF2B5EF4-FFF2-40B4-BE49-F238E27FC236}">
                <a16:creationId xmlns:a16="http://schemas.microsoft.com/office/drawing/2014/main" id="{E4EEAC08-394D-E56E-6C07-C6D78E052E84}"/>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966986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1FD9003-547D-9F43-A75E-3855B318C6D3}" type="slidenum">
              <a:rPr kumimoji="1" lang="ja-JP" altLang="en-US" smtClean="0"/>
              <a:t>30</a:t>
            </a:fld>
            <a:endParaRPr kumimoji="1" lang="ja-JP" altLang="en-US"/>
          </a:p>
        </p:txBody>
      </p:sp>
    </p:spTree>
    <p:extLst>
      <p:ext uri="{BB962C8B-B14F-4D97-AF65-F5344CB8AC3E}">
        <p14:creationId xmlns:p14="http://schemas.microsoft.com/office/powerpoint/2010/main" val="22234538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F5E7A-AA67-D960-2C34-7424AF9CE67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0EA90FE-0CC3-CBD2-95A9-6E26F143E8B5}"/>
              </a:ext>
            </a:extLst>
          </p:cNvPr>
          <p:cNvSpPr>
            <a:spLocks noGrp="1" noRot="1" noChangeAspect="1"/>
          </p:cNvSpPr>
          <p:nvPr>
            <p:ph type="sldImg"/>
          </p:nvPr>
        </p:nvSpPr>
        <p:spPr/>
      </p:sp>
      <p:sp>
        <p:nvSpPr>
          <p:cNvPr id="4" name="スライド番号プレースホルダー 3">
            <a:extLst>
              <a:ext uri="{FF2B5EF4-FFF2-40B4-BE49-F238E27FC236}">
                <a16:creationId xmlns:a16="http://schemas.microsoft.com/office/drawing/2014/main" id="{ECDBBCDA-E65A-BC06-D750-7B72CD7DC57A}"/>
              </a:ext>
            </a:extLst>
          </p:cNvPr>
          <p:cNvSpPr>
            <a:spLocks noGrp="1"/>
          </p:cNvSpPr>
          <p:nvPr>
            <p:ph type="sldNum" sz="quarter" idx="5"/>
          </p:nvPr>
        </p:nvSpPr>
        <p:spPr/>
        <p:txBody>
          <a:bodyPr/>
          <a:lstStyle/>
          <a:p>
            <a:fld id="{028D364A-1DC9-4D29-92C8-A9750332BE1B}" type="slidenum">
              <a:rPr kumimoji="1" lang="ja-JP" altLang="en-US" smtClean="0"/>
              <a:t>31</a:t>
            </a:fld>
            <a:endParaRPr kumimoji="1" lang="ja-JP" altLang="en-US"/>
          </a:p>
        </p:txBody>
      </p:sp>
      <p:sp>
        <p:nvSpPr>
          <p:cNvPr id="6" name="ノート プレースホルダー 5">
            <a:extLst>
              <a:ext uri="{FF2B5EF4-FFF2-40B4-BE49-F238E27FC236}">
                <a16:creationId xmlns:a16="http://schemas.microsoft.com/office/drawing/2014/main" id="{6B2ED392-D18B-E294-54F5-84B53E6B18D0}"/>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210434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16425-A34D-AB23-F64C-C6D7698A8D1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2C70572-5884-00D8-3963-426B9C06F42F}"/>
              </a:ext>
            </a:extLst>
          </p:cNvPr>
          <p:cNvSpPr>
            <a:spLocks noGrp="1" noRot="1" noChangeAspect="1"/>
          </p:cNvSpPr>
          <p:nvPr>
            <p:ph type="sldImg"/>
          </p:nvPr>
        </p:nvSpPr>
        <p:spPr/>
      </p:sp>
      <p:sp>
        <p:nvSpPr>
          <p:cNvPr id="4" name="スライド番号プレースホルダー 3">
            <a:extLst>
              <a:ext uri="{FF2B5EF4-FFF2-40B4-BE49-F238E27FC236}">
                <a16:creationId xmlns:a16="http://schemas.microsoft.com/office/drawing/2014/main" id="{94A75908-C5FB-B56A-BA05-6C5D28520860}"/>
              </a:ext>
            </a:extLst>
          </p:cNvPr>
          <p:cNvSpPr>
            <a:spLocks noGrp="1"/>
          </p:cNvSpPr>
          <p:nvPr>
            <p:ph type="sldNum" sz="quarter" idx="5"/>
          </p:nvPr>
        </p:nvSpPr>
        <p:spPr/>
        <p:txBody>
          <a:bodyPr/>
          <a:lstStyle/>
          <a:p>
            <a:fld id="{028D364A-1DC9-4D29-92C8-A9750332BE1B}" type="slidenum">
              <a:rPr kumimoji="1" lang="ja-JP" altLang="en-US" smtClean="0"/>
              <a:t>32</a:t>
            </a:fld>
            <a:endParaRPr kumimoji="1" lang="ja-JP" altLang="en-US"/>
          </a:p>
        </p:txBody>
      </p:sp>
      <p:sp>
        <p:nvSpPr>
          <p:cNvPr id="6" name="ノート プレースホルダー 5">
            <a:extLst>
              <a:ext uri="{FF2B5EF4-FFF2-40B4-BE49-F238E27FC236}">
                <a16:creationId xmlns:a16="http://schemas.microsoft.com/office/drawing/2014/main" id="{481F0F95-F3FA-FADC-59E3-01A0EB8935F4}"/>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5821931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3336A-E836-2CCD-DE7E-3C09C1FDB6D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CDC534F-A567-7510-4976-A6D64F2D383D}"/>
              </a:ext>
            </a:extLst>
          </p:cNvPr>
          <p:cNvSpPr>
            <a:spLocks noGrp="1" noRot="1" noChangeAspect="1"/>
          </p:cNvSpPr>
          <p:nvPr>
            <p:ph type="sldImg"/>
          </p:nvPr>
        </p:nvSpPr>
        <p:spPr/>
      </p:sp>
      <p:sp>
        <p:nvSpPr>
          <p:cNvPr id="4" name="スライド番号プレースホルダー 3">
            <a:extLst>
              <a:ext uri="{FF2B5EF4-FFF2-40B4-BE49-F238E27FC236}">
                <a16:creationId xmlns:a16="http://schemas.microsoft.com/office/drawing/2014/main" id="{AB55E8D3-D7C0-1AF3-9951-3C36BE8CBB5D}"/>
              </a:ext>
            </a:extLst>
          </p:cNvPr>
          <p:cNvSpPr>
            <a:spLocks noGrp="1"/>
          </p:cNvSpPr>
          <p:nvPr>
            <p:ph type="sldNum" sz="quarter" idx="5"/>
          </p:nvPr>
        </p:nvSpPr>
        <p:spPr/>
        <p:txBody>
          <a:bodyPr/>
          <a:lstStyle/>
          <a:p>
            <a:fld id="{028D364A-1DC9-4D29-92C8-A9750332BE1B}" type="slidenum">
              <a:rPr kumimoji="1" lang="ja-JP" altLang="en-US" smtClean="0"/>
              <a:t>33</a:t>
            </a:fld>
            <a:endParaRPr kumimoji="1" lang="ja-JP" altLang="en-US"/>
          </a:p>
        </p:txBody>
      </p:sp>
      <p:sp>
        <p:nvSpPr>
          <p:cNvPr id="6" name="ノート プレースホルダー 5">
            <a:extLst>
              <a:ext uri="{FF2B5EF4-FFF2-40B4-BE49-F238E27FC236}">
                <a16:creationId xmlns:a16="http://schemas.microsoft.com/office/drawing/2014/main" id="{86DA36A9-65F3-6FCD-12D6-624E6327AE9C}"/>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1844410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F3289-3763-6579-E4B0-C3C3A0314AD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8EE3832-F790-706C-C68F-C7C854C8CE79}"/>
              </a:ext>
            </a:extLst>
          </p:cNvPr>
          <p:cNvSpPr>
            <a:spLocks noGrp="1" noRot="1" noChangeAspect="1"/>
          </p:cNvSpPr>
          <p:nvPr>
            <p:ph type="sldImg"/>
          </p:nvPr>
        </p:nvSpPr>
        <p:spPr/>
      </p:sp>
      <p:sp>
        <p:nvSpPr>
          <p:cNvPr id="4" name="スライド番号プレースホルダー 3">
            <a:extLst>
              <a:ext uri="{FF2B5EF4-FFF2-40B4-BE49-F238E27FC236}">
                <a16:creationId xmlns:a16="http://schemas.microsoft.com/office/drawing/2014/main" id="{D6EFFE5A-E702-3728-BFC9-E2131802A1E3}"/>
              </a:ext>
            </a:extLst>
          </p:cNvPr>
          <p:cNvSpPr>
            <a:spLocks noGrp="1"/>
          </p:cNvSpPr>
          <p:nvPr>
            <p:ph type="sldNum" sz="quarter" idx="5"/>
          </p:nvPr>
        </p:nvSpPr>
        <p:spPr/>
        <p:txBody>
          <a:bodyPr/>
          <a:lstStyle/>
          <a:p>
            <a:fld id="{028D364A-1DC9-4D29-92C8-A9750332BE1B}" type="slidenum">
              <a:rPr kumimoji="1" lang="ja-JP" altLang="en-US" smtClean="0"/>
              <a:t>34</a:t>
            </a:fld>
            <a:endParaRPr kumimoji="1" lang="ja-JP" altLang="en-US"/>
          </a:p>
        </p:txBody>
      </p:sp>
      <p:sp>
        <p:nvSpPr>
          <p:cNvPr id="6" name="ノート プレースホルダー 5">
            <a:extLst>
              <a:ext uri="{FF2B5EF4-FFF2-40B4-BE49-F238E27FC236}">
                <a16:creationId xmlns:a16="http://schemas.microsoft.com/office/drawing/2014/main" id="{1C3AA616-3903-77CD-49A7-9E4A11BE9069}"/>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7529241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9F0A0-FC2F-78AA-2DEC-1AF7AD14B35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80D1CA4-BA6D-3B3F-D06B-2A447A8D451F}"/>
              </a:ext>
            </a:extLst>
          </p:cNvPr>
          <p:cNvSpPr>
            <a:spLocks noGrp="1" noRot="1" noChangeAspect="1"/>
          </p:cNvSpPr>
          <p:nvPr>
            <p:ph type="sldImg"/>
          </p:nvPr>
        </p:nvSpPr>
        <p:spPr/>
      </p:sp>
      <p:sp>
        <p:nvSpPr>
          <p:cNvPr id="4" name="スライド番号プレースホルダー 3">
            <a:extLst>
              <a:ext uri="{FF2B5EF4-FFF2-40B4-BE49-F238E27FC236}">
                <a16:creationId xmlns:a16="http://schemas.microsoft.com/office/drawing/2014/main" id="{55703C38-8F8F-C8B4-CF18-BA049BDAEC92}"/>
              </a:ext>
            </a:extLst>
          </p:cNvPr>
          <p:cNvSpPr>
            <a:spLocks noGrp="1"/>
          </p:cNvSpPr>
          <p:nvPr>
            <p:ph type="sldNum" sz="quarter" idx="5"/>
          </p:nvPr>
        </p:nvSpPr>
        <p:spPr/>
        <p:txBody>
          <a:bodyPr/>
          <a:lstStyle/>
          <a:p>
            <a:fld id="{028D364A-1DC9-4D29-92C8-A9750332BE1B}" type="slidenum">
              <a:rPr kumimoji="1" lang="ja-JP" altLang="en-US" smtClean="0"/>
              <a:t>35</a:t>
            </a:fld>
            <a:endParaRPr kumimoji="1" lang="ja-JP" altLang="en-US"/>
          </a:p>
        </p:txBody>
      </p:sp>
      <p:sp>
        <p:nvSpPr>
          <p:cNvPr id="6" name="ノート プレースホルダー 5">
            <a:extLst>
              <a:ext uri="{FF2B5EF4-FFF2-40B4-BE49-F238E27FC236}">
                <a16:creationId xmlns:a16="http://schemas.microsoft.com/office/drawing/2014/main" id="{89DD9626-D275-27B4-85FF-635A6E559FFD}"/>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2475747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B1706-8C9B-B8F9-0727-9840A9D28DD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131CC67-D619-F16F-F0A2-69C6370245A0}"/>
              </a:ext>
            </a:extLst>
          </p:cNvPr>
          <p:cNvSpPr>
            <a:spLocks noGrp="1" noRot="1" noChangeAspect="1"/>
          </p:cNvSpPr>
          <p:nvPr>
            <p:ph type="sldImg"/>
          </p:nvPr>
        </p:nvSpPr>
        <p:spPr/>
      </p:sp>
      <p:sp>
        <p:nvSpPr>
          <p:cNvPr id="4" name="スライド番号プレースホルダー 3">
            <a:extLst>
              <a:ext uri="{FF2B5EF4-FFF2-40B4-BE49-F238E27FC236}">
                <a16:creationId xmlns:a16="http://schemas.microsoft.com/office/drawing/2014/main" id="{BEA9C715-BE94-851B-27AC-3D797655339D}"/>
              </a:ext>
            </a:extLst>
          </p:cNvPr>
          <p:cNvSpPr>
            <a:spLocks noGrp="1"/>
          </p:cNvSpPr>
          <p:nvPr>
            <p:ph type="sldNum" sz="quarter" idx="5"/>
          </p:nvPr>
        </p:nvSpPr>
        <p:spPr/>
        <p:txBody>
          <a:bodyPr/>
          <a:lstStyle/>
          <a:p>
            <a:fld id="{028D364A-1DC9-4D29-92C8-A9750332BE1B}" type="slidenum">
              <a:rPr kumimoji="1" lang="ja-JP" altLang="en-US" smtClean="0"/>
              <a:t>36</a:t>
            </a:fld>
            <a:endParaRPr kumimoji="1" lang="ja-JP" altLang="en-US"/>
          </a:p>
        </p:txBody>
      </p:sp>
      <p:sp>
        <p:nvSpPr>
          <p:cNvPr id="6" name="ノート プレースホルダー 5">
            <a:extLst>
              <a:ext uri="{FF2B5EF4-FFF2-40B4-BE49-F238E27FC236}">
                <a16:creationId xmlns:a16="http://schemas.microsoft.com/office/drawing/2014/main" id="{41684768-C6E8-A05D-96B6-88D79352A043}"/>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6638007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94D1F-B072-4586-F8DD-8EB61390FC4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92DBCE7-4C9C-C211-D6DD-183A391FA8E6}"/>
              </a:ext>
            </a:extLst>
          </p:cNvPr>
          <p:cNvSpPr>
            <a:spLocks noGrp="1" noRot="1" noChangeAspect="1"/>
          </p:cNvSpPr>
          <p:nvPr>
            <p:ph type="sldImg"/>
          </p:nvPr>
        </p:nvSpPr>
        <p:spPr/>
      </p:sp>
      <p:sp>
        <p:nvSpPr>
          <p:cNvPr id="4" name="スライド番号プレースホルダー 3">
            <a:extLst>
              <a:ext uri="{FF2B5EF4-FFF2-40B4-BE49-F238E27FC236}">
                <a16:creationId xmlns:a16="http://schemas.microsoft.com/office/drawing/2014/main" id="{842A6DE7-2B91-ECD3-2A22-705B6E96589A}"/>
              </a:ext>
            </a:extLst>
          </p:cNvPr>
          <p:cNvSpPr>
            <a:spLocks noGrp="1"/>
          </p:cNvSpPr>
          <p:nvPr>
            <p:ph type="sldNum" sz="quarter" idx="5"/>
          </p:nvPr>
        </p:nvSpPr>
        <p:spPr/>
        <p:txBody>
          <a:bodyPr/>
          <a:lstStyle/>
          <a:p>
            <a:fld id="{028D364A-1DC9-4D29-92C8-A9750332BE1B}" type="slidenum">
              <a:rPr kumimoji="1" lang="ja-JP" altLang="en-US" smtClean="0"/>
              <a:t>37</a:t>
            </a:fld>
            <a:endParaRPr kumimoji="1" lang="ja-JP" altLang="en-US"/>
          </a:p>
        </p:txBody>
      </p:sp>
      <p:sp>
        <p:nvSpPr>
          <p:cNvPr id="6" name="ノート プレースホルダー 5">
            <a:extLst>
              <a:ext uri="{FF2B5EF4-FFF2-40B4-BE49-F238E27FC236}">
                <a16:creationId xmlns:a16="http://schemas.microsoft.com/office/drawing/2014/main" id="{89B3BE88-FDD6-34E3-E6D7-A63B21C70D3E}"/>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1927184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327F9-A908-C32D-ECC3-F451A8A6C4D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0E92322-0266-04B9-9194-EC6B1F912CE0}"/>
              </a:ext>
            </a:extLst>
          </p:cNvPr>
          <p:cNvSpPr>
            <a:spLocks noGrp="1" noRot="1" noChangeAspect="1"/>
          </p:cNvSpPr>
          <p:nvPr>
            <p:ph type="sldImg"/>
          </p:nvPr>
        </p:nvSpPr>
        <p:spPr/>
      </p:sp>
      <p:sp>
        <p:nvSpPr>
          <p:cNvPr id="4" name="スライド番号プレースホルダー 3">
            <a:extLst>
              <a:ext uri="{FF2B5EF4-FFF2-40B4-BE49-F238E27FC236}">
                <a16:creationId xmlns:a16="http://schemas.microsoft.com/office/drawing/2014/main" id="{3F3ADC0B-D83B-0B4B-CDC1-E344A96E7EC6}"/>
              </a:ext>
            </a:extLst>
          </p:cNvPr>
          <p:cNvSpPr>
            <a:spLocks noGrp="1"/>
          </p:cNvSpPr>
          <p:nvPr>
            <p:ph type="sldNum" sz="quarter" idx="5"/>
          </p:nvPr>
        </p:nvSpPr>
        <p:spPr/>
        <p:txBody>
          <a:bodyPr/>
          <a:lstStyle/>
          <a:p>
            <a:fld id="{028D364A-1DC9-4D29-92C8-A9750332BE1B}" type="slidenum">
              <a:rPr kumimoji="1" lang="ja-JP" altLang="en-US" smtClean="0"/>
              <a:t>38</a:t>
            </a:fld>
            <a:endParaRPr kumimoji="1" lang="ja-JP" altLang="en-US"/>
          </a:p>
        </p:txBody>
      </p:sp>
      <p:sp>
        <p:nvSpPr>
          <p:cNvPr id="6" name="ノート プレースホルダー 5">
            <a:extLst>
              <a:ext uri="{FF2B5EF4-FFF2-40B4-BE49-F238E27FC236}">
                <a16:creationId xmlns:a16="http://schemas.microsoft.com/office/drawing/2014/main" id="{420F3293-C258-CF33-61D3-4AD433391E76}"/>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923949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61FD9003-547D-9F43-A75E-3855B318C6D3}" type="slidenum">
              <a:rPr kumimoji="1" lang="ja-JP" altLang="en-US" smtClean="0"/>
              <a:t>3</a:t>
            </a:fld>
            <a:endParaRPr kumimoji="1" lang="ja-JP" altLang="en-US"/>
          </a:p>
        </p:txBody>
      </p:sp>
    </p:spTree>
    <p:extLst>
      <p:ext uri="{BB962C8B-B14F-4D97-AF65-F5344CB8AC3E}">
        <p14:creationId xmlns:p14="http://schemas.microsoft.com/office/powerpoint/2010/main" val="33602335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599EE-2805-FA9F-4D29-3E97005B566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C3CDB81-499C-D50A-45ED-F7625AE48697}"/>
              </a:ext>
            </a:extLst>
          </p:cNvPr>
          <p:cNvSpPr>
            <a:spLocks noGrp="1" noRot="1" noChangeAspect="1"/>
          </p:cNvSpPr>
          <p:nvPr>
            <p:ph type="sldImg"/>
          </p:nvPr>
        </p:nvSpPr>
        <p:spPr/>
      </p:sp>
      <p:sp>
        <p:nvSpPr>
          <p:cNvPr id="4" name="スライド番号プレースホルダー 3">
            <a:extLst>
              <a:ext uri="{FF2B5EF4-FFF2-40B4-BE49-F238E27FC236}">
                <a16:creationId xmlns:a16="http://schemas.microsoft.com/office/drawing/2014/main" id="{99E7B473-9F0D-F6CB-5102-E7018F364F77}"/>
              </a:ext>
            </a:extLst>
          </p:cNvPr>
          <p:cNvSpPr>
            <a:spLocks noGrp="1"/>
          </p:cNvSpPr>
          <p:nvPr>
            <p:ph type="sldNum" sz="quarter" idx="5"/>
          </p:nvPr>
        </p:nvSpPr>
        <p:spPr/>
        <p:txBody>
          <a:bodyPr/>
          <a:lstStyle/>
          <a:p>
            <a:fld id="{028D364A-1DC9-4D29-92C8-A9750332BE1B}" type="slidenum">
              <a:rPr kumimoji="1" lang="ja-JP" altLang="en-US" smtClean="0"/>
              <a:t>39</a:t>
            </a:fld>
            <a:endParaRPr kumimoji="1" lang="ja-JP" altLang="en-US"/>
          </a:p>
        </p:txBody>
      </p:sp>
      <p:sp>
        <p:nvSpPr>
          <p:cNvPr id="6" name="ノート プレースホルダー 5">
            <a:extLst>
              <a:ext uri="{FF2B5EF4-FFF2-40B4-BE49-F238E27FC236}">
                <a16:creationId xmlns:a16="http://schemas.microsoft.com/office/drawing/2014/main" id="{565BE821-55B9-F50E-F5DB-DD4A5394E947}"/>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2487878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A0F64-8D6D-02FE-98E1-7A94E0574D2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448778B-5E8A-4C79-E091-E9F68E1AF7BD}"/>
              </a:ext>
            </a:extLst>
          </p:cNvPr>
          <p:cNvSpPr>
            <a:spLocks noGrp="1" noRot="1" noChangeAspect="1"/>
          </p:cNvSpPr>
          <p:nvPr>
            <p:ph type="sldImg"/>
          </p:nvPr>
        </p:nvSpPr>
        <p:spPr/>
      </p:sp>
      <p:sp>
        <p:nvSpPr>
          <p:cNvPr id="4" name="スライド番号プレースホルダー 3">
            <a:extLst>
              <a:ext uri="{FF2B5EF4-FFF2-40B4-BE49-F238E27FC236}">
                <a16:creationId xmlns:a16="http://schemas.microsoft.com/office/drawing/2014/main" id="{88D9D0AA-2E11-5260-578C-70AA9C26D34B}"/>
              </a:ext>
            </a:extLst>
          </p:cNvPr>
          <p:cNvSpPr>
            <a:spLocks noGrp="1"/>
          </p:cNvSpPr>
          <p:nvPr>
            <p:ph type="sldNum" sz="quarter" idx="5"/>
          </p:nvPr>
        </p:nvSpPr>
        <p:spPr/>
        <p:txBody>
          <a:bodyPr/>
          <a:lstStyle/>
          <a:p>
            <a:fld id="{028D364A-1DC9-4D29-92C8-A9750332BE1B}" type="slidenum">
              <a:rPr kumimoji="1" lang="ja-JP" altLang="en-US" smtClean="0"/>
              <a:t>40</a:t>
            </a:fld>
            <a:endParaRPr kumimoji="1" lang="ja-JP" altLang="en-US"/>
          </a:p>
        </p:txBody>
      </p:sp>
      <p:sp>
        <p:nvSpPr>
          <p:cNvPr id="6" name="ノート プレースホルダー 5">
            <a:extLst>
              <a:ext uri="{FF2B5EF4-FFF2-40B4-BE49-F238E27FC236}">
                <a16:creationId xmlns:a16="http://schemas.microsoft.com/office/drawing/2014/main" id="{D6BD6CFA-8136-2415-64A0-02446A38E12B}"/>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9574221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9B2F0-049F-4348-8205-E1D3502E48B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7FCA369-62D2-7ED1-BD1E-3A12EF1F3BCF}"/>
              </a:ext>
            </a:extLst>
          </p:cNvPr>
          <p:cNvSpPr>
            <a:spLocks noGrp="1" noRot="1" noChangeAspect="1"/>
          </p:cNvSpPr>
          <p:nvPr>
            <p:ph type="sldImg"/>
          </p:nvPr>
        </p:nvSpPr>
        <p:spPr/>
      </p:sp>
      <p:sp>
        <p:nvSpPr>
          <p:cNvPr id="4" name="スライド番号プレースホルダー 3">
            <a:extLst>
              <a:ext uri="{FF2B5EF4-FFF2-40B4-BE49-F238E27FC236}">
                <a16:creationId xmlns:a16="http://schemas.microsoft.com/office/drawing/2014/main" id="{6D5C7B30-4728-721F-13BA-4AE32FA8B290}"/>
              </a:ext>
            </a:extLst>
          </p:cNvPr>
          <p:cNvSpPr>
            <a:spLocks noGrp="1"/>
          </p:cNvSpPr>
          <p:nvPr>
            <p:ph type="sldNum" sz="quarter" idx="5"/>
          </p:nvPr>
        </p:nvSpPr>
        <p:spPr/>
        <p:txBody>
          <a:bodyPr/>
          <a:lstStyle/>
          <a:p>
            <a:fld id="{028D364A-1DC9-4D29-92C8-A9750332BE1B}" type="slidenum">
              <a:rPr kumimoji="1" lang="ja-JP" altLang="en-US" smtClean="0"/>
              <a:t>41</a:t>
            </a:fld>
            <a:endParaRPr kumimoji="1" lang="ja-JP" altLang="en-US"/>
          </a:p>
        </p:txBody>
      </p:sp>
      <p:sp>
        <p:nvSpPr>
          <p:cNvPr id="6" name="ノート プレースホルダー 5">
            <a:extLst>
              <a:ext uri="{FF2B5EF4-FFF2-40B4-BE49-F238E27FC236}">
                <a16:creationId xmlns:a16="http://schemas.microsoft.com/office/drawing/2014/main" id="{65BD3B2C-85DD-989D-F6AF-C31DE298BD6E}"/>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0070555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9693A-39FD-8EE9-0564-C091F121184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FEC15A3-13E3-B38D-5CC9-8B05FFB2553A}"/>
              </a:ext>
            </a:extLst>
          </p:cNvPr>
          <p:cNvSpPr>
            <a:spLocks noGrp="1" noRot="1" noChangeAspect="1"/>
          </p:cNvSpPr>
          <p:nvPr>
            <p:ph type="sldImg"/>
          </p:nvPr>
        </p:nvSpPr>
        <p:spPr/>
      </p:sp>
      <p:sp>
        <p:nvSpPr>
          <p:cNvPr id="4" name="スライド番号プレースホルダー 3">
            <a:extLst>
              <a:ext uri="{FF2B5EF4-FFF2-40B4-BE49-F238E27FC236}">
                <a16:creationId xmlns:a16="http://schemas.microsoft.com/office/drawing/2014/main" id="{7AEB037D-8DCC-F1FF-E59B-B78F0B56BBA5}"/>
              </a:ext>
            </a:extLst>
          </p:cNvPr>
          <p:cNvSpPr>
            <a:spLocks noGrp="1"/>
          </p:cNvSpPr>
          <p:nvPr>
            <p:ph type="sldNum" sz="quarter" idx="5"/>
          </p:nvPr>
        </p:nvSpPr>
        <p:spPr/>
        <p:txBody>
          <a:bodyPr/>
          <a:lstStyle/>
          <a:p>
            <a:fld id="{028D364A-1DC9-4D29-92C8-A9750332BE1B}" type="slidenum">
              <a:rPr kumimoji="1" lang="ja-JP" altLang="en-US" smtClean="0"/>
              <a:t>42</a:t>
            </a:fld>
            <a:endParaRPr kumimoji="1" lang="ja-JP" altLang="en-US"/>
          </a:p>
        </p:txBody>
      </p:sp>
      <p:sp>
        <p:nvSpPr>
          <p:cNvPr id="6" name="ノート プレースホルダー 5">
            <a:extLst>
              <a:ext uri="{FF2B5EF4-FFF2-40B4-BE49-F238E27FC236}">
                <a16:creationId xmlns:a16="http://schemas.microsoft.com/office/drawing/2014/main" id="{4CC7FA2D-1A71-8CA8-1C34-8B5C907FD27C}"/>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31128820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503DA-83ED-2ADC-7C58-C687D44DC04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A567F83-0FD6-8E36-CB71-FA3D8FD1EB76}"/>
              </a:ext>
            </a:extLst>
          </p:cNvPr>
          <p:cNvSpPr>
            <a:spLocks noGrp="1" noRot="1" noChangeAspect="1"/>
          </p:cNvSpPr>
          <p:nvPr>
            <p:ph type="sldImg"/>
          </p:nvPr>
        </p:nvSpPr>
        <p:spPr/>
      </p:sp>
      <p:sp>
        <p:nvSpPr>
          <p:cNvPr id="4" name="スライド番号プレースホルダー 3">
            <a:extLst>
              <a:ext uri="{FF2B5EF4-FFF2-40B4-BE49-F238E27FC236}">
                <a16:creationId xmlns:a16="http://schemas.microsoft.com/office/drawing/2014/main" id="{C70E033A-4EFD-7CD0-A0E1-283DB9DBDEE1}"/>
              </a:ext>
            </a:extLst>
          </p:cNvPr>
          <p:cNvSpPr>
            <a:spLocks noGrp="1"/>
          </p:cNvSpPr>
          <p:nvPr>
            <p:ph type="sldNum" sz="quarter" idx="5"/>
          </p:nvPr>
        </p:nvSpPr>
        <p:spPr/>
        <p:txBody>
          <a:bodyPr/>
          <a:lstStyle/>
          <a:p>
            <a:fld id="{028D364A-1DC9-4D29-92C8-A9750332BE1B}" type="slidenum">
              <a:rPr kumimoji="1" lang="ja-JP" altLang="en-US" smtClean="0"/>
              <a:t>43</a:t>
            </a:fld>
            <a:endParaRPr kumimoji="1" lang="ja-JP" altLang="en-US"/>
          </a:p>
        </p:txBody>
      </p:sp>
      <p:sp>
        <p:nvSpPr>
          <p:cNvPr id="6" name="ノート プレースホルダー 5">
            <a:extLst>
              <a:ext uri="{FF2B5EF4-FFF2-40B4-BE49-F238E27FC236}">
                <a16:creationId xmlns:a16="http://schemas.microsoft.com/office/drawing/2014/main" id="{FF1A21DF-B79E-015F-B125-32ABA663EF6A}"/>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39241599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5684B-AD65-81EF-9905-C174498BCE9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D4CAA09-EF92-188A-CB93-266E50FC5D57}"/>
              </a:ext>
            </a:extLst>
          </p:cNvPr>
          <p:cNvSpPr>
            <a:spLocks noGrp="1" noRot="1" noChangeAspect="1"/>
          </p:cNvSpPr>
          <p:nvPr>
            <p:ph type="sldImg"/>
          </p:nvPr>
        </p:nvSpPr>
        <p:spPr/>
      </p:sp>
      <p:sp>
        <p:nvSpPr>
          <p:cNvPr id="4" name="スライド番号プレースホルダー 3">
            <a:extLst>
              <a:ext uri="{FF2B5EF4-FFF2-40B4-BE49-F238E27FC236}">
                <a16:creationId xmlns:a16="http://schemas.microsoft.com/office/drawing/2014/main" id="{A83C9AC3-3A21-D4D6-DA92-0649E0AEF37C}"/>
              </a:ext>
            </a:extLst>
          </p:cNvPr>
          <p:cNvSpPr>
            <a:spLocks noGrp="1"/>
          </p:cNvSpPr>
          <p:nvPr>
            <p:ph type="sldNum" sz="quarter" idx="5"/>
          </p:nvPr>
        </p:nvSpPr>
        <p:spPr/>
        <p:txBody>
          <a:bodyPr/>
          <a:lstStyle/>
          <a:p>
            <a:fld id="{028D364A-1DC9-4D29-92C8-A9750332BE1B}" type="slidenum">
              <a:rPr kumimoji="1" lang="ja-JP" altLang="en-US" smtClean="0"/>
              <a:t>44</a:t>
            </a:fld>
            <a:endParaRPr kumimoji="1" lang="ja-JP" altLang="en-US"/>
          </a:p>
        </p:txBody>
      </p:sp>
      <p:sp>
        <p:nvSpPr>
          <p:cNvPr id="6" name="ノート プレースホルダー 5">
            <a:extLst>
              <a:ext uri="{FF2B5EF4-FFF2-40B4-BE49-F238E27FC236}">
                <a16:creationId xmlns:a16="http://schemas.microsoft.com/office/drawing/2014/main" id="{ADD49E63-05FD-ECAF-A5CE-99540AAABB40}"/>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42410367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86EEB-99F8-2FD2-D578-A2BFCE51A58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6A6655E-85D1-45E4-857D-B6631E6B089C}"/>
              </a:ext>
            </a:extLst>
          </p:cNvPr>
          <p:cNvSpPr>
            <a:spLocks noGrp="1" noRot="1" noChangeAspect="1"/>
          </p:cNvSpPr>
          <p:nvPr>
            <p:ph type="sldImg"/>
          </p:nvPr>
        </p:nvSpPr>
        <p:spPr/>
      </p:sp>
      <p:sp>
        <p:nvSpPr>
          <p:cNvPr id="4" name="スライド番号プレースホルダー 3">
            <a:extLst>
              <a:ext uri="{FF2B5EF4-FFF2-40B4-BE49-F238E27FC236}">
                <a16:creationId xmlns:a16="http://schemas.microsoft.com/office/drawing/2014/main" id="{2DA19641-32AB-4055-9D96-158E73DB83C3}"/>
              </a:ext>
            </a:extLst>
          </p:cNvPr>
          <p:cNvSpPr>
            <a:spLocks noGrp="1"/>
          </p:cNvSpPr>
          <p:nvPr>
            <p:ph type="sldNum" sz="quarter" idx="5"/>
          </p:nvPr>
        </p:nvSpPr>
        <p:spPr/>
        <p:txBody>
          <a:bodyPr/>
          <a:lstStyle/>
          <a:p>
            <a:fld id="{028D364A-1DC9-4D29-92C8-A9750332BE1B}" type="slidenum">
              <a:rPr kumimoji="1" lang="ja-JP" altLang="en-US" smtClean="0"/>
              <a:t>45</a:t>
            </a:fld>
            <a:endParaRPr kumimoji="1" lang="ja-JP" altLang="en-US"/>
          </a:p>
        </p:txBody>
      </p:sp>
      <p:sp>
        <p:nvSpPr>
          <p:cNvPr id="6" name="ノート プレースホルダー 5">
            <a:extLst>
              <a:ext uri="{FF2B5EF4-FFF2-40B4-BE49-F238E27FC236}">
                <a16:creationId xmlns:a16="http://schemas.microsoft.com/office/drawing/2014/main" id="{5458B32A-B6BC-1285-EF1E-934F02817EFA}"/>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34065206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1FD9003-547D-9F43-A75E-3855B318C6D3}" type="slidenum">
              <a:rPr kumimoji="1" lang="ja-JP" altLang="en-US" smtClean="0"/>
              <a:t>46</a:t>
            </a:fld>
            <a:endParaRPr kumimoji="1" lang="ja-JP" altLang="en-US"/>
          </a:p>
        </p:txBody>
      </p:sp>
    </p:spTree>
    <p:extLst>
      <p:ext uri="{BB962C8B-B14F-4D97-AF65-F5344CB8AC3E}">
        <p14:creationId xmlns:p14="http://schemas.microsoft.com/office/powerpoint/2010/main" val="8381792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1FD9003-547D-9F43-A75E-3855B318C6D3}" type="slidenum">
              <a:rPr kumimoji="1" lang="ja-JP" altLang="en-US" smtClean="0"/>
              <a:t>47</a:t>
            </a:fld>
            <a:endParaRPr kumimoji="1" lang="ja-JP" altLang="en-US"/>
          </a:p>
        </p:txBody>
      </p:sp>
    </p:spTree>
    <p:extLst>
      <p:ext uri="{BB962C8B-B14F-4D97-AF65-F5344CB8AC3E}">
        <p14:creationId xmlns:p14="http://schemas.microsoft.com/office/powerpoint/2010/main" val="830567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A0C8E-286F-0827-B3D2-D35457E542A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A113E39-259C-7139-FC7D-8F8085903097}"/>
              </a:ext>
            </a:extLst>
          </p:cNvPr>
          <p:cNvSpPr>
            <a:spLocks noGrp="1" noRot="1" noChangeAspect="1"/>
          </p:cNvSpPr>
          <p:nvPr>
            <p:ph type="sldImg"/>
          </p:nvPr>
        </p:nvSpPr>
        <p:spPr/>
      </p:sp>
      <p:sp>
        <p:nvSpPr>
          <p:cNvPr id="4" name="スライド番号プレースホルダー 3">
            <a:extLst>
              <a:ext uri="{FF2B5EF4-FFF2-40B4-BE49-F238E27FC236}">
                <a16:creationId xmlns:a16="http://schemas.microsoft.com/office/drawing/2014/main" id="{D54590EF-26FD-2D50-0D43-1DE55D4F695A}"/>
              </a:ext>
            </a:extLst>
          </p:cNvPr>
          <p:cNvSpPr>
            <a:spLocks noGrp="1"/>
          </p:cNvSpPr>
          <p:nvPr>
            <p:ph type="sldNum" sz="quarter" idx="5"/>
          </p:nvPr>
        </p:nvSpPr>
        <p:spPr/>
        <p:txBody>
          <a:bodyPr/>
          <a:lstStyle/>
          <a:p>
            <a:fld id="{028D364A-1DC9-4D29-92C8-A9750332BE1B}" type="slidenum">
              <a:rPr kumimoji="1" lang="ja-JP" altLang="en-US" smtClean="0"/>
              <a:t>48</a:t>
            </a:fld>
            <a:endParaRPr kumimoji="1" lang="ja-JP" altLang="en-US"/>
          </a:p>
        </p:txBody>
      </p:sp>
      <p:sp>
        <p:nvSpPr>
          <p:cNvPr id="6" name="ノート プレースホルダー 5">
            <a:extLst>
              <a:ext uri="{FF2B5EF4-FFF2-40B4-BE49-F238E27FC236}">
                <a16:creationId xmlns:a16="http://schemas.microsoft.com/office/drawing/2014/main" id="{E0D25D1F-EB31-79D0-4865-130C51F037D5}"/>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777222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6A926-385B-F64B-4556-C73E1FFAC7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759D41-BD31-0F3F-6F68-3D54608BBA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1FFB2E-9CC2-59F6-4A41-A28D3FA4282F}"/>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F4F5FEA7-76AA-E159-7E0B-0D0D357CD641}"/>
              </a:ext>
            </a:extLst>
          </p:cNvPr>
          <p:cNvSpPr>
            <a:spLocks noGrp="1"/>
          </p:cNvSpPr>
          <p:nvPr>
            <p:ph type="sldNum" sz="quarter" idx="5"/>
          </p:nvPr>
        </p:nvSpPr>
        <p:spPr/>
        <p:txBody>
          <a:bodyPr/>
          <a:lstStyle/>
          <a:p>
            <a:fld id="{61FD9003-547D-9F43-A75E-3855B318C6D3}" type="slidenum">
              <a:rPr kumimoji="1" lang="ja-JP" altLang="en-US" smtClean="0"/>
              <a:t>4</a:t>
            </a:fld>
            <a:endParaRPr kumimoji="1" lang="ja-JP" altLang="en-US"/>
          </a:p>
        </p:txBody>
      </p:sp>
    </p:spTree>
    <p:extLst>
      <p:ext uri="{BB962C8B-B14F-4D97-AF65-F5344CB8AC3E}">
        <p14:creationId xmlns:p14="http://schemas.microsoft.com/office/powerpoint/2010/main" val="13087993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5"/>
          </p:nvPr>
        </p:nvSpPr>
        <p:spPr/>
        <p:txBody>
          <a:bodyPr/>
          <a:lstStyle/>
          <a:p>
            <a:fld id="{61FD9003-547D-9F43-A75E-3855B318C6D3}" type="slidenum">
              <a:rPr kumimoji="1" lang="ja-JP" altLang="en-US" smtClean="0"/>
              <a:t>49</a:t>
            </a:fld>
            <a:endParaRPr kumimoji="1" lang="ja-JP" altLang="en-US"/>
          </a:p>
        </p:txBody>
      </p:sp>
      <p:sp>
        <p:nvSpPr>
          <p:cNvPr id="6" name="ノート プレースホルダー 5">
            <a:extLst>
              <a:ext uri="{FF2B5EF4-FFF2-40B4-BE49-F238E27FC236}">
                <a16:creationId xmlns:a16="http://schemas.microsoft.com/office/drawing/2014/main" id="{9454713D-4D5D-3DC1-E565-6748B50A99CC}"/>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37727494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5"/>
          </p:nvPr>
        </p:nvSpPr>
        <p:spPr/>
        <p:txBody>
          <a:bodyPr/>
          <a:lstStyle/>
          <a:p>
            <a:fld id="{61FD9003-547D-9F43-A75E-3855B318C6D3}" type="slidenum">
              <a:rPr kumimoji="1" lang="ja-JP" altLang="en-US" smtClean="0"/>
              <a:t>50</a:t>
            </a:fld>
            <a:endParaRPr kumimoji="1" lang="ja-JP" altLang="en-US"/>
          </a:p>
        </p:txBody>
      </p:sp>
      <p:sp>
        <p:nvSpPr>
          <p:cNvPr id="6" name="ノート プレースホルダー 5">
            <a:extLst>
              <a:ext uri="{FF2B5EF4-FFF2-40B4-BE49-F238E27FC236}">
                <a16:creationId xmlns:a16="http://schemas.microsoft.com/office/drawing/2014/main" id="{1DEC3130-951E-D5DA-E424-2C0D5A78D55C}"/>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7055150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1FD9003-547D-9F43-A75E-3855B318C6D3}" type="slidenum">
              <a:rPr kumimoji="1" lang="ja-JP" altLang="en-US" smtClean="0"/>
              <a:t>51</a:t>
            </a:fld>
            <a:endParaRPr kumimoji="1" lang="ja-JP" altLang="en-US"/>
          </a:p>
        </p:txBody>
      </p:sp>
    </p:spTree>
    <p:extLst>
      <p:ext uri="{BB962C8B-B14F-4D97-AF65-F5344CB8AC3E}">
        <p14:creationId xmlns:p14="http://schemas.microsoft.com/office/powerpoint/2010/main" val="28287853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20056-91E3-09BA-AAEF-29D05E38A67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77F1858-2F7B-A133-E207-17F7573F5415}"/>
              </a:ext>
            </a:extLst>
          </p:cNvPr>
          <p:cNvSpPr>
            <a:spLocks noGrp="1" noRot="1" noChangeAspect="1"/>
          </p:cNvSpPr>
          <p:nvPr>
            <p:ph type="sldImg"/>
          </p:nvPr>
        </p:nvSpPr>
        <p:spPr/>
      </p:sp>
      <p:sp>
        <p:nvSpPr>
          <p:cNvPr id="4" name="スライド番号プレースホルダー 3">
            <a:extLst>
              <a:ext uri="{FF2B5EF4-FFF2-40B4-BE49-F238E27FC236}">
                <a16:creationId xmlns:a16="http://schemas.microsoft.com/office/drawing/2014/main" id="{70C95D8F-B1D1-8304-80F0-6862E0410D67}"/>
              </a:ext>
            </a:extLst>
          </p:cNvPr>
          <p:cNvSpPr>
            <a:spLocks noGrp="1"/>
          </p:cNvSpPr>
          <p:nvPr>
            <p:ph type="sldNum" sz="quarter" idx="5"/>
          </p:nvPr>
        </p:nvSpPr>
        <p:spPr/>
        <p:txBody>
          <a:bodyPr/>
          <a:lstStyle/>
          <a:p>
            <a:fld id="{028D364A-1DC9-4D29-92C8-A9750332BE1B}" type="slidenum">
              <a:rPr kumimoji="1" lang="ja-JP" altLang="en-US" smtClean="0"/>
              <a:t>52</a:t>
            </a:fld>
            <a:endParaRPr kumimoji="1" lang="ja-JP" altLang="en-US"/>
          </a:p>
        </p:txBody>
      </p:sp>
      <p:sp>
        <p:nvSpPr>
          <p:cNvPr id="6" name="ノート プレースホルダー 5">
            <a:extLst>
              <a:ext uri="{FF2B5EF4-FFF2-40B4-BE49-F238E27FC236}">
                <a16:creationId xmlns:a16="http://schemas.microsoft.com/office/drawing/2014/main" id="{8BA77E0F-24B6-7664-05B2-CF7BA0F84E57}"/>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3066814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5"/>
          </p:nvPr>
        </p:nvSpPr>
        <p:spPr/>
        <p:txBody>
          <a:bodyPr/>
          <a:lstStyle/>
          <a:p>
            <a:fld id="{61FD9003-547D-9F43-A75E-3855B318C6D3}" type="slidenum">
              <a:rPr kumimoji="1" lang="ja-JP" altLang="en-US" smtClean="0"/>
              <a:t>53</a:t>
            </a:fld>
            <a:endParaRPr kumimoji="1" lang="ja-JP" altLang="en-US"/>
          </a:p>
        </p:txBody>
      </p:sp>
      <p:sp>
        <p:nvSpPr>
          <p:cNvPr id="6" name="ノート プレースホルダー 5">
            <a:extLst>
              <a:ext uri="{FF2B5EF4-FFF2-40B4-BE49-F238E27FC236}">
                <a16:creationId xmlns:a16="http://schemas.microsoft.com/office/drawing/2014/main" id="{5A898E92-7E46-4D47-82D6-1C70FF106866}"/>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8770079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1FD9003-547D-9F43-A75E-3855B318C6D3}" type="slidenum">
              <a:rPr kumimoji="1" lang="ja-JP" altLang="en-US" smtClean="0"/>
              <a:t>54</a:t>
            </a:fld>
            <a:endParaRPr kumimoji="1" lang="ja-JP" altLang="en-US"/>
          </a:p>
        </p:txBody>
      </p:sp>
      <p:sp>
        <p:nvSpPr>
          <p:cNvPr id="6" name="ノート プレースホルダー 5">
            <a:extLst>
              <a:ext uri="{FF2B5EF4-FFF2-40B4-BE49-F238E27FC236}">
                <a16:creationId xmlns:a16="http://schemas.microsoft.com/office/drawing/2014/main" id="{BB078BB4-6629-751E-DC0A-13299C0B175B}"/>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41847904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1FD9003-547D-9F43-A75E-3855B318C6D3}" type="slidenum">
              <a:rPr kumimoji="1" lang="ja-JP" altLang="en-US" smtClean="0"/>
              <a:t>55</a:t>
            </a:fld>
            <a:endParaRPr kumimoji="1" lang="ja-JP" altLang="en-US"/>
          </a:p>
        </p:txBody>
      </p:sp>
      <p:sp>
        <p:nvSpPr>
          <p:cNvPr id="6" name="ノート プレースホルダー 5">
            <a:extLst>
              <a:ext uri="{FF2B5EF4-FFF2-40B4-BE49-F238E27FC236}">
                <a16:creationId xmlns:a16="http://schemas.microsoft.com/office/drawing/2014/main" id="{05783FCA-1E1A-954E-B115-947E34B231F2}"/>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2071300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1FD9003-547D-9F43-A75E-3855B318C6D3}" type="slidenum">
              <a:rPr kumimoji="1" lang="ja-JP" altLang="en-US" smtClean="0"/>
              <a:t>56</a:t>
            </a:fld>
            <a:endParaRPr kumimoji="1" lang="ja-JP" altLang="en-US"/>
          </a:p>
        </p:txBody>
      </p:sp>
      <p:sp>
        <p:nvSpPr>
          <p:cNvPr id="6" name="ノート プレースホルダー 5">
            <a:extLst>
              <a:ext uri="{FF2B5EF4-FFF2-40B4-BE49-F238E27FC236}">
                <a16:creationId xmlns:a16="http://schemas.microsoft.com/office/drawing/2014/main" id="{C80366E8-BD3D-F5A7-E3E1-16D1B8C84F0A}"/>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4551765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10127-3CC0-E16F-D219-2E1E64A475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C0380F-F897-4B0A-8D9E-7E412581771A}"/>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609CCCB3-C7B4-776C-49A1-245230153AE9}"/>
              </a:ext>
            </a:extLst>
          </p:cNvPr>
          <p:cNvSpPr>
            <a:spLocks noGrp="1"/>
          </p:cNvSpPr>
          <p:nvPr>
            <p:ph type="sldNum" sz="quarter" idx="5"/>
          </p:nvPr>
        </p:nvSpPr>
        <p:spPr/>
        <p:txBody>
          <a:bodyPr/>
          <a:lstStyle/>
          <a:p>
            <a:fld id="{61FD9003-547D-9F43-A75E-3855B318C6D3}" type="slidenum">
              <a:rPr kumimoji="1" lang="ja-JP" altLang="en-US" smtClean="0"/>
              <a:t>57</a:t>
            </a:fld>
            <a:endParaRPr kumimoji="1" lang="ja-JP" altLang="en-US"/>
          </a:p>
        </p:txBody>
      </p:sp>
      <p:sp>
        <p:nvSpPr>
          <p:cNvPr id="6" name="ノート プレースホルダー 5">
            <a:extLst>
              <a:ext uri="{FF2B5EF4-FFF2-40B4-BE49-F238E27FC236}">
                <a16:creationId xmlns:a16="http://schemas.microsoft.com/office/drawing/2014/main" id="{A80DCDC0-6042-487E-9564-F5E17D8D8DA0}"/>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607589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1FD9003-547D-9F43-A75E-3855B318C6D3}" type="slidenum">
              <a:rPr kumimoji="1" lang="ja-JP" altLang="en-US" smtClean="0"/>
              <a:t>58</a:t>
            </a:fld>
            <a:endParaRPr kumimoji="1" lang="ja-JP" altLang="en-US"/>
          </a:p>
        </p:txBody>
      </p:sp>
      <p:sp>
        <p:nvSpPr>
          <p:cNvPr id="6" name="ノート プレースホルダー 5">
            <a:extLst>
              <a:ext uri="{FF2B5EF4-FFF2-40B4-BE49-F238E27FC236}">
                <a16:creationId xmlns:a16="http://schemas.microsoft.com/office/drawing/2014/main" id="{5ECECE97-1E0A-4055-0487-784235CA57D8}"/>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3496121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ea typeface="游ゴシック"/>
            </a:endParaRPr>
          </a:p>
        </p:txBody>
      </p:sp>
      <p:sp>
        <p:nvSpPr>
          <p:cNvPr id="4" name="Slide Number Placeholder 3"/>
          <p:cNvSpPr>
            <a:spLocks noGrp="1"/>
          </p:cNvSpPr>
          <p:nvPr>
            <p:ph type="sldNum" sz="quarter" idx="5"/>
          </p:nvPr>
        </p:nvSpPr>
        <p:spPr/>
        <p:txBody>
          <a:bodyPr/>
          <a:lstStyle/>
          <a:p>
            <a:fld id="{61FD9003-547D-9F43-A75E-3855B318C6D3}" type="slidenum">
              <a:rPr kumimoji="1" lang="ja-JP" altLang="en-US" smtClean="0"/>
              <a:t>5</a:t>
            </a:fld>
            <a:endParaRPr kumimoji="1" lang="ja-JP" altLang="en-US"/>
          </a:p>
        </p:txBody>
      </p:sp>
    </p:spTree>
    <p:extLst>
      <p:ext uri="{BB962C8B-B14F-4D97-AF65-F5344CB8AC3E}">
        <p14:creationId xmlns:p14="http://schemas.microsoft.com/office/powerpoint/2010/main" val="4223896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5"/>
          </p:nvPr>
        </p:nvSpPr>
        <p:spPr/>
        <p:txBody>
          <a:bodyPr/>
          <a:lstStyle/>
          <a:p>
            <a:fld id="{61FD9003-547D-9F43-A75E-3855B318C6D3}" type="slidenum">
              <a:rPr kumimoji="1" lang="ja-JP" altLang="en-US" smtClean="0"/>
              <a:t>59</a:t>
            </a:fld>
            <a:endParaRPr kumimoji="1" lang="ja-JP" altLang="en-US"/>
          </a:p>
        </p:txBody>
      </p:sp>
      <p:sp>
        <p:nvSpPr>
          <p:cNvPr id="6" name="ノート プレースホルダー 5">
            <a:extLst>
              <a:ext uri="{FF2B5EF4-FFF2-40B4-BE49-F238E27FC236}">
                <a16:creationId xmlns:a16="http://schemas.microsoft.com/office/drawing/2014/main" id="{47F6BED4-BE19-721F-1B65-56802EC95BB8}"/>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1010708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FD9003-547D-9F43-A75E-3855B318C6D3}" type="slidenum">
              <a:rPr kumimoji="1" lang="ja-JP" altLang="en-US" smtClean="0"/>
              <a:t>60</a:t>
            </a:fld>
            <a:endParaRPr kumimoji="1" lang="ja-JP" altLang="en-US"/>
          </a:p>
        </p:txBody>
      </p:sp>
    </p:spTree>
    <p:extLst>
      <p:ext uri="{BB962C8B-B14F-4D97-AF65-F5344CB8AC3E}">
        <p14:creationId xmlns:p14="http://schemas.microsoft.com/office/powerpoint/2010/main" val="15545279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FD9003-547D-9F43-A75E-3855B318C6D3}" type="slidenum">
              <a:rPr kumimoji="1" lang="ja-JP" altLang="en-US" smtClean="0"/>
              <a:t>61</a:t>
            </a:fld>
            <a:endParaRPr kumimoji="1" lang="ja-JP" altLang="en-US"/>
          </a:p>
        </p:txBody>
      </p:sp>
    </p:spTree>
    <p:extLst>
      <p:ext uri="{BB962C8B-B14F-4D97-AF65-F5344CB8AC3E}">
        <p14:creationId xmlns:p14="http://schemas.microsoft.com/office/powerpoint/2010/main" val="1611481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ea typeface="游ゴシック"/>
            </a:endParaRPr>
          </a:p>
        </p:txBody>
      </p:sp>
      <p:sp>
        <p:nvSpPr>
          <p:cNvPr id="4" name="Slide Number Placeholder 3"/>
          <p:cNvSpPr>
            <a:spLocks noGrp="1"/>
          </p:cNvSpPr>
          <p:nvPr>
            <p:ph type="sldNum" sz="quarter" idx="5"/>
          </p:nvPr>
        </p:nvSpPr>
        <p:spPr/>
        <p:txBody>
          <a:bodyPr/>
          <a:lstStyle/>
          <a:p>
            <a:fld id="{61FD9003-547D-9F43-A75E-3855B318C6D3}" type="slidenum">
              <a:rPr kumimoji="1" lang="ja-JP" altLang="en-US" smtClean="0"/>
              <a:t>6</a:t>
            </a:fld>
            <a:endParaRPr kumimoji="1" lang="ja-JP" altLang="en-US"/>
          </a:p>
        </p:txBody>
      </p:sp>
    </p:spTree>
    <p:extLst>
      <p:ext uri="{BB962C8B-B14F-4D97-AF65-F5344CB8AC3E}">
        <p14:creationId xmlns:p14="http://schemas.microsoft.com/office/powerpoint/2010/main" val="3751319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ea typeface="游ゴシック"/>
            </a:endParaRPr>
          </a:p>
        </p:txBody>
      </p:sp>
      <p:sp>
        <p:nvSpPr>
          <p:cNvPr id="4" name="Slide Number Placeholder 3"/>
          <p:cNvSpPr>
            <a:spLocks noGrp="1"/>
          </p:cNvSpPr>
          <p:nvPr>
            <p:ph type="sldNum" sz="quarter" idx="5"/>
          </p:nvPr>
        </p:nvSpPr>
        <p:spPr/>
        <p:txBody>
          <a:bodyPr/>
          <a:lstStyle/>
          <a:p>
            <a:fld id="{61FD9003-547D-9F43-A75E-3855B318C6D3}" type="slidenum">
              <a:rPr kumimoji="1" lang="ja-JP" altLang="en-US" smtClean="0"/>
              <a:t>7</a:t>
            </a:fld>
            <a:endParaRPr kumimoji="1" lang="ja-JP" altLang="en-US"/>
          </a:p>
        </p:txBody>
      </p:sp>
    </p:spTree>
    <p:extLst>
      <p:ext uri="{BB962C8B-B14F-4D97-AF65-F5344CB8AC3E}">
        <p14:creationId xmlns:p14="http://schemas.microsoft.com/office/powerpoint/2010/main" val="3813827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ea typeface="游ゴシック"/>
            </a:endParaRPr>
          </a:p>
        </p:txBody>
      </p:sp>
      <p:sp>
        <p:nvSpPr>
          <p:cNvPr id="4" name="Slide Number Placeholder 3"/>
          <p:cNvSpPr>
            <a:spLocks noGrp="1"/>
          </p:cNvSpPr>
          <p:nvPr>
            <p:ph type="sldNum" sz="quarter" idx="5"/>
          </p:nvPr>
        </p:nvSpPr>
        <p:spPr/>
        <p:txBody>
          <a:bodyPr/>
          <a:lstStyle/>
          <a:p>
            <a:fld id="{61FD9003-547D-9F43-A75E-3855B318C6D3}" type="slidenum">
              <a:rPr kumimoji="1" lang="ja-JP" altLang="en-US" smtClean="0"/>
              <a:t>8</a:t>
            </a:fld>
            <a:endParaRPr kumimoji="1" lang="ja-JP" altLang="en-US"/>
          </a:p>
        </p:txBody>
      </p:sp>
    </p:spTree>
    <p:extLst>
      <p:ext uri="{BB962C8B-B14F-4D97-AF65-F5344CB8AC3E}">
        <p14:creationId xmlns:p14="http://schemas.microsoft.com/office/powerpoint/2010/main" val="260933903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27" name="図 26" descr="ダイアグラム&#10;&#10;自動的に生成された説明">
            <a:extLst>
              <a:ext uri="{FF2B5EF4-FFF2-40B4-BE49-F238E27FC236}">
                <a16:creationId xmlns:a16="http://schemas.microsoft.com/office/drawing/2014/main" id="{E30301F3-4540-1CC0-BDEA-730B78C005C7}"/>
              </a:ext>
            </a:extLst>
          </p:cNvPr>
          <p:cNvPicPr>
            <a:picLocks noChangeAspect="1"/>
          </p:cNvPicPr>
          <p:nvPr userDrawn="1"/>
        </p:nvPicPr>
        <p:blipFill rotWithShape="1">
          <a:blip r:embed="rId2" cstate="print">
            <a:alphaModFix amt="12000"/>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r="6788" b="1195"/>
          <a:stretch/>
        </p:blipFill>
        <p:spPr>
          <a:xfrm>
            <a:off x="0" y="1611"/>
            <a:ext cx="9144000" cy="6854778"/>
          </a:xfrm>
          <a:prstGeom prst="rect">
            <a:avLst/>
          </a:prstGeom>
        </p:spPr>
      </p:pic>
      <p:sp>
        <p:nvSpPr>
          <p:cNvPr id="2" name="Title 1"/>
          <p:cNvSpPr>
            <a:spLocks noGrp="1"/>
          </p:cNvSpPr>
          <p:nvPr>
            <p:ph type="ctrTitle" hasCustomPrompt="1"/>
          </p:nvPr>
        </p:nvSpPr>
        <p:spPr>
          <a:xfrm>
            <a:off x="179388" y="2324100"/>
            <a:ext cx="8785226" cy="2209800"/>
          </a:xfrm>
        </p:spPr>
        <p:txBody>
          <a:bodyPr lIns="216000" tIns="72000" rIns="216000" bIns="36000" anchor="ctr">
            <a:normAutofit/>
          </a:bodyPr>
          <a:lstStyle>
            <a:lvl1pPr algn="l">
              <a:lnSpc>
                <a:spcPct val="120000"/>
              </a:lnSpc>
              <a:defRPr sz="4000">
                <a:solidFill>
                  <a:srgbClr val="56431E"/>
                </a:solidFill>
              </a:defRPr>
            </a:lvl1pPr>
          </a:lstStyle>
          <a:p>
            <a:r>
              <a:rPr lang="ja-JP" altLang="en-US"/>
              <a:t>ワークショップ名</a:t>
            </a:r>
            <a:endParaRPr lang="en-US"/>
          </a:p>
        </p:txBody>
      </p:sp>
      <p:sp>
        <p:nvSpPr>
          <p:cNvPr id="3" name="Subtitle 2"/>
          <p:cNvSpPr>
            <a:spLocks noGrp="1"/>
          </p:cNvSpPr>
          <p:nvPr>
            <p:ph type="subTitle" idx="1" hasCustomPrompt="1"/>
          </p:nvPr>
        </p:nvSpPr>
        <p:spPr>
          <a:xfrm>
            <a:off x="179388" y="5944208"/>
            <a:ext cx="8785226" cy="466272"/>
          </a:xfrm>
          <a:prstGeom prst="rect">
            <a:avLst/>
          </a:prstGeom>
        </p:spPr>
        <p:txBody>
          <a:bodyPr lIns="288000" tIns="72000" rIns="288000" bIns="108000" anchor="ctr"/>
          <a:lstStyle>
            <a:lvl1pPr marL="0" indent="0" algn="r">
              <a:lnSpc>
                <a:spcPct val="120000"/>
              </a:lnSpc>
              <a:buNone/>
              <a:defRPr sz="2000" b="1">
                <a:solidFill>
                  <a:srgbClr val="56431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実施日・時間</a:t>
            </a:r>
            <a:endParaRPr lang="en-US"/>
          </a:p>
        </p:txBody>
      </p:sp>
      <p:sp>
        <p:nvSpPr>
          <p:cNvPr id="16" name="四角形: 角を丸くする 15">
            <a:extLst>
              <a:ext uri="{FF2B5EF4-FFF2-40B4-BE49-F238E27FC236}">
                <a16:creationId xmlns:a16="http://schemas.microsoft.com/office/drawing/2014/main" id="{17EF9C9E-E22D-3445-4EDE-E71744C9EA38}"/>
              </a:ext>
            </a:extLst>
          </p:cNvPr>
          <p:cNvSpPr/>
          <p:nvPr userDrawn="1"/>
        </p:nvSpPr>
        <p:spPr>
          <a:xfrm>
            <a:off x="179387" y="399747"/>
            <a:ext cx="2171927" cy="423334"/>
          </a:xfrm>
          <a:prstGeom prst="roundRect">
            <a:avLst>
              <a:gd name="adj" fmla="val 50000"/>
            </a:avLst>
          </a:prstGeom>
          <a:solidFill>
            <a:srgbClr val="56431E"/>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72000" bIns="108000" rtlCol="0" anchor="ctr"/>
          <a:lstStyle/>
          <a:p>
            <a:pPr algn="ctr"/>
            <a:r>
              <a:rPr kumimoji="1" lang="ja-JP" altLang="en-US" sz="1800" b="1" spc="-150">
                <a:latin typeface="游ゴシック" panose="020B0400000000000000" pitchFamily="50" charset="-128"/>
                <a:ea typeface="游ゴシック" panose="020B0400000000000000" pitchFamily="50" charset="-128"/>
              </a:rPr>
              <a:t>特許庁主催事業</a:t>
            </a:r>
          </a:p>
        </p:txBody>
      </p:sp>
      <p:sp>
        <p:nvSpPr>
          <p:cNvPr id="21" name="正方形/長方形 20">
            <a:extLst>
              <a:ext uri="{FF2B5EF4-FFF2-40B4-BE49-F238E27FC236}">
                <a16:creationId xmlns:a16="http://schemas.microsoft.com/office/drawing/2014/main" id="{81643772-0D32-013A-E4AE-CCAE7311B4D8}"/>
              </a:ext>
            </a:extLst>
          </p:cNvPr>
          <p:cNvSpPr/>
          <p:nvPr userDrawn="1"/>
        </p:nvSpPr>
        <p:spPr>
          <a:xfrm>
            <a:off x="406400" y="1756685"/>
            <a:ext cx="5041900" cy="441325"/>
          </a:xfrm>
          <a:prstGeom prst="rect">
            <a:avLst/>
          </a:prstGeom>
          <a:gradFill>
            <a:gsLst>
              <a:gs pos="71000">
                <a:srgbClr val="7A996E"/>
              </a:gs>
              <a:gs pos="38000">
                <a:srgbClr val="F18614"/>
              </a:gs>
              <a:gs pos="0">
                <a:srgbClr val="EE3162"/>
              </a:gs>
              <a:gs pos="100000">
                <a:srgbClr val="02ABC8"/>
              </a:gs>
            </a:gsLst>
            <a:lin ang="0" scaled="0"/>
          </a:gra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kumimoji="1" lang="ja-JP" altLang="en-US" b="1"/>
              <a:t>自社の在り方を模索し、俯瞰して経営を見直す</a:t>
            </a:r>
          </a:p>
        </p:txBody>
      </p:sp>
      <p:sp>
        <p:nvSpPr>
          <p:cNvPr id="26" name="テキスト プレースホルダー 25">
            <a:extLst>
              <a:ext uri="{FF2B5EF4-FFF2-40B4-BE49-F238E27FC236}">
                <a16:creationId xmlns:a16="http://schemas.microsoft.com/office/drawing/2014/main" id="{1CC9D969-30DF-9AE4-B6F1-609014E0502B}"/>
              </a:ext>
            </a:extLst>
          </p:cNvPr>
          <p:cNvSpPr>
            <a:spLocks noGrp="1"/>
          </p:cNvSpPr>
          <p:nvPr>
            <p:ph type="body" sz="quarter" idx="10" hasCustomPrompt="1"/>
          </p:nvPr>
        </p:nvSpPr>
        <p:spPr>
          <a:xfrm>
            <a:off x="179388" y="4533900"/>
            <a:ext cx="8785225" cy="562808"/>
          </a:xfrm>
          <a:prstGeom prst="rect">
            <a:avLst/>
          </a:prstGeom>
        </p:spPr>
        <p:txBody>
          <a:bodyPr lIns="216000" tIns="72000" rIns="216000" bIns="36000" anchor="ctr"/>
          <a:lstStyle>
            <a:lvl1pPr marL="0" indent="0">
              <a:buNone/>
              <a:defRPr sz="2000" b="1">
                <a:solidFill>
                  <a:srgbClr val="85682F"/>
                </a:solidFill>
              </a:defRPr>
            </a:lvl1pPr>
            <a:lvl6pPr marL="2286000" indent="0">
              <a:buNone/>
              <a:defRPr/>
            </a:lvl6pPr>
          </a:lstStyle>
          <a:p>
            <a:pPr lvl="0"/>
            <a:r>
              <a:rPr kumimoji="1" lang="ja-JP" altLang="en-US"/>
              <a:t>サブテーマ</a:t>
            </a:r>
          </a:p>
        </p:txBody>
      </p:sp>
    </p:spTree>
    <p:extLst>
      <p:ext uri="{BB962C8B-B14F-4D97-AF65-F5344CB8AC3E}">
        <p14:creationId xmlns:p14="http://schemas.microsoft.com/office/powerpoint/2010/main" val="3805305240"/>
      </p:ext>
    </p:extLst>
  </p:cSld>
  <p:clrMapOvr>
    <a:masterClrMapping/>
  </p:clrMapOvr>
  <p:extLst>
    <p:ext uri="{DCECCB84-F9BA-43D5-87BE-67443E8EF086}">
      <p15:sldGuideLst xmlns:p15="http://schemas.microsoft.com/office/powerpoint/2012/main">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タイトルのみ">
    <p:bg>
      <p:bgPr>
        <a:gradFill>
          <a:gsLst>
            <a:gs pos="0">
              <a:srgbClr val="EEA849"/>
            </a:gs>
            <a:gs pos="30000">
              <a:srgbClr val="F37846"/>
            </a:gs>
            <a:gs pos="69000">
              <a:srgbClr val="F46E45"/>
            </a:gs>
            <a:gs pos="100000">
              <a:srgbClr val="F46B45"/>
            </a:gs>
          </a:gsLst>
          <a:lin ang="6600000" scaled="0"/>
        </a:gradFill>
        <a:effectLst/>
      </p:bgPr>
    </p:bg>
    <p:spTree>
      <p:nvGrpSpPr>
        <p:cNvPr id="1" name=""/>
        <p:cNvGrpSpPr/>
        <p:nvPr/>
      </p:nvGrpSpPr>
      <p:grpSpPr>
        <a:xfrm>
          <a:off x="0" y="0"/>
          <a:ext cx="0" cy="0"/>
          <a:chOff x="0" y="0"/>
          <a:chExt cx="0" cy="0"/>
        </a:xfrm>
      </p:grpSpPr>
      <p:pic>
        <p:nvPicPr>
          <p:cNvPr id="4" name="図 3" descr="ダイアグラム&#10;&#10;自動的に生成された説明">
            <a:extLst>
              <a:ext uri="{FF2B5EF4-FFF2-40B4-BE49-F238E27FC236}">
                <a16:creationId xmlns:a16="http://schemas.microsoft.com/office/drawing/2014/main" id="{541989B2-824A-B6BA-AB3B-3694C8670A2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6788" b="1195"/>
          <a:stretch/>
        </p:blipFill>
        <p:spPr>
          <a:xfrm>
            <a:off x="0" y="1611"/>
            <a:ext cx="9144000" cy="6854778"/>
          </a:xfrm>
          <a:prstGeom prst="rect">
            <a:avLst/>
          </a:prstGeom>
        </p:spPr>
      </p:pic>
      <p:sp>
        <p:nvSpPr>
          <p:cNvPr id="6" name="正方形/長方形 5">
            <a:extLst>
              <a:ext uri="{FF2B5EF4-FFF2-40B4-BE49-F238E27FC236}">
                <a16:creationId xmlns:a16="http://schemas.microsoft.com/office/drawing/2014/main" id="{DA8E2277-F70D-DF7C-C080-B28B69F4D6FD}"/>
              </a:ext>
            </a:extLst>
          </p:cNvPr>
          <p:cNvSpPr/>
          <p:nvPr userDrawn="1"/>
        </p:nvSpPr>
        <p:spPr>
          <a:xfrm>
            <a:off x="0" y="2486025"/>
            <a:ext cx="9144000" cy="188595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Hiragino Kaku Gothic Pro W6" panose="020B0300000000000000" pitchFamily="34" charset="-128"/>
            </a:endParaRPr>
          </a:p>
        </p:txBody>
      </p:sp>
      <p:sp>
        <p:nvSpPr>
          <p:cNvPr id="8" name="正方形/長方形 7">
            <a:extLst>
              <a:ext uri="{FF2B5EF4-FFF2-40B4-BE49-F238E27FC236}">
                <a16:creationId xmlns:a16="http://schemas.microsoft.com/office/drawing/2014/main" id="{9C2ABC17-B690-4E37-5DD4-503F243D16E0}"/>
              </a:ext>
            </a:extLst>
          </p:cNvPr>
          <p:cNvSpPr/>
          <p:nvPr userDrawn="1"/>
        </p:nvSpPr>
        <p:spPr>
          <a:xfrm>
            <a:off x="0" y="2628900"/>
            <a:ext cx="9144000" cy="1600200"/>
          </a:xfrm>
          <a:prstGeom prst="rect">
            <a:avLst/>
          </a:prstGeom>
          <a:solidFill>
            <a:srgbClr val="FFFFFF">
              <a:alpha val="8385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kumimoji="1" lang="ja-JP" altLang="en-US" sz="1350" b="1">
              <a:solidFill>
                <a:prstClr val="white"/>
              </a:solidFill>
              <a:latin typeface="Hiragino Kaku Gothic Pro W6" panose="020B0300000000000000" pitchFamily="34" charset="-128"/>
              <a:ea typeface="ＭＳ Ｐゴシック" panose="020B0600070205080204" pitchFamily="50" charset="-128"/>
            </a:endParaRPr>
          </a:p>
        </p:txBody>
      </p:sp>
      <p:sp>
        <p:nvSpPr>
          <p:cNvPr id="2" name="Title 1"/>
          <p:cNvSpPr>
            <a:spLocks noGrp="1"/>
          </p:cNvSpPr>
          <p:nvPr>
            <p:ph type="title"/>
          </p:nvPr>
        </p:nvSpPr>
        <p:spPr/>
        <p:txBody>
          <a:bodyPr tIns="72000" bIns="72000"/>
          <a:lstStyle>
            <a:lvl1pPr>
              <a:lnSpc>
                <a:spcPct val="120000"/>
              </a:lnSpc>
              <a:defRPr>
                <a:solidFill>
                  <a:srgbClr val="56431E"/>
                </a:solidFill>
              </a:defRPr>
            </a:lvl1pPr>
          </a:lstStyle>
          <a:p>
            <a:r>
              <a:rPr lang="ja-JP" altLang="en-US"/>
              <a:t>マスター タイトルの書式設定</a:t>
            </a:r>
            <a:endParaRPr lang="en-US"/>
          </a:p>
        </p:txBody>
      </p:sp>
      <p:sp>
        <p:nvSpPr>
          <p:cNvPr id="7" name="テキスト プレースホルダー 6">
            <a:extLst>
              <a:ext uri="{FF2B5EF4-FFF2-40B4-BE49-F238E27FC236}">
                <a16:creationId xmlns:a16="http://schemas.microsoft.com/office/drawing/2014/main" id="{320CE3EA-BF28-15F9-9E11-D65A7449C594}"/>
              </a:ext>
            </a:extLst>
          </p:cNvPr>
          <p:cNvSpPr>
            <a:spLocks noGrp="1"/>
          </p:cNvSpPr>
          <p:nvPr>
            <p:ph type="body" sz="quarter" idx="10"/>
          </p:nvPr>
        </p:nvSpPr>
        <p:spPr>
          <a:xfrm>
            <a:off x="179387" y="2035200"/>
            <a:ext cx="8785226" cy="423862"/>
          </a:xfrm>
          <a:prstGeom prst="rect">
            <a:avLst/>
          </a:prstGeom>
        </p:spPr>
        <p:txBody>
          <a:bodyPr lIns="108000" tIns="108000" rIns="108000" bIns="72000"/>
          <a:lstStyle>
            <a:lvl1pPr marL="0" indent="0" algn="ctr">
              <a:buNone/>
              <a:defRPr sz="2000" b="1">
                <a:solidFill>
                  <a:srgbClr val="56431E"/>
                </a:solidFill>
              </a:defRPr>
            </a:lvl1pPr>
          </a:lstStyle>
          <a:p>
            <a:pPr lvl="0"/>
            <a:r>
              <a:rPr kumimoji="1" lang="ja-JP" altLang="en-US"/>
              <a:t>マスター テキストの書式設定</a:t>
            </a:r>
          </a:p>
        </p:txBody>
      </p:sp>
      <p:sp>
        <p:nvSpPr>
          <p:cNvPr id="14" name="テキスト ボックス 13">
            <a:extLst>
              <a:ext uri="{FF2B5EF4-FFF2-40B4-BE49-F238E27FC236}">
                <a16:creationId xmlns:a16="http://schemas.microsoft.com/office/drawing/2014/main" id="{A01FD176-8A8B-FD35-068C-82D03229D2F2}"/>
              </a:ext>
            </a:extLst>
          </p:cNvPr>
          <p:cNvSpPr txBox="1"/>
          <p:nvPr userDrawn="1"/>
        </p:nvSpPr>
        <p:spPr>
          <a:xfrm>
            <a:off x="1" y="6416675"/>
            <a:ext cx="1409700" cy="441325"/>
          </a:xfrm>
          <a:prstGeom prst="rect">
            <a:avLst/>
          </a:prstGeom>
          <a:noFill/>
        </p:spPr>
        <p:txBody>
          <a:bodyPr wrap="square" lIns="180000" tIns="36000" rIns="180000" bIns="36000" rtlCol="0" anchor="ctr">
            <a:noAutofit/>
          </a:bodyPr>
          <a:lstStyle/>
          <a:p>
            <a:pPr algn="l"/>
            <a:r>
              <a:rPr kumimoji="1" lang="en-US" altLang="ja-JP" sz="1323" b="1" i="1">
                <a:solidFill>
                  <a:srgbClr val="56431E"/>
                </a:solidFill>
                <a:latin typeface="游ゴシック" panose="020B0400000000000000" pitchFamily="50" charset="-128"/>
                <a:ea typeface="游ゴシック" panose="020B0400000000000000" pitchFamily="50" charset="-128"/>
              </a:rPr>
              <a:t>confidential</a:t>
            </a:r>
            <a:endParaRPr kumimoji="1" lang="ja-JP" altLang="en-US" sz="1323" b="1" i="1">
              <a:solidFill>
                <a:srgbClr val="56431E"/>
              </a:solidFill>
              <a:latin typeface="游ゴシック" panose="020B0400000000000000" pitchFamily="50" charset="-128"/>
              <a:ea typeface="游ゴシック" panose="020B0400000000000000" pitchFamily="50" charset="-128"/>
            </a:endParaRPr>
          </a:p>
        </p:txBody>
      </p:sp>
      <p:sp>
        <p:nvSpPr>
          <p:cNvPr id="15" name="正方形/長方形 14">
            <a:extLst>
              <a:ext uri="{FF2B5EF4-FFF2-40B4-BE49-F238E27FC236}">
                <a16:creationId xmlns:a16="http://schemas.microsoft.com/office/drawing/2014/main" id="{512B1764-333D-F482-08C7-E74FD3563B12}"/>
              </a:ext>
            </a:extLst>
          </p:cNvPr>
          <p:cNvSpPr/>
          <p:nvPr userDrawn="1"/>
        </p:nvSpPr>
        <p:spPr>
          <a:xfrm>
            <a:off x="2767111" y="6416675"/>
            <a:ext cx="3616758" cy="441325"/>
          </a:xfrm>
          <a:prstGeom prst="rect">
            <a:avLst/>
          </a:prstGeom>
        </p:spPr>
        <p:txBody>
          <a:bodyPr wrap="square" lIns="180000" tIns="36000" rIns="180000" bIns="36000" anchor="ctr">
            <a:noAutofit/>
          </a:bodyPr>
          <a:lstStyle/>
          <a:p>
            <a:pPr algn="ctr"/>
            <a:r>
              <a:rPr lang="en-US" altLang="ja-JP" sz="1050">
                <a:solidFill>
                  <a:srgbClr val="56431E"/>
                </a:solidFill>
                <a:latin typeface="Arial" panose="020B0604020202020204" pitchFamily="34" charset="0"/>
                <a:cs typeface="Arial" panose="020B0604020202020204" pitchFamily="34" charset="0"/>
              </a:rPr>
              <a:t>Copyright ©  </a:t>
            </a:r>
            <a:r>
              <a:rPr lang="en-US" altLang="ja-JP" sz="1050" err="1">
                <a:solidFill>
                  <a:srgbClr val="56431E"/>
                </a:solidFill>
                <a:latin typeface="Arial" panose="020B0604020202020204" pitchFamily="34" charset="0"/>
                <a:cs typeface="Arial" panose="020B0604020202020204" pitchFamily="34" charset="0"/>
              </a:rPr>
              <a:t>mitemo</a:t>
            </a:r>
            <a:r>
              <a:rPr lang="en-US" altLang="ja-JP" sz="1050">
                <a:solidFill>
                  <a:srgbClr val="56431E"/>
                </a:solidFill>
                <a:latin typeface="Arial" panose="020B0604020202020204" pitchFamily="34" charset="0"/>
                <a:cs typeface="Arial" panose="020B0604020202020204" pitchFamily="34" charset="0"/>
              </a:rPr>
              <a:t> </a:t>
            </a:r>
            <a:r>
              <a:rPr lang="en-US" altLang="ja-JP" sz="1050" err="1">
                <a:solidFill>
                  <a:srgbClr val="56431E"/>
                </a:solidFill>
                <a:latin typeface="Arial" panose="020B0604020202020204" pitchFamily="34" charset="0"/>
                <a:cs typeface="Arial" panose="020B0604020202020204" pitchFamily="34" charset="0"/>
              </a:rPr>
              <a:t>Co.Ltd</a:t>
            </a:r>
            <a:r>
              <a:rPr lang="en-US" altLang="ja-JP" sz="1050">
                <a:solidFill>
                  <a:srgbClr val="56431E"/>
                </a:solidFill>
                <a:latin typeface="Arial" panose="020B0604020202020204" pitchFamily="34" charset="0"/>
                <a:cs typeface="Arial" panose="020B0604020202020204" pitchFamily="34" charset="0"/>
              </a:rPr>
              <a:t>. All rights reserved</a:t>
            </a:r>
            <a:endParaRPr lang="ja-JP" altLang="en-US" sz="1050">
              <a:solidFill>
                <a:srgbClr val="56431E"/>
              </a:solidFill>
              <a:latin typeface="Arial" panose="020B0604020202020204" pitchFamily="34" charset="0"/>
              <a:cs typeface="Arial" panose="020B0604020202020204" pitchFamily="34" charset="0"/>
            </a:endParaRPr>
          </a:p>
        </p:txBody>
      </p:sp>
      <p:sp>
        <p:nvSpPr>
          <p:cNvPr id="16" name="Slide Number Placeholder 5">
            <a:extLst>
              <a:ext uri="{FF2B5EF4-FFF2-40B4-BE49-F238E27FC236}">
                <a16:creationId xmlns:a16="http://schemas.microsoft.com/office/drawing/2014/main" id="{4350AA73-C62F-1C39-BCC1-4121F1A3C882}"/>
              </a:ext>
            </a:extLst>
          </p:cNvPr>
          <p:cNvSpPr txBox="1">
            <a:spLocks/>
          </p:cNvSpPr>
          <p:nvPr userDrawn="1"/>
        </p:nvSpPr>
        <p:spPr>
          <a:xfrm>
            <a:off x="8448676" y="6416675"/>
            <a:ext cx="695324" cy="441325"/>
          </a:xfrm>
          <a:prstGeom prst="rect">
            <a:avLst/>
          </a:prstGeom>
        </p:spPr>
        <p:txBody>
          <a:bodyPr lIns="180000" tIns="36000" rIns="180000" bIns="36000" anchor="ctr">
            <a:noAutofit/>
          </a:bodyPr>
          <a:lstStyle>
            <a:defPPr>
              <a:defRPr lang="en-US"/>
            </a:defPPr>
            <a:lvl1pPr marL="0" algn="r" defTabSz="457200" rtl="0" eaLnBrk="1" latinLnBrk="0" hangingPunct="1">
              <a:defRPr sz="140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4E0E0CD-D5FA-6742-8D9B-B2BD86462CA2}" type="slidenum">
              <a:rPr kumimoji="1" lang="ja-JP" altLang="en-US" smtClean="0">
                <a:solidFill>
                  <a:srgbClr val="56431E"/>
                </a:solidFill>
              </a:rPr>
              <a:pPr/>
              <a:t>‹#›</a:t>
            </a:fld>
            <a:endParaRPr kumimoji="1" lang="ja-JP" altLang="en-US">
              <a:solidFill>
                <a:srgbClr val="56431E"/>
              </a:solidFill>
            </a:endParaRPr>
          </a:p>
        </p:txBody>
      </p:sp>
    </p:spTree>
    <p:extLst>
      <p:ext uri="{BB962C8B-B14F-4D97-AF65-F5344CB8AC3E}">
        <p14:creationId xmlns:p14="http://schemas.microsoft.com/office/powerpoint/2010/main" val="49801901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タイトルのみ">
    <p:bg>
      <p:bgPr>
        <a:gradFill>
          <a:gsLst>
            <a:gs pos="0">
              <a:srgbClr val="EEA849"/>
            </a:gs>
            <a:gs pos="30000">
              <a:srgbClr val="F37846"/>
            </a:gs>
            <a:gs pos="69000">
              <a:srgbClr val="F46E45"/>
            </a:gs>
            <a:gs pos="100000">
              <a:srgbClr val="F46B45"/>
            </a:gs>
          </a:gsLst>
          <a:lin ang="6600000" scaled="0"/>
        </a:gradFill>
        <a:effectLst/>
      </p:bgPr>
    </p:bg>
    <p:spTree>
      <p:nvGrpSpPr>
        <p:cNvPr id="1" name=""/>
        <p:cNvGrpSpPr/>
        <p:nvPr/>
      </p:nvGrpSpPr>
      <p:grpSpPr>
        <a:xfrm>
          <a:off x="0" y="0"/>
          <a:ext cx="0" cy="0"/>
          <a:chOff x="0" y="0"/>
          <a:chExt cx="0" cy="0"/>
        </a:xfrm>
      </p:grpSpPr>
      <p:pic>
        <p:nvPicPr>
          <p:cNvPr id="4" name="図 3" descr="ダイアグラム&#10;&#10;自動的に生成された説明">
            <a:extLst>
              <a:ext uri="{FF2B5EF4-FFF2-40B4-BE49-F238E27FC236}">
                <a16:creationId xmlns:a16="http://schemas.microsoft.com/office/drawing/2014/main" id="{541989B2-824A-B6BA-AB3B-3694C8670A2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6788" b="1195"/>
          <a:stretch/>
        </p:blipFill>
        <p:spPr>
          <a:xfrm>
            <a:off x="0" y="1611"/>
            <a:ext cx="9144000" cy="6854778"/>
          </a:xfrm>
          <a:prstGeom prst="rect">
            <a:avLst/>
          </a:prstGeom>
        </p:spPr>
      </p:pic>
      <p:sp>
        <p:nvSpPr>
          <p:cNvPr id="6" name="正方形/長方形 5">
            <a:extLst>
              <a:ext uri="{FF2B5EF4-FFF2-40B4-BE49-F238E27FC236}">
                <a16:creationId xmlns:a16="http://schemas.microsoft.com/office/drawing/2014/main" id="{DA8E2277-F70D-DF7C-C080-B28B69F4D6FD}"/>
              </a:ext>
            </a:extLst>
          </p:cNvPr>
          <p:cNvSpPr/>
          <p:nvPr userDrawn="1"/>
        </p:nvSpPr>
        <p:spPr>
          <a:xfrm>
            <a:off x="0" y="2486025"/>
            <a:ext cx="9144000" cy="188595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Hiragino Kaku Gothic Pro W6" panose="020B0300000000000000" pitchFamily="34" charset="-128"/>
            </a:endParaRPr>
          </a:p>
        </p:txBody>
      </p:sp>
      <p:sp>
        <p:nvSpPr>
          <p:cNvPr id="2" name="Title 1"/>
          <p:cNvSpPr>
            <a:spLocks noGrp="1"/>
          </p:cNvSpPr>
          <p:nvPr>
            <p:ph type="title"/>
          </p:nvPr>
        </p:nvSpPr>
        <p:spPr/>
        <p:txBody>
          <a:bodyPr tIns="72000" bIns="72000"/>
          <a:lstStyle>
            <a:lvl1pPr>
              <a:lnSpc>
                <a:spcPct val="120000"/>
              </a:lnSpc>
              <a:defRPr>
                <a:solidFill>
                  <a:srgbClr val="56431E"/>
                </a:solidFill>
              </a:defRPr>
            </a:lvl1pPr>
          </a:lstStyle>
          <a:p>
            <a:r>
              <a:rPr lang="ja-JP" altLang="en-US"/>
              <a:t>マスター タイトルの書式設定</a:t>
            </a:r>
            <a:endParaRPr lang="en-US"/>
          </a:p>
        </p:txBody>
      </p:sp>
      <p:sp>
        <p:nvSpPr>
          <p:cNvPr id="7" name="テキスト プレースホルダー 6">
            <a:extLst>
              <a:ext uri="{FF2B5EF4-FFF2-40B4-BE49-F238E27FC236}">
                <a16:creationId xmlns:a16="http://schemas.microsoft.com/office/drawing/2014/main" id="{320CE3EA-BF28-15F9-9E11-D65A7449C594}"/>
              </a:ext>
            </a:extLst>
          </p:cNvPr>
          <p:cNvSpPr>
            <a:spLocks noGrp="1"/>
          </p:cNvSpPr>
          <p:nvPr>
            <p:ph type="body" sz="quarter" idx="10"/>
          </p:nvPr>
        </p:nvSpPr>
        <p:spPr>
          <a:xfrm>
            <a:off x="179387" y="2035200"/>
            <a:ext cx="8785226" cy="423862"/>
          </a:xfrm>
          <a:prstGeom prst="rect">
            <a:avLst/>
          </a:prstGeom>
        </p:spPr>
        <p:txBody>
          <a:bodyPr lIns="108000" tIns="108000" rIns="108000" bIns="72000"/>
          <a:lstStyle>
            <a:lvl1pPr marL="0" indent="0" algn="ctr">
              <a:buNone/>
              <a:defRPr sz="2000" b="1">
                <a:solidFill>
                  <a:srgbClr val="56431E"/>
                </a:solidFill>
              </a:defRPr>
            </a:lvl1pPr>
          </a:lstStyle>
          <a:p>
            <a:pPr lvl="0"/>
            <a:r>
              <a:rPr kumimoji="1" lang="ja-JP" altLang="en-US"/>
              <a:t>マスター テキストの書式設定</a:t>
            </a:r>
          </a:p>
        </p:txBody>
      </p:sp>
      <p:sp>
        <p:nvSpPr>
          <p:cNvPr id="3" name="テキスト ボックス 2">
            <a:extLst>
              <a:ext uri="{FF2B5EF4-FFF2-40B4-BE49-F238E27FC236}">
                <a16:creationId xmlns:a16="http://schemas.microsoft.com/office/drawing/2014/main" id="{2DAF48F2-4756-3000-A3E2-DB25BDD5C48D}"/>
              </a:ext>
            </a:extLst>
          </p:cNvPr>
          <p:cNvSpPr txBox="1"/>
          <p:nvPr userDrawn="1"/>
        </p:nvSpPr>
        <p:spPr>
          <a:xfrm>
            <a:off x="1" y="6416675"/>
            <a:ext cx="1409700" cy="441325"/>
          </a:xfrm>
          <a:prstGeom prst="rect">
            <a:avLst/>
          </a:prstGeom>
          <a:noFill/>
        </p:spPr>
        <p:txBody>
          <a:bodyPr wrap="square" lIns="180000" tIns="36000" rIns="180000" bIns="36000" rtlCol="0" anchor="ctr">
            <a:noAutofit/>
          </a:bodyPr>
          <a:lstStyle/>
          <a:p>
            <a:pPr algn="l"/>
            <a:r>
              <a:rPr kumimoji="1" lang="en-US" altLang="ja-JP" sz="1323" b="1" i="1">
                <a:solidFill>
                  <a:srgbClr val="56431E"/>
                </a:solidFill>
                <a:latin typeface="游ゴシック" panose="020B0400000000000000" pitchFamily="50" charset="-128"/>
                <a:ea typeface="游ゴシック" panose="020B0400000000000000" pitchFamily="50" charset="-128"/>
              </a:rPr>
              <a:t>confidential</a:t>
            </a:r>
            <a:endParaRPr kumimoji="1" lang="ja-JP" altLang="en-US" sz="1323" b="1" i="1">
              <a:solidFill>
                <a:srgbClr val="56431E"/>
              </a:solidFill>
              <a:latin typeface="游ゴシック" panose="020B0400000000000000" pitchFamily="50" charset="-128"/>
              <a:ea typeface="游ゴシック" panose="020B0400000000000000" pitchFamily="50" charset="-128"/>
            </a:endParaRPr>
          </a:p>
        </p:txBody>
      </p:sp>
      <p:sp>
        <p:nvSpPr>
          <p:cNvPr id="11" name="正方形/長方形 10">
            <a:extLst>
              <a:ext uri="{FF2B5EF4-FFF2-40B4-BE49-F238E27FC236}">
                <a16:creationId xmlns:a16="http://schemas.microsoft.com/office/drawing/2014/main" id="{2AF46F63-F137-CCE6-0E11-F5AE94840E92}"/>
              </a:ext>
            </a:extLst>
          </p:cNvPr>
          <p:cNvSpPr/>
          <p:nvPr userDrawn="1"/>
        </p:nvSpPr>
        <p:spPr>
          <a:xfrm>
            <a:off x="2767111" y="6416675"/>
            <a:ext cx="3616758" cy="441325"/>
          </a:xfrm>
          <a:prstGeom prst="rect">
            <a:avLst/>
          </a:prstGeom>
        </p:spPr>
        <p:txBody>
          <a:bodyPr wrap="square" lIns="180000" tIns="36000" rIns="180000" bIns="36000" anchor="ctr">
            <a:noAutofit/>
          </a:bodyPr>
          <a:lstStyle/>
          <a:p>
            <a:pPr algn="ctr"/>
            <a:r>
              <a:rPr lang="en-US" altLang="ja-JP" sz="1050">
                <a:solidFill>
                  <a:srgbClr val="56431E"/>
                </a:solidFill>
                <a:latin typeface="Arial" panose="020B0604020202020204" pitchFamily="34" charset="0"/>
                <a:cs typeface="Arial" panose="020B0604020202020204" pitchFamily="34" charset="0"/>
              </a:rPr>
              <a:t>Copyright ©  </a:t>
            </a:r>
            <a:r>
              <a:rPr lang="en-US" altLang="ja-JP" sz="1050" err="1">
                <a:solidFill>
                  <a:srgbClr val="56431E"/>
                </a:solidFill>
                <a:latin typeface="Arial" panose="020B0604020202020204" pitchFamily="34" charset="0"/>
                <a:cs typeface="Arial" panose="020B0604020202020204" pitchFamily="34" charset="0"/>
              </a:rPr>
              <a:t>mitemo</a:t>
            </a:r>
            <a:r>
              <a:rPr lang="en-US" altLang="ja-JP" sz="1050">
                <a:solidFill>
                  <a:srgbClr val="56431E"/>
                </a:solidFill>
                <a:latin typeface="Arial" panose="020B0604020202020204" pitchFamily="34" charset="0"/>
                <a:cs typeface="Arial" panose="020B0604020202020204" pitchFamily="34" charset="0"/>
              </a:rPr>
              <a:t> </a:t>
            </a:r>
            <a:r>
              <a:rPr lang="en-US" altLang="ja-JP" sz="1050" err="1">
                <a:solidFill>
                  <a:srgbClr val="56431E"/>
                </a:solidFill>
                <a:latin typeface="Arial" panose="020B0604020202020204" pitchFamily="34" charset="0"/>
                <a:cs typeface="Arial" panose="020B0604020202020204" pitchFamily="34" charset="0"/>
              </a:rPr>
              <a:t>Co.Ltd</a:t>
            </a:r>
            <a:r>
              <a:rPr lang="en-US" altLang="ja-JP" sz="1050">
                <a:solidFill>
                  <a:srgbClr val="56431E"/>
                </a:solidFill>
                <a:latin typeface="Arial" panose="020B0604020202020204" pitchFamily="34" charset="0"/>
                <a:cs typeface="Arial" panose="020B0604020202020204" pitchFamily="34" charset="0"/>
              </a:rPr>
              <a:t>. All rights reserved</a:t>
            </a:r>
            <a:endParaRPr lang="ja-JP" altLang="en-US" sz="1050">
              <a:solidFill>
                <a:srgbClr val="56431E"/>
              </a:solidFill>
              <a:latin typeface="Arial" panose="020B0604020202020204" pitchFamily="34" charset="0"/>
              <a:cs typeface="Arial" panose="020B0604020202020204" pitchFamily="34" charset="0"/>
            </a:endParaRPr>
          </a:p>
        </p:txBody>
      </p:sp>
      <p:sp>
        <p:nvSpPr>
          <p:cNvPr id="12" name="Slide Number Placeholder 5">
            <a:extLst>
              <a:ext uri="{FF2B5EF4-FFF2-40B4-BE49-F238E27FC236}">
                <a16:creationId xmlns:a16="http://schemas.microsoft.com/office/drawing/2014/main" id="{38B13D97-5BCC-C9B1-5CDC-4539D7A3D2C1}"/>
              </a:ext>
            </a:extLst>
          </p:cNvPr>
          <p:cNvSpPr txBox="1">
            <a:spLocks/>
          </p:cNvSpPr>
          <p:nvPr userDrawn="1"/>
        </p:nvSpPr>
        <p:spPr>
          <a:xfrm>
            <a:off x="8448676" y="6416675"/>
            <a:ext cx="695324" cy="441325"/>
          </a:xfrm>
          <a:prstGeom prst="rect">
            <a:avLst/>
          </a:prstGeom>
        </p:spPr>
        <p:txBody>
          <a:bodyPr lIns="180000" tIns="36000" rIns="180000" bIns="36000" anchor="ctr">
            <a:noAutofit/>
          </a:bodyPr>
          <a:lstStyle>
            <a:defPPr>
              <a:defRPr lang="en-US"/>
            </a:defPPr>
            <a:lvl1pPr marL="0" algn="r" defTabSz="457200" rtl="0" eaLnBrk="1" latinLnBrk="0" hangingPunct="1">
              <a:defRPr sz="140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4E0E0CD-D5FA-6742-8D9B-B2BD86462CA2}" type="slidenum">
              <a:rPr kumimoji="1" lang="ja-JP" altLang="en-US" smtClean="0">
                <a:solidFill>
                  <a:srgbClr val="56431E"/>
                </a:solidFill>
              </a:rPr>
              <a:pPr/>
              <a:t>‹#›</a:t>
            </a:fld>
            <a:endParaRPr kumimoji="1" lang="ja-JP" altLang="en-US">
              <a:solidFill>
                <a:srgbClr val="56431E"/>
              </a:solidFill>
            </a:endParaRPr>
          </a:p>
        </p:txBody>
      </p:sp>
    </p:spTree>
    <p:extLst>
      <p:ext uri="{BB962C8B-B14F-4D97-AF65-F5344CB8AC3E}">
        <p14:creationId xmlns:p14="http://schemas.microsoft.com/office/powerpoint/2010/main" val="98683484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タイトルのみ">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3" name="図 2" descr="ダイアグラム&#10;&#10;自動的に生成された説明">
            <a:extLst>
              <a:ext uri="{FF2B5EF4-FFF2-40B4-BE49-F238E27FC236}">
                <a16:creationId xmlns:a16="http://schemas.microsoft.com/office/drawing/2014/main" id="{84DEF46B-BD0B-AE6A-801D-C6FEF7DE76A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6788" b="1195"/>
          <a:stretch/>
        </p:blipFill>
        <p:spPr>
          <a:xfrm>
            <a:off x="0" y="1611"/>
            <a:ext cx="9144000" cy="6854778"/>
          </a:xfrm>
          <a:prstGeom prst="rect">
            <a:avLst/>
          </a:prstGeom>
        </p:spPr>
      </p:pic>
      <p:sp>
        <p:nvSpPr>
          <p:cNvPr id="4" name="テキスト ボックス 3">
            <a:extLst>
              <a:ext uri="{FF2B5EF4-FFF2-40B4-BE49-F238E27FC236}">
                <a16:creationId xmlns:a16="http://schemas.microsoft.com/office/drawing/2014/main" id="{88771488-621F-27A1-A2C4-19FB6148FE7E}"/>
              </a:ext>
            </a:extLst>
          </p:cNvPr>
          <p:cNvSpPr txBox="1"/>
          <p:nvPr userDrawn="1"/>
        </p:nvSpPr>
        <p:spPr>
          <a:xfrm>
            <a:off x="1" y="6416675"/>
            <a:ext cx="1409700" cy="441325"/>
          </a:xfrm>
          <a:prstGeom prst="rect">
            <a:avLst/>
          </a:prstGeom>
          <a:noFill/>
        </p:spPr>
        <p:txBody>
          <a:bodyPr wrap="square" lIns="180000" tIns="36000" rIns="180000" bIns="36000" rtlCol="0" anchor="ctr">
            <a:noAutofit/>
          </a:bodyPr>
          <a:lstStyle/>
          <a:p>
            <a:pPr algn="l"/>
            <a:r>
              <a:rPr kumimoji="1" lang="en-US" altLang="ja-JP" sz="1323" b="1" i="1">
                <a:solidFill>
                  <a:srgbClr val="56431E"/>
                </a:solidFill>
                <a:latin typeface="游ゴシック" panose="020B0400000000000000" pitchFamily="50" charset="-128"/>
                <a:ea typeface="游ゴシック" panose="020B0400000000000000" pitchFamily="50" charset="-128"/>
              </a:rPr>
              <a:t>confidential</a:t>
            </a:r>
            <a:endParaRPr kumimoji="1" lang="ja-JP" altLang="en-US" sz="1323" b="1" i="1">
              <a:solidFill>
                <a:srgbClr val="56431E"/>
              </a:solidFill>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87C9D8B2-399D-6611-D175-2B1003407DF7}"/>
              </a:ext>
            </a:extLst>
          </p:cNvPr>
          <p:cNvSpPr/>
          <p:nvPr userDrawn="1"/>
        </p:nvSpPr>
        <p:spPr>
          <a:xfrm>
            <a:off x="2767111" y="6416675"/>
            <a:ext cx="3616758" cy="441325"/>
          </a:xfrm>
          <a:prstGeom prst="rect">
            <a:avLst/>
          </a:prstGeom>
        </p:spPr>
        <p:txBody>
          <a:bodyPr wrap="square" lIns="180000" tIns="36000" rIns="180000" bIns="36000" anchor="ctr">
            <a:noAutofit/>
          </a:bodyPr>
          <a:lstStyle/>
          <a:p>
            <a:pPr algn="ctr"/>
            <a:r>
              <a:rPr lang="en-US" altLang="ja-JP" sz="1050">
                <a:solidFill>
                  <a:srgbClr val="56431E"/>
                </a:solidFill>
                <a:latin typeface="Arial" panose="020B0604020202020204" pitchFamily="34" charset="0"/>
                <a:cs typeface="Arial" panose="020B0604020202020204" pitchFamily="34" charset="0"/>
              </a:rPr>
              <a:t>Copyright ©  </a:t>
            </a:r>
            <a:r>
              <a:rPr lang="en-US" altLang="ja-JP" sz="1050" err="1">
                <a:solidFill>
                  <a:srgbClr val="56431E"/>
                </a:solidFill>
                <a:latin typeface="Arial" panose="020B0604020202020204" pitchFamily="34" charset="0"/>
                <a:cs typeface="Arial" panose="020B0604020202020204" pitchFamily="34" charset="0"/>
              </a:rPr>
              <a:t>mitemo</a:t>
            </a:r>
            <a:r>
              <a:rPr lang="en-US" altLang="ja-JP" sz="1050">
                <a:solidFill>
                  <a:srgbClr val="56431E"/>
                </a:solidFill>
                <a:latin typeface="Arial" panose="020B0604020202020204" pitchFamily="34" charset="0"/>
                <a:cs typeface="Arial" panose="020B0604020202020204" pitchFamily="34" charset="0"/>
              </a:rPr>
              <a:t> </a:t>
            </a:r>
            <a:r>
              <a:rPr lang="en-US" altLang="ja-JP" sz="1050" err="1">
                <a:solidFill>
                  <a:srgbClr val="56431E"/>
                </a:solidFill>
                <a:latin typeface="Arial" panose="020B0604020202020204" pitchFamily="34" charset="0"/>
                <a:cs typeface="Arial" panose="020B0604020202020204" pitchFamily="34" charset="0"/>
              </a:rPr>
              <a:t>Co.Ltd</a:t>
            </a:r>
            <a:r>
              <a:rPr lang="en-US" altLang="ja-JP" sz="1050">
                <a:solidFill>
                  <a:srgbClr val="56431E"/>
                </a:solidFill>
                <a:latin typeface="Arial" panose="020B0604020202020204" pitchFamily="34" charset="0"/>
                <a:cs typeface="Arial" panose="020B0604020202020204" pitchFamily="34" charset="0"/>
              </a:rPr>
              <a:t>. All rights reserved</a:t>
            </a:r>
            <a:endParaRPr lang="ja-JP" altLang="en-US" sz="1050">
              <a:solidFill>
                <a:srgbClr val="56431E"/>
              </a:solidFill>
              <a:latin typeface="Arial" panose="020B0604020202020204" pitchFamily="34" charset="0"/>
              <a:cs typeface="Arial" panose="020B0604020202020204" pitchFamily="34" charset="0"/>
            </a:endParaRPr>
          </a:p>
        </p:txBody>
      </p:sp>
      <p:sp>
        <p:nvSpPr>
          <p:cNvPr id="7" name="Slide Number Placeholder 5">
            <a:extLst>
              <a:ext uri="{FF2B5EF4-FFF2-40B4-BE49-F238E27FC236}">
                <a16:creationId xmlns:a16="http://schemas.microsoft.com/office/drawing/2014/main" id="{2885FD91-A52B-648E-836A-61C5D5A75B2A}"/>
              </a:ext>
            </a:extLst>
          </p:cNvPr>
          <p:cNvSpPr txBox="1">
            <a:spLocks/>
          </p:cNvSpPr>
          <p:nvPr userDrawn="1"/>
        </p:nvSpPr>
        <p:spPr>
          <a:xfrm>
            <a:off x="8448676" y="6416675"/>
            <a:ext cx="695324" cy="441325"/>
          </a:xfrm>
          <a:prstGeom prst="rect">
            <a:avLst/>
          </a:prstGeom>
        </p:spPr>
        <p:txBody>
          <a:bodyPr lIns="180000" tIns="36000" rIns="180000" bIns="36000" anchor="ctr">
            <a:noAutofit/>
          </a:bodyPr>
          <a:lstStyle>
            <a:defPPr>
              <a:defRPr lang="en-US"/>
            </a:defPPr>
            <a:lvl1pPr marL="0" algn="r" defTabSz="457200" rtl="0" eaLnBrk="1" latinLnBrk="0" hangingPunct="1">
              <a:defRPr sz="140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4E0E0CD-D5FA-6742-8D9B-B2BD86462CA2}" type="slidenum">
              <a:rPr kumimoji="1" lang="ja-JP" altLang="en-US" smtClean="0">
                <a:solidFill>
                  <a:srgbClr val="56431E"/>
                </a:solidFill>
              </a:rPr>
              <a:pPr/>
              <a:t>‹#›</a:t>
            </a:fld>
            <a:endParaRPr kumimoji="1" lang="ja-JP" altLang="en-US">
              <a:solidFill>
                <a:srgbClr val="56431E"/>
              </a:solidFill>
            </a:endParaRPr>
          </a:p>
        </p:txBody>
      </p:sp>
      <p:sp>
        <p:nvSpPr>
          <p:cNvPr id="2" name="正方形/長方形 1">
            <a:extLst>
              <a:ext uri="{FF2B5EF4-FFF2-40B4-BE49-F238E27FC236}">
                <a16:creationId xmlns:a16="http://schemas.microsoft.com/office/drawing/2014/main" id="{3936BAFD-3B6D-26DD-E43A-1159A8C9DB2C}"/>
              </a:ext>
            </a:extLst>
          </p:cNvPr>
          <p:cNvSpPr/>
          <p:nvPr userDrawn="1"/>
        </p:nvSpPr>
        <p:spPr>
          <a:xfrm>
            <a:off x="0" y="3055143"/>
            <a:ext cx="9144000" cy="747714"/>
          </a:xfrm>
          <a:prstGeom prst="rect">
            <a:avLst/>
          </a:prstGeom>
          <a:solidFill>
            <a:schemeClr val="bg2">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Hiragino Kaku Gothic Pro W6" panose="020B0300000000000000" pitchFamily="34" charset="-128"/>
            </a:endParaRPr>
          </a:p>
        </p:txBody>
      </p:sp>
      <p:sp>
        <p:nvSpPr>
          <p:cNvPr id="10" name="Title 1">
            <a:extLst>
              <a:ext uri="{FF2B5EF4-FFF2-40B4-BE49-F238E27FC236}">
                <a16:creationId xmlns:a16="http://schemas.microsoft.com/office/drawing/2014/main" id="{94709E4B-C527-6663-1D80-51A415A4BF61}"/>
              </a:ext>
            </a:extLst>
          </p:cNvPr>
          <p:cNvSpPr>
            <a:spLocks noGrp="1"/>
          </p:cNvSpPr>
          <p:nvPr>
            <p:ph type="title"/>
          </p:nvPr>
        </p:nvSpPr>
        <p:spPr>
          <a:xfrm>
            <a:off x="179387" y="3055143"/>
            <a:ext cx="8785225" cy="747714"/>
          </a:xfrm>
        </p:spPr>
        <p:txBody>
          <a:bodyPr tIns="72000" bIns="72000"/>
          <a:lstStyle>
            <a:lvl1pPr>
              <a:lnSpc>
                <a:spcPct val="120000"/>
              </a:lnSpc>
              <a:defRPr>
                <a:solidFill>
                  <a:srgbClr val="56431E"/>
                </a:solidFill>
              </a:defRPr>
            </a:lvl1pPr>
          </a:lstStyle>
          <a:p>
            <a:r>
              <a:rPr lang="ja-JP" altLang="en-US"/>
              <a:t>マスター タイトルの書式設定</a:t>
            </a:r>
            <a:endParaRPr lang="en-US"/>
          </a:p>
        </p:txBody>
      </p:sp>
    </p:spTree>
    <p:extLst>
      <p:ext uri="{BB962C8B-B14F-4D97-AF65-F5344CB8AC3E}">
        <p14:creationId xmlns:p14="http://schemas.microsoft.com/office/powerpoint/2010/main" val="2233690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タイトルのみ">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8F56F84B-C161-16D2-DE71-4AC4C32FE00B}"/>
              </a:ext>
            </a:extLst>
          </p:cNvPr>
          <p:cNvSpPr/>
          <p:nvPr userDrawn="1"/>
        </p:nvSpPr>
        <p:spPr>
          <a:xfrm>
            <a:off x="0" y="0"/>
            <a:ext cx="9144000" cy="6857999"/>
          </a:xfrm>
          <a:prstGeom prst="rect">
            <a:avLst/>
          </a:prstGeom>
          <a:gradFill>
            <a:gsLst>
              <a:gs pos="71000">
                <a:srgbClr val="7A996E">
                  <a:lumMod val="97000"/>
                  <a:lumOff val="3000"/>
                </a:srgbClr>
              </a:gs>
              <a:gs pos="38000">
                <a:srgbClr val="F28F22">
                  <a:lumMod val="87000"/>
                </a:srgbClr>
              </a:gs>
              <a:gs pos="0">
                <a:srgbClr val="EE3162"/>
              </a:gs>
              <a:gs pos="100000">
                <a:srgbClr val="02ABC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 name="テキスト ボックス 3">
            <a:extLst>
              <a:ext uri="{FF2B5EF4-FFF2-40B4-BE49-F238E27FC236}">
                <a16:creationId xmlns:a16="http://schemas.microsoft.com/office/drawing/2014/main" id="{88771488-621F-27A1-A2C4-19FB6148FE7E}"/>
              </a:ext>
            </a:extLst>
          </p:cNvPr>
          <p:cNvSpPr txBox="1"/>
          <p:nvPr userDrawn="1"/>
        </p:nvSpPr>
        <p:spPr>
          <a:xfrm>
            <a:off x="1" y="6416675"/>
            <a:ext cx="1409700" cy="441325"/>
          </a:xfrm>
          <a:prstGeom prst="rect">
            <a:avLst/>
          </a:prstGeom>
          <a:noFill/>
        </p:spPr>
        <p:txBody>
          <a:bodyPr wrap="square" lIns="180000" tIns="36000" rIns="180000" bIns="36000" rtlCol="0" anchor="ctr">
            <a:noAutofit/>
          </a:bodyPr>
          <a:lstStyle/>
          <a:p>
            <a:pPr algn="l"/>
            <a:r>
              <a:rPr kumimoji="1" lang="en-US" altLang="ja-JP" sz="1323" b="1" i="1">
                <a:solidFill>
                  <a:schemeClr val="bg1"/>
                </a:solidFill>
                <a:latin typeface="游ゴシック" panose="020B0400000000000000" pitchFamily="50" charset="-128"/>
                <a:ea typeface="游ゴシック" panose="020B0400000000000000" pitchFamily="50" charset="-128"/>
              </a:rPr>
              <a:t>confidential</a:t>
            </a:r>
            <a:endParaRPr kumimoji="1" lang="ja-JP" altLang="en-US" sz="1323" b="1" i="1">
              <a:solidFill>
                <a:schemeClr val="bg1"/>
              </a:solidFill>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87C9D8B2-399D-6611-D175-2B1003407DF7}"/>
              </a:ext>
            </a:extLst>
          </p:cNvPr>
          <p:cNvSpPr/>
          <p:nvPr userDrawn="1"/>
        </p:nvSpPr>
        <p:spPr>
          <a:xfrm>
            <a:off x="2767111" y="6416675"/>
            <a:ext cx="3616758" cy="441325"/>
          </a:xfrm>
          <a:prstGeom prst="rect">
            <a:avLst/>
          </a:prstGeom>
        </p:spPr>
        <p:txBody>
          <a:bodyPr wrap="square" lIns="180000" tIns="36000" rIns="180000" bIns="36000" anchor="ctr">
            <a:noAutofit/>
          </a:bodyPr>
          <a:lstStyle/>
          <a:p>
            <a:pPr algn="ctr"/>
            <a:r>
              <a:rPr lang="en-US" altLang="ja-JP" sz="1050">
                <a:solidFill>
                  <a:schemeClr val="bg1"/>
                </a:solidFill>
                <a:latin typeface="Arial" panose="020B0604020202020204" pitchFamily="34" charset="0"/>
                <a:cs typeface="Arial" panose="020B0604020202020204" pitchFamily="34" charset="0"/>
              </a:rPr>
              <a:t>Copyright ©  </a:t>
            </a:r>
            <a:r>
              <a:rPr lang="en-US" altLang="ja-JP" sz="1050" err="1">
                <a:solidFill>
                  <a:schemeClr val="bg1"/>
                </a:solidFill>
                <a:latin typeface="Arial" panose="020B0604020202020204" pitchFamily="34" charset="0"/>
                <a:cs typeface="Arial" panose="020B0604020202020204" pitchFamily="34" charset="0"/>
              </a:rPr>
              <a:t>mitemo</a:t>
            </a:r>
            <a:r>
              <a:rPr lang="en-US" altLang="ja-JP" sz="1050">
                <a:solidFill>
                  <a:schemeClr val="bg1"/>
                </a:solidFill>
                <a:latin typeface="Arial" panose="020B0604020202020204" pitchFamily="34" charset="0"/>
                <a:cs typeface="Arial" panose="020B0604020202020204" pitchFamily="34" charset="0"/>
              </a:rPr>
              <a:t> </a:t>
            </a:r>
            <a:r>
              <a:rPr lang="en-US" altLang="ja-JP" sz="1050" err="1">
                <a:solidFill>
                  <a:schemeClr val="bg1"/>
                </a:solidFill>
                <a:latin typeface="Arial" panose="020B0604020202020204" pitchFamily="34" charset="0"/>
                <a:cs typeface="Arial" panose="020B0604020202020204" pitchFamily="34" charset="0"/>
              </a:rPr>
              <a:t>Co.Ltd</a:t>
            </a:r>
            <a:r>
              <a:rPr lang="en-US" altLang="ja-JP" sz="1050">
                <a:solidFill>
                  <a:schemeClr val="bg1"/>
                </a:solidFill>
                <a:latin typeface="Arial" panose="020B0604020202020204" pitchFamily="34" charset="0"/>
                <a:cs typeface="Arial" panose="020B0604020202020204" pitchFamily="34" charset="0"/>
              </a:rPr>
              <a:t>. All rights reserved</a:t>
            </a:r>
            <a:endParaRPr lang="ja-JP" altLang="en-US" sz="1050">
              <a:solidFill>
                <a:schemeClr val="bg1"/>
              </a:solidFill>
              <a:latin typeface="Arial" panose="020B0604020202020204" pitchFamily="34" charset="0"/>
              <a:cs typeface="Arial" panose="020B0604020202020204" pitchFamily="34" charset="0"/>
            </a:endParaRPr>
          </a:p>
        </p:txBody>
      </p:sp>
      <p:sp>
        <p:nvSpPr>
          <p:cNvPr id="7" name="Slide Number Placeholder 5">
            <a:extLst>
              <a:ext uri="{FF2B5EF4-FFF2-40B4-BE49-F238E27FC236}">
                <a16:creationId xmlns:a16="http://schemas.microsoft.com/office/drawing/2014/main" id="{2885FD91-A52B-648E-836A-61C5D5A75B2A}"/>
              </a:ext>
            </a:extLst>
          </p:cNvPr>
          <p:cNvSpPr txBox="1">
            <a:spLocks/>
          </p:cNvSpPr>
          <p:nvPr userDrawn="1"/>
        </p:nvSpPr>
        <p:spPr>
          <a:xfrm>
            <a:off x="8448676" y="6416675"/>
            <a:ext cx="695324" cy="441325"/>
          </a:xfrm>
          <a:prstGeom prst="rect">
            <a:avLst/>
          </a:prstGeom>
        </p:spPr>
        <p:txBody>
          <a:bodyPr lIns="180000" tIns="36000" rIns="180000" bIns="36000" anchor="ctr">
            <a:noAutofit/>
          </a:bodyPr>
          <a:lstStyle>
            <a:defPPr>
              <a:defRPr lang="en-US"/>
            </a:defPPr>
            <a:lvl1pPr marL="0" algn="r" defTabSz="457200" rtl="0" eaLnBrk="1" latinLnBrk="0" hangingPunct="1">
              <a:defRPr sz="140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4E0E0CD-D5FA-6742-8D9B-B2BD86462CA2}" type="slidenum">
              <a:rPr kumimoji="1" lang="ja-JP" altLang="en-US" smtClean="0">
                <a:solidFill>
                  <a:schemeClr val="bg1"/>
                </a:solidFill>
              </a:rPr>
              <a:pPr/>
              <a:t>‹#›</a:t>
            </a:fld>
            <a:endParaRPr kumimoji="1" lang="ja-JP" altLang="en-US">
              <a:solidFill>
                <a:schemeClr val="bg1"/>
              </a:solidFill>
            </a:endParaRPr>
          </a:p>
        </p:txBody>
      </p:sp>
      <p:sp>
        <p:nvSpPr>
          <p:cNvPr id="10" name="Title 1">
            <a:extLst>
              <a:ext uri="{FF2B5EF4-FFF2-40B4-BE49-F238E27FC236}">
                <a16:creationId xmlns:a16="http://schemas.microsoft.com/office/drawing/2014/main" id="{94709E4B-C527-6663-1D80-51A415A4BF61}"/>
              </a:ext>
            </a:extLst>
          </p:cNvPr>
          <p:cNvSpPr>
            <a:spLocks noGrp="1"/>
          </p:cNvSpPr>
          <p:nvPr>
            <p:ph type="title"/>
          </p:nvPr>
        </p:nvSpPr>
        <p:spPr>
          <a:xfrm>
            <a:off x="179387" y="3055143"/>
            <a:ext cx="8785225" cy="747714"/>
          </a:xfrm>
          <a:noFill/>
        </p:spPr>
        <p:txBody>
          <a:bodyPr tIns="72000" bIns="72000"/>
          <a:lstStyle>
            <a:lvl1pPr>
              <a:lnSpc>
                <a:spcPct val="120000"/>
              </a:lnSpc>
              <a:defRPr>
                <a:solidFill>
                  <a:schemeClr val="bg1"/>
                </a:solidFill>
              </a:defRPr>
            </a:lvl1pPr>
          </a:lstStyle>
          <a:p>
            <a:r>
              <a:rPr lang="ja-JP" altLang="en-US"/>
              <a:t>マスター タイトルの書式設定</a:t>
            </a:r>
            <a:endParaRPr lang="en-US"/>
          </a:p>
        </p:txBody>
      </p:sp>
    </p:spTree>
    <p:extLst>
      <p:ext uri="{BB962C8B-B14F-4D97-AF65-F5344CB8AC3E}">
        <p14:creationId xmlns:p14="http://schemas.microsoft.com/office/powerpoint/2010/main" val="2449398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A44A399-A045-9972-33D4-935BC267AFCC}"/>
              </a:ext>
            </a:extLst>
          </p:cNvPr>
          <p:cNvSpPr txBox="1"/>
          <p:nvPr userDrawn="1"/>
        </p:nvSpPr>
        <p:spPr>
          <a:xfrm>
            <a:off x="1" y="6416675"/>
            <a:ext cx="1409700" cy="441325"/>
          </a:xfrm>
          <a:prstGeom prst="rect">
            <a:avLst/>
          </a:prstGeom>
          <a:noFill/>
        </p:spPr>
        <p:txBody>
          <a:bodyPr wrap="square" lIns="180000" tIns="36000" rIns="180000" bIns="36000" rtlCol="0" anchor="ctr">
            <a:noAutofit/>
          </a:bodyPr>
          <a:lstStyle/>
          <a:p>
            <a:pPr algn="l"/>
            <a:r>
              <a:rPr kumimoji="1" lang="en-US" altLang="ja-JP" sz="1323" b="1" i="1">
                <a:solidFill>
                  <a:srgbClr val="56431E"/>
                </a:solidFill>
                <a:latin typeface="游ゴシック" panose="020B0400000000000000" pitchFamily="50" charset="-128"/>
                <a:ea typeface="游ゴシック" panose="020B0400000000000000" pitchFamily="50" charset="-128"/>
              </a:rPr>
              <a:t>confidential</a:t>
            </a:r>
            <a:endParaRPr kumimoji="1" lang="ja-JP" altLang="en-US" sz="1323" b="1" i="1">
              <a:solidFill>
                <a:srgbClr val="56431E"/>
              </a:solidFill>
              <a:latin typeface="游ゴシック" panose="020B0400000000000000" pitchFamily="50" charset="-128"/>
              <a:ea typeface="游ゴシック" panose="020B0400000000000000" pitchFamily="50" charset="-128"/>
            </a:endParaRPr>
          </a:p>
        </p:txBody>
      </p:sp>
      <p:sp>
        <p:nvSpPr>
          <p:cNvPr id="4" name="正方形/長方形 3">
            <a:extLst>
              <a:ext uri="{FF2B5EF4-FFF2-40B4-BE49-F238E27FC236}">
                <a16:creationId xmlns:a16="http://schemas.microsoft.com/office/drawing/2014/main" id="{87FC9039-550B-0673-00CA-A2E64189A644}"/>
              </a:ext>
            </a:extLst>
          </p:cNvPr>
          <p:cNvSpPr/>
          <p:nvPr userDrawn="1"/>
        </p:nvSpPr>
        <p:spPr>
          <a:xfrm>
            <a:off x="2767111" y="6416675"/>
            <a:ext cx="3616758" cy="441325"/>
          </a:xfrm>
          <a:prstGeom prst="rect">
            <a:avLst/>
          </a:prstGeom>
        </p:spPr>
        <p:txBody>
          <a:bodyPr wrap="square" lIns="180000" tIns="36000" rIns="180000" bIns="36000" anchor="ctr">
            <a:noAutofit/>
          </a:bodyPr>
          <a:lstStyle/>
          <a:p>
            <a:pPr algn="ctr"/>
            <a:r>
              <a:rPr lang="en-US" altLang="ja-JP" sz="1050">
                <a:solidFill>
                  <a:srgbClr val="56431E"/>
                </a:solidFill>
                <a:latin typeface="Arial" panose="020B0604020202020204" pitchFamily="34" charset="0"/>
                <a:cs typeface="Arial" panose="020B0604020202020204" pitchFamily="34" charset="0"/>
              </a:rPr>
              <a:t>Copyright ©  </a:t>
            </a:r>
            <a:r>
              <a:rPr lang="en-US" altLang="ja-JP" sz="1050" err="1">
                <a:solidFill>
                  <a:srgbClr val="56431E"/>
                </a:solidFill>
                <a:latin typeface="Arial" panose="020B0604020202020204" pitchFamily="34" charset="0"/>
                <a:cs typeface="Arial" panose="020B0604020202020204" pitchFamily="34" charset="0"/>
              </a:rPr>
              <a:t>mitemo</a:t>
            </a:r>
            <a:r>
              <a:rPr lang="en-US" altLang="ja-JP" sz="1050">
                <a:solidFill>
                  <a:srgbClr val="56431E"/>
                </a:solidFill>
                <a:latin typeface="Arial" panose="020B0604020202020204" pitchFamily="34" charset="0"/>
                <a:cs typeface="Arial" panose="020B0604020202020204" pitchFamily="34" charset="0"/>
              </a:rPr>
              <a:t> </a:t>
            </a:r>
            <a:r>
              <a:rPr lang="en-US" altLang="ja-JP" sz="1050" err="1">
                <a:solidFill>
                  <a:srgbClr val="56431E"/>
                </a:solidFill>
                <a:latin typeface="Arial" panose="020B0604020202020204" pitchFamily="34" charset="0"/>
                <a:cs typeface="Arial" panose="020B0604020202020204" pitchFamily="34" charset="0"/>
              </a:rPr>
              <a:t>Co.Ltd</a:t>
            </a:r>
            <a:r>
              <a:rPr lang="en-US" altLang="ja-JP" sz="1050">
                <a:solidFill>
                  <a:srgbClr val="56431E"/>
                </a:solidFill>
                <a:latin typeface="Arial" panose="020B0604020202020204" pitchFamily="34" charset="0"/>
                <a:cs typeface="Arial" panose="020B0604020202020204" pitchFamily="34" charset="0"/>
              </a:rPr>
              <a:t>. All rights reserved</a:t>
            </a:r>
            <a:endParaRPr lang="ja-JP" altLang="en-US" sz="1050">
              <a:solidFill>
                <a:srgbClr val="56431E"/>
              </a:solidFill>
              <a:latin typeface="Arial" panose="020B0604020202020204" pitchFamily="34" charset="0"/>
              <a:cs typeface="Arial" panose="020B0604020202020204" pitchFamily="34" charset="0"/>
            </a:endParaRPr>
          </a:p>
        </p:txBody>
      </p:sp>
      <p:sp>
        <p:nvSpPr>
          <p:cNvPr id="7" name="Slide Number Placeholder 5">
            <a:extLst>
              <a:ext uri="{FF2B5EF4-FFF2-40B4-BE49-F238E27FC236}">
                <a16:creationId xmlns:a16="http://schemas.microsoft.com/office/drawing/2014/main" id="{0999DE0D-D2C0-B89E-ECFA-8BAECE8419A0}"/>
              </a:ext>
            </a:extLst>
          </p:cNvPr>
          <p:cNvSpPr txBox="1">
            <a:spLocks/>
          </p:cNvSpPr>
          <p:nvPr userDrawn="1"/>
        </p:nvSpPr>
        <p:spPr>
          <a:xfrm>
            <a:off x="8448676" y="6416675"/>
            <a:ext cx="695324" cy="441325"/>
          </a:xfrm>
          <a:prstGeom prst="rect">
            <a:avLst/>
          </a:prstGeom>
        </p:spPr>
        <p:txBody>
          <a:bodyPr lIns="180000" tIns="36000" rIns="180000" bIns="36000" anchor="ctr">
            <a:noAutofit/>
          </a:bodyPr>
          <a:lstStyle>
            <a:defPPr>
              <a:defRPr lang="en-US"/>
            </a:defPPr>
            <a:lvl1pPr marL="0" algn="r" defTabSz="457200" rtl="0" eaLnBrk="1" latinLnBrk="0" hangingPunct="1">
              <a:defRPr sz="140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4E0E0CD-D5FA-6742-8D9B-B2BD86462CA2}" type="slidenum">
              <a:rPr kumimoji="1" lang="ja-JP" altLang="en-US" smtClean="0">
                <a:solidFill>
                  <a:srgbClr val="56431E"/>
                </a:solidFill>
              </a:rPr>
              <a:pPr/>
              <a:t>‹#›</a:t>
            </a:fld>
            <a:endParaRPr kumimoji="1" lang="ja-JP" altLang="en-US">
              <a:solidFill>
                <a:srgbClr val="56431E"/>
              </a:solidFill>
            </a:endParaRPr>
          </a:p>
        </p:txBody>
      </p:sp>
    </p:spTree>
    <p:extLst>
      <p:ext uri="{BB962C8B-B14F-4D97-AF65-F5344CB8AC3E}">
        <p14:creationId xmlns:p14="http://schemas.microsoft.com/office/powerpoint/2010/main" val="16570184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66700" y="107994"/>
            <a:ext cx="8575241" cy="296819"/>
          </a:xfrm>
        </p:spPr>
        <p:txBody>
          <a:bodyPr lIns="72000" tIns="72000" rIns="72000" bIns="36000">
            <a:noAutofit/>
          </a:bodyPr>
          <a:lstStyle>
            <a:lvl1pPr algn="l">
              <a:defRPr sz="1800" b="1">
                <a:solidFill>
                  <a:srgbClr val="56431E"/>
                </a:solidFill>
                <a:latin typeface="游ゴシック" panose="020B0400000000000000" pitchFamily="50" charset="-128"/>
                <a:ea typeface="游ゴシック" panose="020B0400000000000000" pitchFamily="50" charset="-128"/>
              </a:defRPr>
            </a:lvl1pPr>
          </a:lstStyle>
          <a:p>
            <a:r>
              <a:rPr lang="ja-JP" altLang="en-US"/>
              <a:t>マスター タイトルの書式設定</a:t>
            </a:r>
            <a:endParaRPr lang="en-US"/>
          </a:p>
        </p:txBody>
      </p:sp>
      <p:sp>
        <p:nvSpPr>
          <p:cNvPr id="7" name="正方形/長方形 6">
            <a:extLst>
              <a:ext uri="{FF2B5EF4-FFF2-40B4-BE49-F238E27FC236}">
                <a16:creationId xmlns:a16="http://schemas.microsoft.com/office/drawing/2014/main" id="{4F36866C-577F-408F-F0CE-6BDD66DD5C5A}"/>
              </a:ext>
            </a:extLst>
          </p:cNvPr>
          <p:cNvSpPr/>
          <p:nvPr userDrawn="1"/>
        </p:nvSpPr>
        <p:spPr>
          <a:xfrm>
            <a:off x="99980" y="107994"/>
            <a:ext cx="99692" cy="288000"/>
          </a:xfrm>
          <a:prstGeom prst="rect">
            <a:avLst/>
          </a:prstGeom>
          <a:solidFill>
            <a:srgbClr val="5643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800">
              <a:solidFill>
                <a:srgbClr val="56431E"/>
              </a:solidFill>
            </a:endParaRPr>
          </a:p>
        </p:txBody>
      </p:sp>
      <p:sp>
        <p:nvSpPr>
          <p:cNvPr id="5" name="テキスト ボックス 4">
            <a:extLst>
              <a:ext uri="{FF2B5EF4-FFF2-40B4-BE49-F238E27FC236}">
                <a16:creationId xmlns:a16="http://schemas.microsoft.com/office/drawing/2014/main" id="{DFC41926-9B96-34ED-31D1-D65C92114633}"/>
              </a:ext>
            </a:extLst>
          </p:cNvPr>
          <p:cNvSpPr txBox="1"/>
          <p:nvPr userDrawn="1"/>
        </p:nvSpPr>
        <p:spPr>
          <a:xfrm>
            <a:off x="1" y="6416675"/>
            <a:ext cx="1409700" cy="441325"/>
          </a:xfrm>
          <a:prstGeom prst="rect">
            <a:avLst/>
          </a:prstGeom>
          <a:noFill/>
        </p:spPr>
        <p:txBody>
          <a:bodyPr wrap="square" lIns="180000" tIns="36000" rIns="180000" bIns="36000" rtlCol="0" anchor="ctr">
            <a:noAutofit/>
          </a:bodyPr>
          <a:lstStyle/>
          <a:p>
            <a:pPr algn="l"/>
            <a:r>
              <a:rPr kumimoji="1" lang="en-US" altLang="ja-JP" sz="1323" b="1" i="1">
                <a:solidFill>
                  <a:srgbClr val="56431E"/>
                </a:solidFill>
                <a:latin typeface="游ゴシック" panose="020B0400000000000000" pitchFamily="50" charset="-128"/>
                <a:ea typeface="游ゴシック" panose="020B0400000000000000" pitchFamily="50" charset="-128"/>
              </a:rPr>
              <a:t>confidential</a:t>
            </a:r>
            <a:endParaRPr kumimoji="1" lang="ja-JP" altLang="en-US" sz="1323" b="1" i="1">
              <a:solidFill>
                <a:srgbClr val="56431E"/>
              </a:solidFill>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FED64CB8-DA54-EEAC-3109-0EE5C041CA51}"/>
              </a:ext>
            </a:extLst>
          </p:cNvPr>
          <p:cNvSpPr/>
          <p:nvPr userDrawn="1"/>
        </p:nvSpPr>
        <p:spPr>
          <a:xfrm>
            <a:off x="2767111" y="6416675"/>
            <a:ext cx="3616758" cy="441325"/>
          </a:xfrm>
          <a:prstGeom prst="rect">
            <a:avLst/>
          </a:prstGeom>
        </p:spPr>
        <p:txBody>
          <a:bodyPr wrap="square" lIns="180000" tIns="36000" rIns="180000" bIns="36000" anchor="ctr">
            <a:noAutofit/>
          </a:bodyPr>
          <a:lstStyle/>
          <a:p>
            <a:pPr algn="ctr"/>
            <a:r>
              <a:rPr lang="en-US" altLang="ja-JP" sz="1050">
                <a:solidFill>
                  <a:srgbClr val="56431E"/>
                </a:solidFill>
                <a:latin typeface="Arial" panose="020B0604020202020204" pitchFamily="34" charset="0"/>
                <a:cs typeface="Arial" panose="020B0604020202020204" pitchFamily="34" charset="0"/>
              </a:rPr>
              <a:t>Copyright ©  </a:t>
            </a:r>
            <a:r>
              <a:rPr lang="en-US" altLang="ja-JP" sz="1050" err="1">
                <a:solidFill>
                  <a:srgbClr val="56431E"/>
                </a:solidFill>
                <a:latin typeface="Arial" panose="020B0604020202020204" pitchFamily="34" charset="0"/>
                <a:cs typeface="Arial" panose="020B0604020202020204" pitchFamily="34" charset="0"/>
              </a:rPr>
              <a:t>mitemo</a:t>
            </a:r>
            <a:r>
              <a:rPr lang="en-US" altLang="ja-JP" sz="1050">
                <a:solidFill>
                  <a:srgbClr val="56431E"/>
                </a:solidFill>
                <a:latin typeface="Arial" panose="020B0604020202020204" pitchFamily="34" charset="0"/>
                <a:cs typeface="Arial" panose="020B0604020202020204" pitchFamily="34" charset="0"/>
              </a:rPr>
              <a:t> </a:t>
            </a:r>
            <a:r>
              <a:rPr lang="en-US" altLang="ja-JP" sz="1050" err="1">
                <a:solidFill>
                  <a:srgbClr val="56431E"/>
                </a:solidFill>
                <a:latin typeface="Arial" panose="020B0604020202020204" pitchFamily="34" charset="0"/>
                <a:cs typeface="Arial" panose="020B0604020202020204" pitchFamily="34" charset="0"/>
              </a:rPr>
              <a:t>Co.Ltd</a:t>
            </a:r>
            <a:r>
              <a:rPr lang="en-US" altLang="ja-JP" sz="1050">
                <a:solidFill>
                  <a:srgbClr val="56431E"/>
                </a:solidFill>
                <a:latin typeface="Arial" panose="020B0604020202020204" pitchFamily="34" charset="0"/>
                <a:cs typeface="Arial" panose="020B0604020202020204" pitchFamily="34" charset="0"/>
              </a:rPr>
              <a:t>. All rights reserved</a:t>
            </a:r>
            <a:endParaRPr lang="ja-JP" altLang="en-US" sz="1050">
              <a:solidFill>
                <a:srgbClr val="56431E"/>
              </a:solidFill>
              <a:latin typeface="Arial" panose="020B0604020202020204" pitchFamily="34" charset="0"/>
              <a:cs typeface="Arial" panose="020B0604020202020204" pitchFamily="34" charset="0"/>
            </a:endParaRPr>
          </a:p>
        </p:txBody>
      </p:sp>
      <p:sp>
        <p:nvSpPr>
          <p:cNvPr id="8" name="Slide Number Placeholder 5">
            <a:extLst>
              <a:ext uri="{FF2B5EF4-FFF2-40B4-BE49-F238E27FC236}">
                <a16:creationId xmlns:a16="http://schemas.microsoft.com/office/drawing/2014/main" id="{4B7711E3-EB15-76D7-7AAF-71DE7A92B336}"/>
              </a:ext>
            </a:extLst>
          </p:cNvPr>
          <p:cNvSpPr txBox="1">
            <a:spLocks/>
          </p:cNvSpPr>
          <p:nvPr userDrawn="1"/>
        </p:nvSpPr>
        <p:spPr>
          <a:xfrm>
            <a:off x="8448676" y="6416675"/>
            <a:ext cx="695324" cy="441325"/>
          </a:xfrm>
          <a:prstGeom prst="rect">
            <a:avLst/>
          </a:prstGeom>
        </p:spPr>
        <p:txBody>
          <a:bodyPr lIns="180000" tIns="36000" rIns="180000" bIns="36000" anchor="ctr">
            <a:noAutofit/>
          </a:bodyPr>
          <a:lstStyle>
            <a:defPPr>
              <a:defRPr lang="en-US"/>
            </a:defPPr>
            <a:lvl1pPr marL="0" algn="r" defTabSz="457200" rtl="0" eaLnBrk="1" latinLnBrk="0" hangingPunct="1">
              <a:defRPr sz="140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4E0E0CD-D5FA-6742-8D9B-B2BD86462CA2}" type="slidenum">
              <a:rPr kumimoji="1" lang="ja-JP" altLang="en-US" smtClean="0">
                <a:solidFill>
                  <a:srgbClr val="56431E"/>
                </a:solidFill>
              </a:rPr>
              <a:pPr/>
              <a:t>‹#›</a:t>
            </a:fld>
            <a:endParaRPr kumimoji="1" lang="ja-JP" altLang="en-US">
              <a:solidFill>
                <a:srgbClr val="56431E"/>
              </a:solidFill>
            </a:endParaRPr>
          </a:p>
        </p:txBody>
      </p:sp>
    </p:spTree>
    <p:extLst>
      <p:ext uri="{BB962C8B-B14F-4D97-AF65-F5344CB8AC3E}">
        <p14:creationId xmlns:p14="http://schemas.microsoft.com/office/powerpoint/2010/main" val="22459234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55" userDrawn="1">
          <p15:clr>
            <a:srgbClr val="FBAE40"/>
          </p15:clr>
        </p15:guide>
        <p15:guide id="4" orient="horz" pos="7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右揃えテキスト">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BF1307-47FD-00A8-A678-05E8F0D91EC5}"/>
              </a:ext>
            </a:extLst>
          </p:cNvPr>
          <p:cNvSpPr>
            <a:spLocks noGrp="1"/>
          </p:cNvSpPr>
          <p:nvPr>
            <p:ph idx="1"/>
          </p:nvPr>
        </p:nvSpPr>
        <p:spPr>
          <a:xfrm>
            <a:off x="179388" y="620713"/>
            <a:ext cx="8785223" cy="5795962"/>
          </a:xfrm>
          <a:prstGeom prst="rect">
            <a:avLst/>
          </a:prstGeom>
        </p:spPr>
        <p:txBody>
          <a:bodyPr tIns="72000" bIns="36000"/>
          <a:lstStyle>
            <a:lvl1pPr marL="0" indent="0">
              <a:lnSpc>
                <a:spcPct val="120000"/>
              </a:lnSpc>
              <a:spcBef>
                <a:spcPts val="0"/>
              </a:spcBef>
              <a:spcAft>
                <a:spcPts val="300"/>
              </a:spcAft>
              <a:buNone/>
              <a:defRPr/>
            </a:lvl1pPr>
            <a:lvl2pPr marL="360000" indent="0">
              <a:lnSpc>
                <a:spcPct val="120000"/>
              </a:lnSpc>
              <a:spcBef>
                <a:spcPts val="0"/>
              </a:spcBef>
              <a:spcAft>
                <a:spcPts val="300"/>
              </a:spcAft>
              <a:buNone/>
              <a:defRPr/>
            </a:lvl2pPr>
            <a:lvl3pPr marL="720000" indent="0">
              <a:lnSpc>
                <a:spcPct val="120000"/>
              </a:lnSpc>
              <a:spcBef>
                <a:spcPts val="0"/>
              </a:spcBef>
              <a:spcAft>
                <a:spcPts val="300"/>
              </a:spcAft>
              <a:buNone/>
              <a:defRPr/>
            </a:lvl3pPr>
            <a:lvl4pPr marL="1080000" indent="0">
              <a:lnSpc>
                <a:spcPct val="120000"/>
              </a:lnSpc>
              <a:spcBef>
                <a:spcPts val="0"/>
              </a:spcBef>
              <a:spcAft>
                <a:spcPts val="300"/>
              </a:spcAft>
              <a:buNone/>
              <a:defRPr/>
            </a:lvl4pPr>
            <a:lvl5pPr marL="1440000" indent="0">
              <a:lnSpc>
                <a:spcPct val="120000"/>
              </a:lnSpc>
              <a:spcBef>
                <a:spcPts val="0"/>
              </a:spcBef>
              <a:spcAft>
                <a:spcPts val="300"/>
              </a:spcAft>
              <a:buNone/>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itle 1">
            <a:extLst>
              <a:ext uri="{FF2B5EF4-FFF2-40B4-BE49-F238E27FC236}">
                <a16:creationId xmlns:a16="http://schemas.microsoft.com/office/drawing/2014/main" id="{D47EF6C3-8A33-916E-0571-3F1BE573D1F9}"/>
              </a:ext>
            </a:extLst>
          </p:cNvPr>
          <p:cNvSpPr>
            <a:spLocks noGrp="1"/>
          </p:cNvSpPr>
          <p:nvPr>
            <p:ph type="title"/>
          </p:nvPr>
        </p:nvSpPr>
        <p:spPr>
          <a:xfrm>
            <a:off x="266700" y="107994"/>
            <a:ext cx="8575241" cy="296819"/>
          </a:xfrm>
        </p:spPr>
        <p:txBody>
          <a:bodyPr lIns="72000" tIns="72000" rIns="72000" bIns="36000">
            <a:noAutofit/>
          </a:bodyPr>
          <a:lstStyle>
            <a:lvl1pPr algn="l">
              <a:defRPr sz="1800" b="1">
                <a:solidFill>
                  <a:srgbClr val="56431E"/>
                </a:solidFill>
                <a:latin typeface="游ゴシック" panose="020B0400000000000000" pitchFamily="50" charset="-128"/>
                <a:ea typeface="游ゴシック" panose="020B0400000000000000" pitchFamily="50"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1D0F3B46-96C5-948F-6581-F1FD6461BACE}"/>
              </a:ext>
            </a:extLst>
          </p:cNvPr>
          <p:cNvSpPr/>
          <p:nvPr userDrawn="1"/>
        </p:nvSpPr>
        <p:spPr>
          <a:xfrm>
            <a:off x="99980" y="107994"/>
            <a:ext cx="99692" cy="288000"/>
          </a:xfrm>
          <a:prstGeom prst="rect">
            <a:avLst/>
          </a:prstGeom>
          <a:solidFill>
            <a:srgbClr val="5643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800">
              <a:solidFill>
                <a:srgbClr val="56431E"/>
              </a:solidFill>
            </a:endParaRPr>
          </a:p>
        </p:txBody>
      </p:sp>
      <p:sp>
        <p:nvSpPr>
          <p:cNvPr id="9" name="テキスト ボックス 8">
            <a:extLst>
              <a:ext uri="{FF2B5EF4-FFF2-40B4-BE49-F238E27FC236}">
                <a16:creationId xmlns:a16="http://schemas.microsoft.com/office/drawing/2014/main" id="{B8C61800-27E8-7138-550C-FA015CE90E97}"/>
              </a:ext>
            </a:extLst>
          </p:cNvPr>
          <p:cNvSpPr txBox="1"/>
          <p:nvPr userDrawn="1"/>
        </p:nvSpPr>
        <p:spPr>
          <a:xfrm>
            <a:off x="1" y="6416675"/>
            <a:ext cx="1409700" cy="441325"/>
          </a:xfrm>
          <a:prstGeom prst="rect">
            <a:avLst/>
          </a:prstGeom>
          <a:noFill/>
        </p:spPr>
        <p:txBody>
          <a:bodyPr wrap="square" lIns="180000" tIns="36000" rIns="180000" bIns="36000" rtlCol="0" anchor="ctr">
            <a:noAutofit/>
          </a:bodyPr>
          <a:lstStyle/>
          <a:p>
            <a:pPr algn="l"/>
            <a:r>
              <a:rPr kumimoji="1" lang="en-US" altLang="ja-JP" sz="1323" b="1" i="1">
                <a:solidFill>
                  <a:srgbClr val="56431E"/>
                </a:solidFill>
                <a:latin typeface="游ゴシック" panose="020B0400000000000000" pitchFamily="50" charset="-128"/>
                <a:ea typeface="游ゴシック" panose="020B0400000000000000" pitchFamily="50" charset="-128"/>
              </a:rPr>
              <a:t>confidential</a:t>
            </a:r>
            <a:endParaRPr kumimoji="1" lang="ja-JP" altLang="en-US" sz="1323" b="1" i="1">
              <a:solidFill>
                <a:srgbClr val="56431E"/>
              </a:solidFill>
              <a:latin typeface="游ゴシック" panose="020B0400000000000000" pitchFamily="50" charset="-128"/>
              <a:ea typeface="游ゴシック" panose="020B0400000000000000" pitchFamily="50" charset="-128"/>
            </a:endParaRPr>
          </a:p>
        </p:txBody>
      </p:sp>
      <p:sp>
        <p:nvSpPr>
          <p:cNvPr id="10" name="正方形/長方形 9">
            <a:extLst>
              <a:ext uri="{FF2B5EF4-FFF2-40B4-BE49-F238E27FC236}">
                <a16:creationId xmlns:a16="http://schemas.microsoft.com/office/drawing/2014/main" id="{D5EAF2EE-CBB2-4957-B559-EA466DC3B3D3}"/>
              </a:ext>
            </a:extLst>
          </p:cNvPr>
          <p:cNvSpPr/>
          <p:nvPr userDrawn="1"/>
        </p:nvSpPr>
        <p:spPr>
          <a:xfrm>
            <a:off x="2767111" y="6416675"/>
            <a:ext cx="3616758" cy="441325"/>
          </a:xfrm>
          <a:prstGeom prst="rect">
            <a:avLst/>
          </a:prstGeom>
        </p:spPr>
        <p:txBody>
          <a:bodyPr wrap="square" lIns="180000" tIns="36000" rIns="180000" bIns="36000" anchor="ctr">
            <a:noAutofit/>
          </a:bodyPr>
          <a:lstStyle/>
          <a:p>
            <a:pPr algn="ctr"/>
            <a:r>
              <a:rPr lang="en-US" altLang="ja-JP" sz="1050">
                <a:solidFill>
                  <a:srgbClr val="56431E"/>
                </a:solidFill>
                <a:latin typeface="Arial" panose="020B0604020202020204" pitchFamily="34" charset="0"/>
                <a:cs typeface="Arial" panose="020B0604020202020204" pitchFamily="34" charset="0"/>
              </a:rPr>
              <a:t>Copyright ©  </a:t>
            </a:r>
            <a:r>
              <a:rPr lang="en-US" altLang="ja-JP" sz="1050" err="1">
                <a:solidFill>
                  <a:srgbClr val="56431E"/>
                </a:solidFill>
                <a:latin typeface="Arial" panose="020B0604020202020204" pitchFamily="34" charset="0"/>
                <a:cs typeface="Arial" panose="020B0604020202020204" pitchFamily="34" charset="0"/>
              </a:rPr>
              <a:t>mitemo</a:t>
            </a:r>
            <a:r>
              <a:rPr lang="en-US" altLang="ja-JP" sz="1050">
                <a:solidFill>
                  <a:srgbClr val="56431E"/>
                </a:solidFill>
                <a:latin typeface="Arial" panose="020B0604020202020204" pitchFamily="34" charset="0"/>
                <a:cs typeface="Arial" panose="020B0604020202020204" pitchFamily="34" charset="0"/>
              </a:rPr>
              <a:t> </a:t>
            </a:r>
            <a:r>
              <a:rPr lang="en-US" altLang="ja-JP" sz="1050" err="1">
                <a:solidFill>
                  <a:srgbClr val="56431E"/>
                </a:solidFill>
                <a:latin typeface="Arial" panose="020B0604020202020204" pitchFamily="34" charset="0"/>
                <a:cs typeface="Arial" panose="020B0604020202020204" pitchFamily="34" charset="0"/>
              </a:rPr>
              <a:t>Co.Ltd</a:t>
            </a:r>
            <a:r>
              <a:rPr lang="en-US" altLang="ja-JP" sz="1050">
                <a:solidFill>
                  <a:srgbClr val="56431E"/>
                </a:solidFill>
                <a:latin typeface="Arial" panose="020B0604020202020204" pitchFamily="34" charset="0"/>
                <a:cs typeface="Arial" panose="020B0604020202020204" pitchFamily="34" charset="0"/>
              </a:rPr>
              <a:t>. All rights reserved</a:t>
            </a:r>
            <a:endParaRPr lang="ja-JP" altLang="en-US" sz="1050">
              <a:solidFill>
                <a:srgbClr val="56431E"/>
              </a:solidFill>
              <a:latin typeface="Arial" panose="020B0604020202020204" pitchFamily="34" charset="0"/>
              <a:cs typeface="Arial" panose="020B0604020202020204" pitchFamily="34" charset="0"/>
            </a:endParaRPr>
          </a:p>
        </p:txBody>
      </p:sp>
      <p:sp>
        <p:nvSpPr>
          <p:cNvPr id="12" name="Slide Number Placeholder 5">
            <a:extLst>
              <a:ext uri="{FF2B5EF4-FFF2-40B4-BE49-F238E27FC236}">
                <a16:creationId xmlns:a16="http://schemas.microsoft.com/office/drawing/2014/main" id="{D36ED68A-7CD6-15C4-705D-406B302AE9F5}"/>
              </a:ext>
            </a:extLst>
          </p:cNvPr>
          <p:cNvSpPr txBox="1">
            <a:spLocks/>
          </p:cNvSpPr>
          <p:nvPr userDrawn="1"/>
        </p:nvSpPr>
        <p:spPr>
          <a:xfrm>
            <a:off x="8448676" y="6416675"/>
            <a:ext cx="695324" cy="441325"/>
          </a:xfrm>
          <a:prstGeom prst="rect">
            <a:avLst/>
          </a:prstGeom>
        </p:spPr>
        <p:txBody>
          <a:bodyPr lIns="180000" tIns="36000" rIns="180000" bIns="36000" anchor="ctr">
            <a:noAutofit/>
          </a:bodyPr>
          <a:lstStyle>
            <a:defPPr>
              <a:defRPr lang="en-US"/>
            </a:defPPr>
            <a:lvl1pPr marL="0" algn="r" defTabSz="457200" rtl="0" eaLnBrk="1" latinLnBrk="0" hangingPunct="1">
              <a:defRPr sz="140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4E0E0CD-D5FA-6742-8D9B-B2BD86462CA2}" type="slidenum">
              <a:rPr kumimoji="1" lang="ja-JP" altLang="en-US" smtClean="0">
                <a:solidFill>
                  <a:srgbClr val="56431E"/>
                </a:solidFill>
              </a:rPr>
              <a:pPr/>
              <a:t>‹#›</a:t>
            </a:fld>
            <a:endParaRPr kumimoji="1" lang="ja-JP" altLang="en-US">
              <a:solidFill>
                <a:srgbClr val="56431E"/>
              </a:solidFill>
            </a:endParaRPr>
          </a:p>
        </p:txBody>
      </p:sp>
    </p:spTree>
    <p:extLst>
      <p:ext uri="{BB962C8B-B14F-4D97-AF65-F5344CB8AC3E}">
        <p14:creationId xmlns:p14="http://schemas.microsoft.com/office/powerpoint/2010/main" val="236852787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73" userDrawn="1">
          <p15:clr>
            <a:srgbClr val="FBAE40"/>
          </p15:clr>
        </p15:guide>
        <p15:guide id="4" orient="horz" pos="25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中央揃えテキスト">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BF1307-47FD-00A8-A678-05E8F0D91EC5}"/>
              </a:ext>
            </a:extLst>
          </p:cNvPr>
          <p:cNvSpPr>
            <a:spLocks noGrp="1"/>
          </p:cNvSpPr>
          <p:nvPr>
            <p:ph idx="1"/>
          </p:nvPr>
        </p:nvSpPr>
        <p:spPr>
          <a:xfrm>
            <a:off x="179388" y="620713"/>
            <a:ext cx="8785223" cy="5795962"/>
          </a:xfrm>
          <a:prstGeom prst="rect">
            <a:avLst/>
          </a:prstGeom>
        </p:spPr>
        <p:txBody>
          <a:bodyPr tIns="72000" bIns="36000" anchor="ctr"/>
          <a:lstStyle>
            <a:lvl1pPr marL="0" indent="0" algn="ctr">
              <a:lnSpc>
                <a:spcPct val="110000"/>
              </a:lnSpc>
              <a:spcBef>
                <a:spcPts val="0"/>
              </a:spcBef>
              <a:spcAft>
                <a:spcPts val="300"/>
              </a:spcAft>
              <a:buNone/>
              <a:defRPr/>
            </a:lvl1pPr>
            <a:lvl2pPr marL="360000" indent="0">
              <a:lnSpc>
                <a:spcPct val="110000"/>
              </a:lnSpc>
              <a:spcBef>
                <a:spcPts val="0"/>
              </a:spcBef>
              <a:spcAft>
                <a:spcPts val="300"/>
              </a:spcAft>
              <a:buNone/>
              <a:defRPr/>
            </a:lvl2pPr>
            <a:lvl3pPr marL="720000" indent="0">
              <a:lnSpc>
                <a:spcPct val="110000"/>
              </a:lnSpc>
              <a:spcBef>
                <a:spcPts val="0"/>
              </a:spcBef>
              <a:spcAft>
                <a:spcPts val="300"/>
              </a:spcAft>
              <a:buNone/>
              <a:defRPr/>
            </a:lvl3pPr>
            <a:lvl4pPr marL="1080000" indent="0">
              <a:lnSpc>
                <a:spcPct val="110000"/>
              </a:lnSpc>
              <a:spcBef>
                <a:spcPts val="0"/>
              </a:spcBef>
              <a:spcAft>
                <a:spcPts val="300"/>
              </a:spcAft>
              <a:buNone/>
              <a:defRPr/>
            </a:lvl4pPr>
            <a:lvl5pPr marL="1440000" indent="0">
              <a:lnSpc>
                <a:spcPct val="110000"/>
              </a:lnSpc>
              <a:spcBef>
                <a:spcPts val="0"/>
              </a:spcBef>
              <a:spcAft>
                <a:spcPts val="300"/>
              </a:spcAft>
              <a:buNone/>
              <a:defRPr/>
            </a:lvl5pPr>
          </a:lstStyle>
          <a:p>
            <a:pPr lvl="0"/>
            <a:r>
              <a:rPr lang="ja-JP" altLang="en-US"/>
              <a:t>マスター テキストの書式設定</a:t>
            </a:r>
          </a:p>
        </p:txBody>
      </p:sp>
      <p:sp>
        <p:nvSpPr>
          <p:cNvPr id="5" name="Title 1">
            <a:extLst>
              <a:ext uri="{FF2B5EF4-FFF2-40B4-BE49-F238E27FC236}">
                <a16:creationId xmlns:a16="http://schemas.microsoft.com/office/drawing/2014/main" id="{4B7C5802-32DA-2F05-7831-49C5D69FFD42}"/>
              </a:ext>
            </a:extLst>
          </p:cNvPr>
          <p:cNvSpPr>
            <a:spLocks noGrp="1"/>
          </p:cNvSpPr>
          <p:nvPr>
            <p:ph type="title"/>
          </p:nvPr>
        </p:nvSpPr>
        <p:spPr>
          <a:xfrm>
            <a:off x="266700" y="107994"/>
            <a:ext cx="8575241" cy="296819"/>
          </a:xfrm>
        </p:spPr>
        <p:txBody>
          <a:bodyPr lIns="72000" tIns="72000" rIns="72000" bIns="36000">
            <a:noAutofit/>
          </a:bodyPr>
          <a:lstStyle>
            <a:lvl1pPr algn="l">
              <a:defRPr sz="1800" b="1">
                <a:solidFill>
                  <a:srgbClr val="56431E"/>
                </a:solidFill>
                <a:latin typeface="游ゴシック" panose="020B0400000000000000" pitchFamily="50" charset="-128"/>
                <a:ea typeface="游ゴシック" panose="020B0400000000000000" pitchFamily="50"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7D6E6743-EFFC-A45D-2038-3BA521424A0F}"/>
              </a:ext>
            </a:extLst>
          </p:cNvPr>
          <p:cNvSpPr/>
          <p:nvPr userDrawn="1"/>
        </p:nvSpPr>
        <p:spPr>
          <a:xfrm>
            <a:off x="99980" y="107994"/>
            <a:ext cx="99692" cy="288000"/>
          </a:xfrm>
          <a:prstGeom prst="rect">
            <a:avLst/>
          </a:prstGeom>
          <a:solidFill>
            <a:srgbClr val="5643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800">
              <a:solidFill>
                <a:srgbClr val="56431E"/>
              </a:solidFill>
            </a:endParaRPr>
          </a:p>
        </p:txBody>
      </p:sp>
      <p:sp>
        <p:nvSpPr>
          <p:cNvPr id="9" name="テキスト ボックス 8">
            <a:extLst>
              <a:ext uri="{FF2B5EF4-FFF2-40B4-BE49-F238E27FC236}">
                <a16:creationId xmlns:a16="http://schemas.microsoft.com/office/drawing/2014/main" id="{ED9F47BF-9C64-8FCC-D0E8-2E3E8CCCB592}"/>
              </a:ext>
            </a:extLst>
          </p:cNvPr>
          <p:cNvSpPr txBox="1"/>
          <p:nvPr userDrawn="1"/>
        </p:nvSpPr>
        <p:spPr>
          <a:xfrm>
            <a:off x="1" y="6416675"/>
            <a:ext cx="1409700" cy="441325"/>
          </a:xfrm>
          <a:prstGeom prst="rect">
            <a:avLst/>
          </a:prstGeom>
          <a:noFill/>
        </p:spPr>
        <p:txBody>
          <a:bodyPr wrap="square" lIns="180000" tIns="36000" rIns="180000" bIns="36000" rtlCol="0" anchor="ctr">
            <a:noAutofit/>
          </a:bodyPr>
          <a:lstStyle/>
          <a:p>
            <a:pPr algn="l"/>
            <a:r>
              <a:rPr kumimoji="1" lang="en-US" altLang="ja-JP" sz="1323" b="1" i="1">
                <a:solidFill>
                  <a:srgbClr val="56431E"/>
                </a:solidFill>
                <a:latin typeface="游ゴシック" panose="020B0400000000000000" pitchFamily="50" charset="-128"/>
                <a:ea typeface="游ゴシック" panose="020B0400000000000000" pitchFamily="50" charset="-128"/>
              </a:rPr>
              <a:t>confidential</a:t>
            </a:r>
            <a:endParaRPr kumimoji="1" lang="ja-JP" altLang="en-US" sz="1323" b="1" i="1">
              <a:solidFill>
                <a:srgbClr val="56431E"/>
              </a:solidFill>
              <a:latin typeface="游ゴシック" panose="020B0400000000000000" pitchFamily="50" charset="-128"/>
              <a:ea typeface="游ゴシック" panose="020B0400000000000000" pitchFamily="50" charset="-128"/>
            </a:endParaRPr>
          </a:p>
        </p:txBody>
      </p:sp>
      <p:sp>
        <p:nvSpPr>
          <p:cNvPr id="10" name="正方形/長方形 9">
            <a:extLst>
              <a:ext uri="{FF2B5EF4-FFF2-40B4-BE49-F238E27FC236}">
                <a16:creationId xmlns:a16="http://schemas.microsoft.com/office/drawing/2014/main" id="{6A5BDBDA-FE94-CEAC-4323-95D81D3BEAAD}"/>
              </a:ext>
            </a:extLst>
          </p:cNvPr>
          <p:cNvSpPr/>
          <p:nvPr userDrawn="1"/>
        </p:nvSpPr>
        <p:spPr>
          <a:xfrm>
            <a:off x="2767111" y="6416675"/>
            <a:ext cx="3616758" cy="441325"/>
          </a:xfrm>
          <a:prstGeom prst="rect">
            <a:avLst/>
          </a:prstGeom>
        </p:spPr>
        <p:txBody>
          <a:bodyPr wrap="square" lIns="180000" tIns="36000" rIns="180000" bIns="36000" anchor="ctr">
            <a:noAutofit/>
          </a:bodyPr>
          <a:lstStyle/>
          <a:p>
            <a:pPr algn="ctr"/>
            <a:r>
              <a:rPr lang="en-US" altLang="ja-JP" sz="1050">
                <a:solidFill>
                  <a:srgbClr val="56431E"/>
                </a:solidFill>
                <a:latin typeface="Arial" panose="020B0604020202020204" pitchFamily="34" charset="0"/>
                <a:cs typeface="Arial" panose="020B0604020202020204" pitchFamily="34" charset="0"/>
              </a:rPr>
              <a:t>Copyright ©  </a:t>
            </a:r>
            <a:r>
              <a:rPr lang="en-US" altLang="ja-JP" sz="1050" err="1">
                <a:solidFill>
                  <a:srgbClr val="56431E"/>
                </a:solidFill>
                <a:latin typeface="Arial" panose="020B0604020202020204" pitchFamily="34" charset="0"/>
                <a:cs typeface="Arial" panose="020B0604020202020204" pitchFamily="34" charset="0"/>
              </a:rPr>
              <a:t>mitemo</a:t>
            </a:r>
            <a:r>
              <a:rPr lang="en-US" altLang="ja-JP" sz="1050">
                <a:solidFill>
                  <a:srgbClr val="56431E"/>
                </a:solidFill>
                <a:latin typeface="Arial" panose="020B0604020202020204" pitchFamily="34" charset="0"/>
                <a:cs typeface="Arial" panose="020B0604020202020204" pitchFamily="34" charset="0"/>
              </a:rPr>
              <a:t> </a:t>
            </a:r>
            <a:r>
              <a:rPr lang="en-US" altLang="ja-JP" sz="1050" err="1">
                <a:solidFill>
                  <a:srgbClr val="56431E"/>
                </a:solidFill>
                <a:latin typeface="Arial" panose="020B0604020202020204" pitchFamily="34" charset="0"/>
                <a:cs typeface="Arial" panose="020B0604020202020204" pitchFamily="34" charset="0"/>
              </a:rPr>
              <a:t>Co.Ltd</a:t>
            </a:r>
            <a:r>
              <a:rPr lang="en-US" altLang="ja-JP" sz="1050">
                <a:solidFill>
                  <a:srgbClr val="56431E"/>
                </a:solidFill>
                <a:latin typeface="Arial" panose="020B0604020202020204" pitchFamily="34" charset="0"/>
                <a:cs typeface="Arial" panose="020B0604020202020204" pitchFamily="34" charset="0"/>
              </a:rPr>
              <a:t>. All rights reserved</a:t>
            </a:r>
            <a:endParaRPr lang="ja-JP" altLang="en-US" sz="1050">
              <a:solidFill>
                <a:srgbClr val="56431E"/>
              </a:solidFill>
              <a:latin typeface="Arial" panose="020B0604020202020204" pitchFamily="34" charset="0"/>
              <a:cs typeface="Arial" panose="020B0604020202020204" pitchFamily="34" charset="0"/>
            </a:endParaRPr>
          </a:p>
        </p:txBody>
      </p:sp>
      <p:sp>
        <p:nvSpPr>
          <p:cNvPr id="12" name="Slide Number Placeholder 5">
            <a:extLst>
              <a:ext uri="{FF2B5EF4-FFF2-40B4-BE49-F238E27FC236}">
                <a16:creationId xmlns:a16="http://schemas.microsoft.com/office/drawing/2014/main" id="{A2D17484-B6F0-9C98-DB86-BB7C7C1BB550}"/>
              </a:ext>
            </a:extLst>
          </p:cNvPr>
          <p:cNvSpPr txBox="1">
            <a:spLocks/>
          </p:cNvSpPr>
          <p:nvPr userDrawn="1"/>
        </p:nvSpPr>
        <p:spPr>
          <a:xfrm>
            <a:off x="8448676" y="6416675"/>
            <a:ext cx="695324" cy="441325"/>
          </a:xfrm>
          <a:prstGeom prst="rect">
            <a:avLst/>
          </a:prstGeom>
        </p:spPr>
        <p:txBody>
          <a:bodyPr lIns="180000" tIns="36000" rIns="180000" bIns="36000" anchor="ctr">
            <a:noAutofit/>
          </a:bodyPr>
          <a:lstStyle>
            <a:defPPr>
              <a:defRPr lang="en-US"/>
            </a:defPPr>
            <a:lvl1pPr marL="0" algn="r" defTabSz="457200" rtl="0" eaLnBrk="1" latinLnBrk="0" hangingPunct="1">
              <a:defRPr sz="140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4E0E0CD-D5FA-6742-8D9B-B2BD86462CA2}" type="slidenum">
              <a:rPr kumimoji="1" lang="ja-JP" altLang="en-US" smtClean="0">
                <a:solidFill>
                  <a:srgbClr val="56431E"/>
                </a:solidFill>
              </a:rPr>
              <a:pPr/>
              <a:t>‹#›</a:t>
            </a:fld>
            <a:endParaRPr kumimoji="1" lang="ja-JP" altLang="en-US">
              <a:solidFill>
                <a:srgbClr val="56431E"/>
              </a:solidFill>
            </a:endParaRPr>
          </a:p>
        </p:txBody>
      </p:sp>
    </p:spTree>
    <p:extLst>
      <p:ext uri="{BB962C8B-B14F-4D97-AF65-F5344CB8AC3E}">
        <p14:creationId xmlns:p14="http://schemas.microsoft.com/office/powerpoint/2010/main" val="119078774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73" userDrawn="1">
          <p15:clr>
            <a:srgbClr val="FBAE40"/>
          </p15:clr>
        </p15:guide>
        <p15:guide id="4" orient="horz" pos="255"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DDF8727-6847-16A3-C9A2-CA708FF7DE7B}"/>
              </a:ext>
            </a:extLst>
          </p:cNvPr>
          <p:cNvPicPr>
            <a:picLocks noChangeAspect="1"/>
          </p:cNvPicPr>
          <p:nvPr userDrawn="1"/>
        </p:nvPicPr>
        <p:blipFill>
          <a:blip r:embed="rId2"/>
          <a:stretch>
            <a:fillRect/>
          </a:stretch>
        </p:blipFill>
        <p:spPr>
          <a:xfrm>
            <a:off x="1641231" y="2372423"/>
            <a:ext cx="5861538" cy="2113154"/>
          </a:xfrm>
          <a:prstGeom prst="rect">
            <a:avLst/>
          </a:prstGeom>
        </p:spPr>
      </p:pic>
    </p:spTree>
    <p:extLst>
      <p:ext uri="{BB962C8B-B14F-4D97-AF65-F5344CB8AC3E}">
        <p14:creationId xmlns:p14="http://schemas.microsoft.com/office/powerpoint/2010/main" val="875079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2_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F2E40D-32D5-DC43-BD2A-C3F3C701CF7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70F836F-E2D7-F741-ADFE-B150F43FD4A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02CB2E9-9980-434C-B505-87544D6F1E76}"/>
              </a:ext>
            </a:extLst>
          </p:cNvPr>
          <p:cNvSpPr>
            <a:spLocks noGrp="1"/>
          </p:cNvSpPr>
          <p:nvPr>
            <p:ph type="dt" sz="half" idx="10"/>
          </p:nvPr>
        </p:nvSpPr>
        <p:spPr/>
        <p:txBody>
          <a:bodyPr/>
          <a:lstStyle/>
          <a:p>
            <a:fld id="{7BCC38F8-D699-8C4D-B646-0ED787780BE5}" type="datetimeFigureOut">
              <a:rPr kumimoji="1" lang="ja-JP" altLang="en-US" smtClean="0"/>
              <a:t>2025/5/30</a:t>
            </a:fld>
            <a:endParaRPr kumimoji="1" lang="ja-JP" altLang="en-US"/>
          </a:p>
        </p:txBody>
      </p:sp>
      <p:sp>
        <p:nvSpPr>
          <p:cNvPr id="5" name="フッター プレースホルダー 4">
            <a:extLst>
              <a:ext uri="{FF2B5EF4-FFF2-40B4-BE49-F238E27FC236}">
                <a16:creationId xmlns:a16="http://schemas.microsoft.com/office/drawing/2014/main" id="{C0653821-FFB1-414E-AC27-9E3E4641D54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3306DDC-EF31-8945-A981-D9C14C6DF9D8}"/>
              </a:ext>
            </a:extLst>
          </p:cNvPr>
          <p:cNvSpPr>
            <a:spLocks noGrp="1"/>
          </p:cNvSpPr>
          <p:nvPr>
            <p:ph type="sldNum" sz="quarter" idx="12"/>
          </p:nvPr>
        </p:nvSpPr>
        <p:spPr/>
        <p:txBody>
          <a:bodyPr/>
          <a:lstStyle/>
          <a:p>
            <a:fld id="{CBFC30EC-3DEA-8F45-82D2-A3ACD2B0839E}" type="slidenum">
              <a:rPr kumimoji="1" lang="ja-JP" altLang="en-US" smtClean="0"/>
              <a:t>‹#›</a:t>
            </a:fld>
            <a:endParaRPr kumimoji="1" lang="ja-JP" altLang="en-US"/>
          </a:p>
        </p:txBody>
      </p:sp>
    </p:spTree>
    <p:extLst>
      <p:ext uri="{BB962C8B-B14F-4D97-AF65-F5344CB8AC3E}">
        <p14:creationId xmlns:p14="http://schemas.microsoft.com/office/powerpoint/2010/main" val="378612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4_右揃えテキスト">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BF1307-47FD-00A8-A678-05E8F0D91EC5}"/>
              </a:ext>
            </a:extLst>
          </p:cNvPr>
          <p:cNvSpPr>
            <a:spLocks noGrp="1"/>
          </p:cNvSpPr>
          <p:nvPr>
            <p:ph idx="1" hasCustomPrompt="1"/>
          </p:nvPr>
        </p:nvSpPr>
        <p:spPr>
          <a:xfrm>
            <a:off x="3287731" y="2320201"/>
            <a:ext cx="5676880" cy="3837668"/>
          </a:xfrm>
          <a:prstGeom prst="rect">
            <a:avLst/>
          </a:prstGeom>
        </p:spPr>
        <p:txBody>
          <a:bodyPr tIns="72000" bIns="36000"/>
          <a:lstStyle>
            <a:lvl1pPr marL="0" indent="0">
              <a:lnSpc>
                <a:spcPct val="120000"/>
              </a:lnSpc>
              <a:spcBef>
                <a:spcPts val="0"/>
              </a:spcBef>
              <a:spcAft>
                <a:spcPts val="300"/>
              </a:spcAft>
              <a:buFont typeface="Arial" panose="020B0604020202020204" pitchFamily="34" charset="0"/>
              <a:buNone/>
              <a:defRPr sz="1800">
                <a:solidFill>
                  <a:srgbClr val="3B2E15"/>
                </a:solidFill>
              </a:defRPr>
            </a:lvl1pPr>
            <a:lvl2pPr marL="360000" indent="0">
              <a:lnSpc>
                <a:spcPct val="120000"/>
              </a:lnSpc>
              <a:spcBef>
                <a:spcPts val="0"/>
              </a:spcBef>
              <a:spcAft>
                <a:spcPts val="300"/>
              </a:spcAft>
              <a:buFont typeface="Arial" panose="020B0604020202020204" pitchFamily="34" charset="0"/>
              <a:buNone/>
              <a:defRPr sz="1600"/>
            </a:lvl2pPr>
            <a:lvl3pPr marL="720000" indent="0">
              <a:lnSpc>
                <a:spcPct val="120000"/>
              </a:lnSpc>
              <a:spcBef>
                <a:spcPts val="0"/>
              </a:spcBef>
              <a:spcAft>
                <a:spcPts val="300"/>
              </a:spcAft>
              <a:buFont typeface="Arial" panose="020B0604020202020204" pitchFamily="34" charset="0"/>
              <a:buNone/>
              <a:defRPr sz="1400"/>
            </a:lvl3pPr>
            <a:lvl4pPr marL="1080000" indent="0">
              <a:lnSpc>
                <a:spcPct val="120000"/>
              </a:lnSpc>
              <a:spcBef>
                <a:spcPts val="0"/>
              </a:spcBef>
              <a:spcAft>
                <a:spcPts val="300"/>
              </a:spcAft>
              <a:buFont typeface="Arial" panose="020B0604020202020204" pitchFamily="34" charset="0"/>
              <a:buNone/>
              <a:defRPr sz="1200"/>
            </a:lvl4pPr>
            <a:lvl5pPr marL="1440000" indent="0">
              <a:lnSpc>
                <a:spcPct val="120000"/>
              </a:lnSpc>
              <a:spcBef>
                <a:spcPts val="0"/>
              </a:spcBef>
              <a:spcAft>
                <a:spcPts val="300"/>
              </a:spcAft>
              <a:buFont typeface="Arial" panose="020B0604020202020204" pitchFamily="34" charset="0"/>
              <a:buNone/>
              <a:defRPr sz="1200"/>
            </a:lvl5pPr>
          </a:lstStyle>
          <a:p>
            <a:pPr lvl="0"/>
            <a:r>
              <a:rPr lang="ja-JP" altLang="en-US"/>
              <a:t>講師経歴・得意分野</a:t>
            </a:r>
            <a:endParaRPr lang="en-US" altLang="ja-JP"/>
          </a:p>
        </p:txBody>
      </p:sp>
      <p:sp>
        <p:nvSpPr>
          <p:cNvPr id="8" name="Title 1">
            <a:extLst>
              <a:ext uri="{FF2B5EF4-FFF2-40B4-BE49-F238E27FC236}">
                <a16:creationId xmlns:a16="http://schemas.microsoft.com/office/drawing/2014/main" id="{0831BDA4-73A2-C1A0-2C10-EB365F1496D1}"/>
              </a:ext>
            </a:extLst>
          </p:cNvPr>
          <p:cNvSpPr>
            <a:spLocks noGrp="1"/>
          </p:cNvSpPr>
          <p:nvPr>
            <p:ph type="title"/>
          </p:nvPr>
        </p:nvSpPr>
        <p:spPr>
          <a:xfrm>
            <a:off x="179388" y="174546"/>
            <a:ext cx="8785225" cy="296819"/>
          </a:xfrm>
        </p:spPr>
        <p:txBody>
          <a:bodyPr lIns="72000" tIns="144000" rIns="72000" bIns="72000">
            <a:noAutofit/>
          </a:bodyPr>
          <a:lstStyle>
            <a:lvl1pPr algn="l">
              <a:defRPr sz="2400" b="1">
                <a:solidFill>
                  <a:srgbClr val="56431E"/>
                </a:solidFill>
                <a:latin typeface="游ゴシック" panose="020B0400000000000000" pitchFamily="50" charset="-128"/>
                <a:ea typeface="游ゴシック" panose="020B0400000000000000" pitchFamily="50" charset="-128"/>
              </a:defRPr>
            </a:lvl1pPr>
          </a:lstStyle>
          <a:p>
            <a:r>
              <a:rPr lang="ja-JP" altLang="en-US"/>
              <a:t>マスター タイトルの書式設定</a:t>
            </a:r>
            <a:endParaRPr lang="en-US"/>
          </a:p>
        </p:txBody>
      </p:sp>
      <p:sp>
        <p:nvSpPr>
          <p:cNvPr id="7" name="コンテンツ プレースホルダー 6">
            <a:extLst>
              <a:ext uri="{FF2B5EF4-FFF2-40B4-BE49-F238E27FC236}">
                <a16:creationId xmlns:a16="http://schemas.microsoft.com/office/drawing/2014/main" id="{838CECAE-9DDC-1CCA-3355-B3B3108FF818}"/>
              </a:ext>
            </a:extLst>
          </p:cNvPr>
          <p:cNvSpPr>
            <a:spLocks noGrp="1"/>
          </p:cNvSpPr>
          <p:nvPr>
            <p:ph sz="quarter" idx="10" hasCustomPrompt="1"/>
          </p:nvPr>
        </p:nvSpPr>
        <p:spPr>
          <a:xfrm>
            <a:off x="3287731" y="1126529"/>
            <a:ext cx="5676882" cy="1064270"/>
          </a:xfrm>
          <a:prstGeom prst="rect">
            <a:avLst/>
          </a:prstGeom>
        </p:spPr>
        <p:txBody>
          <a:bodyPr lIns="36000" tIns="144000" rIns="36000" bIns="36000" anchor="ctr"/>
          <a:lstStyle>
            <a:lvl1pPr marL="0" indent="0">
              <a:buNone/>
              <a:defRPr sz="5400" b="1">
                <a:solidFill>
                  <a:srgbClr val="3B2E15"/>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kumimoji="1" lang="ja-JP" altLang="en-US"/>
              <a:t>講師 氏名</a:t>
            </a:r>
          </a:p>
        </p:txBody>
      </p:sp>
      <p:sp>
        <p:nvSpPr>
          <p:cNvPr id="13" name="図プレースホルダー 12">
            <a:extLst>
              <a:ext uri="{FF2B5EF4-FFF2-40B4-BE49-F238E27FC236}">
                <a16:creationId xmlns:a16="http://schemas.microsoft.com/office/drawing/2014/main" id="{207ED43A-C414-96E4-DDE9-5100538F8851}"/>
              </a:ext>
            </a:extLst>
          </p:cNvPr>
          <p:cNvSpPr>
            <a:spLocks noGrp="1"/>
          </p:cNvSpPr>
          <p:nvPr>
            <p:ph type="pic" sz="quarter" idx="11" hasCustomPrompt="1"/>
          </p:nvPr>
        </p:nvSpPr>
        <p:spPr>
          <a:xfrm>
            <a:off x="179388" y="996716"/>
            <a:ext cx="2952750" cy="3036887"/>
          </a:xfrm>
          <a:prstGeom prst="rect">
            <a:avLst/>
          </a:prstGeom>
        </p:spPr>
        <p:txBody>
          <a:bodyPr anchor="ctr"/>
          <a:lstStyle>
            <a:lvl1pPr marL="0" indent="0" algn="ctr">
              <a:buNone/>
              <a:defRPr>
                <a:solidFill>
                  <a:srgbClr val="3B2E15"/>
                </a:solidFill>
              </a:defRPr>
            </a:lvl1pPr>
          </a:lstStyle>
          <a:p>
            <a:r>
              <a:rPr kumimoji="1" lang="ja-JP" altLang="en-US"/>
              <a:t>講師写真</a:t>
            </a:r>
          </a:p>
        </p:txBody>
      </p:sp>
      <p:sp>
        <p:nvSpPr>
          <p:cNvPr id="9" name="正方形/長方形 8">
            <a:extLst>
              <a:ext uri="{FF2B5EF4-FFF2-40B4-BE49-F238E27FC236}">
                <a16:creationId xmlns:a16="http://schemas.microsoft.com/office/drawing/2014/main" id="{B00537BF-E926-0199-A45C-CE8EBE0E2613}"/>
              </a:ext>
            </a:extLst>
          </p:cNvPr>
          <p:cNvSpPr/>
          <p:nvPr userDrawn="1"/>
        </p:nvSpPr>
        <p:spPr>
          <a:xfrm>
            <a:off x="0" y="6416674"/>
            <a:ext cx="9144000" cy="441325"/>
          </a:xfrm>
          <a:prstGeom prst="rect">
            <a:avLst/>
          </a:prstGeom>
          <a:gradFill>
            <a:gsLst>
              <a:gs pos="71000">
                <a:srgbClr val="7A996E"/>
              </a:gs>
              <a:gs pos="38000">
                <a:srgbClr val="F18614"/>
              </a:gs>
              <a:gs pos="0">
                <a:srgbClr val="EE3162"/>
              </a:gs>
              <a:gs pos="100000">
                <a:srgbClr val="02ABC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77A17A53-F8D3-3EA1-1563-A4DA4737231A}"/>
              </a:ext>
            </a:extLst>
          </p:cNvPr>
          <p:cNvSpPr txBox="1"/>
          <p:nvPr userDrawn="1"/>
        </p:nvSpPr>
        <p:spPr>
          <a:xfrm>
            <a:off x="1" y="6416675"/>
            <a:ext cx="1409700" cy="441325"/>
          </a:xfrm>
          <a:prstGeom prst="rect">
            <a:avLst/>
          </a:prstGeom>
          <a:noFill/>
        </p:spPr>
        <p:txBody>
          <a:bodyPr wrap="square" lIns="180000" tIns="36000" rIns="180000" bIns="36000" rtlCol="0" anchor="ctr">
            <a:noAutofit/>
          </a:bodyPr>
          <a:lstStyle/>
          <a:p>
            <a:pPr algn="l"/>
            <a:r>
              <a:rPr kumimoji="1" lang="en-US" altLang="ja-JP" sz="1323" b="1" i="1">
                <a:solidFill>
                  <a:schemeClr val="bg1"/>
                </a:solidFill>
                <a:latin typeface="游ゴシック" panose="020B0400000000000000" pitchFamily="50" charset="-128"/>
                <a:ea typeface="游ゴシック" panose="020B0400000000000000" pitchFamily="50" charset="-128"/>
              </a:rPr>
              <a:t>confidential</a:t>
            </a:r>
            <a:endParaRPr kumimoji="1" lang="ja-JP" altLang="en-US" sz="1323" b="1" i="1">
              <a:solidFill>
                <a:schemeClr val="bg1"/>
              </a:solidFill>
              <a:latin typeface="游ゴシック" panose="020B0400000000000000" pitchFamily="50" charset="-128"/>
              <a:ea typeface="游ゴシック" panose="020B0400000000000000" pitchFamily="50" charset="-128"/>
            </a:endParaRPr>
          </a:p>
        </p:txBody>
      </p:sp>
      <p:sp>
        <p:nvSpPr>
          <p:cNvPr id="12" name="正方形/長方形 11">
            <a:extLst>
              <a:ext uri="{FF2B5EF4-FFF2-40B4-BE49-F238E27FC236}">
                <a16:creationId xmlns:a16="http://schemas.microsoft.com/office/drawing/2014/main" id="{0ED6CE47-EDEA-1F3D-F4A3-91205246071F}"/>
              </a:ext>
            </a:extLst>
          </p:cNvPr>
          <p:cNvSpPr/>
          <p:nvPr userDrawn="1"/>
        </p:nvSpPr>
        <p:spPr>
          <a:xfrm>
            <a:off x="2767111" y="6416675"/>
            <a:ext cx="3616758" cy="441325"/>
          </a:xfrm>
          <a:prstGeom prst="rect">
            <a:avLst/>
          </a:prstGeom>
        </p:spPr>
        <p:txBody>
          <a:bodyPr wrap="square" lIns="180000" tIns="36000" rIns="180000" bIns="36000" anchor="ctr">
            <a:noAutofit/>
          </a:bodyPr>
          <a:lstStyle/>
          <a:p>
            <a:pPr algn="ctr"/>
            <a:r>
              <a:rPr lang="en-US" altLang="ja-JP" sz="1050">
                <a:solidFill>
                  <a:schemeClr val="bg1"/>
                </a:solidFill>
                <a:latin typeface="Arial" panose="020B0604020202020204" pitchFamily="34" charset="0"/>
                <a:cs typeface="Arial" panose="020B0604020202020204" pitchFamily="34" charset="0"/>
              </a:rPr>
              <a:t>Copyright ©  </a:t>
            </a:r>
            <a:r>
              <a:rPr lang="en-US" altLang="ja-JP" sz="1050" err="1">
                <a:solidFill>
                  <a:schemeClr val="bg1"/>
                </a:solidFill>
                <a:latin typeface="Arial" panose="020B0604020202020204" pitchFamily="34" charset="0"/>
                <a:cs typeface="Arial" panose="020B0604020202020204" pitchFamily="34" charset="0"/>
              </a:rPr>
              <a:t>mitemo</a:t>
            </a:r>
            <a:r>
              <a:rPr lang="en-US" altLang="ja-JP" sz="1050">
                <a:solidFill>
                  <a:schemeClr val="bg1"/>
                </a:solidFill>
                <a:latin typeface="Arial" panose="020B0604020202020204" pitchFamily="34" charset="0"/>
                <a:cs typeface="Arial" panose="020B0604020202020204" pitchFamily="34" charset="0"/>
              </a:rPr>
              <a:t> </a:t>
            </a:r>
            <a:r>
              <a:rPr lang="en-US" altLang="ja-JP" sz="1050" err="1">
                <a:solidFill>
                  <a:schemeClr val="bg1"/>
                </a:solidFill>
                <a:latin typeface="Arial" panose="020B0604020202020204" pitchFamily="34" charset="0"/>
                <a:cs typeface="Arial" panose="020B0604020202020204" pitchFamily="34" charset="0"/>
              </a:rPr>
              <a:t>Co.Ltd</a:t>
            </a:r>
            <a:r>
              <a:rPr lang="en-US" altLang="ja-JP" sz="1050">
                <a:solidFill>
                  <a:schemeClr val="bg1"/>
                </a:solidFill>
                <a:latin typeface="Arial" panose="020B0604020202020204" pitchFamily="34" charset="0"/>
                <a:cs typeface="Arial" panose="020B0604020202020204" pitchFamily="34" charset="0"/>
              </a:rPr>
              <a:t>. All rights reserved</a:t>
            </a:r>
            <a:endParaRPr lang="ja-JP" altLang="en-US" sz="1050">
              <a:solidFill>
                <a:schemeClr val="bg1"/>
              </a:solidFill>
              <a:latin typeface="Arial" panose="020B0604020202020204" pitchFamily="34" charset="0"/>
              <a:cs typeface="Arial" panose="020B0604020202020204" pitchFamily="34" charset="0"/>
            </a:endParaRPr>
          </a:p>
        </p:txBody>
      </p:sp>
      <p:sp>
        <p:nvSpPr>
          <p:cNvPr id="14" name="Slide Number Placeholder 5">
            <a:extLst>
              <a:ext uri="{FF2B5EF4-FFF2-40B4-BE49-F238E27FC236}">
                <a16:creationId xmlns:a16="http://schemas.microsoft.com/office/drawing/2014/main" id="{C93F42BF-0EE3-7EA1-32A8-61487589DD6C}"/>
              </a:ext>
            </a:extLst>
          </p:cNvPr>
          <p:cNvSpPr txBox="1">
            <a:spLocks/>
          </p:cNvSpPr>
          <p:nvPr userDrawn="1"/>
        </p:nvSpPr>
        <p:spPr>
          <a:xfrm>
            <a:off x="8448676" y="6416675"/>
            <a:ext cx="695324" cy="441325"/>
          </a:xfrm>
          <a:prstGeom prst="rect">
            <a:avLst/>
          </a:prstGeom>
        </p:spPr>
        <p:txBody>
          <a:bodyPr lIns="180000" tIns="36000" rIns="180000" bIns="36000" anchor="ctr">
            <a:noAutofit/>
          </a:bodyPr>
          <a:lstStyle>
            <a:defPPr>
              <a:defRPr lang="en-US"/>
            </a:defPPr>
            <a:lvl1pPr marL="0" algn="r" defTabSz="457200" rtl="0" eaLnBrk="1" latinLnBrk="0" hangingPunct="1">
              <a:defRPr sz="140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4E0E0CD-D5FA-6742-8D9B-B2BD86462CA2}" type="slidenum">
              <a:rPr kumimoji="1" lang="ja-JP" altLang="en-US" smtClean="0">
                <a:solidFill>
                  <a:schemeClr val="bg1"/>
                </a:solidFill>
              </a:rPr>
              <a:pPr/>
              <a:t>‹#›</a:t>
            </a:fld>
            <a:endParaRPr kumimoji="1" lang="ja-JP" altLang="en-US">
              <a:solidFill>
                <a:schemeClr val="bg1"/>
              </a:solidFill>
            </a:endParaRPr>
          </a:p>
        </p:txBody>
      </p:sp>
      <p:sp>
        <p:nvSpPr>
          <p:cNvPr id="4" name="テキスト プレースホルダー 3">
            <a:extLst>
              <a:ext uri="{FF2B5EF4-FFF2-40B4-BE49-F238E27FC236}">
                <a16:creationId xmlns:a16="http://schemas.microsoft.com/office/drawing/2014/main" id="{C19BD589-139E-9177-B5B3-EF1B9A524DC1}"/>
              </a:ext>
            </a:extLst>
          </p:cNvPr>
          <p:cNvSpPr>
            <a:spLocks noGrp="1"/>
          </p:cNvSpPr>
          <p:nvPr>
            <p:ph type="body" sz="quarter" idx="12" hasCustomPrompt="1"/>
          </p:nvPr>
        </p:nvSpPr>
        <p:spPr>
          <a:xfrm>
            <a:off x="3287732" y="841166"/>
            <a:ext cx="5676880" cy="441325"/>
          </a:xfrm>
          <a:prstGeom prst="rect">
            <a:avLst/>
          </a:prstGeom>
        </p:spPr>
        <p:txBody>
          <a:bodyPr anchor="ctr"/>
          <a:lstStyle>
            <a:lvl1pPr marL="0" indent="0" algn="l">
              <a:buNone/>
              <a:defRPr sz="2000" b="1">
                <a:solidFill>
                  <a:srgbClr val="56431E"/>
                </a:solidFill>
              </a:defRPr>
            </a:lvl1pPr>
            <a:lvl2pPr marL="457200" indent="0">
              <a:buNone/>
              <a:defRPr/>
            </a:lvl2pPr>
          </a:lstStyle>
          <a:p>
            <a:pPr lvl="0"/>
            <a:r>
              <a:rPr kumimoji="1" lang="ja-JP" altLang="en-US"/>
              <a:t>ふりがな</a:t>
            </a:r>
          </a:p>
        </p:txBody>
      </p:sp>
    </p:spTree>
    <p:extLst>
      <p:ext uri="{BB962C8B-B14F-4D97-AF65-F5344CB8AC3E}">
        <p14:creationId xmlns:p14="http://schemas.microsoft.com/office/powerpoint/2010/main" val="238092186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4" orient="horz" pos="300">
          <p15:clr>
            <a:srgbClr val="FBAE40"/>
          </p15:clr>
        </p15:guide>
        <p15:guide id="5" orient="horz" pos="109">
          <p15:clr>
            <a:srgbClr val="FBAE40"/>
          </p15:clr>
        </p15:guide>
        <p15:guide id="6" pos="1973" userDrawn="1">
          <p15:clr>
            <a:srgbClr val="FBAE40"/>
          </p15:clr>
        </p15:guide>
        <p15:guide id="7" orient="horz" pos="61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2" name="タイトル プレースホルダー 3">
            <a:extLst>
              <a:ext uri="{FF2B5EF4-FFF2-40B4-BE49-F238E27FC236}">
                <a16:creationId xmlns:a16="http://schemas.microsoft.com/office/drawing/2014/main" id="{BC44E951-44CB-B7F2-B5FA-B3623CBE0815}"/>
              </a:ext>
            </a:extLst>
          </p:cNvPr>
          <p:cNvSpPr>
            <a:spLocks noGrp="1"/>
          </p:cNvSpPr>
          <p:nvPr>
            <p:ph type="title"/>
          </p:nvPr>
        </p:nvSpPr>
        <p:spPr>
          <a:xfrm>
            <a:off x="136120" y="157308"/>
            <a:ext cx="7886700" cy="524337"/>
          </a:xfrm>
          <a:prstGeom prst="rect">
            <a:avLst/>
          </a:prstGeom>
        </p:spPr>
        <p:txBody>
          <a:bodyPr vert="horz" lIns="91440" tIns="45720" rIns="91440" bIns="45720" rtlCol="0" anchor="ctr">
            <a:noAutofit/>
          </a:bodyPr>
          <a:lstStyle/>
          <a:p>
            <a:r>
              <a:rPr kumimoji="1" lang="ja-JP" altLang="en-US"/>
              <a:t>マスター タイトルの書式設定</a:t>
            </a:r>
          </a:p>
        </p:txBody>
      </p:sp>
      <p:sp>
        <p:nvSpPr>
          <p:cNvPr id="3" name="スライド番号プレースホルダー 6">
            <a:extLst>
              <a:ext uri="{FF2B5EF4-FFF2-40B4-BE49-F238E27FC236}">
                <a16:creationId xmlns:a16="http://schemas.microsoft.com/office/drawing/2014/main" id="{3C8EDCCC-A793-A518-C090-070D319C0F24}"/>
              </a:ext>
            </a:extLst>
          </p:cNvPr>
          <p:cNvSpPr>
            <a:spLocks noGrp="1"/>
          </p:cNvSpPr>
          <p:nvPr>
            <p:ph type="sldNum" sz="quarter" idx="4"/>
          </p:nvPr>
        </p:nvSpPr>
        <p:spPr>
          <a:xfrm>
            <a:off x="6994120" y="6518131"/>
            <a:ext cx="2057400" cy="365125"/>
          </a:xfrm>
          <a:prstGeom prst="rect">
            <a:avLst/>
          </a:prstGeom>
        </p:spPr>
        <p:txBody>
          <a:bodyPr vert="horz" lIns="91440" tIns="45720" rIns="91440" bIns="45720" rtlCol="0" anchor="ctr"/>
          <a:lstStyle>
            <a:lvl1pPr algn="r">
              <a:defRPr sz="900" b="1">
                <a:solidFill>
                  <a:schemeClr val="bg1"/>
                </a:solidFill>
              </a:defRPr>
            </a:lvl1pPr>
          </a:lstStyle>
          <a:p>
            <a:fld id="{A359AA17-F872-FD40-87F6-CC7356FD8530}" type="slidenum">
              <a:rPr lang="ja-JP" altLang="en-US" smtClean="0"/>
              <a:pPr/>
              <a:t>‹#›</a:t>
            </a:fld>
            <a:endParaRPr lang="ja-JP" altLang="en-US"/>
          </a:p>
        </p:txBody>
      </p:sp>
      <p:sp>
        <p:nvSpPr>
          <p:cNvPr id="4" name="テキスト プレースホルダー 5">
            <a:extLst>
              <a:ext uri="{FF2B5EF4-FFF2-40B4-BE49-F238E27FC236}">
                <a16:creationId xmlns:a16="http://schemas.microsoft.com/office/drawing/2014/main" id="{2B2537CB-DC11-7D0E-081A-C2F6D738B5FD}"/>
              </a:ext>
            </a:extLst>
          </p:cNvPr>
          <p:cNvSpPr>
            <a:spLocks noGrp="1"/>
          </p:cNvSpPr>
          <p:nvPr>
            <p:ph idx="1"/>
          </p:nvPr>
        </p:nvSpPr>
        <p:spPr>
          <a:xfrm>
            <a:off x="323157" y="1069167"/>
            <a:ext cx="8511194" cy="5182004"/>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762192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タイトル スライド">
    <p:spTree>
      <p:nvGrpSpPr>
        <p:cNvPr id="1" name=""/>
        <p:cNvGrpSpPr/>
        <p:nvPr/>
      </p:nvGrpSpPr>
      <p:grpSpPr>
        <a:xfrm>
          <a:off x="0" y="0"/>
          <a:ext cx="0" cy="0"/>
          <a:chOff x="0" y="0"/>
          <a:chExt cx="0" cy="0"/>
        </a:xfrm>
      </p:grpSpPr>
      <p:sp>
        <p:nvSpPr>
          <p:cNvPr id="2" name="タイトル プレースホルダー 3">
            <a:extLst>
              <a:ext uri="{FF2B5EF4-FFF2-40B4-BE49-F238E27FC236}">
                <a16:creationId xmlns:a16="http://schemas.microsoft.com/office/drawing/2014/main" id="{BC44E951-44CB-B7F2-B5FA-B3623CBE0815}"/>
              </a:ext>
            </a:extLst>
          </p:cNvPr>
          <p:cNvSpPr>
            <a:spLocks noGrp="1"/>
          </p:cNvSpPr>
          <p:nvPr>
            <p:ph type="title"/>
          </p:nvPr>
        </p:nvSpPr>
        <p:spPr>
          <a:xfrm>
            <a:off x="136120" y="157308"/>
            <a:ext cx="7886700" cy="524337"/>
          </a:xfrm>
          <a:prstGeom prst="rect">
            <a:avLst/>
          </a:prstGeom>
        </p:spPr>
        <p:txBody>
          <a:bodyPr vert="horz" lIns="91440" tIns="45720" rIns="91440" bIns="45720" rtlCol="0" anchor="ctr">
            <a:noAutofit/>
          </a:bodyPr>
          <a:lstStyle/>
          <a:p>
            <a:r>
              <a:rPr kumimoji="1" lang="ja-JP" altLang="en-US"/>
              <a:t>マスター タイトルの書式設定</a:t>
            </a:r>
          </a:p>
        </p:txBody>
      </p:sp>
      <p:sp>
        <p:nvSpPr>
          <p:cNvPr id="3" name="スライド番号プレースホルダー 6">
            <a:extLst>
              <a:ext uri="{FF2B5EF4-FFF2-40B4-BE49-F238E27FC236}">
                <a16:creationId xmlns:a16="http://schemas.microsoft.com/office/drawing/2014/main" id="{3C8EDCCC-A793-A518-C090-070D319C0F24}"/>
              </a:ext>
            </a:extLst>
          </p:cNvPr>
          <p:cNvSpPr>
            <a:spLocks noGrp="1"/>
          </p:cNvSpPr>
          <p:nvPr>
            <p:ph type="sldNum" sz="quarter" idx="4"/>
          </p:nvPr>
        </p:nvSpPr>
        <p:spPr>
          <a:xfrm>
            <a:off x="6994120" y="6518131"/>
            <a:ext cx="2057400" cy="365125"/>
          </a:xfrm>
          <a:prstGeom prst="rect">
            <a:avLst/>
          </a:prstGeom>
        </p:spPr>
        <p:txBody>
          <a:bodyPr vert="horz" lIns="91440" tIns="45720" rIns="91440" bIns="45720" rtlCol="0" anchor="ctr"/>
          <a:lstStyle>
            <a:lvl1pPr algn="r">
              <a:defRPr sz="900" b="1">
                <a:solidFill>
                  <a:schemeClr val="bg1"/>
                </a:solidFill>
              </a:defRPr>
            </a:lvl1pPr>
          </a:lstStyle>
          <a:p>
            <a:fld id="{A359AA17-F872-FD40-87F6-CC7356FD8530}" type="slidenum">
              <a:rPr lang="ja-JP" altLang="en-US" smtClean="0"/>
              <a:pPr/>
              <a:t>‹#›</a:t>
            </a:fld>
            <a:endParaRPr lang="ja-JP" altLang="en-US"/>
          </a:p>
        </p:txBody>
      </p:sp>
      <p:sp>
        <p:nvSpPr>
          <p:cNvPr id="4" name="テキスト プレースホルダー 5">
            <a:extLst>
              <a:ext uri="{FF2B5EF4-FFF2-40B4-BE49-F238E27FC236}">
                <a16:creationId xmlns:a16="http://schemas.microsoft.com/office/drawing/2014/main" id="{2B2537CB-DC11-7D0E-081A-C2F6D738B5FD}"/>
              </a:ext>
            </a:extLst>
          </p:cNvPr>
          <p:cNvSpPr>
            <a:spLocks noGrp="1"/>
          </p:cNvSpPr>
          <p:nvPr>
            <p:ph idx="1"/>
          </p:nvPr>
        </p:nvSpPr>
        <p:spPr>
          <a:xfrm>
            <a:off x="323157" y="1069167"/>
            <a:ext cx="8511194" cy="5182004"/>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958667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右揃えテキスト">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BF1307-47FD-00A8-A678-05E8F0D91EC5}"/>
              </a:ext>
            </a:extLst>
          </p:cNvPr>
          <p:cNvSpPr>
            <a:spLocks noGrp="1"/>
          </p:cNvSpPr>
          <p:nvPr>
            <p:ph idx="1"/>
          </p:nvPr>
        </p:nvSpPr>
        <p:spPr>
          <a:xfrm>
            <a:off x="179388" y="617677"/>
            <a:ext cx="8785223" cy="5619612"/>
          </a:xfrm>
          <a:prstGeom prst="rect">
            <a:avLst/>
          </a:prstGeom>
        </p:spPr>
        <p:txBody>
          <a:bodyPr tIns="72000" bIns="36000"/>
          <a:lstStyle>
            <a:lvl1pPr marL="0" indent="0">
              <a:lnSpc>
                <a:spcPct val="120000"/>
              </a:lnSpc>
              <a:spcBef>
                <a:spcPts val="0"/>
              </a:spcBef>
              <a:spcAft>
                <a:spcPts val="300"/>
              </a:spcAft>
              <a:buNone/>
              <a:defRPr>
                <a:solidFill>
                  <a:srgbClr val="56431E"/>
                </a:solidFill>
              </a:defRPr>
            </a:lvl1pPr>
            <a:lvl2pPr marL="360000" indent="0">
              <a:lnSpc>
                <a:spcPct val="120000"/>
              </a:lnSpc>
              <a:spcBef>
                <a:spcPts val="0"/>
              </a:spcBef>
              <a:spcAft>
                <a:spcPts val="300"/>
              </a:spcAft>
              <a:buNone/>
              <a:defRPr>
                <a:solidFill>
                  <a:srgbClr val="56431E"/>
                </a:solidFill>
              </a:defRPr>
            </a:lvl2pPr>
            <a:lvl3pPr marL="720000" indent="0">
              <a:lnSpc>
                <a:spcPct val="120000"/>
              </a:lnSpc>
              <a:spcBef>
                <a:spcPts val="0"/>
              </a:spcBef>
              <a:spcAft>
                <a:spcPts val="300"/>
              </a:spcAft>
              <a:buNone/>
              <a:defRPr>
                <a:solidFill>
                  <a:srgbClr val="56431E"/>
                </a:solidFill>
              </a:defRPr>
            </a:lvl3pPr>
            <a:lvl4pPr marL="1080000" indent="0">
              <a:lnSpc>
                <a:spcPct val="120000"/>
              </a:lnSpc>
              <a:spcBef>
                <a:spcPts val="0"/>
              </a:spcBef>
              <a:spcAft>
                <a:spcPts val="300"/>
              </a:spcAft>
              <a:buNone/>
              <a:defRPr>
                <a:solidFill>
                  <a:srgbClr val="56431E"/>
                </a:solidFill>
              </a:defRPr>
            </a:lvl4pPr>
            <a:lvl5pPr marL="1440000" indent="0">
              <a:lnSpc>
                <a:spcPct val="120000"/>
              </a:lnSpc>
              <a:spcBef>
                <a:spcPts val="0"/>
              </a:spcBef>
              <a:spcAft>
                <a:spcPts val="300"/>
              </a:spcAft>
              <a:buNone/>
              <a:defRPr>
                <a:solidFill>
                  <a:srgbClr val="56431E"/>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8" name="Title 1">
            <a:extLst>
              <a:ext uri="{FF2B5EF4-FFF2-40B4-BE49-F238E27FC236}">
                <a16:creationId xmlns:a16="http://schemas.microsoft.com/office/drawing/2014/main" id="{0831BDA4-73A2-C1A0-2C10-EB365F1496D1}"/>
              </a:ext>
            </a:extLst>
          </p:cNvPr>
          <p:cNvSpPr>
            <a:spLocks noGrp="1"/>
          </p:cNvSpPr>
          <p:nvPr>
            <p:ph type="title"/>
          </p:nvPr>
        </p:nvSpPr>
        <p:spPr>
          <a:xfrm>
            <a:off x="179388" y="174546"/>
            <a:ext cx="8785225" cy="296819"/>
          </a:xfrm>
        </p:spPr>
        <p:txBody>
          <a:bodyPr lIns="72000" tIns="144000" rIns="72000" bIns="72000">
            <a:noAutofit/>
          </a:bodyPr>
          <a:lstStyle>
            <a:lvl1pPr algn="l">
              <a:defRPr sz="2400" b="1">
                <a:solidFill>
                  <a:srgbClr val="56431E"/>
                </a:solidFill>
                <a:latin typeface="游ゴシック" panose="020B0400000000000000" pitchFamily="50" charset="-128"/>
                <a:ea typeface="游ゴシック" panose="020B0400000000000000" pitchFamily="50" charset="-128"/>
              </a:defRPr>
            </a:lvl1pPr>
          </a:lstStyle>
          <a:p>
            <a:r>
              <a:rPr lang="ja-JP" altLang="en-US"/>
              <a:t>マスター タイトルの書式設定</a:t>
            </a:r>
            <a:endParaRPr lang="en-US"/>
          </a:p>
        </p:txBody>
      </p:sp>
      <p:sp>
        <p:nvSpPr>
          <p:cNvPr id="17" name="正方形/長方形 16">
            <a:extLst>
              <a:ext uri="{FF2B5EF4-FFF2-40B4-BE49-F238E27FC236}">
                <a16:creationId xmlns:a16="http://schemas.microsoft.com/office/drawing/2014/main" id="{2DD9E095-6D44-FCD5-704C-D132D1574A80}"/>
              </a:ext>
            </a:extLst>
          </p:cNvPr>
          <p:cNvSpPr/>
          <p:nvPr userDrawn="1"/>
        </p:nvSpPr>
        <p:spPr>
          <a:xfrm>
            <a:off x="0" y="6416674"/>
            <a:ext cx="9144000" cy="441325"/>
          </a:xfrm>
          <a:prstGeom prst="rect">
            <a:avLst/>
          </a:prstGeom>
          <a:gradFill>
            <a:gsLst>
              <a:gs pos="71000">
                <a:srgbClr val="7A996E"/>
              </a:gs>
              <a:gs pos="38000">
                <a:srgbClr val="F18614"/>
              </a:gs>
              <a:gs pos="0">
                <a:srgbClr val="EE3162"/>
              </a:gs>
              <a:gs pos="100000">
                <a:srgbClr val="02ABC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E07493C0-1461-79FE-04D4-49A240050238}"/>
              </a:ext>
            </a:extLst>
          </p:cNvPr>
          <p:cNvSpPr txBox="1"/>
          <p:nvPr userDrawn="1"/>
        </p:nvSpPr>
        <p:spPr>
          <a:xfrm>
            <a:off x="1" y="6416675"/>
            <a:ext cx="1409700" cy="441325"/>
          </a:xfrm>
          <a:prstGeom prst="rect">
            <a:avLst/>
          </a:prstGeom>
          <a:noFill/>
        </p:spPr>
        <p:txBody>
          <a:bodyPr wrap="square" lIns="180000" tIns="36000" rIns="180000" bIns="36000" rtlCol="0" anchor="ctr">
            <a:noAutofit/>
          </a:bodyPr>
          <a:lstStyle/>
          <a:p>
            <a:pPr algn="l"/>
            <a:r>
              <a:rPr kumimoji="1" lang="en-US" altLang="ja-JP" sz="1323" b="1" i="1">
                <a:solidFill>
                  <a:schemeClr val="bg1"/>
                </a:solidFill>
                <a:latin typeface="游ゴシック" panose="020B0400000000000000" pitchFamily="50" charset="-128"/>
                <a:ea typeface="游ゴシック" panose="020B0400000000000000" pitchFamily="50" charset="-128"/>
              </a:rPr>
              <a:t>confidential</a:t>
            </a:r>
            <a:endParaRPr kumimoji="1" lang="ja-JP" altLang="en-US" sz="1323" b="1" i="1">
              <a:solidFill>
                <a:schemeClr val="bg1"/>
              </a:solidFill>
              <a:latin typeface="游ゴシック" panose="020B0400000000000000" pitchFamily="50" charset="-128"/>
              <a:ea typeface="游ゴシック" panose="020B0400000000000000" pitchFamily="50" charset="-128"/>
            </a:endParaRPr>
          </a:p>
        </p:txBody>
      </p:sp>
      <p:sp>
        <p:nvSpPr>
          <p:cNvPr id="19" name="正方形/長方形 18">
            <a:extLst>
              <a:ext uri="{FF2B5EF4-FFF2-40B4-BE49-F238E27FC236}">
                <a16:creationId xmlns:a16="http://schemas.microsoft.com/office/drawing/2014/main" id="{EB4B2330-9625-1722-6571-16B706A0E299}"/>
              </a:ext>
            </a:extLst>
          </p:cNvPr>
          <p:cNvSpPr/>
          <p:nvPr userDrawn="1"/>
        </p:nvSpPr>
        <p:spPr>
          <a:xfrm>
            <a:off x="2767111" y="6416675"/>
            <a:ext cx="3616758" cy="441325"/>
          </a:xfrm>
          <a:prstGeom prst="rect">
            <a:avLst/>
          </a:prstGeom>
        </p:spPr>
        <p:txBody>
          <a:bodyPr wrap="square" lIns="180000" tIns="36000" rIns="180000" bIns="36000" anchor="ctr">
            <a:noAutofit/>
          </a:bodyPr>
          <a:lstStyle/>
          <a:p>
            <a:pPr algn="ctr"/>
            <a:r>
              <a:rPr lang="en-US" altLang="ja-JP" sz="1050">
                <a:solidFill>
                  <a:schemeClr val="bg1"/>
                </a:solidFill>
                <a:latin typeface="Arial" panose="020B0604020202020204" pitchFamily="34" charset="0"/>
                <a:cs typeface="Arial" panose="020B0604020202020204" pitchFamily="34" charset="0"/>
              </a:rPr>
              <a:t>Copyright ©  </a:t>
            </a:r>
            <a:r>
              <a:rPr lang="en-US" altLang="ja-JP" sz="1050" err="1">
                <a:solidFill>
                  <a:schemeClr val="bg1"/>
                </a:solidFill>
                <a:latin typeface="Arial" panose="020B0604020202020204" pitchFamily="34" charset="0"/>
                <a:cs typeface="Arial" panose="020B0604020202020204" pitchFamily="34" charset="0"/>
              </a:rPr>
              <a:t>mitemo</a:t>
            </a:r>
            <a:r>
              <a:rPr lang="en-US" altLang="ja-JP" sz="1050">
                <a:solidFill>
                  <a:schemeClr val="bg1"/>
                </a:solidFill>
                <a:latin typeface="Arial" panose="020B0604020202020204" pitchFamily="34" charset="0"/>
                <a:cs typeface="Arial" panose="020B0604020202020204" pitchFamily="34" charset="0"/>
              </a:rPr>
              <a:t> </a:t>
            </a:r>
            <a:r>
              <a:rPr lang="en-US" altLang="ja-JP" sz="1050" err="1">
                <a:solidFill>
                  <a:schemeClr val="bg1"/>
                </a:solidFill>
                <a:latin typeface="Arial" panose="020B0604020202020204" pitchFamily="34" charset="0"/>
                <a:cs typeface="Arial" panose="020B0604020202020204" pitchFamily="34" charset="0"/>
              </a:rPr>
              <a:t>Co.Ltd</a:t>
            </a:r>
            <a:r>
              <a:rPr lang="en-US" altLang="ja-JP" sz="1050">
                <a:solidFill>
                  <a:schemeClr val="bg1"/>
                </a:solidFill>
                <a:latin typeface="Arial" panose="020B0604020202020204" pitchFamily="34" charset="0"/>
                <a:cs typeface="Arial" panose="020B0604020202020204" pitchFamily="34" charset="0"/>
              </a:rPr>
              <a:t>. All rights reserved</a:t>
            </a:r>
            <a:endParaRPr lang="ja-JP" altLang="en-US" sz="1050">
              <a:solidFill>
                <a:schemeClr val="bg1"/>
              </a:solidFill>
              <a:latin typeface="Arial" panose="020B0604020202020204" pitchFamily="34" charset="0"/>
              <a:cs typeface="Arial" panose="020B0604020202020204" pitchFamily="34" charset="0"/>
            </a:endParaRPr>
          </a:p>
        </p:txBody>
      </p:sp>
      <p:sp>
        <p:nvSpPr>
          <p:cNvPr id="20" name="Slide Number Placeholder 5">
            <a:extLst>
              <a:ext uri="{FF2B5EF4-FFF2-40B4-BE49-F238E27FC236}">
                <a16:creationId xmlns:a16="http://schemas.microsoft.com/office/drawing/2014/main" id="{51FCE984-CBB6-EAEB-E8AB-7511FB6E5BD3}"/>
              </a:ext>
            </a:extLst>
          </p:cNvPr>
          <p:cNvSpPr txBox="1">
            <a:spLocks/>
          </p:cNvSpPr>
          <p:nvPr userDrawn="1"/>
        </p:nvSpPr>
        <p:spPr>
          <a:xfrm>
            <a:off x="8448676" y="6416675"/>
            <a:ext cx="695324" cy="441325"/>
          </a:xfrm>
          <a:prstGeom prst="rect">
            <a:avLst/>
          </a:prstGeom>
        </p:spPr>
        <p:txBody>
          <a:bodyPr lIns="180000" tIns="36000" rIns="180000" bIns="36000" anchor="ctr">
            <a:noAutofit/>
          </a:bodyPr>
          <a:lstStyle>
            <a:defPPr>
              <a:defRPr lang="en-US"/>
            </a:defPPr>
            <a:lvl1pPr marL="0" algn="r" defTabSz="457200" rtl="0" eaLnBrk="1" latinLnBrk="0" hangingPunct="1">
              <a:defRPr sz="140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4E0E0CD-D5FA-6742-8D9B-B2BD86462CA2}" type="slidenum">
              <a:rPr kumimoji="1" lang="ja-JP" altLang="en-US" smtClean="0">
                <a:solidFill>
                  <a:schemeClr val="bg1"/>
                </a:solidFill>
              </a:rPr>
              <a:pPr/>
              <a:t>‹#›</a:t>
            </a:fld>
            <a:endParaRPr kumimoji="1" lang="ja-JP" altLang="en-US">
              <a:solidFill>
                <a:schemeClr val="bg1"/>
              </a:solidFill>
            </a:endParaRPr>
          </a:p>
        </p:txBody>
      </p:sp>
    </p:spTree>
    <p:extLst>
      <p:ext uri="{BB962C8B-B14F-4D97-AF65-F5344CB8AC3E}">
        <p14:creationId xmlns:p14="http://schemas.microsoft.com/office/powerpoint/2010/main" val="311158139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4" orient="horz" pos="300" userDrawn="1">
          <p15:clr>
            <a:srgbClr val="FBAE40"/>
          </p15:clr>
        </p15:guide>
        <p15:guide id="5" orient="horz" pos="10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中央揃えテキスト">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BF1307-47FD-00A8-A678-05E8F0D91EC5}"/>
              </a:ext>
            </a:extLst>
          </p:cNvPr>
          <p:cNvSpPr>
            <a:spLocks noGrp="1"/>
          </p:cNvSpPr>
          <p:nvPr>
            <p:ph idx="1"/>
          </p:nvPr>
        </p:nvSpPr>
        <p:spPr>
          <a:xfrm>
            <a:off x="179388" y="617677"/>
            <a:ext cx="8785223" cy="5619612"/>
          </a:xfrm>
          <a:prstGeom prst="rect">
            <a:avLst/>
          </a:prstGeom>
        </p:spPr>
        <p:txBody>
          <a:bodyPr tIns="72000" bIns="36000" anchor="ctr"/>
          <a:lstStyle>
            <a:lvl1pPr marL="0" indent="0" algn="ctr">
              <a:lnSpc>
                <a:spcPct val="110000"/>
              </a:lnSpc>
              <a:spcBef>
                <a:spcPts val="0"/>
              </a:spcBef>
              <a:spcAft>
                <a:spcPts val="300"/>
              </a:spcAft>
              <a:buNone/>
              <a:defRPr>
                <a:solidFill>
                  <a:srgbClr val="56431E"/>
                </a:solidFill>
              </a:defRPr>
            </a:lvl1pPr>
            <a:lvl2pPr marL="360000" indent="0">
              <a:lnSpc>
                <a:spcPct val="110000"/>
              </a:lnSpc>
              <a:spcBef>
                <a:spcPts val="0"/>
              </a:spcBef>
              <a:spcAft>
                <a:spcPts val="300"/>
              </a:spcAft>
              <a:buNone/>
              <a:defRPr/>
            </a:lvl2pPr>
            <a:lvl3pPr marL="720000" indent="0">
              <a:lnSpc>
                <a:spcPct val="110000"/>
              </a:lnSpc>
              <a:spcBef>
                <a:spcPts val="0"/>
              </a:spcBef>
              <a:spcAft>
                <a:spcPts val="300"/>
              </a:spcAft>
              <a:buNone/>
              <a:defRPr/>
            </a:lvl3pPr>
            <a:lvl4pPr marL="1080000" indent="0">
              <a:lnSpc>
                <a:spcPct val="110000"/>
              </a:lnSpc>
              <a:spcBef>
                <a:spcPts val="0"/>
              </a:spcBef>
              <a:spcAft>
                <a:spcPts val="300"/>
              </a:spcAft>
              <a:buNone/>
              <a:defRPr/>
            </a:lvl4pPr>
            <a:lvl5pPr marL="1440000" indent="0">
              <a:lnSpc>
                <a:spcPct val="110000"/>
              </a:lnSpc>
              <a:spcBef>
                <a:spcPts val="0"/>
              </a:spcBef>
              <a:spcAft>
                <a:spcPts val="300"/>
              </a:spcAft>
              <a:buNone/>
              <a:defRPr/>
            </a:lvl5pPr>
          </a:lstStyle>
          <a:p>
            <a:pPr lvl="0"/>
            <a:r>
              <a:rPr lang="ja-JP" altLang="en-US"/>
              <a:t>マスター テキストの書式設定</a:t>
            </a:r>
          </a:p>
        </p:txBody>
      </p:sp>
      <p:sp>
        <p:nvSpPr>
          <p:cNvPr id="8" name="Title 1">
            <a:extLst>
              <a:ext uri="{FF2B5EF4-FFF2-40B4-BE49-F238E27FC236}">
                <a16:creationId xmlns:a16="http://schemas.microsoft.com/office/drawing/2014/main" id="{F8EAE694-4E43-DA48-9A43-7470B82A445F}"/>
              </a:ext>
            </a:extLst>
          </p:cNvPr>
          <p:cNvSpPr>
            <a:spLocks noGrp="1"/>
          </p:cNvSpPr>
          <p:nvPr>
            <p:ph type="title"/>
          </p:nvPr>
        </p:nvSpPr>
        <p:spPr>
          <a:xfrm>
            <a:off x="179388" y="174546"/>
            <a:ext cx="8785225" cy="296819"/>
          </a:xfrm>
        </p:spPr>
        <p:txBody>
          <a:bodyPr lIns="72000" tIns="144000" rIns="72000" bIns="72000">
            <a:noAutofit/>
          </a:bodyPr>
          <a:lstStyle>
            <a:lvl1pPr algn="l">
              <a:defRPr sz="2400" b="1">
                <a:solidFill>
                  <a:srgbClr val="56431E"/>
                </a:solidFill>
                <a:latin typeface="游ゴシック" panose="020B0400000000000000" pitchFamily="50" charset="-128"/>
                <a:ea typeface="游ゴシック" panose="020B0400000000000000" pitchFamily="50" charset="-128"/>
              </a:defRPr>
            </a:lvl1pPr>
          </a:lstStyle>
          <a:p>
            <a:r>
              <a:rPr lang="ja-JP" altLang="en-US"/>
              <a:t>マスター タイトルの書式設定</a:t>
            </a:r>
            <a:endParaRPr lang="en-US"/>
          </a:p>
        </p:txBody>
      </p:sp>
      <p:sp>
        <p:nvSpPr>
          <p:cNvPr id="20" name="正方形/長方形 19">
            <a:extLst>
              <a:ext uri="{FF2B5EF4-FFF2-40B4-BE49-F238E27FC236}">
                <a16:creationId xmlns:a16="http://schemas.microsoft.com/office/drawing/2014/main" id="{847719D9-D941-0EF6-CCDD-A09D7906FB91}"/>
              </a:ext>
            </a:extLst>
          </p:cNvPr>
          <p:cNvSpPr/>
          <p:nvPr userDrawn="1"/>
        </p:nvSpPr>
        <p:spPr>
          <a:xfrm>
            <a:off x="0" y="6416674"/>
            <a:ext cx="9144000" cy="441325"/>
          </a:xfrm>
          <a:prstGeom prst="rect">
            <a:avLst/>
          </a:prstGeom>
          <a:gradFill>
            <a:gsLst>
              <a:gs pos="71000">
                <a:srgbClr val="7A996E"/>
              </a:gs>
              <a:gs pos="38000">
                <a:srgbClr val="F18614"/>
              </a:gs>
              <a:gs pos="0">
                <a:srgbClr val="EE3162"/>
              </a:gs>
              <a:gs pos="100000">
                <a:srgbClr val="02ABC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9D193005-1AF6-56FE-0674-577305FA1E7D}"/>
              </a:ext>
            </a:extLst>
          </p:cNvPr>
          <p:cNvSpPr txBox="1"/>
          <p:nvPr userDrawn="1"/>
        </p:nvSpPr>
        <p:spPr>
          <a:xfrm>
            <a:off x="1" y="6416675"/>
            <a:ext cx="1409700" cy="441325"/>
          </a:xfrm>
          <a:prstGeom prst="rect">
            <a:avLst/>
          </a:prstGeom>
          <a:noFill/>
        </p:spPr>
        <p:txBody>
          <a:bodyPr wrap="square" lIns="180000" tIns="36000" rIns="180000" bIns="36000" rtlCol="0" anchor="ctr">
            <a:noAutofit/>
          </a:bodyPr>
          <a:lstStyle/>
          <a:p>
            <a:pPr algn="l"/>
            <a:r>
              <a:rPr kumimoji="1" lang="en-US" altLang="ja-JP" sz="1323" b="1" i="1">
                <a:solidFill>
                  <a:schemeClr val="bg1"/>
                </a:solidFill>
                <a:latin typeface="游ゴシック" panose="020B0400000000000000" pitchFamily="50" charset="-128"/>
                <a:ea typeface="游ゴシック" panose="020B0400000000000000" pitchFamily="50" charset="-128"/>
              </a:rPr>
              <a:t>confidential</a:t>
            </a:r>
            <a:endParaRPr kumimoji="1" lang="ja-JP" altLang="en-US" sz="1323" b="1" i="1">
              <a:solidFill>
                <a:schemeClr val="bg1"/>
              </a:solidFill>
              <a:latin typeface="游ゴシック" panose="020B0400000000000000" pitchFamily="50" charset="-128"/>
              <a:ea typeface="游ゴシック" panose="020B0400000000000000" pitchFamily="50" charset="-128"/>
            </a:endParaRPr>
          </a:p>
        </p:txBody>
      </p:sp>
      <p:sp>
        <p:nvSpPr>
          <p:cNvPr id="22" name="正方形/長方形 21">
            <a:extLst>
              <a:ext uri="{FF2B5EF4-FFF2-40B4-BE49-F238E27FC236}">
                <a16:creationId xmlns:a16="http://schemas.microsoft.com/office/drawing/2014/main" id="{D3574946-F843-5CC6-2639-651351434755}"/>
              </a:ext>
            </a:extLst>
          </p:cNvPr>
          <p:cNvSpPr/>
          <p:nvPr userDrawn="1"/>
        </p:nvSpPr>
        <p:spPr>
          <a:xfrm>
            <a:off x="2767111" y="6416675"/>
            <a:ext cx="3616758" cy="441325"/>
          </a:xfrm>
          <a:prstGeom prst="rect">
            <a:avLst/>
          </a:prstGeom>
        </p:spPr>
        <p:txBody>
          <a:bodyPr wrap="square" lIns="180000" tIns="36000" rIns="180000" bIns="36000" anchor="ctr">
            <a:noAutofit/>
          </a:bodyPr>
          <a:lstStyle/>
          <a:p>
            <a:pPr algn="ctr"/>
            <a:r>
              <a:rPr lang="en-US" altLang="ja-JP" sz="1050">
                <a:solidFill>
                  <a:schemeClr val="bg1"/>
                </a:solidFill>
                <a:latin typeface="Arial" panose="020B0604020202020204" pitchFamily="34" charset="0"/>
                <a:cs typeface="Arial" panose="020B0604020202020204" pitchFamily="34" charset="0"/>
              </a:rPr>
              <a:t>Copyright ©  </a:t>
            </a:r>
            <a:r>
              <a:rPr lang="en-US" altLang="ja-JP" sz="1050" err="1">
                <a:solidFill>
                  <a:schemeClr val="bg1"/>
                </a:solidFill>
                <a:latin typeface="Arial" panose="020B0604020202020204" pitchFamily="34" charset="0"/>
                <a:cs typeface="Arial" panose="020B0604020202020204" pitchFamily="34" charset="0"/>
              </a:rPr>
              <a:t>mitemo</a:t>
            </a:r>
            <a:r>
              <a:rPr lang="en-US" altLang="ja-JP" sz="1050">
                <a:solidFill>
                  <a:schemeClr val="bg1"/>
                </a:solidFill>
                <a:latin typeface="Arial" panose="020B0604020202020204" pitchFamily="34" charset="0"/>
                <a:cs typeface="Arial" panose="020B0604020202020204" pitchFamily="34" charset="0"/>
              </a:rPr>
              <a:t> </a:t>
            </a:r>
            <a:r>
              <a:rPr lang="en-US" altLang="ja-JP" sz="1050" err="1">
                <a:solidFill>
                  <a:schemeClr val="bg1"/>
                </a:solidFill>
                <a:latin typeface="Arial" panose="020B0604020202020204" pitchFamily="34" charset="0"/>
                <a:cs typeface="Arial" panose="020B0604020202020204" pitchFamily="34" charset="0"/>
              </a:rPr>
              <a:t>Co.Ltd</a:t>
            </a:r>
            <a:r>
              <a:rPr lang="en-US" altLang="ja-JP" sz="1050">
                <a:solidFill>
                  <a:schemeClr val="bg1"/>
                </a:solidFill>
                <a:latin typeface="Arial" panose="020B0604020202020204" pitchFamily="34" charset="0"/>
                <a:cs typeface="Arial" panose="020B0604020202020204" pitchFamily="34" charset="0"/>
              </a:rPr>
              <a:t>. All rights reserved</a:t>
            </a:r>
            <a:endParaRPr lang="ja-JP" altLang="en-US" sz="1050">
              <a:solidFill>
                <a:schemeClr val="bg1"/>
              </a:solidFill>
              <a:latin typeface="Arial" panose="020B0604020202020204" pitchFamily="34" charset="0"/>
              <a:cs typeface="Arial" panose="020B0604020202020204" pitchFamily="34" charset="0"/>
            </a:endParaRPr>
          </a:p>
        </p:txBody>
      </p:sp>
      <p:sp>
        <p:nvSpPr>
          <p:cNvPr id="23" name="Slide Number Placeholder 5">
            <a:extLst>
              <a:ext uri="{FF2B5EF4-FFF2-40B4-BE49-F238E27FC236}">
                <a16:creationId xmlns:a16="http://schemas.microsoft.com/office/drawing/2014/main" id="{827AFE86-74BF-3FFD-EBD6-1C30B8C25AB0}"/>
              </a:ext>
            </a:extLst>
          </p:cNvPr>
          <p:cNvSpPr txBox="1">
            <a:spLocks/>
          </p:cNvSpPr>
          <p:nvPr userDrawn="1"/>
        </p:nvSpPr>
        <p:spPr>
          <a:xfrm>
            <a:off x="8448676" y="6416675"/>
            <a:ext cx="695324" cy="441325"/>
          </a:xfrm>
          <a:prstGeom prst="rect">
            <a:avLst/>
          </a:prstGeom>
        </p:spPr>
        <p:txBody>
          <a:bodyPr lIns="180000" tIns="36000" rIns="180000" bIns="36000" anchor="ctr">
            <a:noAutofit/>
          </a:bodyPr>
          <a:lstStyle>
            <a:defPPr>
              <a:defRPr lang="en-US"/>
            </a:defPPr>
            <a:lvl1pPr marL="0" algn="r" defTabSz="457200" rtl="0" eaLnBrk="1" latinLnBrk="0" hangingPunct="1">
              <a:defRPr sz="140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4E0E0CD-D5FA-6742-8D9B-B2BD86462CA2}" type="slidenum">
              <a:rPr kumimoji="1" lang="ja-JP" altLang="en-US" smtClean="0">
                <a:solidFill>
                  <a:schemeClr val="bg1"/>
                </a:solidFill>
              </a:rPr>
              <a:pPr/>
              <a:t>‹#›</a:t>
            </a:fld>
            <a:endParaRPr kumimoji="1" lang="ja-JP" altLang="en-US">
              <a:solidFill>
                <a:schemeClr val="bg1"/>
              </a:solidFill>
            </a:endParaRPr>
          </a:p>
        </p:txBody>
      </p:sp>
    </p:spTree>
    <p:extLst>
      <p:ext uri="{BB962C8B-B14F-4D97-AF65-F5344CB8AC3E}">
        <p14:creationId xmlns:p14="http://schemas.microsoft.com/office/powerpoint/2010/main" val="147960416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4" orient="horz" pos="300" userDrawn="1">
          <p15:clr>
            <a:srgbClr val="FBAE40"/>
          </p15:clr>
        </p15:guide>
        <p15:guide id="5" orient="horz" pos="10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79388" y="174546"/>
            <a:ext cx="8785225" cy="296819"/>
          </a:xfrm>
        </p:spPr>
        <p:txBody>
          <a:bodyPr lIns="72000" tIns="144000" rIns="72000" bIns="72000">
            <a:noAutofit/>
          </a:bodyPr>
          <a:lstStyle>
            <a:lvl1pPr algn="l">
              <a:defRPr sz="2400" b="1">
                <a:solidFill>
                  <a:srgbClr val="56431E"/>
                </a:solidFill>
                <a:latin typeface="游ゴシック" panose="020B0400000000000000" pitchFamily="50" charset="-128"/>
                <a:ea typeface="游ゴシック" panose="020B0400000000000000" pitchFamily="50" charset="-128"/>
              </a:defRPr>
            </a:lvl1pPr>
          </a:lstStyle>
          <a:p>
            <a:r>
              <a:rPr lang="ja-JP" altLang="en-US"/>
              <a:t>マスター タイトルの書式設定</a:t>
            </a:r>
            <a:endParaRPr lang="en-US"/>
          </a:p>
        </p:txBody>
      </p:sp>
      <p:sp>
        <p:nvSpPr>
          <p:cNvPr id="19" name="正方形/長方形 18">
            <a:extLst>
              <a:ext uri="{FF2B5EF4-FFF2-40B4-BE49-F238E27FC236}">
                <a16:creationId xmlns:a16="http://schemas.microsoft.com/office/drawing/2014/main" id="{BC27F3A3-3CB3-DB36-1D99-5569F018E16D}"/>
              </a:ext>
            </a:extLst>
          </p:cNvPr>
          <p:cNvSpPr/>
          <p:nvPr userDrawn="1"/>
        </p:nvSpPr>
        <p:spPr>
          <a:xfrm>
            <a:off x="0" y="6416674"/>
            <a:ext cx="9144000" cy="441325"/>
          </a:xfrm>
          <a:prstGeom prst="rect">
            <a:avLst/>
          </a:prstGeom>
          <a:gradFill>
            <a:gsLst>
              <a:gs pos="71000">
                <a:srgbClr val="7A996E"/>
              </a:gs>
              <a:gs pos="38000">
                <a:srgbClr val="F18614"/>
              </a:gs>
              <a:gs pos="0">
                <a:srgbClr val="EE3162"/>
              </a:gs>
              <a:gs pos="100000">
                <a:srgbClr val="02ABC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E2E4C8B0-748C-EF53-F6BB-D1ACECB0B6AF}"/>
              </a:ext>
            </a:extLst>
          </p:cNvPr>
          <p:cNvSpPr txBox="1"/>
          <p:nvPr userDrawn="1"/>
        </p:nvSpPr>
        <p:spPr>
          <a:xfrm>
            <a:off x="1" y="6416675"/>
            <a:ext cx="1409700" cy="441325"/>
          </a:xfrm>
          <a:prstGeom prst="rect">
            <a:avLst/>
          </a:prstGeom>
          <a:noFill/>
        </p:spPr>
        <p:txBody>
          <a:bodyPr wrap="square" lIns="180000" tIns="36000" rIns="180000" bIns="36000" rtlCol="0" anchor="ctr">
            <a:noAutofit/>
          </a:bodyPr>
          <a:lstStyle/>
          <a:p>
            <a:pPr algn="l"/>
            <a:r>
              <a:rPr kumimoji="1" lang="en-US" altLang="ja-JP" sz="1323" b="1" i="1">
                <a:solidFill>
                  <a:schemeClr val="bg1"/>
                </a:solidFill>
                <a:latin typeface="游ゴシック" panose="020B0400000000000000" pitchFamily="50" charset="-128"/>
                <a:ea typeface="游ゴシック" panose="020B0400000000000000" pitchFamily="50" charset="-128"/>
              </a:rPr>
              <a:t>confidential</a:t>
            </a:r>
            <a:endParaRPr kumimoji="1" lang="ja-JP" altLang="en-US" sz="1323" b="1" i="1">
              <a:solidFill>
                <a:schemeClr val="bg1"/>
              </a:solidFill>
              <a:latin typeface="游ゴシック" panose="020B0400000000000000" pitchFamily="50" charset="-128"/>
              <a:ea typeface="游ゴシック" panose="020B0400000000000000" pitchFamily="50" charset="-128"/>
            </a:endParaRPr>
          </a:p>
        </p:txBody>
      </p:sp>
      <p:sp>
        <p:nvSpPr>
          <p:cNvPr id="21" name="正方形/長方形 20">
            <a:extLst>
              <a:ext uri="{FF2B5EF4-FFF2-40B4-BE49-F238E27FC236}">
                <a16:creationId xmlns:a16="http://schemas.microsoft.com/office/drawing/2014/main" id="{573333BB-6F5F-FB2A-0E6A-5694C90D5708}"/>
              </a:ext>
            </a:extLst>
          </p:cNvPr>
          <p:cNvSpPr/>
          <p:nvPr userDrawn="1"/>
        </p:nvSpPr>
        <p:spPr>
          <a:xfrm>
            <a:off x="2767111" y="6416675"/>
            <a:ext cx="3616758" cy="441325"/>
          </a:xfrm>
          <a:prstGeom prst="rect">
            <a:avLst/>
          </a:prstGeom>
        </p:spPr>
        <p:txBody>
          <a:bodyPr wrap="square" lIns="180000" tIns="36000" rIns="180000" bIns="36000" anchor="ctr">
            <a:noAutofit/>
          </a:bodyPr>
          <a:lstStyle/>
          <a:p>
            <a:pPr algn="ctr"/>
            <a:r>
              <a:rPr lang="en-US" altLang="ja-JP" sz="1050">
                <a:solidFill>
                  <a:schemeClr val="bg1"/>
                </a:solidFill>
                <a:latin typeface="Arial" panose="020B0604020202020204" pitchFamily="34" charset="0"/>
                <a:cs typeface="Arial" panose="020B0604020202020204" pitchFamily="34" charset="0"/>
              </a:rPr>
              <a:t>Copyright ©  </a:t>
            </a:r>
            <a:r>
              <a:rPr lang="en-US" altLang="ja-JP" sz="1050" err="1">
                <a:solidFill>
                  <a:schemeClr val="bg1"/>
                </a:solidFill>
                <a:latin typeface="Arial" panose="020B0604020202020204" pitchFamily="34" charset="0"/>
                <a:cs typeface="Arial" panose="020B0604020202020204" pitchFamily="34" charset="0"/>
              </a:rPr>
              <a:t>mitemo</a:t>
            </a:r>
            <a:r>
              <a:rPr lang="en-US" altLang="ja-JP" sz="1050">
                <a:solidFill>
                  <a:schemeClr val="bg1"/>
                </a:solidFill>
                <a:latin typeface="Arial" panose="020B0604020202020204" pitchFamily="34" charset="0"/>
                <a:cs typeface="Arial" panose="020B0604020202020204" pitchFamily="34" charset="0"/>
              </a:rPr>
              <a:t> </a:t>
            </a:r>
            <a:r>
              <a:rPr lang="en-US" altLang="ja-JP" sz="1050" err="1">
                <a:solidFill>
                  <a:schemeClr val="bg1"/>
                </a:solidFill>
                <a:latin typeface="Arial" panose="020B0604020202020204" pitchFamily="34" charset="0"/>
                <a:cs typeface="Arial" panose="020B0604020202020204" pitchFamily="34" charset="0"/>
              </a:rPr>
              <a:t>Co.Ltd</a:t>
            </a:r>
            <a:r>
              <a:rPr lang="en-US" altLang="ja-JP" sz="1050">
                <a:solidFill>
                  <a:schemeClr val="bg1"/>
                </a:solidFill>
                <a:latin typeface="Arial" panose="020B0604020202020204" pitchFamily="34" charset="0"/>
                <a:cs typeface="Arial" panose="020B0604020202020204" pitchFamily="34" charset="0"/>
              </a:rPr>
              <a:t>. All rights reserved</a:t>
            </a:r>
            <a:endParaRPr lang="ja-JP" altLang="en-US" sz="1050">
              <a:solidFill>
                <a:schemeClr val="bg1"/>
              </a:solidFill>
              <a:latin typeface="Arial" panose="020B0604020202020204" pitchFamily="34" charset="0"/>
              <a:cs typeface="Arial" panose="020B0604020202020204" pitchFamily="34" charset="0"/>
            </a:endParaRPr>
          </a:p>
        </p:txBody>
      </p:sp>
      <p:sp>
        <p:nvSpPr>
          <p:cNvPr id="22" name="Slide Number Placeholder 5">
            <a:extLst>
              <a:ext uri="{FF2B5EF4-FFF2-40B4-BE49-F238E27FC236}">
                <a16:creationId xmlns:a16="http://schemas.microsoft.com/office/drawing/2014/main" id="{E3B82734-DACB-8D6F-A521-A86BB17137E6}"/>
              </a:ext>
            </a:extLst>
          </p:cNvPr>
          <p:cNvSpPr txBox="1">
            <a:spLocks/>
          </p:cNvSpPr>
          <p:nvPr userDrawn="1"/>
        </p:nvSpPr>
        <p:spPr>
          <a:xfrm>
            <a:off x="8448676" y="6416675"/>
            <a:ext cx="695324" cy="441325"/>
          </a:xfrm>
          <a:prstGeom prst="rect">
            <a:avLst/>
          </a:prstGeom>
        </p:spPr>
        <p:txBody>
          <a:bodyPr lIns="180000" tIns="36000" rIns="180000" bIns="36000" anchor="ctr">
            <a:noAutofit/>
          </a:bodyPr>
          <a:lstStyle>
            <a:defPPr>
              <a:defRPr lang="en-US"/>
            </a:defPPr>
            <a:lvl1pPr marL="0" algn="r" defTabSz="457200" rtl="0" eaLnBrk="1" latinLnBrk="0" hangingPunct="1">
              <a:defRPr sz="140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4E0E0CD-D5FA-6742-8D9B-B2BD86462CA2}" type="slidenum">
              <a:rPr kumimoji="1" lang="ja-JP" altLang="en-US" smtClean="0">
                <a:solidFill>
                  <a:schemeClr val="bg1"/>
                </a:solidFill>
              </a:rPr>
              <a:pPr/>
              <a:t>‹#›</a:t>
            </a:fld>
            <a:endParaRPr kumimoji="1" lang="ja-JP" altLang="en-US">
              <a:solidFill>
                <a:schemeClr val="bg1"/>
              </a:solidFill>
            </a:endParaRPr>
          </a:p>
        </p:txBody>
      </p:sp>
    </p:spTree>
    <p:extLst>
      <p:ext uri="{BB962C8B-B14F-4D97-AF65-F5344CB8AC3E}">
        <p14:creationId xmlns:p14="http://schemas.microsoft.com/office/powerpoint/2010/main" val="160100985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4" orient="horz" pos="109" userDrawn="1">
          <p15:clr>
            <a:srgbClr val="FBAE40"/>
          </p15:clr>
        </p15:guide>
        <p15:guide id="5" orient="horz" pos="30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右揃えテキスト">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BF1307-47FD-00A8-A678-05E8F0D91EC5}"/>
              </a:ext>
            </a:extLst>
          </p:cNvPr>
          <p:cNvSpPr>
            <a:spLocks noGrp="1"/>
          </p:cNvSpPr>
          <p:nvPr>
            <p:ph idx="1"/>
          </p:nvPr>
        </p:nvSpPr>
        <p:spPr>
          <a:xfrm>
            <a:off x="179390" y="620714"/>
            <a:ext cx="8785223" cy="5619350"/>
          </a:xfrm>
          <a:prstGeom prst="rect">
            <a:avLst/>
          </a:prstGeom>
        </p:spPr>
        <p:txBody>
          <a:bodyPr tIns="72000" bIns="36000"/>
          <a:lstStyle>
            <a:lvl1pPr marL="0" indent="0">
              <a:lnSpc>
                <a:spcPct val="120000"/>
              </a:lnSpc>
              <a:spcBef>
                <a:spcPts val="0"/>
              </a:spcBef>
              <a:spcAft>
                <a:spcPts val="300"/>
              </a:spcAft>
              <a:buNone/>
              <a:defRPr/>
            </a:lvl1pPr>
            <a:lvl2pPr marL="360000" indent="0">
              <a:lnSpc>
                <a:spcPct val="120000"/>
              </a:lnSpc>
              <a:spcBef>
                <a:spcPts val="0"/>
              </a:spcBef>
              <a:spcAft>
                <a:spcPts val="300"/>
              </a:spcAft>
              <a:buNone/>
              <a:defRPr/>
            </a:lvl2pPr>
            <a:lvl3pPr marL="720000" indent="0">
              <a:lnSpc>
                <a:spcPct val="120000"/>
              </a:lnSpc>
              <a:spcBef>
                <a:spcPts val="0"/>
              </a:spcBef>
              <a:spcAft>
                <a:spcPts val="300"/>
              </a:spcAft>
              <a:buNone/>
              <a:defRPr/>
            </a:lvl3pPr>
            <a:lvl4pPr marL="1080000" indent="0">
              <a:lnSpc>
                <a:spcPct val="120000"/>
              </a:lnSpc>
              <a:spcBef>
                <a:spcPts val="0"/>
              </a:spcBef>
              <a:spcAft>
                <a:spcPts val="300"/>
              </a:spcAft>
              <a:buNone/>
              <a:defRPr/>
            </a:lvl4pPr>
            <a:lvl5pPr marL="1440000" indent="0">
              <a:lnSpc>
                <a:spcPct val="120000"/>
              </a:lnSpc>
              <a:spcBef>
                <a:spcPts val="0"/>
              </a:spcBef>
              <a:spcAft>
                <a:spcPts val="300"/>
              </a:spcAft>
              <a:buNone/>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7" name="Title 1">
            <a:extLst>
              <a:ext uri="{FF2B5EF4-FFF2-40B4-BE49-F238E27FC236}">
                <a16:creationId xmlns:a16="http://schemas.microsoft.com/office/drawing/2014/main" id="{F44307BE-4402-5114-35B3-28F51343F5A7}"/>
              </a:ext>
            </a:extLst>
          </p:cNvPr>
          <p:cNvSpPr>
            <a:spLocks noGrp="1"/>
          </p:cNvSpPr>
          <p:nvPr>
            <p:ph type="title"/>
          </p:nvPr>
        </p:nvSpPr>
        <p:spPr>
          <a:xfrm>
            <a:off x="1038599" y="164147"/>
            <a:ext cx="7926014" cy="296819"/>
          </a:xfrm>
        </p:spPr>
        <p:txBody>
          <a:bodyPr lIns="72000" tIns="144000" rIns="72000" bIns="72000">
            <a:noAutofit/>
          </a:bodyPr>
          <a:lstStyle>
            <a:lvl1pPr algn="l">
              <a:defRPr sz="2400" b="1">
                <a:solidFill>
                  <a:srgbClr val="56431E"/>
                </a:solidFill>
                <a:latin typeface="游ゴシック" panose="020B0400000000000000" pitchFamily="50" charset="-128"/>
                <a:ea typeface="游ゴシック" panose="020B0400000000000000" pitchFamily="50" charset="-128"/>
              </a:defRPr>
            </a:lvl1pPr>
          </a:lstStyle>
          <a:p>
            <a:r>
              <a:rPr lang="ja-JP" altLang="en-US"/>
              <a:t>マスター タイトルの書式設定</a:t>
            </a:r>
            <a:endParaRPr lang="en-US"/>
          </a:p>
        </p:txBody>
      </p:sp>
      <p:sp>
        <p:nvSpPr>
          <p:cNvPr id="18" name="四角形: 角を丸くする 17">
            <a:extLst>
              <a:ext uri="{FF2B5EF4-FFF2-40B4-BE49-F238E27FC236}">
                <a16:creationId xmlns:a16="http://schemas.microsoft.com/office/drawing/2014/main" id="{9F47C3DA-C5BE-7A07-04D4-451DEDB2A8DF}"/>
              </a:ext>
            </a:extLst>
          </p:cNvPr>
          <p:cNvSpPr/>
          <p:nvPr userDrawn="1"/>
        </p:nvSpPr>
        <p:spPr>
          <a:xfrm>
            <a:off x="-325944" y="116129"/>
            <a:ext cx="1317051" cy="423334"/>
          </a:xfrm>
          <a:prstGeom prst="roundRect">
            <a:avLst>
              <a:gd name="adj" fmla="val 50000"/>
            </a:avLst>
          </a:prstGeom>
          <a:solidFill>
            <a:srgbClr val="56431E"/>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72000" bIns="108000" rtlCol="0" anchor="ctr"/>
          <a:lstStyle/>
          <a:p>
            <a:pPr algn="ctr"/>
            <a:r>
              <a:rPr kumimoji="1" lang="ja-JP" altLang="en-US" sz="1800" b="1" spc="-150">
                <a:latin typeface="游ゴシック" panose="020B0400000000000000" pitchFamily="50" charset="-128"/>
                <a:ea typeface="游ゴシック" panose="020B0400000000000000" pitchFamily="50" charset="-128"/>
              </a:rPr>
              <a:t>      ワーク</a:t>
            </a:r>
          </a:p>
        </p:txBody>
      </p:sp>
      <p:sp>
        <p:nvSpPr>
          <p:cNvPr id="19" name="正方形/長方形 18">
            <a:extLst>
              <a:ext uri="{FF2B5EF4-FFF2-40B4-BE49-F238E27FC236}">
                <a16:creationId xmlns:a16="http://schemas.microsoft.com/office/drawing/2014/main" id="{3151CF4C-FB32-A1D9-8D6D-7C65F31E372C}"/>
              </a:ext>
            </a:extLst>
          </p:cNvPr>
          <p:cNvSpPr/>
          <p:nvPr userDrawn="1"/>
        </p:nvSpPr>
        <p:spPr>
          <a:xfrm>
            <a:off x="0" y="6416674"/>
            <a:ext cx="9144000" cy="441325"/>
          </a:xfrm>
          <a:prstGeom prst="rect">
            <a:avLst/>
          </a:prstGeom>
          <a:gradFill>
            <a:gsLst>
              <a:gs pos="71000">
                <a:srgbClr val="7A996E"/>
              </a:gs>
              <a:gs pos="38000">
                <a:srgbClr val="F18614"/>
              </a:gs>
              <a:gs pos="0">
                <a:srgbClr val="EE3162"/>
              </a:gs>
              <a:gs pos="100000">
                <a:srgbClr val="02ABC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EF609E98-F51A-4BB3-267F-6AB01F641BEE}"/>
              </a:ext>
            </a:extLst>
          </p:cNvPr>
          <p:cNvSpPr txBox="1"/>
          <p:nvPr userDrawn="1"/>
        </p:nvSpPr>
        <p:spPr>
          <a:xfrm>
            <a:off x="1" y="6416675"/>
            <a:ext cx="1409700" cy="441325"/>
          </a:xfrm>
          <a:prstGeom prst="rect">
            <a:avLst/>
          </a:prstGeom>
          <a:noFill/>
        </p:spPr>
        <p:txBody>
          <a:bodyPr wrap="square" lIns="180000" tIns="36000" rIns="180000" bIns="36000" rtlCol="0" anchor="ctr">
            <a:noAutofit/>
          </a:bodyPr>
          <a:lstStyle/>
          <a:p>
            <a:pPr algn="l"/>
            <a:r>
              <a:rPr kumimoji="1" lang="en-US" altLang="ja-JP" sz="1323" b="1" i="1">
                <a:solidFill>
                  <a:schemeClr val="bg1"/>
                </a:solidFill>
                <a:latin typeface="游ゴシック" panose="020B0400000000000000" pitchFamily="50" charset="-128"/>
                <a:ea typeface="游ゴシック" panose="020B0400000000000000" pitchFamily="50" charset="-128"/>
              </a:rPr>
              <a:t>confidential</a:t>
            </a:r>
            <a:endParaRPr kumimoji="1" lang="ja-JP" altLang="en-US" sz="1323" b="1" i="1">
              <a:solidFill>
                <a:schemeClr val="bg1"/>
              </a:solidFill>
              <a:latin typeface="游ゴシック" panose="020B0400000000000000" pitchFamily="50" charset="-128"/>
              <a:ea typeface="游ゴシック" panose="020B0400000000000000" pitchFamily="50" charset="-128"/>
            </a:endParaRPr>
          </a:p>
        </p:txBody>
      </p:sp>
      <p:sp>
        <p:nvSpPr>
          <p:cNvPr id="21" name="正方形/長方形 20">
            <a:extLst>
              <a:ext uri="{FF2B5EF4-FFF2-40B4-BE49-F238E27FC236}">
                <a16:creationId xmlns:a16="http://schemas.microsoft.com/office/drawing/2014/main" id="{37CC8DA1-7F6A-970D-7408-0992EC13F402}"/>
              </a:ext>
            </a:extLst>
          </p:cNvPr>
          <p:cNvSpPr/>
          <p:nvPr userDrawn="1"/>
        </p:nvSpPr>
        <p:spPr>
          <a:xfrm>
            <a:off x="2767111" y="6416675"/>
            <a:ext cx="3616758" cy="441325"/>
          </a:xfrm>
          <a:prstGeom prst="rect">
            <a:avLst/>
          </a:prstGeom>
        </p:spPr>
        <p:txBody>
          <a:bodyPr wrap="square" lIns="180000" tIns="36000" rIns="180000" bIns="36000" anchor="ctr">
            <a:noAutofit/>
          </a:bodyPr>
          <a:lstStyle/>
          <a:p>
            <a:pPr algn="ctr"/>
            <a:r>
              <a:rPr lang="en-US" altLang="ja-JP" sz="1050">
                <a:solidFill>
                  <a:schemeClr val="bg1"/>
                </a:solidFill>
                <a:latin typeface="Arial" panose="020B0604020202020204" pitchFamily="34" charset="0"/>
                <a:cs typeface="Arial" panose="020B0604020202020204" pitchFamily="34" charset="0"/>
              </a:rPr>
              <a:t>Copyright ©  </a:t>
            </a:r>
            <a:r>
              <a:rPr lang="en-US" altLang="ja-JP" sz="1050" err="1">
                <a:solidFill>
                  <a:schemeClr val="bg1"/>
                </a:solidFill>
                <a:latin typeface="Arial" panose="020B0604020202020204" pitchFamily="34" charset="0"/>
                <a:cs typeface="Arial" panose="020B0604020202020204" pitchFamily="34" charset="0"/>
              </a:rPr>
              <a:t>mitemo</a:t>
            </a:r>
            <a:r>
              <a:rPr lang="en-US" altLang="ja-JP" sz="1050">
                <a:solidFill>
                  <a:schemeClr val="bg1"/>
                </a:solidFill>
                <a:latin typeface="Arial" panose="020B0604020202020204" pitchFamily="34" charset="0"/>
                <a:cs typeface="Arial" panose="020B0604020202020204" pitchFamily="34" charset="0"/>
              </a:rPr>
              <a:t> </a:t>
            </a:r>
            <a:r>
              <a:rPr lang="en-US" altLang="ja-JP" sz="1050" err="1">
                <a:solidFill>
                  <a:schemeClr val="bg1"/>
                </a:solidFill>
                <a:latin typeface="Arial" panose="020B0604020202020204" pitchFamily="34" charset="0"/>
                <a:cs typeface="Arial" panose="020B0604020202020204" pitchFamily="34" charset="0"/>
              </a:rPr>
              <a:t>Co.Ltd</a:t>
            </a:r>
            <a:r>
              <a:rPr lang="en-US" altLang="ja-JP" sz="1050">
                <a:solidFill>
                  <a:schemeClr val="bg1"/>
                </a:solidFill>
                <a:latin typeface="Arial" panose="020B0604020202020204" pitchFamily="34" charset="0"/>
                <a:cs typeface="Arial" panose="020B0604020202020204" pitchFamily="34" charset="0"/>
              </a:rPr>
              <a:t>. All rights reserved</a:t>
            </a:r>
            <a:endParaRPr lang="ja-JP" altLang="en-US" sz="1050">
              <a:solidFill>
                <a:schemeClr val="bg1"/>
              </a:solidFill>
              <a:latin typeface="Arial" panose="020B0604020202020204" pitchFamily="34" charset="0"/>
              <a:cs typeface="Arial" panose="020B0604020202020204" pitchFamily="34" charset="0"/>
            </a:endParaRPr>
          </a:p>
        </p:txBody>
      </p:sp>
      <p:sp>
        <p:nvSpPr>
          <p:cNvPr id="22" name="Slide Number Placeholder 5">
            <a:extLst>
              <a:ext uri="{FF2B5EF4-FFF2-40B4-BE49-F238E27FC236}">
                <a16:creationId xmlns:a16="http://schemas.microsoft.com/office/drawing/2014/main" id="{EA33846E-29DD-D797-FD39-C185E12DAC12}"/>
              </a:ext>
            </a:extLst>
          </p:cNvPr>
          <p:cNvSpPr txBox="1">
            <a:spLocks/>
          </p:cNvSpPr>
          <p:nvPr userDrawn="1"/>
        </p:nvSpPr>
        <p:spPr>
          <a:xfrm>
            <a:off x="8448676" y="6416675"/>
            <a:ext cx="695324" cy="441325"/>
          </a:xfrm>
          <a:prstGeom prst="rect">
            <a:avLst/>
          </a:prstGeom>
        </p:spPr>
        <p:txBody>
          <a:bodyPr lIns="180000" tIns="36000" rIns="180000" bIns="36000" anchor="ctr">
            <a:noAutofit/>
          </a:bodyPr>
          <a:lstStyle>
            <a:defPPr>
              <a:defRPr lang="en-US"/>
            </a:defPPr>
            <a:lvl1pPr marL="0" algn="r" defTabSz="457200" rtl="0" eaLnBrk="1" latinLnBrk="0" hangingPunct="1">
              <a:defRPr sz="140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4E0E0CD-D5FA-6742-8D9B-B2BD86462CA2}" type="slidenum">
              <a:rPr kumimoji="1" lang="ja-JP" altLang="en-US" smtClean="0">
                <a:solidFill>
                  <a:schemeClr val="bg1"/>
                </a:solidFill>
              </a:rPr>
              <a:pPr/>
              <a:t>‹#›</a:t>
            </a:fld>
            <a:endParaRPr kumimoji="1" lang="ja-JP" altLang="en-US">
              <a:solidFill>
                <a:schemeClr val="bg1"/>
              </a:solidFill>
            </a:endParaRPr>
          </a:p>
        </p:txBody>
      </p:sp>
    </p:spTree>
    <p:extLst>
      <p:ext uri="{BB962C8B-B14F-4D97-AF65-F5344CB8AC3E}">
        <p14:creationId xmlns:p14="http://schemas.microsoft.com/office/powerpoint/2010/main" val="62047912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482">
          <p15:clr>
            <a:srgbClr val="FBAE40"/>
          </p15:clr>
        </p15:guide>
        <p15:guide id="4" orient="horz" pos="300">
          <p15:clr>
            <a:srgbClr val="FBAE40"/>
          </p15:clr>
        </p15:guide>
        <p15:guide id="5" orient="horz" pos="9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中央揃えテキスト">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5DDA335-550F-660B-7C43-D109CB203E00}"/>
              </a:ext>
            </a:extLst>
          </p:cNvPr>
          <p:cNvSpPr>
            <a:spLocks noGrp="1"/>
          </p:cNvSpPr>
          <p:nvPr>
            <p:ph idx="1"/>
          </p:nvPr>
        </p:nvSpPr>
        <p:spPr>
          <a:xfrm>
            <a:off x="179388" y="620713"/>
            <a:ext cx="8785223" cy="5616575"/>
          </a:xfrm>
          <a:prstGeom prst="rect">
            <a:avLst/>
          </a:prstGeom>
        </p:spPr>
        <p:txBody>
          <a:bodyPr tIns="72000" bIns="36000" anchor="ctr"/>
          <a:lstStyle>
            <a:lvl1pPr marL="0" indent="0" algn="ctr">
              <a:lnSpc>
                <a:spcPct val="110000"/>
              </a:lnSpc>
              <a:spcBef>
                <a:spcPts val="0"/>
              </a:spcBef>
              <a:spcAft>
                <a:spcPts val="300"/>
              </a:spcAft>
              <a:buNone/>
              <a:defRPr/>
            </a:lvl1pPr>
            <a:lvl2pPr marL="360000" indent="0">
              <a:lnSpc>
                <a:spcPct val="110000"/>
              </a:lnSpc>
              <a:spcBef>
                <a:spcPts val="0"/>
              </a:spcBef>
              <a:spcAft>
                <a:spcPts val="300"/>
              </a:spcAft>
              <a:buNone/>
              <a:defRPr/>
            </a:lvl2pPr>
            <a:lvl3pPr marL="720000" indent="0">
              <a:lnSpc>
                <a:spcPct val="110000"/>
              </a:lnSpc>
              <a:spcBef>
                <a:spcPts val="0"/>
              </a:spcBef>
              <a:spcAft>
                <a:spcPts val="300"/>
              </a:spcAft>
              <a:buNone/>
              <a:defRPr/>
            </a:lvl3pPr>
            <a:lvl4pPr marL="1080000" indent="0">
              <a:lnSpc>
                <a:spcPct val="110000"/>
              </a:lnSpc>
              <a:spcBef>
                <a:spcPts val="0"/>
              </a:spcBef>
              <a:spcAft>
                <a:spcPts val="300"/>
              </a:spcAft>
              <a:buNone/>
              <a:defRPr/>
            </a:lvl4pPr>
            <a:lvl5pPr marL="1440000" indent="0">
              <a:lnSpc>
                <a:spcPct val="110000"/>
              </a:lnSpc>
              <a:spcBef>
                <a:spcPts val="0"/>
              </a:spcBef>
              <a:spcAft>
                <a:spcPts val="300"/>
              </a:spcAft>
              <a:buNone/>
              <a:defRPr/>
            </a:lvl5pPr>
          </a:lstStyle>
          <a:p>
            <a:pPr lvl="0"/>
            <a:r>
              <a:rPr lang="ja-JP" altLang="en-US"/>
              <a:t>マスター テキストの書式設定</a:t>
            </a:r>
          </a:p>
        </p:txBody>
      </p:sp>
      <p:sp>
        <p:nvSpPr>
          <p:cNvPr id="17" name="Title 1">
            <a:extLst>
              <a:ext uri="{FF2B5EF4-FFF2-40B4-BE49-F238E27FC236}">
                <a16:creationId xmlns:a16="http://schemas.microsoft.com/office/drawing/2014/main" id="{04B6DFD8-4B0E-42B2-1108-1F815ADA9E39}"/>
              </a:ext>
            </a:extLst>
          </p:cNvPr>
          <p:cNvSpPr>
            <a:spLocks noGrp="1"/>
          </p:cNvSpPr>
          <p:nvPr>
            <p:ph type="title"/>
          </p:nvPr>
        </p:nvSpPr>
        <p:spPr>
          <a:xfrm>
            <a:off x="1038599" y="164147"/>
            <a:ext cx="7926014" cy="296819"/>
          </a:xfrm>
        </p:spPr>
        <p:txBody>
          <a:bodyPr lIns="72000" tIns="144000" rIns="72000" bIns="72000">
            <a:noAutofit/>
          </a:bodyPr>
          <a:lstStyle>
            <a:lvl1pPr algn="l">
              <a:defRPr sz="2400" b="1">
                <a:solidFill>
                  <a:srgbClr val="56431E"/>
                </a:solidFill>
                <a:latin typeface="游ゴシック" panose="020B0400000000000000" pitchFamily="50" charset="-128"/>
                <a:ea typeface="游ゴシック" panose="020B0400000000000000" pitchFamily="50" charset="-128"/>
              </a:defRPr>
            </a:lvl1pPr>
          </a:lstStyle>
          <a:p>
            <a:r>
              <a:rPr lang="ja-JP" altLang="en-US"/>
              <a:t>マスター タイトルの書式設定</a:t>
            </a:r>
            <a:endParaRPr lang="en-US"/>
          </a:p>
        </p:txBody>
      </p:sp>
      <p:sp>
        <p:nvSpPr>
          <p:cNvPr id="18" name="四角形: 角を丸くする 17">
            <a:extLst>
              <a:ext uri="{FF2B5EF4-FFF2-40B4-BE49-F238E27FC236}">
                <a16:creationId xmlns:a16="http://schemas.microsoft.com/office/drawing/2014/main" id="{052A409A-0C8A-C486-A8FA-3B5A20A41E03}"/>
              </a:ext>
            </a:extLst>
          </p:cNvPr>
          <p:cNvSpPr/>
          <p:nvPr userDrawn="1"/>
        </p:nvSpPr>
        <p:spPr>
          <a:xfrm>
            <a:off x="-325944" y="116129"/>
            <a:ext cx="1317051" cy="423334"/>
          </a:xfrm>
          <a:prstGeom prst="roundRect">
            <a:avLst>
              <a:gd name="adj" fmla="val 50000"/>
            </a:avLst>
          </a:prstGeom>
          <a:solidFill>
            <a:srgbClr val="56431E"/>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72000" bIns="108000" rtlCol="0" anchor="ctr"/>
          <a:lstStyle/>
          <a:p>
            <a:pPr algn="ctr"/>
            <a:r>
              <a:rPr kumimoji="1" lang="ja-JP" altLang="en-US" sz="1800" b="1" spc="-150">
                <a:latin typeface="游ゴシック" panose="020B0400000000000000" pitchFamily="50" charset="-128"/>
                <a:ea typeface="游ゴシック" panose="020B0400000000000000" pitchFamily="50" charset="-128"/>
              </a:rPr>
              <a:t>      ワーク</a:t>
            </a:r>
          </a:p>
        </p:txBody>
      </p:sp>
      <p:sp>
        <p:nvSpPr>
          <p:cNvPr id="19" name="正方形/長方形 18">
            <a:extLst>
              <a:ext uri="{FF2B5EF4-FFF2-40B4-BE49-F238E27FC236}">
                <a16:creationId xmlns:a16="http://schemas.microsoft.com/office/drawing/2014/main" id="{457ABF6C-6797-6EFC-2CB4-5FD9113C28C4}"/>
              </a:ext>
            </a:extLst>
          </p:cNvPr>
          <p:cNvSpPr/>
          <p:nvPr userDrawn="1"/>
        </p:nvSpPr>
        <p:spPr>
          <a:xfrm>
            <a:off x="0" y="6416674"/>
            <a:ext cx="9144000" cy="441325"/>
          </a:xfrm>
          <a:prstGeom prst="rect">
            <a:avLst/>
          </a:prstGeom>
          <a:gradFill>
            <a:gsLst>
              <a:gs pos="71000">
                <a:srgbClr val="7A996E"/>
              </a:gs>
              <a:gs pos="38000">
                <a:srgbClr val="F18614"/>
              </a:gs>
              <a:gs pos="0">
                <a:srgbClr val="EE3162"/>
              </a:gs>
              <a:gs pos="100000">
                <a:srgbClr val="02ABC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88FCD64E-5835-1671-F334-29EFC3FCAC7D}"/>
              </a:ext>
            </a:extLst>
          </p:cNvPr>
          <p:cNvSpPr txBox="1"/>
          <p:nvPr userDrawn="1"/>
        </p:nvSpPr>
        <p:spPr>
          <a:xfrm>
            <a:off x="1" y="6416675"/>
            <a:ext cx="1409700" cy="441325"/>
          </a:xfrm>
          <a:prstGeom prst="rect">
            <a:avLst/>
          </a:prstGeom>
          <a:noFill/>
        </p:spPr>
        <p:txBody>
          <a:bodyPr wrap="square" lIns="180000" tIns="36000" rIns="180000" bIns="36000" rtlCol="0" anchor="ctr">
            <a:noAutofit/>
          </a:bodyPr>
          <a:lstStyle/>
          <a:p>
            <a:pPr algn="l"/>
            <a:r>
              <a:rPr kumimoji="1" lang="en-US" altLang="ja-JP" sz="1323" b="1" i="1">
                <a:solidFill>
                  <a:schemeClr val="bg1"/>
                </a:solidFill>
                <a:latin typeface="游ゴシック" panose="020B0400000000000000" pitchFamily="50" charset="-128"/>
                <a:ea typeface="游ゴシック" panose="020B0400000000000000" pitchFamily="50" charset="-128"/>
              </a:rPr>
              <a:t>confidential</a:t>
            </a:r>
            <a:endParaRPr kumimoji="1" lang="ja-JP" altLang="en-US" sz="1323" b="1" i="1">
              <a:solidFill>
                <a:schemeClr val="bg1"/>
              </a:solidFill>
              <a:latin typeface="游ゴシック" panose="020B0400000000000000" pitchFamily="50" charset="-128"/>
              <a:ea typeface="游ゴシック" panose="020B0400000000000000" pitchFamily="50" charset="-128"/>
            </a:endParaRPr>
          </a:p>
        </p:txBody>
      </p:sp>
      <p:sp>
        <p:nvSpPr>
          <p:cNvPr id="21" name="正方形/長方形 20">
            <a:extLst>
              <a:ext uri="{FF2B5EF4-FFF2-40B4-BE49-F238E27FC236}">
                <a16:creationId xmlns:a16="http://schemas.microsoft.com/office/drawing/2014/main" id="{D947E3F0-138A-FDB0-2AE3-5A9D12B4DD61}"/>
              </a:ext>
            </a:extLst>
          </p:cNvPr>
          <p:cNvSpPr/>
          <p:nvPr userDrawn="1"/>
        </p:nvSpPr>
        <p:spPr>
          <a:xfrm>
            <a:off x="2767111" y="6416675"/>
            <a:ext cx="3616758" cy="441325"/>
          </a:xfrm>
          <a:prstGeom prst="rect">
            <a:avLst/>
          </a:prstGeom>
        </p:spPr>
        <p:txBody>
          <a:bodyPr wrap="square" lIns="180000" tIns="36000" rIns="180000" bIns="36000" anchor="ctr">
            <a:noAutofit/>
          </a:bodyPr>
          <a:lstStyle/>
          <a:p>
            <a:pPr algn="ctr"/>
            <a:r>
              <a:rPr lang="en-US" altLang="ja-JP" sz="1050">
                <a:solidFill>
                  <a:schemeClr val="bg1"/>
                </a:solidFill>
                <a:latin typeface="Arial" panose="020B0604020202020204" pitchFamily="34" charset="0"/>
                <a:cs typeface="Arial" panose="020B0604020202020204" pitchFamily="34" charset="0"/>
              </a:rPr>
              <a:t>Copyright ©  </a:t>
            </a:r>
            <a:r>
              <a:rPr lang="en-US" altLang="ja-JP" sz="1050" err="1">
                <a:solidFill>
                  <a:schemeClr val="bg1"/>
                </a:solidFill>
                <a:latin typeface="Arial" panose="020B0604020202020204" pitchFamily="34" charset="0"/>
                <a:cs typeface="Arial" panose="020B0604020202020204" pitchFamily="34" charset="0"/>
              </a:rPr>
              <a:t>mitemo</a:t>
            </a:r>
            <a:r>
              <a:rPr lang="en-US" altLang="ja-JP" sz="1050">
                <a:solidFill>
                  <a:schemeClr val="bg1"/>
                </a:solidFill>
                <a:latin typeface="Arial" panose="020B0604020202020204" pitchFamily="34" charset="0"/>
                <a:cs typeface="Arial" panose="020B0604020202020204" pitchFamily="34" charset="0"/>
              </a:rPr>
              <a:t> </a:t>
            </a:r>
            <a:r>
              <a:rPr lang="en-US" altLang="ja-JP" sz="1050" err="1">
                <a:solidFill>
                  <a:schemeClr val="bg1"/>
                </a:solidFill>
                <a:latin typeface="Arial" panose="020B0604020202020204" pitchFamily="34" charset="0"/>
                <a:cs typeface="Arial" panose="020B0604020202020204" pitchFamily="34" charset="0"/>
              </a:rPr>
              <a:t>Co.Ltd</a:t>
            </a:r>
            <a:r>
              <a:rPr lang="en-US" altLang="ja-JP" sz="1050">
                <a:solidFill>
                  <a:schemeClr val="bg1"/>
                </a:solidFill>
                <a:latin typeface="Arial" panose="020B0604020202020204" pitchFamily="34" charset="0"/>
                <a:cs typeface="Arial" panose="020B0604020202020204" pitchFamily="34" charset="0"/>
              </a:rPr>
              <a:t>. All rights reserved</a:t>
            </a:r>
            <a:endParaRPr lang="ja-JP" altLang="en-US" sz="1050">
              <a:solidFill>
                <a:schemeClr val="bg1"/>
              </a:solidFill>
              <a:latin typeface="Arial" panose="020B0604020202020204" pitchFamily="34" charset="0"/>
              <a:cs typeface="Arial" panose="020B0604020202020204" pitchFamily="34" charset="0"/>
            </a:endParaRPr>
          </a:p>
        </p:txBody>
      </p:sp>
      <p:sp>
        <p:nvSpPr>
          <p:cNvPr id="22" name="Slide Number Placeholder 5">
            <a:extLst>
              <a:ext uri="{FF2B5EF4-FFF2-40B4-BE49-F238E27FC236}">
                <a16:creationId xmlns:a16="http://schemas.microsoft.com/office/drawing/2014/main" id="{9DE66FC7-F5E8-1842-120B-1457160DA401}"/>
              </a:ext>
            </a:extLst>
          </p:cNvPr>
          <p:cNvSpPr txBox="1">
            <a:spLocks/>
          </p:cNvSpPr>
          <p:nvPr userDrawn="1"/>
        </p:nvSpPr>
        <p:spPr>
          <a:xfrm>
            <a:off x="8448676" y="6416675"/>
            <a:ext cx="695324" cy="441325"/>
          </a:xfrm>
          <a:prstGeom prst="rect">
            <a:avLst/>
          </a:prstGeom>
        </p:spPr>
        <p:txBody>
          <a:bodyPr lIns="180000" tIns="36000" rIns="180000" bIns="36000" anchor="ctr">
            <a:noAutofit/>
          </a:bodyPr>
          <a:lstStyle>
            <a:defPPr>
              <a:defRPr lang="en-US"/>
            </a:defPPr>
            <a:lvl1pPr marL="0" algn="r" defTabSz="457200" rtl="0" eaLnBrk="1" latinLnBrk="0" hangingPunct="1">
              <a:defRPr sz="140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4E0E0CD-D5FA-6742-8D9B-B2BD86462CA2}" type="slidenum">
              <a:rPr kumimoji="1" lang="ja-JP" altLang="en-US" smtClean="0">
                <a:solidFill>
                  <a:schemeClr val="bg1"/>
                </a:solidFill>
              </a:rPr>
              <a:pPr/>
              <a:t>‹#›</a:t>
            </a:fld>
            <a:endParaRPr kumimoji="1" lang="ja-JP" altLang="en-US">
              <a:solidFill>
                <a:schemeClr val="bg1"/>
              </a:solidFill>
            </a:endParaRPr>
          </a:p>
        </p:txBody>
      </p:sp>
    </p:spTree>
    <p:extLst>
      <p:ext uri="{BB962C8B-B14F-4D97-AF65-F5344CB8AC3E}">
        <p14:creationId xmlns:p14="http://schemas.microsoft.com/office/powerpoint/2010/main" val="379788945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482">
          <p15:clr>
            <a:srgbClr val="FBAE40"/>
          </p15:clr>
        </p15:guide>
        <p15:guide id="4" orient="horz" pos="300">
          <p15:clr>
            <a:srgbClr val="FBAE40"/>
          </p15:clr>
        </p15:guide>
        <p15:guide id="5" orient="horz" pos="9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6_タイトルとコンテンツ">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831BDA4-73A2-C1A0-2C10-EB365F1496D1}"/>
              </a:ext>
            </a:extLst>
          </p:cNvPr>
          <p:cNvSpPr>
            <a:spLocks noGrp="1"/>
          </p:cNvSpPr>
          <p:nvPr>
            <p:ph type="title"/>
          </p:nvPr>
        </p:nvSpPr>
        <p:spPr>
          <a:xfrm>
            <a:off x="1038599" y="164147"/>
            <a:ext cx="7926014" cy="296819"/>
          </a:xfrm>
        </p:spPr>
        <p:txBody>
          <a:bodyPr lIns="72000" tIns="144000" rIns="72000" bIns="72000">
            <a:noAutofit/>
          </a:bodyPr>
          <a:lstStyle>
            <a:lvl1pPr algn="l">
              <a:defRPr sz="2400" b="1">
                <a:solidFill>
                  <a:srgbClr val="56431E"/>
                </a:solidFill>
                <a:latin typeface="游ゴシック" panose="020B0400000000000000" pitchFamily="50" charset="-128"/>
                <a:ea typeface="游ゴシック" panose="020B0400000000000000" pitchFamily="50" charset="-128"/>
              </a:defRPr>
            </a:lvl1pPr>
          </a:lstStyle>
          <a:p>
            <a:r>
              <a:rPr lang="ja-JP" altLang="en-US"/>
              <a:t>マスター タイトルの書式設定</a:t>
            </a:r>
            <a:endParaRPr lang="en-US"/>
          </a:p>
        </p:txBody>
      </p:sp>
      <p:sp>
        <p:nvSpPr>
          <p:cNvPr id="21" name="四角形: 角を丸くする 20">
            <a:extLst>
              <a:ext uri="{FF2B5EF4-FFF2-40B4-BE49-F238E27FC236}">
                <a16:creationId xmlns:a16="http://schemas.microsoft.com/office/drawing/2014/main" id="{D98E4986-E6AB-20B4-8BBD-994D8AE2555F}"/>
              </a:ext>
            </a:extLst>
          </p:cNvPr>
          <p:cNvSpPr/>
          <p:nvPr userDrawn="1"/>
        </p:nvSpPr>
        <p:spPr>
          <a:xfrm>
            <a:off x="-325944" y="116129"/>
            <a:ext cx="1317051" cy="423334"/>
          </a:xfrm>
          <a:prstGeom prst="roundRect">
            <a:avLst>
              <a:gd name="adj" fmla="val 50000"/>
            </a:avLst>
          </a:prstGeom>
          <a:solidFill>
            <a:srgbClr val="56431E"/>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72000" bIns="108000" rtlCol="0" anchor="ctr"/>
          <a:lstStyle/>
          <a:p>
            <a:pPr algn="ctr"/>
            <a:r>
              <a:rPr kumimoji="1" lang="ja-JP" altLang="en-US" sz="1800" b="1" spc="-150">
                <a:latin typeface="游ゴシック" panose="020B0400000000000000" pitchFamily="50" charset="-128"/>
                <a:ea typeface="游ゴシック" panose="020B0400000000000000" pitchFamily="50" charset="-128"/>
              </a:rPr>
              <a:t>      ワーク</a:t>
            </a:r>
          </a:p>
        </p:txBody>
      </p:sp>
      <p:sp>
        <p:nvSpPr>
          <p:cNvPr id="22" name="正方形/長方形 21">
            <a:extLst>
              <a:ext uri="{FF2B5EF4-FFF2-40B4-BE49-F238E27FC236}">
                <a16:creationId xmlns:a16="http://schemas.microsoft.com/office/drawing/2014/main" id="{73463E2F-C4C4-44B7-B353-C1087A30A3C4}"/>
              </a:ext>
            </a:extLst>
          </p:cNvPr>
          <p:cNvSpPr/>
          <p:nvPr userDrawn="1"/>
        </p:nvSpPr>
        <p:spPr>
          <a:xfrm>
            <a:off x="-907849" y="0"/>
            <a:ext cx="895149" cy="1174282"/>
          </a:xfrm>
          <a:prstGeom prst="rect">
            <a:avLst/>
          </a:prstGeom>
          <a:solidFill>
            <a:srgbClr val="E8ED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A7269557-3BDC-E93B-80A1-21D8F3654AB2}"/>
              </a:ext>
            </a:extLst>
          </p:cNvPr>
          <p:cNvSpPr/>
          <p:nvPr userDrawn="1"/>
        </p:nvSpPr>
        <p:spPr>
          <a:xfrm>
            <a:off x="0" y="6416674"/>
            <a:ext cx="9144000" cy="441325"/>
          </a:xfrm>
          <a:prstGeom prst="rect">
            <a:avLst/>
          </a:prstGeom>
          <a:gradFill>
            <a:gsLst>
              <a:gs pos="71000">
                <a:srgbClr val="7A996E"/>
              </a:gs>
              <a:gs pos="38000">
                <a:srgbClr val="F18614"/>
              </a:gs>
              <a:gs pos="0">
                <a:srgbClr val="EE3162"/>
              </a:gs>
              <a:gs pos="100000">
                <a:srgbClr val="02ABC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532F7688-F9AC-9833-C9EA-649A8D2AC830}"/>
              </a:ext>
            </a:extLst>
          </p:cNvPr>
          <p:cNvSpPr txBox="1"/>
          <p:nvPr userDrawn="1"/>
        </p:nvSpPr>
        <p:spPr>
          <a:xfrm>
            <a:off x="1" y="6416675"/>
            <a:ext cx="1409700" cy="441325"/>
          </a:xfrm>
          <a:prstGeom prst="rect">
            <a:avLst/>
          </a:prstGeom>
          <a:noFill/>
        </p:spPr>
        <p:txBody>
          <a:bodyPr wrap="square" lIns="180000" tIns="36000" rIns="180000" bIns="36000" rtlCol="0" anchor="ctr">
            <a:noAutofit/>
          </a:bodyPr>
          <a:lstStyle/>
          <a:p>
            <a:pPr algn="l"/>
            <a:r>
              <a:rPr kumimoji="1" lang="en-US" altLang="ja-JP" sz="1323" b="1" i="1">
                <a:solidFill>
                  <a:schemeClr val="bg1"/>
                </a:solidFill>
                <a:latin typeface="游ゴシック" panose="020B0400000000000000" pitchFamily="50" charset="-128"/>
                <a:ea typeface="游ゴシック" panose="020B0400000000000000" pitchFamily="50" charset="-128"/>
              </a:rPr>
              <a:t>confidential</a:t>
            </a:r>
            <a:endParaRPr kumimoji="1" lang="ja-JP" altLang="en-US" sz="1323" b="1" i="1">
              <a:solidFill>
                <a:schemeClr val="bg1"/>
              </a:solidFill>
              <a:latin typeface="游ゴシック" panose="020B0400000000000000" pitchFamily="50" charset="-128"/>
              <a:ea typeface="游ゴシック" panose="020B0400000000000000" pitchFamily="50" charset="-128"/>
            </a:endParaRPr>
          </a:p>
        </p:txBody>
      </p:sp>
      <p:sp>
        <p:nvSpPr>
          <p:cNvPr id="25" name="正方形/長方形 24">
            <a:extLst>
              <a:ext uri="{FF2B5EF4-FFF2-40B4-BE49-F238E27FC236}">
                <a16:creationId xmlns:a16="http://schemas.microsoft.com/office/drawing/2014/main" id="{52B2431C-D8FE-1965-5B4E-D6B0E13EE582}"/>
              </a:ext>
            </a:extLst>
          </p:cNvPr>
          <p:cNvSpPr/>
          <p:nvPr userDrawn="1"/>
        </p:nvSpPr>
        <p:spPr>
          <a:xfrm>
            <a:off x="2767111" y="6416675"/>
            <a:ext cx="3616758" cy="441325"/>
          </a:xfrm>
          <a:prstGeom prst="rect">
            <a:avLst/>
          </a:prstGeom>
        </p:spPr>
        <p:txBody>
          <a:bodyPr wrap="square" lIns="180000" tIns="36000" rIns="180000" bIns="36000" anchor="ctr">
            <a:noAutofit/>
          </a:bodyPr>
          <a:lstStyle/>
          <a:p>
            <a:pPr algn="ctr"/>
            <a:r>
              <a:rPr lang="en-US" altLang="ja-JP" sz="1050">
                <a:solidFill>
                  <a:schemeClr val="bg1"/>
                </a:solidFill>
                <a:latin typeface="Arial" panose="020B0604020202020204" pitchFamily="34" charset="0"/>
                <a:cs typeface="Arial" panose="020B0604020202020204" pitchFamily="34" charset="0"/>
              </a:rPr>
              <a:t>Copyright ©  </a:t>
            </a:r>
            <a:r>
              <a:rPr lang="en-US" altLang="ja-JP" sz="1050" err="1">
                <a:solidFill>
                  <a:schemeClr val="bg1"/>
                </a:solidFill>
                <a:latin typeface="Arial" panose="020B0604020202020204" pitchFamily="34" charset="0"/>
                <a:cs typeface="Arial" panose="020B0604020202020204" pitchFamily="34" charset="0"/>
              </a:rPr>
              <a:t>mitemo</a:t>
            </a:r>
            <a:r>
              <a:rPr lang="en-US" altLang="ja-JP" sz="1050">
                <a:solidFill>
                  <a:schemeClr val="bg1"/>
                </a:solidFill>
                <a:latin typeface="Arial" panose="020B0604020202020204" pitchFamily="34" charset="0"/>
                <a:cs typeface="Arial" panose="020B0604020202020204" pitchFamily="34" charset="0"/>
              </a:rPr>
              <a:t> </a:t>
            </a:r>
            <a:r>
              <a:rPr lang="en-US" altLang="ja-JP" sz="1050" err="1">
                <a:solidFill>
                  <a:schemeClr val="bg1"/>
                </a:solidFill>
                <a:latin typeface="Arial" panose="020B0604020202020204" pitchFamily="34" charset="0"/>
                <a:cs typeface="Arial" panose="020B0604020202020204" pitchFamily="34" charset="0"/>
              </a:rPr>
              <a:t>Co.Ltd</a:t>
            </a:r>
            <a:r>
              <a:rPr lang="en-US" altLang="ja-JP" sz="1050">
                <a:solidFill>
                  <a:schemeClr val="bg1"/>
                </a:solidFill>
                <a:latin typeface="Arial" panose="020B0604020202020204" pitchFamily="34" charset="0"/>
                <a:cs typeface="Arial" panose="020B0604020202020204" pitchFamily="34" charset="0"/>
              </a:rPr>
              <a:t>. All rights reserved</a:t>
            </a:r>
            <a:endParaRPr lang="ja-JP" altLang="en-US" sz="1050">
              <a:solidFill>
                <a:schemeClr val="bg1"/>
              </a:solidFill>
              <a:latin typeface="Arial" panose="020B0604020202020204" pitchFamily="34" charset="0"/>
              <a:cs typeface="Arial" panose="020B0604020202020204" pitchFamily="34" charset="0"/>
            </a:endParaRPr>
          </a:p>
        </p:txBody>
      </p:sp>
      <p:sp>
        <p:nvSpPr>
          <p:cNvPr id="26" name="Slide Number Placeholder 5">
            <a:extLst>
              <a:ext uri="{FF2B5EF4-FFF2-40B4-BE49-F238E27FC236}">
                <a16:creationId xmlns:a16="http://schemas.microsoft.com/office/drawing/2014/main" id="{1214075F-51A4-97BF-BE7F-98EFC93D90D7}"/>
              </a:ext>
            </a:extLst>
          </p:cNvPr>
          <p:cNvSpPr txBox="1">
            <a:spLocks/>
          </p:cNvSpPr>
          <p:nvPr userDrawn="1"/>
        </p:nvSpPr>
        <p:spPr>
          <a:xfrm>
            <a:off x="8448676" y="6416675"/>
            <a:ext cx="695324" cy="441325"/>
          </a:xfrm>
          <a:prstGeom prst="rect">
            <a:avLst/>
          </a:prstGeom>
        </p:spPr>
        <p:txBody>
          <a:bodyPr lIns="180000" tIns="36000" rIns="180000" bIns="36000" anchor="ctr">
            <a:noAutofit/>
          </a:bodyPr>
          <a:lstStyle>
            <a:defPPr>
              <a:defRPr lang="en-US"/>
            </a:defPPr>
            <a:lvl1pPr marL="0" algn="r" defTabSz="457200" rtl="0" eaLnBrk="1" latinLnBrk="0" hangingPunct="1">
              <a:defRPr sz="140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4E0E0CD-D5FA-6742-8D9B-B2BD86462CA2}" type="slidenum">
              <a:rPr kumimoji="1" lang="ja-JP" altLang="en-US" smtClean="0">
                <a:solidFill>
                  <a:schemeClr val="bg1"/>
                </a:solidFill>
              </a:rPr>
              <a:pPr/>
              <a:t>‹#›</a:t>
            </a:fld>
            <a:endParaRPr kumimoji="1" lang="ja-JP" altLang="en-US">
              <a:solidFill>
                <a:schemeClr val="bg1"/>
              </a:solidFill>
            </a:endParaRPr>
          </a:p>
        </p:txBody>
      </p:sp>
    </p:spTree>
    <p:extLst>
      <p:ext uri="{BB962C8B-B14F-4D97-AF65-F5344CB8AC3E}">
        <p14:creationId xmlns:p14="http://schemas.microsoft.com/office/powerpoint/2010/main" val="366874161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482">
          <p15:clr>
            <a:srgbClr val="FBAE40"/>
          </p15:clr>
        </p15:guide>
        <p15:guide id="4" orient="horz" pos="300">
          <p15:clr>
            <a:srgbClr val="FBAE40"/>
          </p15:clr>
        </p15:guide>
        <p15:guide id="5" orient="horz" pos="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タイトルのみ">
    <p:bg>
      <p:bgPr>
        <a:gradFill>
          <a:gsLst>
            <a:gs pos="0">
              <a:srgbClr val="EEA849"/>
            </a:gs>
            <a:gs pos="30000">
              <a:srgbClr val="F37846"/>
            </a:gs>
            <a:gs pos="69000">
              <a:srgbClr val="F46E45"/>
            </a:gs>
            <a:gs pos="100000">
              <a:srgbClr val="F46B45"/>
            </a:gs>
          </a:gsLst>
          <a:lin ang="6600000" scaled="0"/>
        </a:gradFill>
        <a:effectLst/>
      </p:bgPr>
    </p:bg>
    <p:spTree>
      <p:nvGrpSpPr>
        <p:cNvPr id="1" name=""/>
        <p:cNvGrpSpPr/>
        <p:nvPr/>
      </p:nvGrpSpPr>
      <p:grpSpPr>
        <a:xfrm>
          <a:off x="0" y="0"/>
          <a:ext cx="0" cy="0"/>
          <a:chOff x="0" y="0"/>
          <a:chExt cx="0" cy="0"/>
        </a:xfrm>
      </p:grpSpPr>
      <p:pic>
        <p:nvPicPr>
          <p:cNvPr id="7" name="図 6" descr="ダイアグラム&#10;&#10;自動的に生成された説明">
            <a:extLst>
              <a:ext uri="{FF2B5EF4-FFF2-40B4-BE49-F238E27FC236}">
                <a16:creationId xmlns:a16="http://schemas.microsoft.com/office/drawing/2014/main" id="{A0533876-EF86-29C1-079F-5A627C4D892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6788" b="1195"/>
          <a:stretch/>
        </p:blipFill>
        <p:spPr>
          <a:xfrm>
            <a:off x="0" y="1611"/>
            <a:ext cx="9144000" cy="6854778"/>
          </a:xfrm>
          <a:prstGeom prst="rect">
            <a:avLst/>
          </a:prstGeom>
        </p:spPr>
      </p:pic>
      <p:sp>
        <p:nvSpPr>
          <p:cNvPr id="6" name="正方形/長方形 5">
            <a:extLst>
              <a:ext uri="{FF2B5EF4-FFF2-40B4-BE49-F238E27FC236}">
                <a16:creationId xmlns:a16="http://schemas.microsoft.com/office/drawing/2014/main" id="{669FE884-F74D-7952-B55B-5C18BB4BE845}"/>
              </a:ext>
            </a:extLst>
          </p:cNvPr>
          <p:cNvSpPr/>
          <p:nvPr userDrawn="1"/>
        </p:nvSpPr>
        <p:spPr>
          <a:xfrm>
            <a:off x="523982" y="434083"/>
            <a:ext cx="8096036" cy="5989834"/>
          </a:xfrm>
          <a:prstGeom prst="rect">
            <a:avLst/>
          </a:prstGeom>
          <a:solidFill>
            <a:schemeClr val="bg2">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title"/>
          </p:nvPr>
        </p:nvSpPr>
        <p:spPr/>
        <p:txBody>
          <a:bodyPr tIns="72000" bIns="72000"/>
          <a:lstStyle>
            <a:lvl1pPr>
              <a:lnSpc>
                <a:spcPct val="120000"/>
              </a:lnSpc>
              <a:defRPr>
                <a:solidFill>
                  <a:srgbClr val="56431E"/>
                </a:solidFill>
              </a:defRPr>
            </a:lvl1pPr>
          </a:lstStyle>
          <a:p>
            <a:r>
              <a:rPr lang="ja-JP" altLang="en-US"/>
              <a:t>マスター タイトルの書式設定</a:t>
            </a:r>
            <a:endParaRPr lang="en-US"/>
          </a:p>
        </p:txBody>
      </p:sp>
      <p:sp>
        <p:nvSpPr>
          <p:cNvPr id="8" name="テキスト プレースホルダー 6">
            <a:extLst>
              <a:ext uri="{FF2B5EF4-FFF2-40B4-BE49-F238E27FC236}">
                <a16:creationId xmlns:a16="http://schemas.microsoft.com/office/drawing/2014/main" id="{4964D79B-FCF0-BC5F-8788-DDBF90A23118}"/>
              </a:ext>
            </a:extLst>
          </p:cNvPr>
          <p:cNvSpPr>
            <a:spLocks noGrp="1"/>
          </p:cNvSpPr>
          <p:nvPr>
            <p:ph type="body" sz="quarter" idx="10"/>
          </p:nvPr>
        </p:nvSpPr>
        <p:spPr>
          <a:xfrm>
            <a:off x="179387" y="420997"/>
            <a:ext cx="8785226" cy="423862"/>
          </a:xfrm>
          <a:prstGeom prst="rect">
            <a:avLst/>
          </a:prstGeom>
        </p:spPr>
        <p:txBody>
          <a:bodyPr lIns="108000" tIns="108000" rIns="108000" bIns="72000"/>
          <a:lstStyle>
            <a:lvl1pPr marL="0" indent="0" algn="ctr">
              <a:buNone/>
              <a:defRPr sz="2000" b="1">
                <a:solidFill>
                  <a:srgbClr val="56431E"/>
                </a:solidFill>
              </a:defRPr>
            </a:lvl1pPr>
          </a:lstStyle>
          <a:p>
            <a:pPr lvl="0"/>
            <a:r>
              <a:rPr kumimoji="1" lang="ja-JP" altLang="en-US"/>
              <a:t>マスター テキストの書式設定</a:t>
            </a:r>
          </a:p>
        </p:txBody>
      </p:sp>
      <p:sp>
        <p:nvSpPr>
          <p:cNvPr id="12" name="テキスト ボックス 11">
            <a:extLst>
              <a:ext uri="{FF2B5EF4-FFF2-40B4-BE49-F238E27FC236}">
                <a16:creationId xmlns:a16="http://schemas.microsoft.com/office/drawing/2014/main" id="{F5C1BD87-72F2-EF2D-A4F1-D5BB4C90E3AC}"/>
              </a:ext>
            </a:extLst>
          </p:cNvPr>
          <p:cNvSpPr txBox="1"/>
          <p:nvPr userDrawn="1"/>
        </p:nvSpPr>
        <p:spPr>
          <a:xfrm>
            <a:off x="1" y="6416675"/>
            <a:ext cx="1409700" cy="441325"/>
          </a:xfrm>
          <a:prstGeom prst="rect">
            <a:avLst/>
          </a:prstGeom>
          <a:noFill/>
        </p:spPr>
        <p:txBody>
          <a:bodyPr wrap="square" lIns="180000" tIns="36000" rIns="180000" bIns="36000" rtlCol="0" anchor="ctr">
            <a:noAutofit/>
          </a:bodyPr>
          <a:lstStyle/>
          <a:p>
            <a:pPr algn="l"/>
            <a:r>
              <a:rPr kumimoji="1" lang="en-US" altLang="ja-JP" sz="1323" b="1" i="1">
                <a:solidFill>
                  <a:srgbClr val="56431E"/>
                </a:solidFill>
                <a:latin typeface="游ゴシック" panose="020B0400000000000000" pitchFamily="50" charset="-128"/>
                <a:ea typeface="游ゴシック" panose="020B0400000000000000" pitchFamily="50" charset="-128"/>
              </a:rPr>
              <a:t>confidential</a:t>
            </a:r>
            <a:endParaRPr kumimoji="1" lang="ja-JP" altLang="en-US" sz="1323" b="1" i="1">
              <a:solidFill>
                <a:srgbClr val="56431E"/>
              </a:solidFill>
              <a:latin typeface="游ゴシック" panose="020B0400000000000000" pitchFamily="50" charset="-128"/>
              <a:ea typeface="游ゴシック" panose="020B0400000000000000" pitchFamily="50" charset="-128"/>
            </a:endParaRPr>
          </a:p>
        </p:txBody>
      </p:sp>
      <p:sp>
        <p:nvSpPr>
          <p:cNvPr id="13" name="正方形/長方形 12">
            <a:extLst>
              <a:ext uri="{FF2B5EF4-FFF2-40B4-BE49-F238E27FC236}">
                <a16:creationId xmlns:a16="http://schemas.microsoft.com/office/drawing/2014/main" id="{90ED9289-2FD0-E067-F3C8-CC37E505CBF8}"/>
              </a:ext>
            </a:extLst>
          </p:cNvPr>
          <p:cNvSpPr/>
          <p:nvPr userDrawn="1"/>
        </p:nvSpPr>
        <p:spPr>
          <a:xfrm>
            <a:off x="2767111" y="6416675"/>
            <a:ext cx="3616758" cy="441325"/>
          </a:xfrm>
          <a:prstGeom prst="rect">
            <a:avLst/>
          </a:prstGeom>
        </p:spPr>
        <p:txBody>
          <a:bodyPr wrap="square" lIns="180000" tIns="36000" rIns="180000" bIns="36000" anchor="ctr">
            <a:noAutofit/>
          </a:bodyPr>
          <a:lstStyle/>
          <a:p>
            <a:pPr algn="ctr"/>
            <a:r>
              <a:rPr lang="en-US" altLang="ja-JP" sz="1050">
                <a:solidFill>
                  <a:srgbClr val="56431E"/>
                </a:solidFill>
                <a:latin typeface="Arial" panose="020B0604020202020204" pitchFamily="34" charset="0"/>
                <a:cs typeface="Arial" panose="020B0604020202020204" pitchFamily="34" charset="0"/>
              </a:rPr>
              <a:t>Copyright ©  </a:t>
            </a:r>
            <a:r>
              <a:rPr lang="en-US" altLang="ja-JP" sz="1050" err="1">
                <a:solidFill>
                  <a:srgbClr val="56431E"/>
                </a:solidFill>
                <a:latin typeface="Arial" panose="020B0604020202020204" pitchFamily="34" charset="0"/>
                <a:cs typeface="Arial" panose="020B0604020202020204" pitchFamily="34" charset="0"/>
              </a:rPr>
              <a:t>mitemo</a:t>
            </a:r>
            <a:r>
              <a:rPr lang="en-US" altLang="ja-JP" sz="1050">
                <a:solidFill>
                  <a:srgbClr val="56431E"/>
                </a:solidFill>
                <a:latin typeface="Arial" panose="020B0604020202020204" pitchFamily="34" charset="0"/>
                <a:cs typeface="Arial" panose="020B0604020202020204" pitchFamily="34" charset="0"/>
              </a:rPr>
              <a:t> </a:t>
            </a:r>
            <a:r>
              <a:rPr lang="en-US" altLang="ja-JP" sz="1050" err="1">
                <a:solidFill>
                  <a:srgbClr val="56431E"/>
                </a:solidFill>
                <a:latin typeface="Arial" panose="020B0604020202020204" pitchFamily="34" charset="0"/>
                <a:cs typeface="Arial" panose="020B0604020202020204" pitchFamily="34" charset="0"/>
              </a:rPr>
              <a:t>Co.Ltd</a:t>
            </a:r>
            <a:r>
              <a:rPr lang="en-US" altLang="ja-JP" sz="1050">
                <a:solidFill>
                  <a:srgbClr val="56431E"/>
                </a:solidFill>
                <a:latin typeface="Arial" panose="020B0604020202020204" pitchFamily="34" charset="0"/>
                <a:cs typeface="Arial" panose="020B0604020202020204" pitchFamily="34" charset="0"/>
              </a:rPr>
              <a:t>. All rights reserved</a:t>
            </a:r>
            <a:endParaRPr lang="ja-JP" altLang="en-US" sz="1050">
              <a:solidFill>
                <a:srgbClr val="56431E"/>
              </a:solidFill>
              <a:latin typeface="Arial" panose="020B0604020202020204" pitchFamily="34" charset="0"/>
              <a:cs typeface="Arial" panose="020B0604020202020204" pitchFamily="34" charset="0"/>
            </a:endParaRPr>
          </a:p>
        </p:txBody>
      </p:sp>
      <p:sp>
        <p:nvSpPr>
          <p:cNvPr id="14" name="Slide Number Placeholder 5">
            <a:extLst>
              <a:ext uri="{FF2B5EF4-FFF2-40B4-BE49-F238E27FC236}">
                <a16:creationId xmlns:a16="http://schemas.microsoft.com/office/drawing/2014/main" id="{C6EC1750-5B2A-A162-DDD6-56C1B815536E}"/>
              </a:ext>
            </a:extLst>
          </p:cNvPr>
          <p:cNvSpPr txBox="1">
            <a:spLocks/>
          </p:cNvSpPr>
          <p:nvPr userDrawn="1"/>
        </p:nvSpPr>
        <p:spPr>
          <a:xfrm>
            <a:off x="8448676" y="6416675"/>
            <a:ext cx="695324" cy="441325"/>
          </a:xfrm>
          <a:prstGeom prst="rect">
            <a:avLst/>
          </a:prstGeom>
        </p:spPr>
        <p:txBody>
          <a:bodyPr lIns="180000" tIns="36000" rIns="180000" bIns="36000" anchor="ctr">
            <a:noAutofit/>
          </a:bodyPr>
          <a:lstStyle>
            <a:defPPr>
              <a:defRPr lang="en-US"/>
            </a:defPPr>
            <a:lvl1pPr marL="0" algn="r" defTabSz="457200" rtl="0" eaLnBrk="1" latinLnBrk="0" hangingPunct="1">
              <a:defRPr sz="140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4E0E0CD-D5FA-6742-8D9B-B2BD86462CA2}" type="slidenum">
              <a:rPr kumimoji="1" lang="ja-JP" altLang="en-US" smtClean="0">
                <a:solidFill>
                  <a:srgbClr val="56431E"/>
                </a:solidFill>
              </a:rPr>
              <a:pPr/>
              <a:t>‹#›</a:t>
            </a:fld>
            <a:endParaRPr kumimoji="1" lang="ja-JP" altLang="en-US">
              <a:solidFill>
                <a:srgbClr val="56431E"/>
              </a:solidFill>
            </a:endParaRPr>
          </a:p>
        </p:txBody>
      </p:sp>
    </p:spTree>
    <p:extLst>
      <p:ext uri="{BB962C8B-B14F-4D97-AF65-F5344CB8AC3E}">
        <p14:creationId xmlns:p14="http://schemas.microsoft.com/office/powerpoint/2010/main" val="415093311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9387" y="3055143"/>
            <a:ext cx="8785225" cy="747714"/>
          </a:xfrm>
          <a:prstGeom prst="rect">
            <a:avLst/>
          </a:prstGeom>
        </p:spPr>
        <p:txBody>
          <a:bodyPr vert="horz" lIns="72000" tIns="72000" rIns="72000" bIns="36000" rtlCol="0" anchor="ctr">
            <a:normAutofit/>
          </a:bodyPr>
          <a:lstStyle/>
          <a:p>
            <a:r>
              <a:rPr lang="ja-JP" altLang="en-US"/>
              <a:t>マスター タイトルの書式設定</a:t>
            </a:r>
            <a:endParaRPr lang="en-US"/>
          </a:p>
        </p:txBody>
      </p:sp>
    </p:spTree>
    <p:extLst>
      <p:ext uri="{BB962C8B-B14F-4D97-AF65-F5344CB8AC3E}">
        <p14:creationId xmlns:p14="http://schemas.microsoft.com/office/powerpoint/2010/main" val="963137834"/>
      </p:ext>
    </p:extLst>
  </p:cSld>
  <p:clrMap bg1="lt1" tx1="dk1" bg2="lt2" tx2="dk2" accent1="accent1" accent2="accent2" accent3="accent3" accent4="accent4" accent5="accent5" accent6="accent6" hlink="hlink" folHlink="folHlink"/>
  <p:sldLayoutIdLst>
    <p:sldLayoutId id="2147483684" r:id="rId1"/>
    <p:sldLayoutId id="2147483723" r:id="rId2"/>
    <p:sldLayoutId id="2147483712" r:id="rId3"/>
    <p:sldLayoutId id="2147483713" r:id="rId4"/>
    <p:sldLayoutId id="2147483711" r:id="rId5"/>
    <p:sldLayoutId id="2147483720" r:id="rId6"/>
    <p:sldLayoutId id="2147483722" r:id="rId7"/>
    <p:sldLayoutId id="2147483721" r:id="rId8"/>
    <p:sldLayoutId id="2147483710" r:id="rId9"/>
    <p:sldLayoutId id="2147483719" r:id="rId10"/>
    <p:sldLayoutId id="2147483724" r:id="rId11"/>
    <p:sldLayoutId id="2147483699" r:id="rId12"/>
    <p:sldLayoutId id="2147483725" r:id="rId13"/>
    <p:sldLayoutId id="2147483686" r:id="rId14"/>
    <p:sldLayoutId id="2147483685" r:id="rId15"/>
    <p:sldLayoutId id="2147483697" r:id="rId16"/>
    <p:sldLayoutId id="2147483701" r:id="rId17"/>
    <p:sldLayoutId id="2147483677" r:id="rId18"/>
    <p:sldLayoutId id="2147483726" r:id="rId19"/>
    <p:sldLayoutId id="2147483727" r:id="rId20"/>
    <p:sldLayoutId id="2147483728" r:id="rId21"/>
  </p:sldLayoutIdLst>
  <p:hf hdr="0" ftr="0" dt="0"/>
  <p:txStyles>
    <p:titleStyle>
      <a:lvl1pPr algn="ctr" defTabSz="914400" rtl="0" eaLnBrk="1" latinLnBrk="0" hangingPunct="1">
        <a:lnSpc>
          <a:spcPct val="90000"/>
        </a:lnSpc>
        <a:spcBef>
          <a:spcPct val="0"/>
        </a:spcBef>
        <a:buNone/>
        <a:defRPr kumimoji="1" sz="4400" b="1" kern="1200">
          <a:solidFill>
            <a:schemeClr val="tx1"/>
          </a:solidFill>
          <a:latin typeface="游ゴシック" panose="020B0400000000000000" pitchFamily="50" charset="-128"/>
          <a:ea typeface="游ゴシック" panose="020B0400000000000000"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userDrawn="1">
          <p15:clr>
            <a:srgbClr val="F26B43"/>
          </p15:clr>
        </p15:guide>
        <p15:guide id="2" pos="113" userDrawn="1">
          <p15:clr>
            <a:srgbClr val="F26B43"/>
          </p15:clr>
        </p15:guide>
        <p15:guide id="3" pos="5647" userDrawn="1">
          <p15:clr>
            <a:srgbClr val="F26B43"/>
          </p15:clr>
        </p15:guide>
        <p15:guide id="5" orient="horz" pos="391" userDrawn="1">
          <p15:clr>
            <a:srgbClr val="F26B43"/>
          </p15:clr>
        </p15:guide>
        <p15:guide id="6" orient="horz" pos="395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D2BA6136-C6FB-31E1-2115-2830A3F4B020}"/>
              </a:ext>
            </a:extLst>
          </p:cNvPr>
          <p:cNvSpPr>
            <a:spLocks noGrp="1"/>
          </p:cNvSpPr>
          <p:nvPr>
            <p:ph type="title"/>
          </p:nvPr>
        </p:nvSpPr>
        <p:spPr>
          <a:xfrm>
            <a:off x="179387" y="1257300"/>
            <a:ext cx="8785225" cy="4367213"/>
          </a:xfrm>
        </p:spPr>
        <p:txBody>
          <a:bodyPr>
            <a:noAutofit/>
          </a:bodyPr>
          <a:lstStyle/>
          <a:p>
            <a:r>
              <a:rPr lang="ja-JP" altLang="en-US" sz="3200"/>
              <a:t>ワークショップ中は、記録のため、</a:t>
            </a:r>
            <a:br>
              <a:rPr lang="en-US" altLang="ja-JP" sz="3200"/>
            </a:br>
            <a:r>
              <a:rPr lang="ja-JP" altLang="en-US" sz="3200"/>
              <a:t>事務局で写真を撮影させていただきます</a:t>
            </a:r>
            <a:br>
              <a:rPr lang="en-US" altLang="ja-JP" sz="1800"/>
            </a:br>
            <a:br>
              <a:rPr lang="en-US" altLang="ja-JP" sz="3200"/>
            </a:br>
            <a:r>
              <a:rPr lang="ja-JP" altLang="en-US" sz="3200"/>
              <a:t>映り込みに抵抗がある方は、</a:t>
            </a:r>
            <a:br>
              <a:rPr lang="en-US" altLang="ja-JP" sz="3200"/>
            </a:br>
            <a:r>
              <a:rPr lang="ja-JP" altLang="en-US" sz="3200"/>
              <a:t>事務局までご連絡ください。</a:t>
            </a:r>
          </a:p>
        </p:txBody>
      </p:sp>
      <p:sp>
        <p:nvSpPr>
          <p:cNvPr id="7" name="テキスト プレースホルダー 6">
            <a:extLst>
              <a:ext uri="{FF2B5EF4-FFF2-40B4-BE49-F238E27FC236}">
                <a16:creationId xmlns:a16="http://schemas.microsoft.com/office/drawing/2014/main" id="{8092AD5F-1F64-E5B4-4191-611440F93529}"/>
              </a:ext>
            </a:extLst>
          </p:cNvPr>
          <p:cNvSpPr>
            <a:spLocks noGrp="1"/>
          </p:cNvSpPr>
          <p:nvPr>
            <p:ph type="body" sz="quarter" idx="10"/>
          </p:nvPr>
        </p:nvSpPr>
        <p:spPr>
          <a:prstGeom prst="rect">
            <a:avLst/>
          </a:prstGeom>
        </p:spPr>
        <p:txBody>
          <a:bodyPr/>
          <a:lstStyle/>
          <a:p>
            <a:pPr marL="0" indent="0">
              <a:buNone/>
            </a:pPr>
            <a:r>
              <a:rPr lang="ja-JP" altLang="en-US"/>
              <a:t>開始の前に、、、</a:t>
            </a:r>
          </a:p>
        </p:txBody>
      </p:sp>
    </p:spTree>
    <p:extLst>
      <p:ext uri="{BB962C8B-B14F-4D97-AF65-F5344CB8AC3E}">
        <p14:creationId xmlns:p14="http://schemas.microsoft.com/office/powerpoint/2010/main" val="4202620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12704-F377-E38F-EE37-606F0169320E}"/>
            </a:ext>
          </a:extLst>
        </p:cNvPr>
        <p:cNvGrpSpPr/>
        <p:nvPr/>
      </p:nvGrpSpPr>
      <p:grpSpPr>
        <a:xfrm>
          <a:off x="0" y="0"/>
          <a:ext cx="0" cy="0"/>
          <a:chOff x="0" y="0"/>
          <a:chExt cx="0" cy="0"/>
        </a:xfrm>
      </p:grpSpPr>
      <p:sp>
        <p:nvSpPr>
          <p:cNvPr id="7" name="コンテンツ プレースホルダー 6">
            <a:extLst>
              <a:ext uri="{FF2B5EF4-FFF2-40B4-BE49-F238E27FC236}">
                <a16:creationId xmlns:a16="http://schemas.microsoft.com/office/drawing/2014/main" id="{70F4380B-90EA-4EFB-6AAB-98589E526158}"/>
              </a:ext>
            </a:extLst>
          </p:cNvPr>
          <p:cNvSpPr>
            <a:spLocks noGrp="1"/>
          </p:cNvSpPr>
          <p:nvPr>
            <p:ph idx="1"/>
          </p:nvPr>
        </p:nvSpPr>
        <p:spPr>
          <a:xfrm>
            <a:off x="179388" y="620713"/>
            <a:ext cx="8785223" cy="5003800"/>
          </a:xfrm>
        </p:spPr>
        <p:txBody>
          <a:bodyPr anchor="ctr"/>
          <a:lstStyle/>
          <a:p>
            <a:r>
              <a:rPr lang="ja-JP" altLang="en-US" b="1"/>
              <a:t>書いた付箋を</a:t>
            </a:r>
            <a:br>
              <a:rPr lang="en-US" altLang="ja-JP" b="1"/>
            </a:br>
            <a:r>
              <a:rPr lang="ja-JP" altLang="en-US" b="1"/>
              <a:t>前回実施の内容に追加しましょう</a:t>
            </a:r>
            <a:r>
              <a:rPr lang="en-US" altLang="ja-JP" b="1"/>
              <a:t>【10</a:t>
            </a:r>
            <a:r>
              <a:rPr lang="ja-JP" altLang="en-US" b="1"/>
              <a:t>分間</a:t>
            </a:r>
            <a:r>
              <a:rPr lang="en-US" altLang="ja-JP" b="1"/>
              <a:t>】</a:t>
            </a:r>
            <a:br>
              <a:rPr lang="en-US" altLang="ja-JP" sz="2000" b="1"/>
            </a:br>
            <a:endParaRPr lang="en-US" altLang="ja-JP" sz="2000" b="1"/>
          </a:p>
          <a:p>
            <a:r>
              <a:rPr lang="ja-JP" altLang="en-US" sz="2000" b="1">
                <a:solidFill>
                  <a:srgbClr val="EE3360"/>
                </a:solidFill>
              </a:rPr>
              <a:t>分類方法（再掲）</a:t>
            </a:r>
            <a:endParaRPr lang="en-US" altLang="ja-JP" sz="2000" b="1">
              <a:solidFill>
                <a:srgbClr val="EE3360"/>
              </a:solidFill>
            </a:endParaRPr>
          </a:p>
          <a:p>
            <a:r>
              <a:rPr lang="ja-JP" altLang="en-US" sz="2000" b="1"/>
              <a:t>社員・社風軸：社員の態度や会社の雰囲気などの社内のらしさ</a:t>
            </a:r>
            <a:endParaRPr lang="en-US" altLang="ja-JP" sz="2000" b="1"/>
          </a:p>
          <a:p>
            <a:r>
              <a:rPr lang="ja-JP" altLang="en-US" sz="2000" b="1"/>
              <a:t>会社・社長軸：会社や社長が大事にしていること、会社の軸やビジョン</a:t>
            </a:r>
            <a:endParaRPr lang="en-US" altLang="ja-JP" sz="2000" b="1"/>
          </a:p>
          <a:p>
            <a:r>
              <a:rPr lang="ja-JP" altLang="en-US" sz="2000" b="1"/>
              <a:t>商品・事業軸：商品・サービスや技術、事業における強み</a:t>
            </a:r>
            <a:endParaRPr lang="en-US" altLang="ja-JP" sz="2000" b="1"/>
          </a:p>
        </p:txBody>
      </p:sp>
      <p:sp>
        <p:nvSpPr>
          <p:cNvPr id="6" name="タイトル 5">
            <a:extLst>
              <a:ext uri="{FF2B5EF4-FFF2-40B4-BE49-F238E27FC236}">
                <a16:creationId xmlns:a16="http://schemas.microsoft.com/office/drawing/2014/main" id="{61B9D6BE-878D-9A9A-17F8-B93D891FE1E6}"/>
              </a:ext>
            </a:extLst>
          </p:cNvPr>
          <p:cNvSpPr>
            <a:spLocks noGrp="1"/>
          </p:cNvSpPr>
          <p:nvPr>
            <p:ph type="title"/>
          </p:nvPr>
        </p:nvSpPr>
        <p:spPr/>
        <p:txBody>
          <a:bodyPr/>
          <a:lstStyle/>
          <a:p>
            <a:r>
              <a:rPr lang="ja-JP" altLang="en-US"/>
              <a:t>強み・らしさの発見ワーク</a:t>
            </a:r>
          </a:p>
        </p:txBody>
      </p:sp>
    </p:spTree>
    <p:extLst>
      <p:ext uri="{BB962C8B-B14F-4D97-AF65-F5344CB8AC3E}">
        <p14:creationId xmlns:p14="http://schemas.microsoft.com/office/powerpoint/2010/main" val="2565749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35659-446C-EF48-71B4-046A3693D0E5}"/>
            </a:ext>
          </a:extLst>
        </p:cNvPr>
        <p:cNvGrpSpPr/>
        <p:nvPr/>
      </p:nvGrpSpPr>
      <p:grpSpPr>
        <a:xfrm>
          <a:off x="0" y="0"/>
          <a:ext cx="0" cy="0"/>
          <a:chOff x="0" y="0"/>
          <a:chExt cx="0" cy="0"/>
        </a:xfrm>
      </p:grpSpPr>
      <p:sp>
        <p:nvSpPr>
          <p:cNvPr id="7" name="コンテンツ プレースホルダー 6">
            <a:extLst>
              <a:ext uri="{FF2B5EF4-FFF2-40B4-BE49-F238E27FC236}">
                <a16:creationId xmlns:a16="http://schemas.microsoft.com/office/drawing/2014/main" id="{61EA0197-10B4-B015-36A3-37887E8153F7}"/>
              </a:ext>
            </a:extLst>
          </p:cNvPr>
          <p:cNvSpPr>
            <a:spLocks noGrp="1"/>
          </p:cNvSpPr>
          <p:nvPr>
            <p:ph idx="1"/>
          </p:nvPr>
        </p:nvSpPr>
        <p:spPr>
          <a:xfrm>
            <a:off x="179388" y="1333607"/>
            <a:ext cx="8785223" cy="4103792"/>
          </a:xfrm>
        </p:spPr>
        <p:txBody>
          <a:bodyPr anchor="t"/>
          <a:lstStyle/>
          <a:p>
            <a:r>
              <a:rPr lang="ja-JP" altLang="en-US" sz="2000" b="1"/>
              <a:t>　　　　　　　　　　　　　　　　　</a:t>
            </a:r>
            <a:endParaRPr lang="en-US" altLang="ja-JP" sz="2000" b="1"/>
          </a:p>
        </p:txBody>
      </p:sp>
      <p:sp>
        <p:nvSpPr>
          <p:cNvPr id="6" name="タイトル 5">
            <a:extLst>
              <a:ext uri="{FF2B5EF4-FFF2-40B4-BE49-F238E27FC236}">
                <a16:creationId xmlns:a16="http://schemas.microsoft.com/office/drawing/2014/main" id="{85A7F8C0-0E80-CB13-DD7C-0EEF3D6E5015}"/>
              </a:ext>
            </a:extLst>
          </p:cNvPr>
          <p:cNvSpPr>
            <a:spLocks noGrp="1"/>
          </p:cNvSpPr>
          <p:nvPr>
            <p:ph type="title"/>
          </p:nvPr>
        </p:nvSpPr>
        <p:spPr/>
        <p:txBody>
          <a:bodyPr/>
          <a:lstStyle/>
          <a:p>
            <a:r>
              <a:rPr lang="ja-JP" altLang="en-US"/>
              <a:t>強み・らしさの発見ワーク</a:t>
            </a:r>
          </a:p>
        </p:txBody>
      </p:sp>
      <p:sp>
        <p:nvSpPr>
          <p:cNvPr id="5" name="メモ 4">
            <a:extLst>
              <a:ext uri="{FF2B5EF4-FFF2-40B4-BE49-F238E27FC236}">
                <a16:creationId xmlns:a16="http://schemas.microsoft.com/office/drawing/2014/main" id="{0B576852-86CB-7AB2-80AB-28EDEA048287}"/>
              </a:ext>
            </a:extLst>
          </p:cNvPr>
          <p:cNvSpPr/>
          <p:nvPr/>
        </p:nvSpPr>
        <p:spPr>
          <a:xfrm>
            <a:off x="802311" y="2816508"/>
            <a:ext cx="480060" cy="462280"/>
          </a:xfrm>
          <a:prstGeom prst="foldedCorner">
            <a:avLst/>
          </a:prstGeom>
          <a:solidFill>
            <a:schemeClr val="bg1">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ja-JP" altLang="en-US" sz="1000">
                <a:solidFill>
                  <a:sysClr val="windowText" lastClr="000000"/>
                </a:solidFill>
                <a:latin typeface="Mamelon" panose="02000600000000000000" pitchFamily="2" charset="-128"/>
                <a:ea typeface="Mamelon" panose="02000600000000000000" pitchFamily="2" charset="-128"/>
              </a:rPr>
              <a:t>！！</a:t>
            </a:r>
          </a:p>
        </p:txBody>
      </p:sp>
      <p:sp>
        <p:nvSpPr>
          <p:cNvPr id="8" name="メモ 7">
            <a:extLst>
              <a:ext uri="{FF2B5EF4-FFF2-40B4-BE49-F238E27FC236}">
                <a16:creationId xmlns:a16="http://schemas.microsoft.com/office/drawing/2014/main" id="{1D816203-8C4D-37D6-FF59-D085B802315A}"/>
              </a:ext>
            </a:extLst>
          </p:cNvPr>
          <p:cNvSpPr/>
          <p:nvPr/>
        </p:nvSpPr>
        <p:spPr>
          <a:xfrm>
            <a:off x="1426543" y="3440253"/>
            <a:ext cx="480060" cy="462280"/>
          </a:xfrm>
          <a:prstGeom prst="foldedCorner">
            <a:avLst/>
          </a:prstGeom>
          <a:solidFill>
            <a:schemeClr val="bg1">
              <a:lumMod val="75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en-US" altLang="ja-JP" sz="1000">
                <a:solidFill>
                  <a:sysClr val="windowText" lastClr="000000"/>
                </a:solidFill>
                <a:latin typeface="HGMaruGothicMPRO" panose="020F0600000000000000" pitchFamily="34" charset="-128"/>
                <a:ea typeface="HGMaruGothicMPRO" panose="020F0600000000000000" pitchFamily="34" charset="-128"/>
              </a:rPr>
              <a:t>〜〜</a:t>
            </a:r>
            <a:endParaRPr kumimoji="1" lang="ja-JP" altLang="en-US" sz="1000">
              <a:solidFill>
                <a:sysClr val="windowText" lastClr="000000"/>
              </a:solidFill>
              <a:latin typeface="HGMaruGothicMPRO" panose="020F0600000000000000" pitchFamily="34" charset="-128"/>
              <a:ea typeface="HGMaruGothicMPRO" panose="020F0600000000000000" pitchFamily="34" charset="-128"/>
            </a:endParaRPr>
          </a:p>
        </p:txBody>
      </p:sp>
      <p:sp>
        <p:nvSpPr>
          <p:cNvPr id="9" name="メモ 8">
            <a:extLst>
              <a:ext uri="{FF2B5EF4-FFF2-40B4-BE49-F238E27FC236}">
                <a16:creationId xmlns:a16="http://schemas.microsoft.com/office/drawing/2014/main" id="{5C9EB5DD-2D95-607C-F98B-660355B095FA}"/>
              </a:ext>
            </a:extLst>
          </p:cNvPr>
          <p:cNvSpPr/>
          <p:nvPr/>
        </p:nvSpPr>
        <p:spPr>
          <a:xfrm>
            <a:off x="1042341" y="3275107"/>
            <a:ext cx="480060" cy="462280"/>
          </a:xfrm>
          <a:prstGeom prst="foldedCorner">
            <a:avLst/>
          </a:prstGeom>
          <a:solidFill>
            <a:schemeClr val="bg1">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ja-JP" altLang="en-US" sz="1000">
                <a:solidFill>
                  <a:sysClr val="windowText" lastClr="000000"/>
                </a:solidFill>
                <a:latin typeface="Mamelon" panose="02000600000000000000" pitchFamily="2" charset="-128"/>
                <a:ea typeface="Mamelon" panose="02000600000000000000" pitchFamily="2" charset="-128"/>
              </a:rPr>
              <a:t>＊＊</a:t>
            </a:r>
            <a:endParaRPr kumimoji="1" lang="en-US" altLang="ja-JP" sz="1000">
              <a:solidFill>
                <a:sysClr val="windowText" lastClr="000000"/>
              </a:solidFill>
              <a:latin typeface="Mamelon" panose="02000600000000000000" pitchFamily="2" charset="-128"/>
              <a:ea typeface="Mamelon" panose="02000600000000000000" pitchFamily="2" charset="-128"/>
            </a:endParaRPr>
          </a:p>
        </p:txBody>
      </p:sp>
      <p:sp>
        <p:nvSpPr>
          <p:cNvPr id="10" name="メモ 9">
            <a:extLst>
              <a:ext uri="{FF2B5EF4-FFF2-40B4-BE49-F238E27FC236}">
                <a16:creationId xmlns:a16="http://schemas.microsoft.com/office/drawing/2014/main" id="{BB47F83B-6914-1607-9623-72BDC3418CCC}"/>
              </a:ext>
            </a:extLst>
          </p:cNvPr>
          <p:cNvSpPr/>
          <p:nvPr/>
        </p:nvSpPr>
        <p:spPr>
          <a:xfrm>
            <a:off x="802311" y="3798570"/>
            <a:ext cx="480060" cy="462280"/>
          </a:xfrm>
          <a:prstGeom prst="foldedCorner">
            <a:avLst/>
          </a:prstGeom>
          <a:solidFill>
            <a:schemeClr val="bg1">
              <a:lumMod val="75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ja-JP" altLang="en-US" sz="1000">
                <a:solidFill>
                  <a:sysClr val="windowText" lastClr="000000"/>
                </a:solidFill>
                <a:latin typeface="HGMaruGothicMPRO" panose="020F0600000000000000" pitchFamily="34" charset="-128"/>
                <a:ea typeface="HGMaruGothicMPRO" panose="020F0600000000000000" pitchFamily="34" charset="-128"/>
              </a:rPr>
              <a:t>＋＋</a:t>
            </a:r>
          </a:p>
        </p:txBody>
      </p:sp>
      <p:grpSp>
        <p:nvGrpSpPr>
          <p:cNvPr id="15" name="グループ化 14">
            <a:extLst>
              <a:ext uri="{FF2B5EF4-FFF2-40B4-BE49-F238E27FC236}">
                <a16:creationId xmlns:a16="http://schemas.microsoft.com/office/drawing/2014/main" id="{F0EF6C8D-37E4-2253-373E-6E4856CC67EA}"/>
              </a:ext>
            </a:extLst>
          </p:cNvPr>
          <p:cNvGrpSpPr/>
          <p:nvPr/>
        </p:nvGrpSpPr>
        <p:grpSpPr>
          <a:xfrm flipH="1">
            <a:off x="1042343" y="4115085"/>
            <a:ext cx="1200153" cy="1444342"/>
            <a:chOff x="1330302" y="3588338"/>
            <a:chExt cx="1104292" cy="1444342"/>
          </a:xfrm>
          <a:solidFill>
            <a:schemeClr val="bg1">
              <a:lumMod val="75000"/>
            </a:schemeClr>
          </a:solidFill>
        </p:grpSpPr>
        <p:sp>
          <p:nvSpPr>
            <p:cNvPr id="11" name="メモ 10">
              <a:extLst>
                <a:ext uri="{FF2B5EF4-FFF2-40B4-BE49-F238E27FC236}">
                  <a16:creationId xmlns:a16="http://schemas.microsoft.com/office/drawing/2014/main" id="{BCA2C033-8047-34C8-F620-E5AECFCBE83E}"/>
                </a:ext>
              </a:extLst>
            </p:cNvPr>
            <p:cNvSpPr/>
            <p:nvPr/>
          </p:nvSpPr>
          <p:spPr>
            <a:xfrm>
              <a:off x="1330302" y="3588338"/>
              <a:ext cx="480060" cy="462280"/>
            </a:xfrm>
            <a:prstGeom prst="foldedCorner">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ja-JP" altLang="en-US" sz="1000">
                  <a:solidFill>
                    <a:sysClr val="windowText" lastClr="000000"/>
                  </a:solidFill>
                  <a:latin typeface="Mamelon" panose="02000600000000000000" pitchFamily="2" charset="-128"/>
                  <a:ea typeface="Mamelon" panose="02000600000000000000" pitchFamily="2" charset="-128"/>
                </a:rPr>
                <a:t>！！</a:t>
              </a:r>
            </a:p>
          </p:txBody>
        </p:sp>
        <p:sp>
          <p:nvSpPr>
            <p:cNvPr id="12" name="メモ 11">
              <a:extLst>
                <a:ext uri="{FF2B5EF4-FFF2-40B4-BE49-F238E27FC236}">
                  <a16:creationId xmlns:a16="http://schemas.microsoft.com/office/drawing/2014/main" id="{9243E800-CA87-BB4D-EB25-96A52804E207}"/>
                </a:ext>
              </a:extLst>
            </p:cNvPr>
            <p:cNvSpPr/>
            <p:nvPr/>
          </p:nvSpPr>
          <p:spPr>
            <a:xfrm>
              <a:off x="1954534" y="4212083"/>
              <a:ext cx="480060" cy="462280"/>
            </a:xfrm>
            <a:prstGeom prst="foldedCorner">
              <a:avLst/>
            </a:prstGeom>
            <a:grp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en-US" altLang="ja-JP" sz="1000">
                  <a:solidFill>
                    <a:sysClr val="windowText" lastClr="000000"/>
                  </a:solidFill>
                  <a:latin typeface="HGMaruGothicMPRO" panose="020F0600000000000000" pitchFamily="34" charset="-128"/>
                  <a:ea typeface="HGMaruGothicMPRO" panose="020F0600000000000000" pitchFamily="34" charset="-128"/>
                </a:rPr>
                <a:t>〜〜</a:t>
              </a:r>
              <a:endParaRPr kumimoji="1" lang="ja-JP" altLang="en-US" sz="1000">
                <a:solidFill>
                  <a:sysClr val="windowText" lastClr="000000"/>
                </a:solidFill>
                <a:latin typeface="HGMaruGothicMPRO" panose="020F0600000000000000" pitchFamily="34" charset="-128"/>
                <a:ea typeface="HGMaruGothicMPRO" panose="020F0600000000000000" pitchFamily="34" charset="-128"/>
              </a:endParaRPr>
            </a:p>
          </p:txBody>
        </p:sp>
        <p:sp>
          <p:nvSpPr>
            <p:cNvPr id="13" name="メモ 12">
              <a:extLst>
                <a:ext uri="{FF2B5EF4-FFF2-40B4-BE49-F238E27FC236}">
                  <a16:creationId xmlns:a16="http://schemas.microsoft.com/office/drawing/2014/main" id="{713B8B1D-719F-61F4-A4B9-474283CF94D5}"/>
                </a:ext>
              </a:extLst>
            </p:cNvPr>
            <p:cNvSpPr/>
            <p:nvPr/>
          </p:nvSpPr>
          <p:spPr>
            <a:xfrm>
              <a:off x="1570332" y="4046937"/>
              <a:ext cx="480060" cy="462280"/>
            </a:xfrm>
            <a:prstGeom prst="foldedCorner">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ja-JP" altLang="en-US" sz="1000">
                  <a:solidFill>
                    <a:sysClr val="windowText" lastClr="000000"/>
                  </a:solidFill>
                  <a:latin typeface="Mamelon" panose="02000600000000000000" pitchFamily="2" charset="-128"/>
                  <a:ea typeface="Mamelon" panose="02000600000000000000" pitchFamily="2" charset="-128"/>
                </a:rPr>
                <a:t>＊＊</a:t>
              </a:r>
              <a:endParaRPr kumimoji="1" lang="en-US" altLang="ja-JP" sz="1000">
                <a:solidFill>
                  <a:sysClr val="windowText" lastClr="000000"/>
                </a:solidFill>
                <a:latin typeface="Mamelon" panose="02000600000000000000" pitchFamily="2" charset="-128"/>
                <a:ea typeface="Mamelon" panose="02000600000000000000" pitchFamily="2" charset="-128"/>
              </a:endParaRPr>
            </a:p>
          </p:txBody>
        </p:sp>
        <p:sp>
          <p:nvSpPr>
            <p:cNvPr id="14" name="メモ 13">
              <a:extLst>
                <a:ext uri="{FF2B5EF4-FFF2-40B4-BE49-F238E27FC236}">
                  <a16:creationId xmlns:a16="http://schemas.microsoft.com/office/drawing/2014/main" id="{F691F44E-F720-E26E-7DD9-BC76E18901C6}"/>
                </a:ext>
              </a:extLst>
            </p:cNvPr>
            <p:cNvSpPr/>
            <p:nvPr/>
          </p:nvSpPr>
          <p:spPr>
            <a:xfrm>
              <a:off x="1330302" y="4570400"/>
              <a:ext cx="480060" cy="462280"/>
            </a:xfrm>
            <a:prstGeom prst="foldedCorner">
              <a:avLst/>
            </a:prstGeom>
            <a:grp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ja-JP" altLang="en-US" sz="1000">
                  <a:solidFill>
                    <a:sysClr val="windowText" lastClr="000000"/>
                  </a:solidFill>
                  <a:latin typeface="HGMaruGothicMPRO" panose="020F0600000000000000" pitchFamily="34" charset="-128"/>
                  <a:ea typeface="HGMaruGothicMPRO" panose="020F0600000000000000" pitchFamily="34" charset="-128"/>
                </a:rPr>
                <a:t>＋＋</a:t>
              </a:r>
            </a:p>
          </p:txBody>
        </p:sp>
      </p:grpSp>
      <p:sp>
        <p:nvSpPr>
          <p:cNvPr id="16" name="メモ 15">
            <a:extLst>
              <a:ext uri="{FF2B5EF4-FFF2-40B4-BE49-F238E27FC236}">
                <a16:creationId xmlns:a16="http://schemas.microsoft.com/office/drawing/2014/main" id="{8B099F7F-0042-CDBF-D8BE-3E5C5E0FA2FF}"/>
              </a:ext>
            </a:extLst>
          </p:cNvPr>
          <p:cNvSpPr/>
          <p:nvPr/>
        </p:nvSpPr>
        <p:spPr>
          <a:xfrm>
            <a:off x="3595743" y="4280897"/>
            <a:ext cx="480060" cy="462280"/>
          </a:xfrm>
          <a:prstGeom prst="foldedCorner">
            <a:avLst/>
          </a:prstGeom>
          <a:solidFill>
            <a:schemeClr val="bg1">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ja-JP" altLang="en-US" sz="1000">
                <a:solidFill>
                  <a:sysClr val="windowText" lastClr="000000"/>
                </a:solidFill>
                <a:latin typeface="Mamelon" panose="02000600000000000000" pitchFamily="2" charset="-128"/>
                <a:ea typeface="Mamelon" panose="02000600000000000000" pitchFamily="2" charset="-128"/>
              </a:rPr>
              <a:t>！！</a:t>
            </a:r>
          </a:p>
        </p:txBody>
      </p:sp>
      <p:sp>
        <p:nvSpPr>
          <p:cNvPr id="17" name="メモ 16">
            <a:extLst>
              <a:ext uri="{FF2B5EF4-FFF2-40B4-BE49-F238E27FC236}">
                <a16:creationId xmlns:a16="http://schemas.microsoft.com/office/drawing/2014/main" id="{0CC72FC7-E3F3-3846-DD6F-E2D739C574BB}"/>
              </a:ext>
            </a:extLst>
          </p:cNvPr>
          <p:cNvSpPr/>
          <p:nvPr/>
        </p:nvSpPr>
        <p:spPr>
          <a:xfrm>
            <a:off x="4356125" y="3440253"/>
            <a:ext cx="480060" cy="462280"/>
          </a:xfrm>
          <a:prstGeom prst="foldedCorner">
            <a:avLst/>
          </a:prstGeom>
          <a:solidFill>
            <a:schemeClr val="bg1">
              <a:lumMod val="75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en-US" altLang="ja-JP" sz="1000">
                <a:solidFill>
                  <a:sysClr val="windowText" lastClr="000000"/>
                </a:solidFill>
                <a:latin typeface="HGMaruGothicMPRO" panose="020F0600000000000000" pitchFamily="34" charset="-128"/>
                <a:ea typeface="HGMaruGothicMPRO" panose="020F0600000000000000" pitchFamily="34" charset="-128"/>
              </a:rPr>
              <a:t>〜〜</a:t>
            </a:r>
            <a:endParaRPr kumimoji="1" lang="ja-JP" altLang="en-US" sz="1000">
              <a:solidFill>
                <a:sysClr val="windowText" lastClr="000000"/>
              </a:solidFill>
              <a:latin typeface="HGMaruGothicMPRO" panose="020F0600000000000000" pitchFamily="34" charset="-128"/>
              <a:ea typeface="HGMaruGothicMPRO" panose="020F0600000000000000" pitchFamily="34" charset="-128"/>
            </a:endParaRPr>
          </a:p>
        </p:txBody>
      </p:sp>
      <p:sp>
        <p:nvSpPr>
          <p:cNvPr id="18" name="メモ 17">
            <a:extLst>
              <a:ext uri="{FF2B5EF4-FFF2-40B4-BE49-F238E27FC236}">
                <a16:creationId xmlns:a16="http://schemas.microsoft.com/office/drawing/2014/main" id="{993437A1-4323-D185-5716-350B00BFA6A8}"/>
              </a:ext>
            </a:extLst>
          </p:cNvPr>
          <p:cNvSpPr/>
          <p:nvPr/>
        </p:nvSpPr>
        <p:spPr>
          <a:xfrm>
            <a:off x="4211953" y="2722305"/>
            <a:ext cx="480060" cy="462280"/>
          </a:xfrm>
          <a:prstGeom prst="foldedCorner">
            <a:avLst/>
          </a:prstGeom>
          <a:solidFill>
            <a:schemeClr val="bg1">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ja-JP" altLang="en-US" sz="1000">
                <a:solidFill>
                  <a:sysClr val="windowText" lastClr="000000"/>
                </a:solidFill>
                <a:latin typeface="Mamelon" panose="02000600000000000000" pitchFamily="2" charset="-128"/>
                <a:ea typeface="Mamelon" panose="02000600000000000000" pitchFamily="2" charset="-128"/>
              </a:rPr>
              <a:t>＊＊</a:t>
            </a:r>
            <a:endParaRPr kumimoji="1" lang="en-US" altLang="ja-JP" sz="1000">
              <a:solidFill>
                <a:sysClr val="windowText" lastClr="000000"/>
              </a:solidFill>
              <a:latin typeface="Mamelon" panose="02000600000000000000" pitchFamily="2" charset="-128"/>
              <a:ea typeface="Mamelon" panose="02000600000000000000" pitchFamily="2" charset="-128"/>
            </a:endParaRPr>
          </a:p>
        </p:txBody>
      </p:sp>
      <p:sp>
        <p:nvSpPr>
          <p:cNvPr id="19" name="メモ 18">
            <a:extLst>
              <a:ext uri="{FF2B5EF4-FFF2-40B4-BE49-F238E27FC236}">
                <a16:creationId xmlns:a16="http://schemas.microsoft.com/office/drawing/2014/main" id="{D694A3A0-D93E-5A46-64C1-72F4F5BC1DC7}"/>
              </a:ext>
            </a:extLst>
          </p:cNvPr>
          <p:cNvSpPr/>
          <p:nvPr/>
        </p:nvSpPr>
        <p:spPr>
          <a:xfrm>
            <a:off x="3731893" y="3017715"/>
            <a:ext cx="480060" cy="462280"/>
          </a:xfrm>
          <a:prstGeom prst="foldedCorner">
            <a:avLst/>
          </a:prstGeom>
          <a:solidFill>
            <a:schemeClr val="bg1">
              <a:lumMod val="75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ja-JP" altLang="en-US" sz="1000">
                <a:solidFill>
                  <a:sysClr val="windowText" lastClr="000000"/>
                </a:solidFill>
                <a:latin typeface="HGMaruGothicMPRO" panose="020F0600000000000000" pitchFamily="34" charset="-128"/>
                <a:ea typeface="HGMaruGothicMPRO" panose="020F0600000000000000" pitchFamily="34" charset="-128"/>
              </a:rPr>
              <a:t>＋＋</a:t>
            </a:r>
          </a:p>
        </p:txBody>
      </p:sp>
      <p:sp>
        <p:nvSpPr>
          <p:cNvPr id="21" name="メモ 20">
            <a:extLst>
              <a:ext uri="{FF2B5EF4-FFF2-40B4-BE49-F238E27FC236}">
                <a16:creationId xmlns:a16="http://schemas.microsoft.com/office/drawing/2014/main" id="{78C70FDC-4B7A-12F7-3D90-6DB0DDF1735C}"/>
              </a:ext>
            </a:extLst>
          </p:cNvPr>
          <p:cNvSpPr/>
          <p:nvPr/>
        </p:nvSpPr>
        <p:spPr>
          <a:xfrm flipH="1">
            <a:off x="4592538" y="4029710"/>
            <a:ext cx="521733" cy="462280"/>
          </a:xfrm>
          <a:prstGeom prst="foldedCorner">
            <a:avLst/>
          </a:prstGeom>
          <a:solidFill>
            <a:schemeClr val="bg1">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ja-JP" altLang="en-US" sz="1000">
                <a:solidFill>
                  <a:sysClr val="windowText" lastClr="000000"/>
                </a:solidFill>
                <a:latin typeface="Mamelon" panose="02000600000000000000" pitchFamily="2" charset="-128"/>
                <a:ea typeface="Mamelon" panose="02000600000000000000" pitchFamily="2" charset="-128"/>
              </a:rPr>
              <a:t>！！</a:t>
            </a:r>
          </a:p>
        </p:txBody>
      </p:sp>
      <p:sp>
        <p:nvSpPr>
          <p:cNvPr id="22" name="メモ 21">
            <a:extLst>
              <a:ext uri="{FF2B5EF4-FFF2-40B4-BE49-F238E27FC236}">
                <a16:creationId xmlns:a16="http://schemas.microsoft.com/office/drawing/2014/main" id="{196C8E41-1495-DDDE-4181-C072C2279277}"/>
              </a:ext>
            </a:extLst>
          </p:cNvPr>
          <p:cNvSpPr/>
          <p:nvPr/>
        </p:nvSpPr>
        <p:spPr>
          <a:xfrm flipH="1">
            <a:off x="3914117" y="4915689"/>
            <a:ext cx="521733" cy="462280"/>
          </a:xfrm>
          <a:prstGeom prst="foldedCorner">
            <a:avLst/>
          </a:prstGeom>
          <a:solidFill>
            <a:schemeClr val="bg1">
              <a:lumMod val="75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en-US" altLang="ja-JP" sz="1000">
                <a:solidFill>
                  <a:sysClr val="windowText" lastClr="000000"/>
                </a:solidFill>
                <a:latin typeface="HGMaruGothicMPRO" panose="020F0600000000000000" pitchFamily="34" charset="-128"/>
                <a:ea typeface="HGMaruGothicMPRO" panose="020F0600000000000000" pitchFamily="34" charset="-128"/>
              </a:rPr>
              <a:t>〜〜</a:t>
            </a:r>
            <a:endParaRPr kumimoji="1" lang="ja-JP" altLang="en-US" sz="1000">
              <a:solidFill>
                <a:sysClr val="windowText" lastClr="000000"/>
              </a:solidFill>
              <a:latin typeface="HGMaruGothicMPRO" panose="020F0600000000000000" pitchFamily="34" charset="-128"/>
              <a:ea typeface="HGMaruGothicMPRO" panose="020F0600000000000000" pitchFamily="34" charset="-128"/>
            </a:endParaRPr>
          </a:p>
        </p:txBody>
      </p:sp>
      <p:sp>
        <p:nvSpPr>
          <p:cNvPr id="23" name="メモ 22">
            <a:extLst>
              <a:ext uri="{FF2B5EF4-FFF2-40B4-BE49-F238E27FC236}">
                <a16:creationId xmlns:a16="http://schemas.microsoft.com/office/drawing/2014/main" id="{859A7849-CD39-6604-AC2D-54068C1D5E07}"/>
              </a:ext>
            </a:extLst>
          </p:cNvPr>
          <p:cNvSpPr/>
          <p:nvPr/>
        </p:nvSpPr>
        <p:spPr>
          <a:xfrm flipH="1">
            <a:off x="4331671" y="5311728"/>
            <a:ext cx="521733" cy="462280"/>
          </a:xfrm>
          <a:prstGeom prst="foldedCorner">
            <a:avLst/>
          </a:prstGeom>
          <a:solidFill>
            <a:schemeClr val="bg1">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ja-JP" altLang="en-US" sz="1000">
                <a:solidFill>
                  <a:sysClr val="windowText" lastClr="000000"/>
                </a:solidFill>
                <a:latin typeface="Mamelon" panose="02000600000000000000" pitchFamily="2" charset="-128"/>
                <a:ea typeface="Mamelon" panose="02000600000000000000" pitchFamily="2" charset="-128"/>
              </a:rPr>
              <a:t>＊＊</a:t>
            </a:r>
            <a:endParaRPr kumimoji="1" lang="en-US" altLang="ja-JP" sz="1000">
              <a:solidFill>
                <a:sysClr val="windowText" lastClr="000000"/>
              </a:solidFill>
              <a:latin typeface="Mamelon" panose="02000600000000000000" pitchFamily="2" charset="-128"/>
              <a:ea typeface="Mamelon" panose="02000600000000000000" pitchFamily="2" charset="-128"/>
            </a:endParaRPr>
          </a:p>
        </p:txBody>
      </p:sp>
      <p:sp>
        <p:nvSpPr>
          <p:cNvPr id="24" name="メモ 23">
            <a:extLst>
              <a:ext uri="{FF2B5EF4-FFF2-40B4-BE49-F238E27FC236}">
                <a16:creationId xmlns:a16="http://schemas.microsoft.com/office/drawing/2014/main" id="{8B84327D-76F6-DD28-86E3-E2003E29CD3A}"/>
              </a:ext>
            </a:extLst>
          </p:cNvPr>
          <p:cNvSpPr/>
          <p:nvPr/>
        </p:nvSpPr>
        <p:spPr>
          <a:xfrm flipH="1">
            <a:off x="3859259" y="3825020"/>
            <a:ext cx="521733" cy="462280"/>
          </a:xfrm>
          <a:prstGeom prst="foldedCorner">
            <a:avLst/>
          </a:prstGeom>
          <a:solidFill>
            <a:schemeClr val="bg1">
              <a:lumMod val="75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ja-JP" altLang="en-US" sz="1000">
                <a:solidFill>
                  <a:sysClr val="windowText" lastClr="000000"/>
                </a:solidFill>
                <a:latin typeface="HGMaruGothicMPRO" panose="020F0600000000000000" pitchFamily="34" charset="-128"/>
                <a:ea typeface="HGMaruGothicMPRO" panose="020F0600000000000000" pitchFamily="34" charset="-128"/>
              </a:rPr>
              <a:t>＋＋</a:t>
            </a:r>
          </a:p>
        </p:txBody>
      </p:sp>
      <p:grpSp>
        <p:nvGrpSpPr>
          <p:cNvPr id="34" name="グループ化 33">
            <a:extLst>
              <a:ext uri="{FF2B5EF4-FFF2-40B4-BE49-F238E27FC236}">
                <a16:creationId xmlns:a16="http://schemas.microsoft.com/office/drawing/2014/main" id="{00ABC4EB-D803-5529-3C70-1FF5516BC8C4}"/>
              </a:ext>
            </a:extLst>
          </p:cNvPr>
          <p:cNvGrpSpPr/>
          <p:nvPr/>
        </p:nvGrpSpPr>
        <p:grpSpPr>
          <a:xfrm flipH="1">
            <a:off x="7046104" y="2626362"/>
            <a:ext cx="1422311" cy="2669630"/>
            <a:chOff x="7037168" y="1757865"/>
            <a:chExt cx="1440185" cy="2742919"/>
          </a:xfrm>
          <a:solidFill>
            <a:schemeClr val="bg1">
              <a:lumMod val="75000"/>
            </a:schemeClr>
          </a:solidFill>
        </p:grpSpPr>
        <p:sp>
          <p:nvSpPr>
            <p:cNvPr id="25" name="メモ 24">
              <a:extLst>
                <a:ext uri="{FF2B5EF4-FFF2-40B4-BE49-F238E27FC236}">
                  <a16:creationId xmlns:a16="http://schemas.microsoft.com/office/drawing/2014/main" id="{0C427C31-5A04-FA88-A6AB-F769456F271E}"/>
                </a:ext>
              </a:extLst>
            </p:cNvPr>
            <p:cNvSpPr/>
            <p:nvPr/>
          </p:nvSpPr>
          <p:spPr>
            <a:xfrm>
              <a:off x="7037168" y="1757865"/>
              <a:ext cx="480060" cy="462280"/>
            </a:xfrm>
            <a:prstGeom prst="foldedCorner">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ja-JP" altLang="en-US" sz="1000">
                  <a:solidFill>
                    <a:sysClr val="windowText" lastClr="000000"/>
                  </a:solidFill>
                  <a:latin typeface="Mamelon" panose="02000600000000000000" pitchFamily="2" charset="-128"/>
                  <a:ea typeface="Mamelon" panose="02000600000000000000" pitchFamily="2" charset="-128"/>
                </a:rPr>
                <a:t>！！</a:t>
              </a:r>
            </a:p>
          </p:txBody>
        </p:sp>
        <p:sp>
          <p:nvSpPr>
            <p:cNvPr id="26" name="メモ 25">
              <a:extLst>
                <a:ext uri="{FF2B5EF4-FFF2-40B4-BE49-F238E27FC236}">
                  <a16:creationId xmlns:a16="http://schemas.microsoft.com/office/drawing/2014/main" id="{FF388865-8177-72E8-7DED-6CAA980FC51F}"/>
                </a:ext>
              </a:extLst>
            </p:cNvPr>
            <p:cNvSpPr/>
            <p:nvPr/>
          </p:nvSpPr>
          <p:spPr>
            <a:xfrm>
              <a:off x="7661400" y="2381610"/>
              <a:ext cx="480060" cy="462280"/>
            </a:xfrm>
            <a:prstGeom prst="foldedCorner">
              <a:avLst/>
            </a:prstGeom>
            <a:grp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en-US" altLang="ja-JP" sz="1000">
                  <a:solidFill>
                    <a:sysClr val="windowText" lastClr="000000"/>
                  </a:solidFill>
                  <a:latin typeface="HGMaruGothicMPRO" panose="020F0600000000000000" pitchFamily="34" charset="-128"/>
                  <a:ea typeface="HGMaruGothicMPRO" panose="020F0600000000000000" pitchFamily="34" charset="-128"/>
                </a:rPr>
                <a:t>〜〜</a:t>
              </a:r>
              <a:endParaRPr kumimoji="1" lang="ja-JP" altLang="en-US" sz="1000">
                <a:solidFill>
                  <a:sysClr val="windowText" lastClr="000000"/>
                </a:solidFill>
                <a:latin typeface="HGMaruGothicMPRO" panose="020F0600000000000000" pitchFamily="34" charset="-128"/>
                <a:ea typeface="HGMaruGothicMPRO" panose="020F0600000000000000" pitchFamily="34" charset="-128"/>
              </a:endParaRPr>
            </a:p>
          </p:txBody>
        </p:sp>
        <p:sp>
          <p:nvSpPr>
            <p:cNvPr id="27" name="メモ 26">
              <a:extLst>
                <a:ext uri="{FF2B5EF4-FFF2-40B4-BE49-F238E27FC236}">
                  <a16:creationId xmlns:a16="http://schemas.microsoft.com/office/drawing/2014/main" id="{E07DB9B0-0F6E-7557-FFD6-435E14270EEF}"/>
                </a:ext>
              </a:extLst>
            </p:cNvPr>
            <p:cNvSpPr/>
            <p:nvPr/>
          </p:nvSpPr>
          <p:spPr>
            <a:xfrm>
              <a:off x="7277198" y="2216464"/>
              <a:ext cx="480060" cy="462280"/>
            </a:xfrm>
            <a:prstGeom prst="foldedCorner">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ja-JP" altLang="en-US" sz="1000">
                  <a:solidFill>
                    <a:sysClr val="windowText" lastClr="000000"/>
                  </a:solidFill>
                  <a:latin typeface="Mamelon" panose="02000600000000000000" pitchFamily="2" charset="-128"/>
                  <a:ea typeface="Mamelon" panose="02000600000000000000" pitchFamily="2" charset="-128"/>
                </a:rPr>
                <a:t>＊＊</a:t>
              </a:r>
              <a:endParaRPr kumimoji="1" lang="en-US" altLang="ja-JP" sz="1000">
                <a:solidFill>
                  <a:sysClr val="windowText" lastClr="000000"/>
                </a:solidFill>
                <a:latin typeface="Mamelon" panose="02000600000000000000" pitchFamily="2" charset="-128"/>
                <a:ea typeface="Mamelon" panose="02000600000000000000" pitchFamily="2" charset="-128"/>
              </a:endParaRPr>
            </a:p>
          </p:txBody>
        </p:sp>
        <p:sp>
          <p:nvSpPr>
            <p:cNvPr id="28" name="メモ 27">
              <a:extLst>
                <a:ext uri="{FF2B5EF4-FFF2-40B4-BE49-F238E27FC236}">
                  <a16:creationId xmlns:a16="http://schemas.microsoft.com/office/drawing/2014/main" id="{E22DD5BD-A13E-4305-DD8C-C1FF8D9CE9FD}"/>
                </a:ext>
              </a:extLst>
            </p:cNvPr>
            <p:cNvSpPr/>
            <p:nvPr/>
          </p:nvSpPr>
          <p:spPr>
            <a:xfrm>
              <a:off x="7037168" y="2739927"/>
              <a:ext cx="480060" cy="462280"/>
            </a:xfrm>
            <a:prstGeom prst="foldedCorner">
              <a:avLst/>
            </a:prstGeom>
            <a:grp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ja-JP" altLang="en-US" sz="1000">
                  <a:solidFill>
                    <a:sysClr val="windowText" lastClr="000000"/>
                  </a:solidFill>
                  <a:latin typeface="HGMaruGothicMPRO" panose="020F0600000000000000" pitchFamily="34" charset="-128"/>
                  <a:ea typeface="HGMaruGothicMPRO" panose="020F0600000000000000" pitchFamily="34" charset="-128"/>
                </a:rPr>
                <a:t>＋＋</a:t>
              </a:r>
            </a:p>
          </p:txBody>
        </p:sp>
        <p:grpSp>
          <p:nvGrpSpPr>
            <p:cNvPr id="29" name="グループ化 28">
              <a:extLst>
                <a:ext uri="{FF2B5EF4-FFF2-40B4-BE49-F238E27FC236}">
                  <a16:creationId xmlns:a16="http://schemas.microsoft.com/office/drawing/2014/main" id="{899BBE60-92BF-5094-3C58-F02269B3CFEA}"/>
                </a:ext>
              </a:extLst>
            </p:cNvPr>
            <p:cNvGrpSpPr/>
            <p:nvPr/>
          </p:nvGrpSpPr>
          <p:grpSpPr>
            <a:xfrm flipH="1">
              <a:off x="7277200" y="3056442"/>
              <a:ext cx="1200153" cy="1444342"/>
              <a:chOff x="1330302" y="3588338"/>
              <a:chExt cx="1104292" cy="1444342"/>
            </a:xfrm>
            <a:grpFill/>
          </p:grpSpPr>
          <p:sp>
            <p:nvSpPr>
              <p:cNvPr id="30" name="メモ 29">
                <a:extLst>
                  <a:ext uri="{FF2B5EF4-FFF2-40B4-BE49-F238E27FC236}">
                    <a16:creationId xmlns:a16="http://schemas.microsoft.com/office/drawing/2014/main" id="{02E2DB9C-45EF-2DFC-0855-9551466074A2}"/>
                  </a:ext>
                </a:extLst>
              </p:cNvPr>
              <p:cNvSpPr/>
              <p:nvPr/>
            </p:nvSpPr>
            <p:spPr>
              <a:xfrm>
                <a:off x="1330302" y="3588338"/>
                <a:ext cx="480060" cy="462280"/>
              </a:xfrm>
              <a:prstGeom prst="foldedCorner">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ja-JP" altLang="en-US" sz="1000">
                    <a:solidFill>
                      <a:sysClr val="windowText" lastClr="000000"/>
                    </a:solidFill>
                    <a:latin typeface="Mamelon" panose="02000600000000000000" pitchFamily="2" charset="-128"/>
                    <a:ea typeface="Mamelon" panose="02000600000000000000" pitchFamily="2" charset="-128"/>
                  </a:rPr>
                  <a:t>！！</a:t>
                </a:r>
              </a:p>
            </p:txBody>
          </p:sp>
          <p:sp>
            <p:nvSpPr>
              <p:cNvPr id="31" name="メモ 30">
                <a:extLst>
                  <a:ext uri="{FF2B5EF4-FFF2-40B4-BE49-F238E27FC236}">
                    <a16:creationId xmlns:a16="http://schemas.microsoft.com/office/drawing/2014/main" id="{1A3BC1B5-907D-3027-8F75-8D86B4A7C35A}"/>
                  </a:ext>
                </a:extLst>
              </p:cNvPr>
              <p:cNvSpPr/>
              <p:nvPr/>
            </p:nvSpPr>
            <p:spPr>
              <a:xfrm>
                <a:off x="1954534" y="4212083"/>
                <a:ext cx="480060" cy="462280"/>
              </a:xfrm>
              <a:prstGeom prst="foldedCorner">
                <a:avLst/>
              </a:prstGeom>
              <a:grp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en-US" altLang="ja-JP" sz="1000">
                    <a:solidFill>
                      <a:sysClr val="windowText" lastClr="000000"/>
                    </a:solidFill>
                    <a:latin typeface="HGMaruGothicMPRO" panose="020F0600000000000000" pitchFamily="34" charset="-128"/>
                    <a:ea typeface="HGMaruGothicMPRO" panose="020F0600000000000000" pitchFamily="34" charset="-128"/>
                  </a:rPr>
                  <a:t>〜〜</a:t>
                </a:r>
                <a:endParaRPr kumimoji="1" lang="ja-JP" altLang="en-US" sz="1000">
                  <a:solidFill>
                    <a:sysClr val="windowText" lastClr="000000"/>
                  </a:solidFill>
                  <a:latin typeface="HGMaruGothicMPRO" panose="020F0600000000000000" pitchFamily="34" charset="-128"/>
                  <a:ea typeface="HGMaruGothicMPRO" panose="020F0600000000000000" pitchFamily="34" charset="-128"/>
                </a:endParaRPr>
              </a:p>
            </p:txBody>
          </p:sp>
          <p:sp>
            <p:nvSpPr>
              <p:cNvPr id="32" name="メモ 31">
                <a:extLst>
                  <a:ext uri="{FF2B5EF4-FFF2-40B4-BE49-F238E27FC236}">
                    <a16:creationId xmlns:a16="http://schemas.microsoft.com/office/drawing/2014/main" id="{8D74F039-2245-BF9A-1EFE-293DFD0EA9F6}"/>
                  </a:ext>
                </a:extLst>
              </p:cNvPr>
              <p:cNvSpPr/>
              <p:nvPr/>
            </p:nvSpPr>
            <p:spPr>
              <a:xfrm>
                <a:off x="1570332" y="4046937"/>
                <a:ext cx="480060" cy="462280"/>
              </a:xfrm>
              <a:prstGeom prst="foldedCorner">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ja-JP" altLang="en-US" sz="1000">
                    <a:solidFill>
                      <a:sysClr val="windowText" lastClr="000000"/>
                    </a:solidFill>
                    <a:latin typeface="Mamelon" panose="02000600000000000000" pitchFamily="2" charset="-128"/>
                    <a:ea typeface="Mamelon" panose="02000600000000000000" pitchFamily="2" charset="-128"/>
                  </a:rPr>
                  <a:t>＊＊</a:t>
                </a:r>
                <a:endParaRPr kumimoji="1" lang="en-US" altLang="ja-JP" sz="1000">
                  <a:solidFill>
                    <a:sysClr val="windowText" lastClr="000000"/>
                  </a:solidFill>
                  <a:latin typeface="Mamelon" panose="02000600000000000000" pitchFamily="2" charset="-128"/>
                  <a:ea typeface="Mamelon" panose="02000600000000000000" pitchFamily="2" charset="-128"/>
                </a:endParaRPr>
              </a:p>
            </p:txBody>
          </p:sp>
          <p:sp>
            <p:nvSpPr>
              <p:cNvPr id="33" name="メモ 32">
                <a:extLst>
                  <a:ext uri="{FF2B5EF4-FFF2-40B4-BE49-F238E27FC236}">
                    <a16:creationId xmlns:a16="http://schemas.microsoft.com/office/drawing/2014/main" id="{A4696576-726A-EDF8-EE04-446631363500}"/>
                  </a:ext>
                </a:extLst>
              </p:cNvPr>
              <p:cNvSpPr/>
              <p:nvPr/>
            </p:nvSpPr>
            <p:spPr>
              <a:xfrm>
                <a:off x="1330302" y="4570400"/>
                <a:ext cx="480060" cy="462280"/>
              </a:xfrm>
              <a:prstGeom prst="foldedCorner">
                <a:avLst/>
              </a:prstGeom>
              <a:grp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ja-JP" altLang="en-US" sz="1000">
                    <a:solidFill>
                      <a:sysClr val="windowText" lastClr="000000"/>
                    </a:solidFill>
                    <a:latin typeface="HGMaruGothicMPRO" panose="020F0600000000000000" pitchFamily="34" charset="-128"/>
                    <a:ea typeface="HGMaruGothicMPRO" panose="020F0600000000000000" pitchFamily="34" charset="-128"/>
                  </a:rPr>
                  <a:t>＋＋</a:t>
                </a:r>
              </a:p>
            </p:txBody>
          </p:sp>
        </p:grpSp>
      </p:grpSp>
      <p:sp>
        <p:nvSpPr>
          <p:cNvPr id="35" name="メモ 34">
            <a:extLst>
              <a:ext uri="{FF2B5EF4-FFF2-40B4-BE49-F238E27FC236}">
                <a16:creationId xmlns:a16="http://schemas.microsoft.com/office/drawing/2014/main" id="{31C69C88-8D33-4842-D8E3-D4B0E11DC902}"/>
              </a:ext>
            </a:extLst>
          </p:cNvPr>
          <p:cNvSpPr/>
          <p:nvPr/>
        </p:nvSpPr>
        <p:spPr>
          <a:xfrm>
            <a:off x="7200244" y="1606148"/>
            <a:ext cx="1114035" cy="782656"/>
          </a:xfrm>
          <a:prstGeom prst="foldedCorner">
            <a:avLst/>
          </a:prstGeom>
          <a:solidFill>
            <a:schemeClr val="accent5">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ja-JP" altLang="en-US" sz="1400" b="1">
                <a:solidFill>
                  <a:schemeClr val="tx1"/>
                </a:solidFill>
              </a:rPr>
              <a:t>商品・事業</a:t>
            </a:r>
            <a:endParaRPr kumimoji="1" lang="en-US" altLang="ja-JP" sz="1400">
              <a:solidFill>
                <a:schemeClr val="tx1"/>
              </a:solidFill>
              <a:latin typeface="Mamelon" panose="02000600000000000000" pitchFamily="2" charset="-128"/>
              <a:ea typeface="Mamelon" panose="02000600000000000000" pitchFamily="2" charset="-128"/>
            </a:endParaRPr>
          </a:p>
        </p:txBody>
      </p:sp>
      <p:sp>
        <p:nvSpPr>
          <p:cNvPr id="36" name="メモ 35">
            <a:extLst>
              <a:ext uri="{FF2B5EF4-FFF2-40B4-BE49-F238E27FC236}">
                <a16:creationId xmlns:a16="http://schemas.microsoft.com/office/drawing/2014/main" id="{0DDAB1FE-B8AF-ECFA-4430-1C1F82451EBC}"/>
              </a:ext>
            </a:extLst>
          </p:cNvPr>
          <p:cNvSpPr/>
          <p:nvPr/>
        </p:nvSpPr>
        <p:spPr>
          <a:xfrm>
            <a:off x="3774653" y="1602206"/>
            <a:ext cx="1114035" cy="782655"/>
          </a:xfrm>
          <a:prstGeom prst="foldedCorner">
            <a:avLst/>
          </a:prstGeom>
          <a:solidFill>
            <a:schemeClr val="accent4">
              <a:lumMod val="40000"/>
              <a:lumOff val="6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ja-JP" altLang="en-US" sz="1400" b="1">
                <a:solidFill>
                  <a:schemeClr val="tx1"/>
                </a:solidFill>
              </a:rPr>
              <a:t>会社・社長</a:t>
            </a:r>
            <a:endParaRPr kumimoji="1" lang="ja-JP" altLang="en-US" sz="1400">
              <a:solidFill>
                <a:schemeClr val="tx1"/>
              </a:solidFill>
              <a:latin typeface="HGMaruGothicMPRO" panose="020F0600000000000000" pitchFamily="34" charset="-128"/>
              <a:ea typeface="HGMaruGothicMPRO" panose="020F0600000000000000" pitchFamily="34" charset="-128"/>
            </a:endParaRPr>
          </a:p>
        </p:txBody>
      </p:sp>
      <p:sp>
        <p:nvSpPr>
          <p:cNvPr id="37" name="メモ 36">
            <a:extLst>
              <a:ext uri="{FF2B5EF4-FFF2-40B4-BE49-F238E27FC236}">
                <a16:creationId xmlns:a16="http://schemas.microsoft.com/office/drawing/2014/main" id="{46BFABF0-817E-B85D-1C5A-EF589A8BA858}"/>
              </a:ext>
            </a:extLst>
          </p:cNvPr>
          <p:cNvSpPr/>
          <p:nvPr/>
        </p:nvSpPr>
        <p:spPr>
          <a:xfrm>
            <a:off x="899676" y="1596823"/>
            <a:ext cx="1114035" cy="789060"/>
          </a:xfrm>
          <a:prstGeom prst="foldedCorner">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ja-JP" altLang="en-US" sz="1400" b="1">
                <a:solidFill>
                  <a:schemeClr val="tx1"/>
                </a:solidFill>
              </a:rPr>
              <a:t>社員・社風</a:t>
            </a:r>
            <a:endParaRPr kumimoji="1" lang="ja-JP" altLang="en-US" sz="1400">
              <a:solidFill>
                <a:schemeClr val="tx1"/>
              </a:solidFill>
              <a:latin typeface="Mamelon" panose="02000600000000000000" pitchFamily="2" charset="-128"/>
              <a:ea typeface="Mamelon" panose="02000600000000000000" pitchFamily="2" charset="-128"/>
            </a:endParaRPr>
          </a:p>
        </p:txBody>
      </p:sp>
      <p:sp>
        <p:nvSpPr>
          <p:cNvPr id="2" name="メモ 1">
            <a:extLst>
              <a:ext uri="{FF2B5EF4-FFF2-40B4-BE49-F238E27FC236}">
                <a16:creationId xmlns:a16="http://schemas.microsoft.com/office/drawing/2014/main" id="{F9F16F6D-DCEF-626A-1C24-C0F529483AE9}"/>
              </a:ext>
            </a:extLst>
          </p:cNvPr>
          <p:cNvSpPr/>
          <p:nvPr/>
        </p:nvSpPr>
        <p:spPr>
          <a:xfrm>
            <a:off x="2303479" y="3458403"/>
            <a:ext cx="480060" cy="462280"/>
          </a:xfrm>
          <a:prstGeom prst="foldedCorner">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ja-JP" altLang="en-US" sz="1000">
                <a:solidFill>
                  <a:sysClr val="windowText" lastClr="000000"/>
                </a:solidFill>
                <a:latin typeface="Mamelon" panose="02000600000000000000" pitchFamily="2" charset="-128"/>
                <a:ea typeface="Mamelon" panose="02000600000000000000" pitchFamily="2" charset="-128"/>
              </a:rPr>
              <a:t>！！</a:t>
            </a:r>
          </a:p>
        </p:txBody>
      </p:sp>
      <p:sp>
        <p:nvSpPr>
          <p:cNvPr id="3" name="メモ 2">
            <a:extLst>
              <a:ext uri="{FF2B5EF4-FFF2-40B4-BE49-F238E27FC236}">
                <a16:creationId xmlns:a16="http://schemas.microsoft.com/office/drawing/2014/main" id="{95473A56-7D79-BFEB-A927-897DE20955A7}"/>
              </a:ext>
            </a:extLst>
          </p:cNvPr>
          <p:cNvSpPr/>
          <p:nvPr/>
        </p:nvSpPr>
        <p:spPr>
          <a:xfrm>
            <a:off x="1212795" y="5582912"/>
            <a:ext cx="480060" cy="462280"/>
          </a:xfrm>
          <a:prstGeom prst="foldedCorner">
            <a:avLst/>
          </a:prstGeom>
          <a:solidFill>
            <a:schemeClr val="accent6">
              <a:lumMod val="40000"/>
              <a:lumOff val="6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en-US" altLang="ja-JP" sz="1000">
                <a:solidFill>
                  <a:sysClr val="windowText" lastClr="000000"/>
                </a:solidFill>
                <a:latin typeface="HGMaruGothicMPRO" panose="020F0600000000000000" pitchFamily="34" charset="-128"/>
                <a:ea typeface="HGMaruGothicMPRO" panose="020F0600000000000000" pitchFamily="34" charset="-128"/>
              </a:rPr>
              <a:t>〜〜</a:t>
            </a:r>
            <a:endParaRPr kumimoji="1" lang="ja-JP" altLang="en-US" sz="1000">
              <a:solidFill>
                <a:sysClr val="windowText" lastClr="000000"/>
              </a:solidFill>
              <a:latin typeface="HGMaruGothicMPRO" panose="020F0600000000000000" pitchFamily="34" charset="-128"/>
              <a:ea typeface="HGMaruGothicMPRO" panose="020F0600000000000000" pitchFamily="34" charset="-128"/>
            </a:endParaRPr>
          </a:p>
        </p:txBody>
      </p:sp>
      <p:sp>
        <p:nvSpPr>
          <p:cNvPr id="4" name="メモ 3">
            <a:extLst>
              <a:ext uri="{FF2B5EF4-FFF2-40B4-BE49-F238E27FC236}">
                <a16:creationId xmlns:a16="http://schemas.microsoft.com/office/drawing/2014/main" id="{22298366-B483-36E7-80E9-670815821984}"/>
              </a:ext>
            </a:extLst>
          </p:cNvPr>
          <p:cNvSpPr/>
          <p:nvPr/>
        </p:nvSpPr>
        <p:spPr>
          <a:xfrm>
            <a:off x="2315561" y="4747396"/>
            <a:ext cx="480060" cy="462280"/>
          </a:xfrm>
          <a:prstGeom prst="foldedCorner">
            <a:avLst/>
          </a:prstGeom>
          <a:solidFill>
            <a:schemeClr val="accent5">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ja-JP" altLang="en-US" sz="1000">
                <a:solidFill>
                  <a:sysClr val="windowText" lastClr="000000"/>
                </a:solidFill>
                <a:latin typeface="Mamelon" panose="02000600000000000000" pitchFamily="2" charset="-128"/>
                <a:ea typeface="Mamelon" panose="02000600000000000000" pitchFamily="2" charset="-128"/>
              </a:rPr>
              <a:t>＊＊</a:t>
            </a:r>
            <a:endParaRPr kumimoji="1" lang="en-US" altLang="ja-JP" sz="1000">
              <a:solidFill>
                <a:sysClr val="windowText" lastClr="000000"/>
              </a:solidFill>
              <a:latin typeface="Mamelon" panose="02000600000000000000" pitchFamily="2" charset="-128"/>
              <a:ea typeface="Mamelon" panose="02000600000000000000" pitchFamily="2" charset="-128"/>
            </a:endParaRPr>
          </a:p>
        </p:txBody>
      </p:sp>
      <p:sp>
        <p:nvSpPr>
          <p:cNvPr id="20" name="メモ 19">
            <a:extLst>
              <a:ext uri="{FF2B5EF4-FFF2-40B4-BE49-F238E27FC236}">
                <a16:creationId xmlns:a16="http://schemas.microsoft.com/office/drawing/2014/main" id="{90D72D6F-E125-C3B5-8959-115CC1C64C1A}"/>
              </a:ext>
            </a:extLst>
          </p:cNvPr>
          <p:cNvSpPr/>
          <p:nvPr/>
        </p:nvSpPr>
        <p:spPr>
          <a:xfrm>
            <a:off x="2044270" y="5686202"/>
            <a:ext cx="480060" cy="462280"/>
          </a:xfrm>
          <a:prstGeom prst="foldedCorner">
            <a:avLst/>
          </a:prstGeom>
          <a:solidFill>
            <a:schemeClr val="accent4">
              <a:lumMod val="40000"/>
              <a:lumOff val="6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ja-JP" altLang="en-US" sz="1000">
                <a:solidFill>
                  <a:sysClr val="windowText" lastClr="000000"/>
                </a:solidFill>
                <a:latin typeface="HGMaruGothicMPRO" panose="020F0600000000000000" pitchFamily="34" charset="-128"/>
                <a:ea typeface="HGMaruGothicMPRO" panose="020F0600000000000000" pitchFamily="34" charset="-128"/>
              </a:rPr>
              <a:t>＋＋</a:t>
            </a:r>
          </a:p>
        </p:txBody>
      </p:sp>
      <p:sp>
        <p:nvSpPr>
          <p:cNvPr id="38" name="メモ 37">
            <a:extLst>
              <a:ext uri="{FF2B5EF4-FFF2-40B4-BE49-F238E27FC236}">
                <a16:creationId xmlns:a16="http://schemas.microsoft.com/office/drawing/2014/main" id="{49B7DAAD-783B-85C4-41EF-A9EBEC79DEA5}"/>
              </a:ext>
            </a:extLst>
          </p:cNvPr>
          <p:cNvSpPr/>
          <p:nvPr/>
        </p:nvSpPr>
        <p:spPr>
          <a:xfrm>
            <a:off x="3645695" y="5496774"/>
            <a:ext cx="480060" cy="462280"/>
          </a:xfrm>
          <a:prstGeom prst="foldedCorner">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ja-JP" altLang="en-US" sz="1000">
                <a:solidFill>
                  <a:sysClr val="windowText" lastClr="000000"/>
                </a:solidFill>
                <a:latin typeface="Mamelon" panose="02000600000000000000" pitchFamily="2" charset="-128"/>
                <a:ea typeface="Mamelon" panose="02000600000000000000" pitchFamily="2" charset="-128"/>
              </a:rPr>
              <a:t>！！</a:t>
            </a:r>
          </a:p>
        </p:txBody>
      </p:sp>
      <p:sp>
        <p:nvSpPr>
          <p:cNvPr id="39" name="メモ 38">
            <a:extLst>
              <a:ext uri="{FF2B5EF4-FFF2-40B4-BE49-F238E27FC236}">
                <a16:creationId xmlns:a16="http://schemas.microsoft.com/office/drawing/2014/main" id="{08D46CD9-FFEA-C930-9128-A32CA82F3688}"/>
              </a:ext>
            </a:extLst>
          </p:cNvPr>
          <p:cNvSpPr/>
          <p:nvPr/>
        </p:nvSpPr>
        <p:spPr>
          <a:xfrm>
            <a:off x="5035816" y="3645698"/>
            <a:ext cx="480060" cy="462280"/>
          </a:xfrm>
          <a:prstGeom prst="foldedCorner">
            <a:avLst/>
          </a:prstGeom>
          <a:solidFill>
            <a:schemeClr val="accent6">
              <a:lumMod val="40000"/>
              <a:lumOff val="6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en-US" altLang="ja-JP" sz="1000">
                <a:solidFill>
                  <a:sysClr val="windowText" lastClr="000000"/>
                </a:solidFill>
                <a:latin typeface="HGMaruGothicMPRO" panose="020F0600000000000000" pitchFamily="34" charset="-128"/>
                <a:ea typeface="HGMaruGothicMPRO" panose="020F0600000000000000" pitchFamily="34" charset="-128"/>
              </a:rPr>
              <a:t>〜〜</a:t>
            </a:r>
            <a:endParaRPr kumimoji="1" lang="ja-JP" altLang="en-US" sz="1000">
              <a:solidFill>
                <a:sysClr val="windowText" lastClr="000000"/>
              </a:solidFill>
              <a:latin typeface="HGMaruGothicMPRO" panose="020F0600000000000000" pitchFamily="34" charset="-128"/>
              <a:ea typeface="HGMaruGothicMPRO" panose="020F0600000000000000" pitchFamily="34" charset="-128"/>
            </a:endParaRPr>
          </a:p>
        </p:txBody>
      </p:sp>
      <p:sp>
        <p:nvSpPr>
          <p:cNvPr id="40" name="メモ 39">
            <a:extLst>
              <a:ext uri="{FF2B5EF4-FFF2-40B4-BE49-F238E27FC236}">
                <a16:creationId xmlns:a16="http://schemas.microsoft.com/office/drawing/2014/main" id="{F45AED69-0D2D-1DFF-E544-81CA9893C755}"/>
              </a:ext>
            </a:extLst>
          </p:cNvPr>
          <p:cNvSpPr/>
          <p:nvPr/>
        </p:nvSpPr>
        <p:spPr>
          <a:xfrm>
            <a:off x="4940729" y="5384001"/>
            <a:ext cx="480060" cy="462280"/>
          </a:xfrm>
          <a:prstGeom prst="foldedCorner">
            <a:avLst/>
          </a:prstGeom>
          <a:solidFill>
            <a:schemeClr val="accent5">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ja-JP" altLang="en-US" sz="1000">
                <a:solidFill>
                  <a:sysClr val="windowText" lastClr="000000"/>
                </a:solidFill>
                <a:latin typeface="Mamelon" panose="02000600000000000000" pitchFamily="2" charset="-128"/>
                <a:ea typeface="Mamelon" panose="02000600000000000000" pitchFamily="2" charset="-128"/>
              </a:rPr>
              <a:t>＊＊</a:t>
            </a:r>
            <a:endParaRPr kumimoji="1" lang="en-US" altLang="ja-JP" sz="1000">
              <a:solidFill>
                <a:sysClr val="windowText" lastClr="000000"/>
              </a:solidFill>
              <a:latin typeface="Mamelon" panose="02000600000000000000" pitchFamily="2" charset="-128"/>
              <a:ea typeface="Mamelon" panose="02000600000000000000" pitchFamily="2" charset="-128"/>
            </a:endParaRPr>
          </a:p>
        </p:txBody>
      </p:sp>
      <p:sp>
        <p:nvSpPr>
          <p:cNvPr id="41" name="メモ 40">
            <a:extLst>
              <a:ext uri="{FF2B5EF4-FFF2-40B4-BE49-F238E27FC236}">
                <a16:creationId xmlns:a16="http://schemas.microsoft.com/office/drawing/2014/main" id="{53EA9885-FF82-C1AC-3B3B-2E3D1906F94D}"/>
              </a:ext>
            </a:extLst>
          </p:cNvPr>
          <p:cNvSpPr/>
          <p:nvPr/>
        </p:nvSpPr>
        <p:spPr>
          <a:xfrm>
            <a:off x="4534595" y="4481778"/>
            <a:ext cx="480060" cy="462280"/>
          </a:xfrm>
          <a:prstGeom prst="foldedCorner">
            <a:avLst/>
          </a:prstGeom>
          <a:solidFill>
            <a:schemeClr val="accent4">
              <a:lumMod val="40000"/>
              <a:lumOff val="6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ja-JP" altLang="en-US" sz="1000">
                <a:solidFill>
                  <a:sysClr val="windowText" lastClr="000000"/>
                </a:solidFill>
                <a:latin typeface="HGMaruGothicMPRO" panose="020F0600000000000000" pitchFamily="34" charset="-128"/>
                <a:ea typeface="HGMaruGothicMPRO" panose="020F0600000000000000" pitchFamily="34" charset="-128"/>
              </a:rPr>
              <a:t>＋＋</a:t>
            </a:r>
          </a:p>
        </p:txBody>
      </p:sp>
      <p:sp>
        <p:nvSpPr>
          <p:cNvPr id="42" name="メモ 41">
            <a:extLst>
              <a:ext uri="{FF2B5EF4-FFF2-40B4-BE49-F238E27FC236}">
                <a16:creationId xmlns:a16="http://schemas.microsoft.com/office/drawing/2014/main" id="{58F733D2-9B09-1FE5-35E6-7063C48CE1E6}"/>
              </a:ext>
            </a:extLst>
          </p:cNvPr>
          <p:cNvSpPr/>
          <p:nvPr/>
        </p:nvSpPr>
        <p:spPr>
          <a:xfrm>
            <a:off x="6714249" y="3268833"/>
            <a:ext cx="480060" cy="462280"/>
          </a:xfrm>
          <a:prstGeom prst="foldedCorner">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ja-JP" altLang="en-US" sz="1000">
                <a:solidFill>
                  <a:sysClr val="windowText" lastClr="000000"/>
                </a:solidFill>
                <a:latin typeface="Mamelon" panose="02000600000000000000" pitchFamily="2" charset="-128"/>
                <a:ea typeface="Mamelon" panose="02000600000000000000" pitchFamily="2" charset="-128"/>
              </a:rPr>
              <a:t>！！</a:t>
            </a:r>
          </a:p>
        </p:txBody>
      </p:sp>
      <p:sp>
        <p:nvSpPr>
          <p:cNvPr id="43" name="メモ 42">
            <a:extLst>
              <a:ext uri="{FF2B5EF4-FFF2-40B4-BE49-F238E27FC236}">
                <a16:creationId xmlns:a16="http://schemas.microsoft.com/office/drawing/2014/main" id="{0570D048-EB0E-7195-5F83-C4F35A335526}"/>
              </a:ext>
            </a:extLst>
          </p:cNvPr>
          <p:cNvSpPr/>
          <p:nvPr/>
        </p:nvSpPr>
        <p:spPr>
          <a:xfrm>
            <a:off x="7262883" y="2713470"/>
            <a:ext cx="480060" cy="462280"/>
          </a:xfrm>
          <a:prstGeom prst="foldedCorner">
            <a:avLst/>
          </a:prstGeom>
          <a:solidFill>
            <a:schemeClr val="accent6">
              <a:lumMod val="40000"/>
              <a:lumOff val="6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en-US" altLang="ja-JP" sz="1000">
                <a:solidFill>
                  <a:sysClr val="windowText" lastClr="000000"/>
                </a:solidFill>
                <a:latin typeface="HGMaruGothicMPRO" panose="020F0600000000000000" pitchFamily="34" charset="-128"/>
                <a:ea typeface="HGMaruGothicMPRO" panose="020F0600000000000000" pitchFamily="34" charset="-128"/>
              </a:rPr>
              <a:t>〜〜</a:t>
            </a:r>
            <a:endParaRPr kumimoji="1" lang="ja-JP" altLang="en-US" sz="1000">
              <a:solidFill>
                <a:sysClr val="windowText" lastClr="000000"/>
              </a:solidFill>
              <a:latin typeface="HGMaruGothicMPRO" panose="020F0600000000000000" pitchFamily="34" charset="-128"/>
              <a:ea typeface="HGMaruGothicMPRO" panose="020F0600000000000000" pitchFamily="34" charset="-128"/>
            </a:endParaRPr>
          </a:p>
        </p:txBody>
      </p:sp>
      <p:sp>
        <p:nvSpPr>
          <p:cNvPr id="44" name="メモ 43">
            <a:extLst>
              <a:ext uri="{FF2B5EF4-FFF2-40B4-BE49-F238E27FC236}">
                <a16:creationId xmlns:a16="http://schemas.microsoft.com/office/drawing/2014/main" id="{7F5E1AF3-B855-3545-D0EB-85A2610DDB3A}"/>
              </a:ext>
            </a:extLst>
          </p:cNvPr>
          <p:cNvSpPr/>
          <p:nvPr/>
        </p:nvSpPr>
        <p:spPr>
          <a:xfrm>
            <a:off x="8373657" y="3002299"/>
            <a:ext cx="480060" cy="462280"/>
          </a:xfrm>
          <a:prstGeom prst="foldedCorner">
            <a:avLst/>
          </a:prstGeom>
          <a:solidFill>
            <a:schemeClr val="accent5">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ja-JP" altLang="en-US" sz="1000">
                <a:solidFill>
                  <a:sysClr val="windowText" lastClr="000000"/>
                </a:solidFill>
                <a:latin typeface="Mamelon" panose="02000600000000000000" pitchFamily="2" charset="-128"/>
                <a:ea typeface="Mamelon" panose="02000600000000000000" pitchFamily="2" charset="-128"/>
              </a:rPr>
              <a:t>＊＊</a:t>
            </a:r>
            <a:endParaRPr kumimoji="1" lang="en-US" altLang="ja-JP" sz="1000">
              <a:solidFill>
                <a:sysClr val="windowText" lastClr="000000"/>
              </a:solidFill>
              <a:latin typeface="Mamelon" panose="02000600000000000000" pitchFamily="2" charset="-128"/>
              <a:ea typeface="Mamelon" panose="02000600000000000000" pitchFamily="2" charset="-128"/>
            </a:endParaRPr>
          </a:p>
        </p:txBody>
      </p:sp>
      <p:sp>
        <p:nvSpPr>
          <p:cNvPr id="45" name="メモ 44">
            <a:extLst>
              <a:ext uri="{FF2B5EF4-FFF2-40B4-BE49-F238E27FC236}">
                <a16:creationId xmlns:a16="http://schemas.microsoft.com/office/drawing/2014/main" id="{5A0589A8-DB16-DC00-5A83-DB5BCE45967C}"/>
              </a:ext>
            </a:extLst>
          </p:cNvPr>
          <p:cNvSpPr/>
          <p:nvPr/>
        </p:nvSpPr>
        <p:spPr>
          <a:xfrm>
            <a:off x="8326550" y="4118794"/>
            <a:ext cx="480060" cy="462280"/>
          </a:xfrm>
          <a:prstGeom prst="foldedCorner">
            <a:avLst/>
          </a:prstGeom>
          <a:solidFill>
            <a:schemeClr val="accent4">
              <a:lumMod val="40000"/>
              <a:lumOff val="6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ja-JP" altLang="en-US" sz="1000">
                <a:solidFill>
                  <a:sysClr val="windowText" lastClr="000000"/>
                </a:solidFill>
                <a:latin typeface="HGMaruGothicMPRO" panose="020F0600000000000000" pitchFamily="34" charset="-128"/>
                <a:ea typeface="HGMaruGothicMPRO" panose="020F0600000000000000" pitchFamily="34" charset="-128"/>
              </a:rPr>
              <a:t>＋＋</a:t>
            </a:r>
          </a:p>
        </p:txBody>
      </p:sp>
      <p:sp>
        <p:nvSpPr>
          <p:cNvPr id="46" name="テキスト ボックス 45">
            <a:extLst>
              <a:ext uri="{FF2B5EF4-FFF2-40B4-BE49-F238E27FC236}">
                <a16:creationId xmlns:a16="http://schemas.microsoft.com/office/drawing/2014/main" id="{BB2856B1-0C73-F69E-E9C7-B793116228A9}"/>
              </a:ext>
            </a:extLst>
          </p:cNvPr>
          <p:cNvSpPr txBox="1"/>
          <p:nvPr/>
        </p:nvSpPr>
        <p:spPr>
          <a:xfrm>
            <a:off x="1153134" y="629920"/>
            <a:ext cx="6878806" cy="646331"/>
          </a:xfrm>
          <a:prstGeom prst="rect">
            <a:avLst/>
          </a:prstGeom>
          <a:noFill/>
        </p:spPr>
        <p:txBody>
          <a:bodyPr wrap="none" rtlCol="0">
            <a:spAutoFit/>
          </a:bodyPr>
          <a:lstStyle/>
          <a:p>
            <a:pPr algn="ctr"/>
            <a:r>
              <a:rPr kumimoji="1" lang="ja-JP" altLang="en-US"/>
              <a:t>宿題で集めてきた従業員や取引先の声を新たに付箋に追加して、</a:t>
            </a:r>
            <a:endParaRPr kumimoji="1" lang="en-US" altLang="ja-JP"/>
          </a:p>
          <a:p>
            <a:pPr algn="ctr"/>
            <a:r>
              <a:rPr kumimoji="1" lang="ja-JP" altLang="en-US"/>
              <a:t>前回実施の内容に追加しましょう。</a:t>
            </a:r>
          </a:p>
        </p:txBody>
      </p:sp>
    </p:spTree>
    <p:extLst>
      <p:ext uri="{BB962C8B-B14F-4D97-AF65-F5344CB8AC3E}">
        <p14:creationId xmlns:p14="http://schemas.microsoft.com/office/powerpoint/2010/main" val="2917990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F3CCF-4C61-42B0-4387-3BF5A985F4E6}"/>
            </a:ext>
          </a:extLst>
        </p:cNvPr>
        <p:cNvGrpSpPr/>
        <p:nvPr/>
      </p:nvGrpSpPr>
      <p:grpSpPr>
        <a:xfrm>
          <a:off x="0" y="0"/>
          <a:ext cx="0" cy="0"/>
          <a:chOff x="0" y="0"/>
          <a:chExt cx="0" cy="0"/>
        </a:xfrm>
      </p:grpSpPr>
      <p:sp>
        <p:nvSpPr>
          <p:cNvPr id="7" name="コンテンツ プレースホルダー 6">
            <a:extLst>
              <a:ext uri="{FF2B5EF4-FFF2-40B4-BE49-F238E27FC236}">
                <a16:creationId xmlns:a16="http://schemas.microsoft.com/office/drawing/2014/main" id="{1EC8A3D1-AC26-DEF4-DD8C-B0E5881193AE}"/>
              </a:ext>
            </a:extLst>
          </p:cNvPr>
          <p:cNvSpPr>
            <a:spLocks noGrp="1"/>
          </p:cNvSpPr>
          <p:nvPr>
            <p:ph idx="1"/>
          </p:nvPr>
        </p:nvSpPr>
        <p:spPr>
          <a:xfrm>
            <a:off x="179388" y="620713"/>
            <a:ext cx="8785223" cy="5003800"/>
          </a:xfrm>
        </p:spPr>
        <p:txBody>
          <a:bodyPr anchor="ctr"/>
          <a:lstStyle/>
          <a:p>
            <a:r>
              <a:rPr lang="ja-JP" altLang="en-US" b="1"/>
              <a:t>書いた付箋を</a:t>
            </a:r>
            <a:br>
              <a:rPr lang="en-US" altLang="ja-JP" b="1" dirty="0"/>
            </a:br>
            <a:r>
              <a:rPr lang="ja-JP" altLang="en-US" b="1"/>
              <a:t>前回実施の内容に追加しましょう</a:t>
            </a:r>
            <a:br>
              <a:rPr lang="en-US" altLang="ja-JP" sz="2000" b="1" dirty="0"/>
            </a:br>
            <a:endParaRPr lang="en-US" altLang="ja-JP" sz="2000" b="1" dirty="0"/>
          </a:p>
          <a:p>
            <a:r>
              <a:rPr lang="ja-JP" altLang="en-US" sz="2000" b="1">
                <a:solidFill>
                  <a:srgbClr val="EE3360"/>
                </a:solidFill>
              </a:rPr>
              <a:t>分類方法（再掲）</a:t>
            </a:r>
            <a:endParaRPr lang="en-US" altLang="ja-JP" sz="2000" b="1" dirty="0">
              <a:solidFill>
                <a:srgbClr val="EE3360"/>
              </a:solidFill>
            </a:endParaRPr>
          </a:p>
          <a:p>
            <a:r>
              <a:rPr lang="ja-JP" altLang="en-US" sz="2000" b="1"/>
              <a:t>社員・社風軸：社員の態度や会社の雰囲気などの社内のらしさ</a:t>
            </a:r>
            <a:endParaRPr lang="en-US" altLang="ja-JP" sz="2000" b="1" dirty="0"/>
          </a:p>
          <a:p>
            <a:r>
              <a:rPr lang="ja-JP" altLang="en-US" sz="2000" b="1"/>
              <a:t>会社・社長軸：会社や社長が大事にしていること、会社の軸やビジョン</a:t>
            </a:r>
            <a:endParaRPr lang="en-US" altLang="ja-JP" sz="2000" b="1" dirty="0"/>
          </a:p>
          <a:p>
            <a:r>
              <a:rPr lang="ja-JP" altLang="en-US" sz="2000" b="1"/>
              <a:t>商品・事業軸：商品・サービスや技術、事業における強み</a:t>
            </a:r>
            <a:endParaRPr lang="en-US" altLang="ja-JP" sz="2000" b="1" dirty="0"/>
          </a:p>
        </p:txBody>
      </p:sp>
      <p:sp>
        <p:nvSpPr>
          <p:cNvPr id="6" name="タイトル 5">
            <a:extLst>
              <a:ext uri="{FF2B5EF4-FFF2-40B4-BE49-F238E27FC236}">
                <a16:creationId xmlns:a16="http://schemas.microsoft.com/office/drawing/2014/main" id="{32378E04-344A-D451-F13F-0CDD4D38C0D9}"/>
              </a:ext>
            </a:extLst>
          </p:cNvPr>
          <p:cNvSpPr>
            <a:spLocks noGrp="1"/>
          </p:cNvSpPr>
          <p:nvPr>
            <p:ph type="title"/>
          </p:nvPr>
        </p:nvSpPr>
        <p:spPr/>
        <p:txBody>
          <a:bodyPr/>
          <a:lstStyle/>
          <a:p>
            <a:r>
              <a:rPr lang="ja-JP" altLang="en-US"/>
              <a:t>強み・らしさの発見ワーク</a:t>
            </a:r>
          </a:p>
        </p:txBody>
      </p:sp>
      <p:grpSp>
        <p:nvGrpSpPr>
          <p:cNvPr id="2" name="グループ化 1">
            <a:extLst>
              <a:ext uri="{FF2B5EF4-FFF2-40B4-BE49-F238E27FC236}">
                <a16:creationId xmlns:a16="http://schemas.microsoft.com/office/drawing/2014/main" id="{659F6242-6720-1275-DDC9-80C4EA119DE5}"/>
              </a:ext>
            </a:extLst>
          </p:cNvPr>
          <p:cNvGrpSpPr/>
          <p:nvPr/>
        </p:nvGrpSpPr>
        <p:grpSpPr>
          <a:xfrm>
            <a:off x="7061562" y="4727577"/>
            <a:ext cx="2082438" cy="1689098"/>
            <a:chOff x="7061562" y="4727577"/>
            <a:chExt cx="2082438" cy="1689098"/>
          </a:xfrm>
        </p:grpSpPr>
        <p:sp>
          <p:nvSpPr>
            <p:cNvPr id="3" name="フリーフォーム 21">
              <a:extLst>
                <a:ext uri="{FF2B5EF4-FFF2-40B4-BE49-F238E27FC236}">
                  <a16:creationId xmlns:a16="http://schemas.microsoft.com/office/drawing/2014/main" id="{330E96EF-30D3-46F8-EB79-042425541721}"/>
                </a:ext>
              </a:extLst>
            </p:cNvPr>
            <p:cNvSpPr/>
            <p:nvPr/>
          </p:nvSpPr>
          <p:spPr>
            <a:xfrm rot="10800000" flipH="1">
              <a:off x="7061562" y="4727577"/>
              <a:ext cx="2082438" cy="1689098"/>
            </a:xfrm>
            <a:custGeom>
              <a:avLst/>
              <a:gdLst>
                <a:gd name="connsiteX0" fmla="*/ 103071 w 2082438"/>
                <a:gd name="connsiteY0" fmla="*/ 0 h 1689098"/>
                <a:gd name="connsiteX1" fmla="*/ 2082438 w 2082438"/>
                <a:gd name="connsiteY1" fmla="*/ 0 h 1689098"/>
                <a:gd name="connsiteX2" fmla="*/ 2082438 w 2082438"/>
                <a:gd name="connsiteY2" fmla="*/ 1305232 h 1689098"/>
                <a:gd name="connsiteX3" fmla="*/ 2053822 w 2082438"/>
                <a:gd name="connsiteY3" fmla="*/ 1336718 h 1689098"/>
                <a:gd name="connsiteX4" fmla="*/ 1203101 w 2082438"/>
                <a:gd name="connsiteY4" fmla="*/ 1689098 h 1689098"/>
                <a:gd name="connsiteX5" fmla="*/ 0 w 2082438"/>
                <a:gd name="connsiteY5" fmla="*/ 485997 h 1689098"/>
                <a:gd name="connsiteX6" fmla="*/ 94546 w 2082438"/>
                <a:gd name="connsiteY6" fmla="*/ 17696 h 168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2438" h="1689098">
                  <a:moveTo>
                    <a:pt x="103071" y="0"/>
                  </a:moveTo>
                  <a:lnTo>
                    <a:pt x="2082438" y="0"/>
                  </a:lnTo>
                  <a:lnTo>
                    <a:pt x="2082438" y="1305232"/>
                  </a:lnTo>
                  <a:lnTo>
                    <a:pt x="2053822" y="1336718"/>
                  </a:lnTo>
                  <a:cubicBezTo>
                    <a:pt x="1836103" y="1554436"/>
                    <a:pt x="1535328" y="1689098"/>
                    <a:pt x="1203101" y="1689098"/>
                  </a:cubicBezTo>
                  <a:cubicBezTo>
                    <a:pt x="538647" y="1689098"/>
                    <a:pt x="0" y="1150451"/>
                    <a:pt x="0" y="485997"/>
                  </a:cubicBezTo>
                  <a:cubicBezTo>
                    <a:pt x="0" y="319884"/>
                    <a:pt x="33666" y="161633"/>
                    <a:pt x="94546" y="17696"/>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 name="タイトル 5">
              <a:extLst>
                <a:ext uri="{FF2B5EF4-FFF2-40B4-BE49-F238E27FC236}">
                  <a16:creationId xmlns:a16="http://schemas.microsoft.com/office/drawing/2014/main" id="{58B1AB2E-C8C7-ABD5-C909-35DABF100BE4}"/>
                </a:ext>
              </a:extLst>
            </p:cNvPr>
            <p:cNvSpPr txBox="1">
              <a:spLocks/>
            </p:cNvSpPr>
            <p:nvPr/>
          </p:nvSpPr>
          <p:spPr>
            <a:xfrm>
              <a:off x="7530212" y="5174509"/>
              <a:ext cx="1613788" cy="1099291"/>
            </a:xfrm>
            <a:prstGeom prst="rect">
              <a:avLst/>
            </a:prstGeom>
          </p:spPr>
          <p:txBody>
            <a:bodyPr vert="horz" lIns="72000" tIns="144000" rIns="72000" bIns="72000" rtlCol="0" anchor="ctr">
              <a:noAutofit/>
            </a:bodyPr>
            <a:lstStyle>
              <a:lvl1pPr algn="l" defTabSz="914400" rtl="0" eaLnBrk="1" latinLnBrk="0" hangingPunct="1">
                <a:lnSpc>
                  <a:spcPct val="90000"/>
                </a:lnSpc>
                <a:spcBef>
                  <a:spcPct val="0"/>
                </a:spcBef>
                <a:buNone/>
                <a:defRPr kumimoji="1" sz="2400" b="1" kern="1200">
                  <a:solidFill>
                    <a:srgbClr val="56431E"/>
                  </a:solidFill>
                  <a:latin typeface="游ゴシック" panose="020B0400000000000000" pitchFamily="50" charset="-128"/>
                  <a:ea typeface="游ゴシック" panose="020B0400000000000000" pitchFamily="50" charset="-128"/>
                  <a:cs typeface="+mj-cs"/>
                </a:defRPr>
              </a:lvl1pPr>
            </a:lstStyle>
            <a:p>
              <a:r>
                <a:rPr lang="en-US" altLang="ja-JP" sz="5400">
                  <a:solidFill>
                    <a:schemeClr val="bg1"/>
                  </a:solidFill>
                </a:rPr>
                <a:t>10</a:t>
              </a:r>
              <a:r>
                <a:rPr lang="ja-JP" altLang="en-US" sz="3600">
                  <a:solidFill>
                    <a:schemeClr val="bg1"/>
                  </a:solidFill>
                </a:rPr>
                <a:t>分</a:t>
              </a:r>
              <a:endParaRPr lang="ja-JP" altLang="en-US" sz="5400">
                <a:solidFill>
                  <a:schemeClr val="bg1"/>
                </a:solidFill>
              </a:endParaRPr>
            </a:p>
          </p:txBody>
        </p:sp>
      </p:grpSp>
    </p:spTree>
    <p:extLst>
      <p:ext uri="{BB962C8B-B14F-4D97-AF65-F5344CB8AC3E}">
        <p14:creationId xmlns:p14="http://schemas.microsoft.com/office/powerpoint/2010/main" val="2199356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4B2E2-19D9-956D-A50B-92F173AEB7D6}"/>
            </a:ext>
          </a:extLst>
        </p:cNvPr>
        <p:cNvGrpSpPr/>
        <p:nvPr/>
      </p:nvGrpSpPr>
      <p:grpSpPr>
        <a:xfrm>
          <a:off x="0" y="0"/>
          <a:ext cx="0" cy="0"/>
          <a:chOff x="0" y="0"/>
          <a:chExt cx="0" cy="0"/>
        </a:xfrm>
      </p:grpSpPr>
      <p:sp>
        <p:nvSpPr>
          <p:cNvPr id="7" name="コンテンツ プレースホルダー 6">
            <a:extLst>
              <a:ext uri="{FF2B5EF4-FFF2-40B4-BE49-F238E27FC236}">
                <a16:creationId xmlns:a16="http://schemas.microsoft.com/office/drawing/2014/main" id="{B468A560-AD08-73FA-F7AA-8AE5295FE5BA}"/>
              </a:ext>
            </a:extLst>
          </p:cNvPr>
          <p:cNvSpPr>
            <a:spLocks noGrp="1"/>
          </p:cNvSpPr>
          <p:nvPr>
            <p:ph idx="1"/>
          </p:nvPr>
        </p:nvSpPr>
        <p:spPr>
          <a:xfrm>
            <a:off x="179388" y="620713"/>
            <a:ext cx="8785223" cy="5653087"/>
          </a:xfrm>
        </p:spPr>
        <p:txBody>
          <a:bodyPr anchor="ctr"/>
          <a:lstStyle/>
          <a:p>
            <a:r>
              <a:rPr lang="ja-JP" altLang="en-US" b="1"/>
              <a:t>分類した付箋をさらに似たものでまとめて、</a:t>
            </a:r>
            <a:endParaRPr lang="en-US" altLang="ja-JP" b="1" dirty="0"/>
          </a:p>
          <a:p>
            <a:r>
              <a:rPr lang="ja-JP" altLang="en-US" b="1"/>
              <a:t>自社の強みを浮き彫りにしていきます</a:t>
            </a:r>
            <a:endParaRPr lang="en-US" altLang="ja-JP" b="1" dirty="0"/>
          </a:p>
          <a:p>
            <a:pPr marL="457200" indent="-457200">
              <a:buFont typeface="+mj-lt"/>
              <a:buAutoNum type="arabicPeriod"/>
            </a:pPr>
            <a:r>
              <a:rPr lang="ja-JP" altLang="en-US" sz="2000" b="1"/>
              <a:t>分類した付箋をみながら、似たものは近づけてまとめましょう</a:t>
            </a:r>
            <a:endParaRPr lang="en-US" altLang="ja-JP" sz="2000" b="1" dirty="0"/>
          </a:p>
          <a:p>
            <a:pPr marL="457200" indent="-457200">
              <a:buFont typeface="+mj-lt"/>
              <a:buAutoNum type="arabicPeriod"/>
            </a:pPr>
            <a:r>
              <a:rPr lang="ja-JP" altLang="en-US" sz="2000" b="1"/>
              <a:t>全体を眺めながら、自社らしさ、自社の強みを表している言葉を</a:t>
            </a:r>
            <a:br>
              <a:rPr lang="en-US" altLang="ja-JP" sz="2000" b="1" dirty="0"/>
            </a:br>
            <a:r>
              <a:rPr lang="ja-JP" altLang="en-US" sz="2000" b="1"/>
              <a:t>いくつか選びます</a:t>
            </a:r>
            <a:endParaRPr lang="en-US" altLang="ja-JP" sz="2000" b="1" dirty="0"/>
          </a:p>
          <a:p>
            <a:pPr marL="457200" indent="-457200">
              <a:buFont typeface="+mj-lt"/>
              <a:buAutoNum type="arabicPeriod"/>
            </a:pPr>
            <a:endParaRPr lang="en-US" altLang="ja-JP" sz="2000" b="1" dirty="0"/>
          </a:p>
          <a:p>
            <a:r>
              <a:rPr lang="ja-JP" altLang="en-US" sz="1800" b="1">
                <a:solidFill>
                  <a:srgbClr val="EE3360"/>
                </a:solidFill>
              </a:rPr>
              <a:t>選ぶ基準</a:t>
            </a:r>
            <a:endParaRPr lang="en-US" altLang="ja-JP" sz="1800" b="1" dirty="0">
              <a:solidFill>
                <a:srgbClr val="EE3360"/>
              </a:solidFill>
            </a:endParaRPr>
          </a:p>
          <a:p>
            <a:pPr marL="285750" indent="-285750">
              <a:buFont typeface="Arial" panose="020B0604020202020204" pitchFamily="34" charset="0"/>
              <a:buChar char="•"/>
            </a:pPr>
            <a:r>
              <a:rPr lang="ja-JP" altLang="en-US" sz="2000" b="1"/>
              <a:t>参加者全員が共感する</a:t>
            </a:r>
            <a:endParaRPr lang="en-US" altLang="ja-JP" sz="2000" b="1" dirty="0"/>
          </a:p>
          <a:p>
            <a:pPr marL="285750" indent="-285750">
              <a:buFont typeface="Arial" panose="020B0604020202020204" pitchFamily="34" charset="0"/>
              <a:buChar char="•"/>
            </a:pPr>
            <a:r>
              <a:rPr lang="ja-JP" altLang="en-US" sz="2000" b="1"/>
              <a:t>似たような言葉がたくさんでている</a:t>
            </a:r>
            <a:endParaRPr lang="en-US" altLang="ja-JP" sz="2000" b="1" dirty="0"/>
          </a:p>
          <a:p>
            <a:pPr marL="285750" indent="-285750">
              <a:buFont typeface="Arial" panose="020B0604020202020204" pitchFamily="34" charset="0"/>
              <a:buChar char="•"/>
            </a:pPr>
            <a:r>
              <a:rPr lang="ja-JP" altLang="en-US" sz="2000" b="1"/>
              <a:t>会社のホームページや名刺に載っていても、</a:t>
            </a:r>
            <a:br>
              <a:rPr lang="en-US" altLang="ja-JP" sz="2000" b="1" dirty="0"/>
            </a:br>
            <a:r>
              <a:rPr lang="ja-JP" altLang="en-US" sz="2000" b="1"/>
              <a:t>違和感がなく、しっくりくると感じる。</a:t>
            </a:r>
            <a:endParaRPr lang="en-US" altLang="ja-JP" sz="2000" b="1" dirty="0"/>
          </a:p>
          <a:p>
            <a:pPr marL="285750" indent="-285750">
              <a:buFont typeface="Arial" panose="020B0604020202020204" pitchFamily="34" charset="0"/>
              <a:buChar char="•"/>
            </a:pPr>
            <a:r>
              <a:rPr lang="ja-JP" altLang="en-US" sz="2000" b="1"/>
              <a:t>他の社員に伝えても受け入れてもらえそう</a:t>
            </a:r>
            <a:endParaRPr lang="en-US" altLang="ja-JP" sz="2000" b="1" dirty="0"/>
          </a:p>
        </p:txBody>
      </p:sp>
      <p:sp>
        <p:nvSpPr>
          <p:cNvPr id="6" name="タイトル 5">
            <a:extLst>
              <a:ext uri="{FF2B5EF4-FFF2-40B4-BE49-F238E27FC236}">
                <a16:creationId xmlns:a16="http://schemas.microsoft.com/office/drawing/2014/main" id="{703599CA-A79C-C971-DD50-201B76EB30BD}"/>
              </a:ext>
            </a:extLst>
          </p:cNvPr>
          <p:cNvSpPr>
            <a:spLocks noGrp="1"/>
          </p:cNvSpPr>
          <p:nvPr>
            <p:ph type="title"/>
          </p:nvPr>
        </p:nvSpPr>
        <p:spPr/>
        <p:txBody>
          <a:bodyPr/>
          <a:lstStyle/>
          <a:p>
            <a:r>
              <a:rPr lang="ja-JP" altLang="en-US"/>
              <a:t>強み・らしさの発見ワーク</a:t>
            </a:r>
          </a:p>
        </p:txBody>
      </p:sp>
      <p:grpSp>
        <p:nvGrpSpPr>
          <p:cNvPr id="4" name="グループ化 3">
            <a:extLst>
              <a:ext uri="{FF2B5EF4-FFF2-40B4-BE49-F238E27FC236}">
                <a16:creationId xmlns:a16="http://schemas.microsoft.com/office/drawing/2014/main" id="{FC181477-C0A3-CBD8-C621-6476C91A1D2E}"/>
              </a:ext>
            </a:extLst>
          </p:cNvPr>
          <p:cNvGrpSpPr/>
          <p:nvPr/>
        </p:nvGrpSpPr>
        <p:grpSpPr>
          <a:xfrm>
            <a:off x="7061562" y="4727577"/>
            <a:ext cx="2082438" cy="1689098"/>
            <a:chOff x="7061562" y="4727577"/>
            <a:chExt cx="2082438" cy="1689098"/>
          </a:xfrm>
        </p:grpSpPr>
        <p:sp>
          <p:nvSpPr>
            <p:cNvPr id="2" name="フリーフォーム 21">
              <a:extLst>
                <a:ext uri="{FF2B5EF4-FFF2-40B4-BE49-F238E27FC236}">
                  <a16:creationId xmlns:a16="http://schemas.microsoft.com/office/drawing/2014/main" id="{97260759-2C67-525D-8A03-1EA23BA55E17}"/>
                </a:ext>
              </a:extLst>
            </p:cNvPr>
            <p:cNvSpPr/>
            <p:nvPr/>
          </p:nvSpPr>
          <p:spPr>
            <a:xfrm rot="10800000" flipH="1">
              <a:off x="7061562" y="4727577"/>
              <a:ext cx="2082438" cy="1689098"/>
            </a:xfrm>
            <a:custGeom>
              <a:avLst/>
              <a:gdLst>
                <a:gd name="connsiteX0" fmla="*/ 103071 w 2082438"/>
                <a:gd name="connsiteY0" fmla="*/ 0 h 1689098"/>
                <a:gd name="connsiteX1" fmla="*/ 2082438 w 2082438"/>
                <a:gd name="connsiteY1" fmla="*/ 0 h 1689098"/>
                <a:gd name="connsiteX2" fmla="*/ 2082438 w 2082438"/>
                <a:gd name="connsiteY2" fmla="*/ 1305232 h 1689098"/>
                <a:gd name="connsiteX3" fmla="*/ 2053822 w 2082438"/>
                <a:gd name="connsiteY3" fmla="*/ 1336718 h 1689098"/>
                <a:gd name="connsiteX4" fmla="*/ 1203101 w 2082438"/>
                <a:gd name="connsiteY4" fmla="*/ 1689098 h 1689098"/>
                <a:gd name="connsiteX5" fmla="*/ 0 w 2082438"/>
                <a:gd name="connsiteY5" fmla="*/ 485997 h 1689098"/>
                <a:gd name="connsiteX6" fmla="*/ 94546 w 2082438"/>
                <a:gd name="connsiteY6" fmla="*/ 17696 h 168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2438" h="1689098">
                  <a:moveTo>
                    <a:pt x="103071" y="0"/>
                  </a:moveTo>
                  <a:lnTo>
                    <a:pt x="2082438" y="0"/>
                  </a:lnTo>
                  <a:lnTo>
                    <a:pt x="2082438" y="1305232"/>
                  </a:lnTo>
                  <a:lnTo>
                    <a:pt x="2053822" y="1336718"/>
                  </a:lnTo>
                  <a:cubicBezTo>
                    <a:pt x="1836103" y="1554436"/>
                    <a:pt x="1535328" y="1689098"/>
                    <a:pt x="1203101" y="1689098"/>
                  </a:cubicBezTo>
                  <a:cubicBezTo>
                    <a:pt x="538647" y="1689098"/>
                    <a:pt x="0" y="1150451"/>
                    <a:pt x="0" y="485997"/>
                  </a:cubicBezTo>
                  <a:cubicBezTo>
                    <a:pt x="0" y="319884"/>
                    <a:pt x="33666" y="161633"/>
                    <a:pt x="94546" y="17696"/>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 name="タイトル 5">
              <a:extLst>
                <a:ext uri="{FF2B5EF4-FFF2-40B4-BE49-F238E27FC236}">
                  <a16:creationId xmlns:a16="http://schemas.microsoft.com/office/drawing/2014/main" id="{753237CD-322B-3C98-839F-13B1596ABAA6}"/>
                </a:ext>
              </a:extLst>
            </p:cNvPr>
            <p:cNvSpPr txBox="1">
              <a:spLocks/>
            </p:cNvSpPr>
            <p:nvPr/>
          </p:nvSpPr>
          <p:spPr>
            <a:xfrm>
              <a:off x="7530212" y="5174509"/>
              <a:ext cx="1613788" cy="1099291"/>
            </a:xfrm>
            <a:prstGeom prst="rect">
              <a:avLst/>
            </a:prstGeom>
          </p:spPr>
          <p:txBody>
            <a:bodyPr vert="horz" lIns="72000" tIns="144000" rIns="72000" bIns="72000" rtlCol="0" anchor="ctr">
              <a:noAutofit/>
            </a:bodyPr>
            <a:lstStyle>
              <a:lvl1pPr algn="l" defTabSz="914400" rtl="0" eaLnBrk="1" latinLnBrk="0" hangingPunct="1">
                <a:lnSpc>
                  <a:spcPct val="90000"/>
                </a:lnSpc>
                <a:spcBef>
                  <a:spcPct val="0"/>
                </a:spcBef>
                <a:buNone/>
                <a:defRPr kumimoji="1" sz="2400" b="1" kern="1200">
                  <a:solidFill>
                    <a:srgbClr val="56431E"/>
                  </a:solidFill>
                  <a:latin typeface="游ゴシック" panose="020B0400000000000000" pitchFamily="50" charset="-128"/>
                  <a:ea typeface="游ゴシック" panose="020B0400000000000000" pitchFamily="50" charset="-128"/>
                  <a:cs typeface="+mj-cs"/>
                </a:defRPr>
              </a:lvl1pPr>
            </a:lstStyle>
            <a:p>
              <a:r>
                <a:rPr lang="en-US" altLang="ja-JP" sz="5400">
                  <a:solidFill>
                    <a:schemeClr val="bg1"/>
                  </a:solidFill>
                </a:rPr>
                <a:t>10</a:t>
              </a:r>
              <a:r>
                <a:rPr lang="ja-JP" altLang="en-US" sz="3600">
                  <a:solidFill>
                    <a:schemeClr val="bg1"/>
                  </a:solidFill>
                </a:rPr>
                <a:t>分</a:t>
              </a:r>
              <a:endParaRPr lang="ja-JP" altLang="en-US" sz="5400">
                <a:solidFill>
                  <a:schemeClr val="bg1"/>
                </a:solidFill>
              </a:endParaRPr>
            </a:p>
          </p:txBody>
        </p:sp>
      </p:grpSp>
    </p:spTree>
    <p:extLst>
      <p:ext uri="{BB962C8B-B14F-4D97-AF65-F5344CB8AC3E}">
        <p14:creationId xmlns:p14="http://schemas.microsoft.com/office/powerpoint/2010/main" val="2064849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2C460718-F428-9B8B-FF06-A0F5DF4B473E}"/>
              </a:ext>
            </a:extLst>
          </p:cNvPr>
          <p:cNvSpPr>
            <a:spLocks noGrp="1"/>
          </p:cNvSpPr>
          <p:nvPr>
            <p:ph type="title"/>
          </p:nvPr>
        </p:nvSpPr>
        <p:spPr/>
        <p:txBody>
          <a:bodyPr>
            <a:normAutofit fontScale="90000"/>
          </a:bodyPr>
          <a:lstStyle/>
          <a:p>
            <a:r>
              <a:rPr lang="ja-JP" altLang="en-US"/>
              <a:t>休憩</a:t>
            </a:r>
          </a:p>
        </p:txBody>
      </p:sp>
    </p:spTree>
    <p:extLst>
      <p:ext uri="{BB962C8B-B14F-4D97-AF65-F5344CB8AC3E}">
        <p14:creationId xmlns:p14="http://schemas.microsoft.com/office/powerpoint/2010/main" val="4098349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BE06E-002F-3266-19EE-D720C4815077}"/>
            </a:ext>
          </a:extLst>
        </p:cNvPr>
        <p:cNvGrpSpPr/>
        <p:nvPr/>
      </p:nvGrpSpPr>
      <p:grpSpPr>
        <a:xfrm>
          <a:off x="0" y="0"/>
          <a:ext cx="0" cy="0"/>
          <a:chOff x="0" y="0"/>
          <a:chExt cx="0" cy="0"/>
        </a:xfrm>
      </p:grpSpPr>
      <p:sp>
        <p:nvSpPr>
          <p:cNvPr id="7" name="コンテンツ プレースホルダー 6">
            <a:extLst>
              <a:ext uri="{FF2B5EF4-FFF2-40B4-BE49-F238E27FC236}">
                <a16:creationId xmlns:a16="http://schemas.microsoft.com/office/drawing/2014/main" id="{067D0257-38EA-9F25-3B2C-C939FC1DC891}"/>
              </a:ext>
            </a:extLst>
          </p:cNvPr>
          <p:cNvSpPr>
            <a:spLocks noGrp="1"/>
          </p:cNvSpPr>
          <p:nvPr>
            <p:ph idx="1"/>
          </p:nvPr>
        </p:nvSpPr>
        <p:spPr>
          <a:xfrm>
            <a:off x="179388" y="620713"/>
            <a:ext cx="8785223" cy="5653087"/>
          </a:xfrm>
        </p:spPr>
        <p:txBody>
          <a:bodyPr lIns="91440" tIns="72000" rIns="91440" bIns="36000" anchor="ctr"/>
          <a:lstStyle/>
          <a:p>
            <a:r>
              <a:rPr lang="ja-JP" altLang="en-US" b="1">
                <a:ea typeface="游ゴシック"/>
              </a:rPr>
              <a:t>宿題でのコメントを追加した上で</a:t>
            </a:r>
            <a:br>
              <a:rPr lang="en-US" altLang="ja-JP" b="1"/>
            </a:br>
            <a:r>
              <a:rPr lang="ja-JP" altLang="en-US" b="1">
                <a:ea typeface="游ゴシック"/>
              </a:rPr>
              <a:t>もう一度、会社の強みやらしさを表した</a:t>
            </a:r>
            <a:br>
              <a:rPr lang="en-US" altLang="ja-JP" b="1"/>
            </a:br>
            <a:r>
              <a:rPr lang="ja-JP" altLang="en-US" b="1">
                <a:ea typeface="游ゴシック"/>
              </a:rPr>
              <a:t>「キーフレーズ」を作ります。（15分）</a:t>
            </a:r>
            <a:endParaRPr lang="en-US" altLang="ja-JP" b="1"/>
          </a:p>
          <a:p>
            <a:br>
              <a:rPr lang="en-US" altLang="ja-JP" sz="2000" b="1"/>
            </a:br>
            <a:r>
              <a:rPr lang="ja-JP" altLang="en-US" sz="2000" b="1">
                <a:ea typeface="游ゴシック"/>
              </a:rPr>
              <a:t>選んだ自社らしさ、自社の強みを表している言葉を繋げたり、</a:t>
            </a:r>
            <a:br>
              <a:rPr lang="en-US" altLang="ja-JP" sz="2000" b="1"/>
            </a:br>
            <a:r>
              <a:rPr lang="ja-JP" altLang="en-US" sz="2000" b="1">
                <a:ea typeface="游ゴシック"/>
              </a:rPr>
              <a:t>発想の起点として、キーフレーズのアイデア出しをしましょう。</a:t>
            </a:r>
            <a:br>
              <a:rPr lang="en-US" altLang="ja-JP" sz="2000" b="1"/>
            </a:br>
            <a:r>
              <a:rPr lang="ja-JP" altLang="en-US" sz="2000" b="1">
                <a:ea typeface="游ゴシック"/>
              </a:rPr>
              <a:t>ファシリテーターの方も適宜入っていただき構想を練りましょう。</a:t>
            </a:r>
            <a:endParaRPr lang="en-US" altLang="ja-JP" sz="2000" b="1">
              <a:ea typeface="游ゴシック"/>
            </a:endParaRPr>
          </a:p>
          <a:p>
            <a:r>
              <a:rPr lang="ja-JP" altLang="en-US" sz="2000" b="1">
                <a:ea typeface="游ゴシック"/>
              </a:rPr>
              <a:t>前回よりも、より納得できるキーフレーズに仕上げましょう。</a:t>
            </a:r>
            <a:br>
              <a:rPr lang="en-US" altLang="ja-JP" sz="2000" b="1"/>
            </a:br>
            <a:endParaRPr lang="en-US" altLang="ja-JP" sz="2000" b="1"/>
          </a:p>
          <a:p>
            <a:r>
              <a:rPr lang="ja-JP" altLang="en-US" sz="2000" b="1">
                <a:solidFill>
                  <a:srgbClr val="EE3360"/>
                </a:solidFill>
                <a:ea typeface="游ゴシック"/>
              </a:rPr>
              <a:t>例えば</a:t>
            </a:r>
            <a:r>
              <a:rPr lang="en-US" altLang="ja-JP" sz="2000" b="1">
                <a:solidFill>
                  <a:srgbClr val="EE3360"/>
                </a:solidFill>
                <a:ea typeface="游ゴシック"/>
              </a:rPr>
              <a:t>…</a:t>
            </a:r>
            <a:endParaRPr lang="en-US" altLang="ja-JP" sz="2000" b="1">
              <a:solidFill>
                <a:srgbClr val="EE3360"/>
              </a:solidFill>
              <a:ea typeface="游ゴシック"/>
              <a:cs typeface="Calibri"/>
            </a:endParaRPr>
          </a:p>
          <a:p>
            <a:pPr marL="179705" indent="-179705">
              <a:buFont typeface="Arial" panose="020B0604020202020204" pitchFamily="34" charset="0"/>
              <a:buChar char="•"/>
            </a:pPr>
            <a:r>
              <a:rPr lang="ja-JP" altLang="en-US" sz="2000" b="1"/>
              <a:t>ミクロン単位の研磨が強み→研磨のスペシャリスト</a:t>
            </a:r>
            <a:endParaRPr lang="en-US" altLang="ja-JP" sz="2000" b="1">
              <a:cs typeface="Calibri" panose="020F0502020204030204"/>
            </a:endParaRPr>
          </a:p>
          <a:p>
            <a:pPr marL="179705" indent="-179705">
              <a:buFont typeface="Arial" panose="020B0604020202020204" pitchFamily="34" charset="0"/>
              <a:buChar char="•"/>
            </a:pPr>
            <a:r>
              <a:rPr lang="ja-JP" altLang="en-US" sz="2000" b="1"/>
              <a:t>品質クレーム過去５年０件→絶対的品質を維持する組織力</a:t>
            </a:r>
            <a:endParaRPr lang="en-US" altLang="ja-JP" sz="2000" b="1">
              <a:cs typeface="Calibri" panose="020F0502020204030204"/>
            </a:endParaRPr>
          </a:p>
          <a:p>
            <a:pPr marL="179705" indent="-179705">
              <a:buFont typeface="Arial" panose="020B0604020202020204" pitchFamily="34" charset="0"/>
              <a:buChar char="•"/>
            </a:pPr>
            <a:r>
              <a:rPr lang="ja-JP" altLang="en-US" sz="2000" b="1"/>
              <a:t>職人同士が仲が良い→異技術連携</a:t>
            </a:r>
            <a:endParaRPr lang="en-US" altLang="ja-JP" sz="2000" b="1">
              <a:cs typeface="Calibri" panose="020F0502020204030204"/>
            </a:endParaRPr>
          </a:p>
        </p:txBody>
      </p:sp>
      <p:sp>
        <p:nvSpPr>
          <p:cNvPr id="6" name="タイトル 5">
            <a:extLst>
              <a:ext uri="{FF2B5EF4-FFF2-40B4-BE49-F238E27FC236}">
                <a16:creationId xmlns:a16="http://schemas.microsoft.com/office/drawing/2014/main" id="{487ADEC8-0AC0-9D6D-09E8-A98BA53B2B05}"/>
              </a:ext>
            </a:extLst>
          </p:cNvPr>
          <p:cNvSpPr>
            <a:spLocks noGrp="1"/>
          </p:cNvSpPr>
          <p:nvPr>
            <p:ph type="title"/>
          </p:nvPr>
        </p:nvSpPr>
        <p:spPr/>
        <p:txBody>
          <a:bodyPr/>
          <a:lstStyle/>
          <a:p>
            <a:r>
              <a:rPr lang="ja-JP" altLang="en-US"/>
              <a:t>強み・らしさの発見ワーク</a:t>
            </a:r>
          </a:p>
        </p:txBody>
      </p:sp>
    </p:spTree>
    <p:extLst>
      <p:ext uri="{BB962C8B-B14F-4D97-AF65-F5344CB8AC3E}">
        <p14:creationId xmlns:p14="http://schemas.microsoft.com/office/powerpoint/2010/main" val="134150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93390-D036-6633-1CAF-E0849777A63A}"/>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BD76C30F-55BF-326E-A134-F462738C0680}"/>
              </a:ext>
            </a:extLst>
          </p:cNvPr>
          <p:cNvSpPr>
            <a:spLocks noGrp="1"/>
          </p:cNvSpPr>
          <p:nvPr>
            <p:ph idx="1"/>
          </p:nvPr>
        </p:nvSpPr>
        <p:spPr>
          <a:xfrm>
            <a:off x="179388" y="617677"/>
            <a:ext cx="8785223" cy="5651044"/>
          </a:xfrm>
          <a:ln>
            <a:noFill/>
          </a:ln>
        </p:spPr>
        <p:style>
          <a:lnRef idx="2">
            <a:schemeClr val="accent2"/>
          </a:lnRef>
          <a:fillRef idx="1">
            <a:schemeClr val="lt1"/>
          </a:fillRef>
          <a:effectRef idx="0">
            <a:schemeClr val="accent2"/>
          </a:effectRef>
          <a:fontRef idx="minor">
            <a:schemeClr val="dk1"/>
          </a:fontRef>
        </p:style>
        <p:txBody>
          <a:bodyPr lIns="36000" rIns="36000"/>
          <a:lstStyle/>
          <a:p>
            <a:pPr>
              <a:spcAft>
                <a:spcPts val="1800"/>
              </a:spcAft>
            </a:pPr>
            <a:r>
              <a:rPr kumimoji="1" lang="en-US" altLang="ja-JP" sz="1800" b="1" spc="-50"/>
              <a:t>① </a:t>
            </a:r>
            <a:r>
              <a:rPr kumimoji="1" lang="ja-JP" altLang="en-US" sz="1800" b="1" spc="-50"/>
              <a:t>「○○といえば△△」型： </a:t>
            </a:r>
            <a:r>
              <a:rPr lang="ja-JP" altLang="en-US" sz="1800" b="1" spc="-50">
                <a:solidFill>
                  <a:srgbClr val="EE3360"/>
                </a:solidFill>
              </a:rPr>
              <a:t>一言で</a:t>
            </a:r>
            <a:r>
              <a:rPr kumimoji="1" lang="ja-JP" altLang="en-US" sz="1800" b="1" spc="-50">
                <a:solidFill>
                  <a:srgbClr val="EE3360"/>
                </a:solidFill>
              </a:rPr>
              <a:t>会社</a:t>
            </a:r>
            <a:r>
              <a:rPr lang="en-US" altLang="ja-JP" sz="1800" b="1" spc="-50">
                <a:solidFill>
                  <a:srgbClr val="EE3360"/>
                </a:solidFill>
              </a:rPr>
              <a:t>(</a:t>
            </a:r>
            <a:r>
              <a:rPr kumimoji="1" lang="ja-JP" altLang="en-US" sz="1800" b="1" spc="-50">
                <a:solidFill>
                  <a:srgbClr val="EE3360"/>
                </a:solidFill>
              </a:rPr>
              <a:t>商品・サービス</a:t>
            </a:r>
            <a:r>
              <a:rPr kumimoji="1" lang="en-US" altLang="ja-JP" sz="1800" b="1" spc="-50">
                <a:solidFill>
                  <a:srgbClr val="EE3360"/>
                </a:solidFill>
              </a:rPr>
              <a:t>)</a:t>
            </a:r>
            <a:r>
              <a:rPr lang="ja-JP" altLang="en-US" sz="1800" b="1" spc="-50">
                <a:solidFill>
                  <a:srgbClr val="EE3360"/>
                </a:solidFill>
              </a:rPr>
              <a:t>を表すとどうかを考えてみる</a:t>
            </a:r>
            <a:br>
              <a:rPr kumimoji="1" lang="en-US" altLang="ja-JP" sz="1600" b="1" spc="-50">
                <a:solidFill>
                  <a:srgbClr val="EE3360"/>
                </a:solidFill>
              </a:rPr>
            </a:br>
            <a:r>
              <a:rPr kumimoji="1" lang="ja-JP" altLang="en-US" sz="1600" spc="-50"/>
              <a:t>例： 和菓子屋の場合「ほっとする甘さといえば、○○堂」</a:t>
            </a:r>
            <a:br>
              <a:rPr kumimoji="1" lang="en-US" altLang="ja-JP" sz="1600" spc="-50"/>
            </a:br>
            <a:r>
              <a:rPr kumimoji="1" lang="ja-JP" altLang="en-US" sz="1600" spc="-50"/>
              <a:t>　　工務店の場合「木の家づくりといえば、○○工務店！」</a:t>
            </a:r>
          </a:p>
          <a:p>
            <a:pPr>
              <a:spcAft>
                <a:spcPts val="1800"/>
              </a:spcAft>
            </a:pPr>
            <a:r>
              <a:rPr kumimoji="1" lang="en-US" altLang="ja-JP" sz="1800" b="1" spc="-50"/>
              <a:t>② </a:t>
            </a:r>
            <a:r>
              <a:rPr kumimoji="1" lang="ja-JP" altLang="en-US" sz="1800" b="1" spc="-50"/>
              <a:t>「△△の○○」型→：</a:t>
            </a:r>
            <a:r>
              <a:rPr kumimoji="1" lang="ja-JP" altLang="en-US" sz="1800" b="1" spc="-50">
                <a:solidFill>
                  <a:srgbClr val="EE3360"/>
                </a:solidFill>
              </a:rPr>
              <a:t>特定の領域の中</a:t>
            </a:r>
            <a:r>
              <a:rPr lang="ja-JP" altLang="en-US" sz="1800" b="1" spc="-50">
                <a:solidFill>
                  <a:srgbClr val="EE3360"/>
                </a:solidFill>
              </a:rPr>
              <a:t>での立ち位置や役割</a:t>
            </a:r>
            <a:r>
              <a:rPr kumimoji="1" lang="ja-JP" altLang="en-US" sz="1800" b="1" spc="-50">
                <a:solidFill>
                  <a:srgbClr val="EE3360"/>
                </a:solidFill>
              </a:rPr>
              <a:t>を</a:t>
            </a:r>
            <a:r>
              <a:rPr lang="ja-JP" altLang="en-US" sz="1800" b="1" spc="-50">
                <a:solidFill>
                  <a:srgbClr val="EE3360"/>
                </a:solidFill>
              </a:rPr>
              <a:t>考えてみる</a:t>
            </a:r>
            <a:br>
              <a:rPr kumimoji="1" lang="en-US" altLang="ja-JP" sz="1600" b="1" spc="-50">
                <a:solidFill>
                  <a:srgbClr val="EE3360"/>
                </a:solidFill>
              </a:rPr>
            </a:br>
            <a:r>
              <a:rPr kumimoji="1" lang="ja-JP" altLang="en-US" sz="1600" spc="-50"/>
              <a:t>例： パン屋「発酵の魔術師」</a:t>
            </a:r>
            <a:br>
              <a:rPr kumimoji="1" lang="en-US" altLang="ja-JP" sz="1600" spc="-50"/>
            </a:br>
            <a:r>
              <a:rPr kumimoji="1" lang="ja-JP" altLang="en-US" sz="1600" spc="-50"/>
              <a:t>　　コンサル業「職人経営者の伴走者」</a:t>
            </a:r>
          </a:p>
          <a:p>
            <a:pPr>
              <a:spcAft>
                <a:spcPts val="1800"/>
              </a:spcAft>
            </a:pPr>
            <a:r>
              <a:rPr kumimoji="1" lang="en" altLang="ja-JP" sz="1800" b="1" spc="-50"/>
              <a:t>③ </a:t>
            </a:r>
            <a:r>
              <a:rPr kumimoji="1" lang="ja-JP" altLang="en" sz="1800" b="1" spc="-50"/>
              <a:t>「○○</a:t>
            </a:r>
            <a:r>
              <a:rPr kumimoji="1" lang="ja-JP" altLang="en-US" sz="1800" b="1" spc="-50"/>
              <a:t>だからこそ△△」型</a:t>
            </a:r>
            <a:r>
              <a:rPr lang="ja-JP" altLang="en-US" sz="1800" b="1" spc="-50"/>
              <a:t>：</a:t>
            </a:r>
            <a:r>
              <a:rPr kumimoji="1" lang="ja-JP" altLang="en-US" sz="1800" b="1" spc="-50">
                <a:solidFill>
                  <a:srgbClr val="EE3360"/>
                </a:solidFill>
              </a:rPr>
              <a:t>強みやこだわりを「理由」として説明</a:t>
            </a:r>
            <a:r>
              <a:rPr lang="ja-JP" altLang="en-US" sz="1800" b="1" spc="-50">
                <a:solidFill>
                  <a:srgbClr val="EE3360"/>
                </a:solidFill>
              </a:rPr>
              <a:t>してみる</a:t>
            </a:r>
            <a:br>
              <a:rPr kumimoji="1" lang="en-US" altLang="ja-JP" sz="1600" b="1" spc="-50"/>
            </a:br>
            <a:r>
              <a:rPr kumimoji="1" lang="ja-JP" altLang="en-US" sz="1600" spc="-50"/>
              <a:t>例： 職人技がウリの会社「手仕事だからこそ、伝わる温かみ」</a:t>
            </a:r>
            <a:br>
              <a:rPr kumimoji="1" lang="en-US" altLang="ja-JP" sz="1600" spc="-50"/>
            </a:br>
            <a:r>
              <a:rPr kumimoji="1" lang="ja-JP" altLang="en-US" sz="1600" spc="-50"/>
              <a:t>　　地元密着の工務店「地域密着だからこそ、できる家づくり」</a:t>
            </a:r>
            <a:endParaRPr kumimoji="1" lang="en-US" altLang="ja-JP" sz="1600" spc="-50"/>
          </a:p>
          <a:p>
            <a:pPr>
              <a:spcAft>
                <a:spcPts val="1800"/>
              </a:spcAft>
            </a:pPr>
            <a:r>
              <a:rPr kumimoji="1" lang="en-US" altLang="ja-JP" sz="1800" b="1" spc="-50"/>
              <a:t>④ </a:t>
            </a:r>
            <a:r>
              <a:rPr kumimoji="1" lang="ja-JP" altLang="en-US" sz="1800" b="1" spc="-50"/>
              <a:t>「○○しない△△」型：</a:t>
            </a:r>
            <a:r>
              <a:rPr kumimoji="1" lang="ja-JP" altLang="en-US" sz="1800" b="1" spc="-50">
                <a:solidFill>
                  <a:srgbClr val="EE3360"/>
                </a:solidFill>
              </a:rPr>
              <a:t>あえて「やらないこと」を強調して</a:t>
            </a:r>
            <a:r>
              <a:rPr lang="ja-JP" altLang="en-US" sz="1800" b="1" spc="-50">
                <a:solidFill>
                  <a:srgbClr val="EE3360"/>
                </a:solidFill>
              </a:rPr>
              <a:t>みる</a:t>
            </a:r>
            <a:br>
              <a:rPr kumimoji="1" lang="en-US" altLang="ja-JP" sz="1600" b="1" spc="-50">
                <a:solidFill>
                  <a:srgbClr val="EE3360"/>
                </a:solidFill>
              </a:rPr>
            </a:br>
            <a:r>
              <a:rPr kumimoji="1" lang="ja-JP" altLang="en-US" sz="1600" spc="-50"/>
              <a:t>例： 高品質が売りの工場「安売りしない精密加工」、</a:t>
            </a:r>
            <a:br>
              <a:rPr kumimoji="1" lang="en-US" altLang="ja-JP" sz="1600" spc="-50"/>
            </a:br>
            <a:r>
              <a:rPr kumimoji="1" lang="ja-JP" altLang="en-US" sz="1600" spc="-50"/>
              <a:t>　　お客様第一主義の飲食店「マニュアル化しないおもてなし」</a:t>
            </a:r>
            <a:endParaRPr kumimoji="1" lang="en-US" altLang="ja-JP" sz="1600" spc="-50"/>
          </a:p>
          <a:p>
            <a:pPr>
              <a:spcAft>
                <a:spcPts val="1800"/>
              </a:spcAft>
            </a:pPr>
            <a:r>
              <a:rPr kumimoji="1" lang="en-US" altLang="ja-JP" sz="1800" b="1" spc="-50"/>
              <a:t>⑤ </a:t>
            </a:r>
            <a:r>
              <a:rPr kumimoji="1" lang="ja-JP" altLang="en-US" sz="1800" b="1" spc="-50"/>
              <a:t>「○○、でも△△」型：</a:t>
            </a:r>
            <a:r>
              <a:rPr kumimoji="1" lang="ja-JP" altLang="en-US" sz="1800" b="1" spc="-50">
                <a:solidFill>
                  <a:srgbClr val="EE3360"/>
                </a:solidFill>
              </a:rPr>
              <a:t>一見すると矛盾するようなことを組み合わせてみる</a:t>
            </a:r>
            <a:br>
              <a:rPr kumimoji="1" lang="en-US" altLang="ja-JP" sz="1600" b="1" spc="-50"/>
            </a:br>
            <a:r>
              <a:rPr kumimoji="1" lang="ja-JP" altLang="en-US" sz="1600" spc="-50"/>
              <a:t>例： 高級</a:t>
            </a:r>
            <a:r>
              <a:rPr kumimoji="1" lang="en-US" altLang="ja-JP" sz="1600" spc="-50"/>
              <a:t>×</a:t>
            </a:r>
            <a:r>
              <a:rPr kumimoji="1" lang="ja-JP" altLang="en-US" sz="1600" spc="-50"/>
              <a:t>カジュアルなカフェ「贅沢、でも気軽。」</a:t>
            </a:r>
            <a:br>
              <a:rPr lang="en-US" altLang="ja-JP" sz="1600" spc="-50"/>
            </a:br>
            <a:r>
              <a:rPr lang="ja-JP" altLang="en-US" sz="1600" spc="-50"/>
              <a:t>　　</a:t>
            </a:r>
            <a:r>
              <a:rPr kumimoji="1" lang="ja-JP" altLang="en-US" sz="1600" spc="-50"/>
              <a:t>地方の老舗企業「田舎、でも世界基準。」</a:t>
            </a:r>
          </a:p>
        </p:txBody>
      </p:sp>
      <p:sp>
        <p:nvSpPr>
          <p:cNvPr id="3" name="タイトル 2">
            <a:extLst>
              <a:ext uri="{FF2B5EF4-FFF2-40B4-BE49-F238E27FC236}">
                <a16:creationId xmlns:a16="http://schemas.microsoft.com/office/drawing/2014/main" id="{0070EA31-AC47-511F-73CD-319B9B77F767}"/>
              </a:ext>
            </a:extLst>
          </p:cNvPr>
          <p:cNvSpPr>
            <a:spLocks noGrp="1"/>
          </p:cNvSpPr>
          <p:nvPr>
            <p:ph type="title"/>
          </p:nvPr>
        </p:nvSpPr>
        <p:spPr/>
        <p:txBody>
          <a:bodyPr/>
          <a:lstStyle/>
          <a:p>
            <a:r>
              <a:rPr kumimoji="1" lang="ja-JP" altLang="en-US"/>
              <a:t>キーフレーズ作りで悩んだら、、、</a:t>
            </a:r>
          </a:p>
        </p:txBody>
      </p:sp>
    </p:spTree>
    <p:extLst>
      <p:ext uri="{BB962C8B-B14F-4D97-AF65-F5344CB8AC3E}">
        <p14:creationId xmlns:p14="http://schemas.microsoft.com/office/powerpoint/2010/main" val="3062047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4F71B-2B80-4668-0CD8-1393F5EA39EB}"/>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49F50B82-2C53-EA5B-9366-E126D586969F}"/>
              </a:ext>
            </a:extLst>
          </p:cNvPr>
          <p:cNvSpPr>
            <a:spLocks noGrp="1"/>
          </p:cNvSpPr>
          <p:nvPr>
            <p:ph idx="1"/>
          </p:nvPr>
        </p:nvSpPr>
        <p:spPr>
          <a:xfrm>
            <a:off x="179388" y="617677"/>
            <a:ext cx="8785223" cy="5651044"/>
          </a:xfrm>
          <a:ln>
            <a:noFill/>
          </a:ln>
        </p:spPr>
        <p:style>
          <a:lnRef idx="2">
            <a:schemeClr val="accent2"/>
          </a:lnRef>
          <a:fillRef idx="1">
            <a:schemeClr val="lt1"/>
          </a:fillRef>
          <a:effectRef idx="0">
            <a:schemeClr val="accent2"/>
          </a:effectRef>
          <a:fontRef idx="minor">
            <a:schemeClr val="dk1"/>
          </a:fontRef>
        </p:style>
        <p:txBody>
          <a:bodyPr lIns="36000" rIns="36000"/>
          <a:lstStyle/>
          <a:p>
            <a:pPr>
              <a:spcAft>
                <a:spcPts val="1800"/>
              </a:spcAft>
            </a:pPr>
            <a:r>
              <a:rPr kumimoji="1" lang="en-US" altLang="ja-JP" sz="1800" b="1" spc="-50"/>
              <a:t>① </a:t>
            </a:r>
            <a:r>
              <a:rPr kumimoji="1" lang="ja-JP" altLang="en-US" sz="1800" b="1" spc="-50"/>
              <a:t>類義語・関連語の展開： </a:t>
            </a:r>
            <a:r>
              <a:rPr lang="ja-JP" altLang="en-US" sz="1800" b="1" spc="-50">
                <a:solidFill>
                  <a:srgbClr val="EE3360"/>
                </a:solidFill>
              </a:rPr>
              <a:t>近しい言葉を考えて、しっくるくる言葉を見つける</a:t>
            </a:r>
            <a:br>
              <a:rPr kumimoji="1" lang="en-US" altLang="ja-JP" sz="1600" b="1" spc="-50">
                <a:solidFill>
                  <a:srgbClr val="EE3360"/>
                </a:solidFill>
              </a:rPr>
            </a:br>
            <a:r>
              <a:rPr kumimoji="1" lang="ja-JP" altLang="en-US" sz="1600" spc="-50"/>
              <a:t>例： 「誠実」→「真面目」「信頼」「愚直」「まっすぐ」「義理堅い」「正直」</a:t>
            </a:r>
            <a:br>
              <a:rPr kumimoji="1" lang="en-US" altLang="ja-JP" sz="1600" spc="-50"/>
            </a:br>
            <a:r>
              <a:rPr kumimoji="1" lang="ja-JP" altLang="en-US" sz="1600" spc="-50"/>
              <a:t>　　　どれが自社らしいか、言葉のニュアンスなどを共有しながら考える</a:t>
            </a:r>
            <a:br>
              <a:rPr lang="en-US" altLang="ja-JP" sz="1600" spc="-50"/>
            </a:br>
            <a:r>
              <a:rPr lang="ja-JP" altLang="en-US" sz="1600" spc="-50"/>
              <a:t>やり方：検討する言葉の付箋の周りに類義語や関連語を付箋に書いて貼り、吟味する。</a:t>
            </a:r>
            <a:endParaRPr kumimoji="1" lang="ja-JP" altLang="en-US" sz="1600" spc="-50"/>
          </a:p>
          <a:p>
            <a:pPr>
              <a:spcAft>
                <a:spcPts val="1800"/>
              </a:spcAft>
            </a:pPr>
            <a:r>
              <a:rPr kumimoji="1" lang="en-US" altLang="ja-JP" sz="1800" b="1" spc="-50"/>
              <a:t>② </a:t>
            </a:r>
            <a:r>
              <a:rPr kumimoji="1" lang="ja-JP" altLang="en-US" sz="1800" b="1" spc="-50"/>
              <a:t>メタファー・比喩で表現：</a:t>
            </a:r>
            <a:r>
              <a:rPr kumimoji="1" lang="ja-JP" altLang="en-US" sz="1800" b="1" spc="-50">
                <a:solidFill>
                  <a:srgbClr val="EE3360"/>
                </a:solidFill>
              </a:rPr>
              <a:t>キーワードを抽象化・比喩化して考える</a:t>
            </a:r>
            <a:br>
              <a:rPr kumimoji="1" lang="en-US" altLang="ja-JP" sz="1600" b="1" spc="-50">
                <a:solidFill>
                  <a:srgbClr val="EE3360"/>
                </a:solidFill>
              </a:rPr>
            </a:br>
            <a:r>
              <a:rPr kumimoji="1" lang="ja-JP" altLang="en-US" sz="1600" spc="-50"/>
              <a:t>例：「スピード感」→速いもの：</a:t>
            </a:r>
            <a:r>
              <a:rPr kumimoji="1" lang="en-US" altLang="ja-JP" sz="1600" spc="-50"/>
              <a:t>F1</a:t>
            </a:r>
            <a:r>
              <a:rPr kumimoji="1" lang="ja-JP" altLang="en-US" sz="1600" spc="-50"/>
              <a:t>カー、ジェット機、チーター</a:t>
            </a:r>
            <a:br>
              <a:rPr kumimoji="1" lang="en-US" altLang="ja-JP" sz="1600" spc="-50"/>
            </a:br>
            <a:r>
              <a:rPr kumimoji="1" lang="ja-JP" altLang="en-US" sz="1600" spc="-50"/>
              <a:t>　　　　　　　　　　速いけど丁寧なもの：職人の手仕事、茶道の動作</a:t>
            </a:r>
            <a:br>
              <a:rPr kumimoji="1" lang="en-US" altLang="ja-JP" sz="1600" spc="-50"/>
            </a:br>
            <a:r>
              <a:rPr kumimoji="1" lang="ja-JP" altLang="en-US" sz="1600" spc="-50"/>
              <a:t>　　　　　　　　　　どの比喩が自社のスピード感に近いか</a:t>
            </a:r>
            <a:br>
              <a:rPr kumimoji="1" lang="en-US" altLang="ja-JP" sz="1600" spc="-50"/>
            </a:br>
            <a:r>
              <a:rPr kumimoji="1" lang="ja-JP" altLang="en-US" sz="1600" spc="-50"/>
              <a:t>やり方：この言葉を動物・乗り物・自然現象・＊＊に例えると？とグループで考える。</a:t>
            </a:r>
          </a:p>
          <a:p>
            <a:pPr>
              <a:spcAft>
                <a:spcPts val="1800"/>
              </a:spcAft>
            </a:pPr>
            <a:r>
              <a:rPr kumimoji="1" lang="en" altLang="ja-JP" sz="1800" b="1" spc="-50"/>
              <a:t>③ </a:t>
            </a:r>
            <a:r>
              <a:rPr kumimoji="1" lang="ja-JP" altLang="en-US" sz="1800" b="1" spc="-50"/>
              <a:t>カジュアルなキャッチコピー</a:t>
            </a:r>
            <a:r>
              <a:rPr lang="ja-JP" altLang="en-US" sz="1800" b="1" spc="-50"/>
              <a:t>：</a:t>
            </a:r>
            <a:r>
              <a:rPr lang="ja-JP" altLang="en-US" sz="1800" b="1" spc="-50">
                <a:solidFill>
                  <a:srgbClr val="EE3360"/>
                </a:solidFill>
              </a:rPr>
              <a:t>逆転の発想でカジュアルに！</a:t>
            </a:r>
            <a:br>
              <a:rPr kumimoji="1" lang="en-US" altLang="ja-JP" sz="1600" b="1" spc="-50"/>
            </a:br>
            <a:r>
              <a:rPr kumimoji="1" lang="ja-JP" altLang="en-US" sz="1600" spc="-50"/>
              <a:t>例： 技術力→細部の鬼！</a:t>
            </a:r>
            <a:br>
              <a:rPr lang="en-US" altLang="ja-JP" sz="1600" spc="-50"/>
            </a:br>
            <a:r>
              <a:rPr lang="ja-JP" altLang="en-US" sz="1600" spc="-50"/>
              <a:t>　　</a:t>
            </a:r>
            <a:r>
              <a:rPr kumimoji="1" lang="ja-JP" altLang="en-US" sz="1600" spc="-50"/>
              <a:t>スピード感→即断即決、それがうちの流儀！</a:t>
            </a:r>
            <a:br>
              <a:rPr kumimoji="1" lang="en-US" altLang="ja-JP" sz="1600" spc="-50"/>
            </a:br>
            <a:r>
              <a:rPr kumimoji="1" lang="ja-JP" altLang="en-US" sz="1600" spc="-50"/>
              <a:t>　　こだわり→職人の魂、だけど遊び心もある！</a:t>
            </a:r>
            <a:br>
              <a:rPr kumimoji="1" lang="en-US" altLang="ja-JP" sz="1600" spc="-50"/>
            </a:br>
            <a:r>
              <a:rPr kumimoji="1" lang="ja-JP" altLang="en-US" sz="1600" spc="-50"/>
              <a:t>やり方：カジュアルなキャッチコピーに変えて考えてみる</a:t>
            </a:r>
            <a:endParaRPr kumimoji="1" lang="en-US" altLang="ja-JP" sz="1600" spc="-50"/>
          </a:p>
        </p:txBody>
      </p:sp>
      <p:sp>
        <p:nvSpPr>
          <p:cNvPr id="3" name="タイトル 2">
            <a:extLst>
              <a:ext uri="{FF2B5EF4-FFF2-40B4-BE49-F238E27FC236}">
                <a16:creationId xmlns:a16="http://schemas.microsoft.com/office/drawing/2014/main" id="{38584537-DE52-C8DA-0AC3-6474EF34E263}"/>
              </a:ext>
            </a:extLst>
          </p:cNvPr>
          <p:cNvSpPr>
            <a:spLocks noGrp="1"/>
          </p:cNvSpPr>
          <p:nvPr>
            <p:ph type="title"/>
          </p:nvPr>
        </p:nvSpPr>
        <p:spPr/>
        <p:txBody>
          <a:bodyPr/>
          <a:lstStyle/>
          <a:p>
            <a:r>
              <a:rPr kumimoji="1" lang="ja-JP" altLang="en-US"/>
              <a:t>より言葉を推敲してみる</a:t>
            </a:r>
          </a:p>
        </p:txBody>
      </p:sp>
    </p:spTree>
    <p:extLst>
      <p:ext uri="{BB962C8B-B14F-4D97-AF65-F5344CB8AC3E}">
        <p14:creationId xmlns:p14="http://schemas.microsoft.com/office/powerpoint/2010/main" val="3977654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31F5B-46F3-1AC3-DD63-FFD91362D49D}"/>
            </a:ext>
          </a:extLst>
        </p:cNvPr>
        <p:cNvGrpSpPr/>
        <p:nvPr/>
      </p:nvGrpSpPr>
      <p:grpSpPr>
        <a:xfrm>
          <a:off x="0" y="0"/>
          <a:ext cx="0" cy="0"/>
          <a:chOff x="0" y="0"/>
          <a:chExt cx="0" cy="0"/>
        </a:xfrm>
      </p:grpSpPr>
      <p:sp>
        <p:nvSpPr>
          <p:cNvPr id="7" name="コンテンツ プレースホルダー 6">
            <a:extLst>
              <a:ext uri="{FF2B5EF4-FFF2-40B4-BE49-F238E27FC236}">
                <a16:creationId xmlns:a16="http://schemas.microsoft.com/office/drawing/2014/main" id="{98090490-F5B9-57CD-3B32-5A4414BEA04D}"/>
              </a:ext>
            </a:extLst>
          </p:cNvPr>
          <p:cNvSpPr>
            <a:spLocks noGrp="1"/>
          </p:cNvSpPr>
          <p:nvPr>
            <p:ph idx="1"/>
          </p:nvPr>
        </p:nvSpPr>
        <p:spPr>
          <a:xfrm>
            <a:off x="179388" y="620713"/>
            <a:ext cx="8785223" cy="5653087"/>
          </a:xfrm>
        </p:spPr>
        <p:txBody>
          <a:bodyPr anchor="ctr"/>
          <a:lstStyle/>
          <a:p>
            <a:r>
              <a:rPr lang="ja-JP" altLang="en-US" b="1"/>
              <a:t>宿題でのコメントを追加した上で</a:t>
            </a:r>
            <a:br>
              <a:rPr lang="en-US" altLang="ja-JP" b="1"/>
            </a:br>
            <a:r>
              <a:rPr lang="ja-JP" altLang="en-US" b="1"/>
              <a:t>もう一度、会社の強みやらしさを表した</a:t>
            </a:r>
            <a:br>
              <a:rPr lang="en-US" altLang="ja-JP" b="1"/>
            </a:br>
            <a:r>
              <a:rPr lang="ja-JP" altLang="en-US" b="1"/>
              <a:t>「キーフレーズ」を作ります。</a:t>
            </a:r>
            <a:endParaRPr lang="en-US" altLang="ja-JP" b="1"/>
          </a:p>
          <a:p>
            <a:br>
              <a:rPr lang="en-US" altLang="ja-JP" sz="2000" b="1"/>
            </a:br>
            <a:r>
              <a:rPr lang="ja-JP" altLang="en-US" sz="2000" b="1"/>
              <a:t>選んだ自社らしさ、自社の強みを表している言葉を繋げたり、</a:t>
            </a:r>
            <a:br>
              <a:rPr lang="en-US" altLang="ja-JP" sz="2000" b="1"/>
            </a:br>
            <a:r>
              <a:rPr lang="ja-JP" altLang="en-US" sz="2000" b="1"/>
              <a:t>発想の起点として、キーフレーズのアイデア出しをしましょう。</a:t>
            </a:r>
            <a:br>
              <a:rPr lang="en-US" altLang="ja-JP" sz="2000" b="1"/>
            </a:br>
            <a:r>
              <a:rPr lang="ja-JP" altLang="en-US" sz="2000" b="1"/>
              <a:t>ファシリテーターの方も適宜入っていただき構想を練りましょう。</a:t>
            </a:r>
            <a:endParaRPr lang="en-US" altLang="ja-JP" sz="2000" b="1"/>
          </a:p>
          <a:p>
            <a:r>
              <a:rPr lang="ja-JP" altLang="en-US" sz="2000" b="1"/>
              <a:t>前回よりも、より納得できるキーフレーズに仕上げましょう。</a:t>
            </a:r>
            <a:br>
              <a:rPr lang="en-US" altLang="ja-JP" sz="2000" b="1"/>
            </a:br>
            <a:endParaRPr lang="en-US" altLang="ja-JP" sz="2000" b="1"/>
          </a:p>
          <a:p>
            <a:r>
              <a:rPr lang="ja-JP" altLang="en-US" sz="2000" b="1">
                <a:solidFill>
                  <a:srgbClr val="EE3360"/>
                </a:solidFill>
              </a:rPr>
              <a:t>例えば</a:t>
            </a:r>
            <a:r>
              <a:rPr lang="en-US" altLang="ja-JP" sz="2000" b="1">
                <a:solidFill>
                  <a:srgbClr val="EE3360"/>
                </a:solidFill>
              </a:rPr>
              <a:t>…</a:t>
            </a:r>
          </a:p>
          <a:p>
            <a:pPr marL="180000" indent="-180000">
              <a:buFont typeface="Arial" panose="020B0604020202020204" pitchFamily="34" charset="0"/>
              <a:buChar char="•"/>
            </a:pPr>
            <a:r>
              <a:rPr lang="ja-JP" altLang="en-US" sz="2000" b="1"/>
              <a:t>ミクロン単位の研磨が強み→研磨のスペシャリスト</a:t>
            </a:r>
            <a:endParaRPr lang="en-US" altLang="ja-JP" sz="2000" b="1"/>
          </a:p>
          <a:p>
            <a:pPr marL="180000" indent="-180000">
              <a:buFont typeface="Arial" panose="020B0604020202020204" pitchFamily="34" charset="0"/>
              <a:buChar char="•"/>
            </a:pPr>
            <a:r>
              <a:rPr lang="ja-JP" altLang="en-US" sz="2000" b="1"/>
              <a:t>品質クレーム過去５年０件→絶対的品質を維持する組織力</a:t>
            </a:r>
            <a:endParaRPr lang="en-US" altLang="ja-JP" sz="2000" b="1"/>
          </a:p>
          <a:p>
            <a:pPr marL="180000" indent="-180000">
              <a:buFont typeface="Arial" panose="020B0604020202020204" pitchFamily="34" charset="0"/>
              <a:buChar char="•"/>
            </a:pPr>
            <a:r>
              <a:rPr lang="ja-JP" altLang="en-US" sz="2000" b="1"/>
              <a:t>職人同士が仲が良い→異技術連携</a:t>
            </a:r>
            <a:endParaRPr lang="en-US" altLang="ja-JP" sz="2000" b="1"/>
          </a:p>
        </p:txBody>
      </p:sp>
      <p:sp>
        <p:nvSpPr>
          <p:cNvPr id="6" name="タイトル 5">
            <a:extLst>
              <a:ext uri="{FF2B5EF4-FFF2-40B4-BE49-F238E27FC236}">
                <a16:creationId xmlns:a16="http://schemas.microsoft.com/office/drawing/2014/main" id="{34E79187-46A8-A760-707E-EEA8BF5478F3}"/>
              </a:ext>
            </a:extLst>
          </p:cNvPr>
          <p:cNvSpPr>
            <a:spLocks noGrp="1"/>
          </p:cNvSpPr>
          <p:nvPr>
            <p:ph type="title"/>
          </p:nvPr>
        </p:nvSpPr>
        <p:spPr/>
        <p:txBody>
          <a:bodyPr/>
          <a:lstStyle/>
          <a:p>
            <a:r>
              <a:rPr lang="ja-JP" altLang="en-US"/>
              <a:t>強み・らしさの発見ワーク</a:t>
            </a:r>
          </a:p>
        </p:txBody>
      </p:sp>
      <p:grpSp>
        <p:nvGrpSpPr>
          <p:cNvPr id="4" name="グループ化 3">
            <a:extLst>
              <a:ext uri="{FF2B5EF4-FFF2-40B4-BE49-F238E27FC236}">
                <a16:creationId xmlns:a16="http://schemas.microsoft.com/office/drawing/2014/main" id="{6E87DE8C-9332-ADB9-4391-1BFFB3ACEA5D}"/>
              </a:ext>
            </a:extLst>
          </p:cNvPr>
          <p:cNvGrpSpPr/>
          <p:nvPr/>
        </p:nvGrpSpPr>
        <p:grpSpPr>
          <a:xfrm>
            <a:off x="7061562" y="4727577"/>
            <a:ext cx="2082438" cy="1689098"/>
            <a:chOff x="7061562" y="4727577"/>
            <a:chExt cx="2082438" cy="1689098"/>
          </a:xfrm>
        </p:grpSpPr>
        <p:sp>
          <p:nvSpPr>
            <p:cNvPr id="2" name="フリーフォーム 21">
              <a:extLst>
                <a:ext uri="{FF2B5EF4-FFF2-40B4-BE49-F238E27FC236}">
                  <a16:creationId xmlns:a16="http://schemas.microsoft.com/office/drawing/2014/main" id="{4A0418EB-8620-475F-FA1E-5E0DFC11310C}"/>
                </a:ext>
              </a:extLst>
            </p:cNvPr>
            <p:cNvSpPr/>
            <p:nvPr/>
          </p:nvSpPr>
          <p:spPr>
            <a:xfrm rot="10800000" flipH="1">
              <a:off x="7061562" y="4727577"/>
              <a:ext cx="2082438" cy="1689098"/>
            </a:xfrm>
            <a:custGeom>
              <a:avLst/>
              <a:gdLst>
                <a:gd name="connsiteX0" fmla="*/ 103071 w 2082438"/>
                <a:gd name="connsiteY0" fmla="*/ 0 h 1689098"/>
                <a:gd name="connsiteX1" fmla="*/ 2082438 w 2082438"/>
                <a:gd name="connsiteY1" fmla="*/ 0 h 1689098"/>
                <a:gd name="connsiteX2" fmla="*/ 2082438 w 2082438"/>
                <a:gd name="connsiteY2" fmla="*/ 1305232 h 1689098"/>
                <a:gd name="connsiteX3" fmla="*/ 2053822 w 2082438"/>
                <a:gd name="connsiteY3" fmla="*/ 1336718 h 1689098"/>
                <a:gd name="connsiteX4" fmla="*/ 1203101 w 2082438"/>
                <a:gd name="connsiteY4" fmla="*/ 1689098 h 1689098"/>
                <a:gd name="connsiteX5" fmla="*/ 0 w 2082438"/>
                <a:gd name="connsiteY5" fmla="*/ 485997 h 1689098"/>
                <a:gd name="connsiteX6" fmla="*/ 94546 w 2082438"/>
                <a:gd name="connsiteY6" fmla="*/ 17696 h 168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2438" h="1689098">
                  <a:moveTo>
                    <a:pt x="103071" y="0"/>
                  </a:moveTo>
                  <a:lnTo>
                    <a:pt x="2082438" y="0"/>
                  </a:lnTo>
                  <a:lnTo>
                    <a:pt x="2082438" y="1305232"/>
                  </a:lnTo>
                  <a:lnTo>
                    <a:pt x="2053822" y="1336718"/>
                  </a:lnTo>
                  <a:cubicBezTo>
                    <a:pt x="1836103" y="1554436"/>
                    <a:pt x="1535328" y="1689098"/>
                    <a:pt x="1203101" y="1689098"/>
                  </a:cubicBezTo>
                  <a:cubicBezTo>
                    <a:pt x="538647" y="1689098"/>
                    <a:pt x="0" y="1150451"/>
                    <a:pt x="0" y="485997"/>
                  </a:cubicBezTo>
                  <a:cubicBezTo>
                    <a:pt x="0" y="319884"/>
                    <a:pt x="33666" y="161633"/>
                    <a:pt x="94546" y="17696"/>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 name="タイトル 5">
              <a:extLst>
                <a:ext uri="{FF2B5EF4-FFF2-40B4-BE49-F238E27FC236}">
                  <a16:creationId xmlns:a16="http://schemas.microsoft.com/office/drawing/2014/main" id="{C5580AF4-9F8E-3BDA-656C-27A6508BD3FD}"/>
                </a:ext>
              </a:extLst>
            </p:cNvPr>
            <p:cNvSpPr txBox="1">
              <a:spLocks/>
            </p:cNvSpPr>
            <p:nvPr/>
          </p:nvSpPr>
          <p:spPr>
            <a:xfrm>
              <a:off x="7530212" y="5174509"/>
              <a:ext cx="1613788" cy="1099291"/>
            </a:xfrm>
            <a:prstGeom prst="rect">
              <a:avLst/>
            </a:prstGeom>
          </p:spPr>
          <p:txBody>
            <a:bodyPr vert="horz" lIns="72000" tIns="144000" rIns="72000" bIns="72000" rtlCol="0" anchor="ctr">
              <a:noAutofit/>
            </a:bodyPr>
            <a:lstStyle>
              <a:lvl1pPr algn="l" defTabSz="914400" rtl="0" eaLnBrk="1" latinLnBrk="0" hangingPunct="1">
                <a:lnSpc>
                  <a:spcPct val="90000"/>
                </a:lnSpc>
                <a:spcBef>
                  <a:spcPct val="0"/>
                </a:spcBef>
                <a:buNone/>
                <a:defRPr kumimoji="1" sz="2400" b="1" kern="1200">
                  <a:solidFill>
                    <a:srgbClr val="56431E"/>
                  </a:solidFill>
                  <a:latin typeface="游ゴシック" panose="020B0400000000000000" pitchFamily="50" charset="-128"/>
                  <a:ea typeface="游ゴシック" panose="020B0400000000000000" pitchFamily="50" charset="-128"/>
                  <a:cs typeface="+mj-cs"/>
                </a:defRPr>
              </a:lvl1pPr>
            </a:lstStyle>
            <a:p>
              <a:r>
                <a:rPr lang="en-US" altLang="ja-JP" sz="5400">
                  <a:solidFill>
                    <a:schemeClr val="bg1"/>
                  </a:solidFill>
                  <a:latin typeface="游ゴシック"/>
                  <a:ea typeface="游ゴシック"/>
                </a:rPr>
                <a:t>15</a:t>
              </a:r>
              <a:r>
                <a:rPr lang="ja-JP" altLang="en-US" sz="3600">
                  <a:solidFill>
                    <a:schemeClr val="bg1"/>
                  </a:solidFill>
                  <a:latin typeface="游ゴシック"/>
                  <a:ea typeface="游ゴシック"/>
                </a:rPr>
                <a:t>分</a:t>
              </a:r>
              <a:endParaRPr lang="ja-JP" altLang="en-US" sz="5400">
                <a:solidFill>
                  <a:schemeClr val="bg1"/>
                </a:solidFill>
                <a:latin typeface="游ゴシック"/>
                <a:ea typeface="游ゴシック"/>
              </a:endParaRPr>
            </a:p>
          </p:txBody>
        </p:sp>
      </p:grpSp>
    </p:spTree>
    <p:extLst>
      <p:ext uri="{BB962C8B-B14F-4D97-AF65-F5344CB8AC3E}">
        <p14:creationId xmlns:p14="http://schemas.microsoft.com/office/powerpoint/2010/main" val="436043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E46E7-BF59-4243-9F0D-EDF435C584CD}"/>
            </a:ext>
          </a:extLst>
        </p:cNvPr>
        <p:cNvGrpSpPr/>
        <p:nvPr/>
      </p:nvGrpSpPr>
      <p:grpSpPr>
        <a:xfrm>
          <a:off x="0" y="0"/>
          <a:ext cx="0" cy="0"/>
          <a:chOff x="0" y="0"/>
          <a:chExt cx="0" cy="0"/>
        </a:xfrm>
      </p:grpSpPr>
      <p:sp>
        <p:nvSpPr>
          <p:cNvPr id="7" name="コンテンツ プレースホルダー 6">
            <a:extLst>
              <a:ext uri="{FF2B5EF4-FFF2-40B4-BE49-F238E27FC236}">
                <a16:creationId xmlns:a16="http://schemas.microsoft.com/office/drawing/2014/main" id="{FC0C96FB-DE98-3EA3-63F1-3ABBAC7476A3}"/>
              </a:ext>
            </a:extLst>
          </p:cNvPr>
          <p:cNvSpPr>
            <a:spLocks noGrp="1"/>
          </p:cNvSpPr>
          <p:nvPr>
            <p:ph idx="1"/>
          </p:nvPr>
        </p:nvSpPr>
        <p:spPr>
          <a:xfrm>
            <a:off x="179388" y="1066447"/>
            <a:ext cx="8785223" cy="4558065"/>
          </a:xfrm>
        </p:spPr>
        <p:txBody>
          <a:bodyPr anchor="ctr"/>
          <a:lstStyle/>
          <a:p>
            <a:r>
              <a:rPr lang="ja-JP" altLang="en-US" b="1"/>
              <a:t>自社らしさ・自社のつよみのキーフレーズを</a:t>
            </a:r>
            <a:endParaRPr lang="en-US" altLang="ja-JP" b="1" dirty="0"/>
          </a:p>
          <a:p>
            <a:r>
              <a:rPr lang="ja-JP" altLang="en-US" b="1"/>
              <a:t>全体で発表しましょう！</a:t>
            </a:r>
            <a:endParaRPr lang="en-US" altLang="ja-JP" b="1" dirty="0"/>
          </a:p>
          <a:p>
            <a:endParaRPr lang="en-US" altLang="ja-JP" sz="2000" b="1" dirty="0"/>
          </a:p>
          <a:p>
            <a:r>
              <a:rPr lang="ja-JP" altLang="en-US" sz="2000" b="1"/>
              <a:t>発表の流れ</a:t>
            </a:r>
            <a:endParaRPr lang="en-US" altLang="ja-JP" sz="2000" b="1" dirty="0"/>
          </a:p>
          <a:p>
            <a:pPr marL="342900" indent="-342900">
              <a:buFont typeface="Arial" panose="020B0604020202020204" pitchFamily="34" charset="0"/>
              <a:buChar char="•"/>
            </a:pPr>
            <a:r>
              <a:rPr lang="ja-JP" altLang="en-US" sz="2000" b="1"/>
              <a:t>１社あたりの持ち時間は</a:t>
            </a:r>
            <a:r>
              <a:rPr lang="en-US" altLang="ja-JP" sz="2000" b="1" dirty="0"/>
              <a:t>2</a:t>
            </a:r>
            <a:r>
              <a:rPr lang="ja-JP" altLang="en-US" sz="2000" b="1"/>
              <a:t>分です。</a:t>
            </a:r>
            <a:endParaRPr lang="en-US" altLang="ja-JP" sz="2000" b="1" dirty="0"/>
          </a:p>
          <a:p>
            <a:pPr marL="342900" indent="-342900">
              <a:buFont typeface="Arial" panose="020B0604020202020204" pitchFamily="34" charset="0"/>
              <a:buChar char="•"/>
            </a:pPr>
            <a:r>
              <a:rPr lang="ja-JP" altLang="en-US" sz="2000" b="1"/>
              <a:t>どんなエピソードが出てきたか、</a:t>
            </a:r>
            <a:br>
              <a:rPr lang="en-US" altLang="ja-JP" sz="2000" b="1" dirty="0"/>
            </a:br>
            <a:r>
              <a:rPr lang="ja-JP" altLang="en-US" sz="2000" b="1"/>
              <a:t>３つの分類分けやグルーピングでの取り組みも含めて、</a:t>
            </a:r>
            <a:br>
              <a:rPr lang="en-US" altLang="ja-JP" sz="2000" b="1" dirty="0"/>
            </a:br>
            <a:r>
              <a:rPr lang="ja-JP" altLang="en-US" sz="2000" b="1"/>
              <a:t>全体へ共有をお願いします。</a:t>
            </a:r>
            <a:endParaRPr lang="en-US" altLang="ja-JP" sz="2000" b="1" dirty="0"/>
          </a:p>
          <a:p>
            <a:pPr marL="342900" indent="-342900">
              <a:buFont typeface="Arial" panose="020B0604020202020204" pitchFamily="34" charset="0"/>
              <a:buChar char="•"/>
            </a:pPr>
            <a:r>
              <a:rPr lang="ja-JP" altLang="en-US" sz="2000" b="1"/>
              <a:t>また宿題を取り入れたことで変わったことがあれば</a:t>
            </a:r>
            <a:br>
              <a:rPr lang="en-US" altLang="ja-JP" sz="2000" b="1" dirty="0"/>
            </a:br>
            <a:r>
              <a:rPr lang="ja-JP" altLang="en-US" sz="2000" b="1"/>
              <a:t>ぜひ共有してください。</a:t>
            </a:r>
            <a:endParaRPr lang="en-US" altLang="ja-JP" sz="2000" b="1" dirty="0"/>
          </a:p>
        </p:txBody>
      </p:sp>
      <p:sp>
        <p:nvSpPr>
          <p:cNvPr id="6" name="タイトル 5">
            <a:extLst>
              <a:ext uri="{FF2B5EF4-FFF2-40B4-BE49-F238E27FC236}">
                <a16:creationId xmlns:a16="http://schemas.microsoft.com/office/drawing/2014/main" id="{9A865381-328F-83A1-E637-DA44DB5600E6}"/>
              </a:ext>
            </a:extLst>
          </p:cNvPr>
          <p:cNvSpPr>
            <a:spLocks noGrp="1"/>
          </p:cNvSpPr>
          <p:nvPr>
            <p:ph type="title"/>
          </p:nvPr>
        </p:nvSpPr>
        <p:spPr/>
        <p:txBody>
          <a:bodyPr/>
          <a:lstStyle/>
          <a:p>
            <a:r>
              <a:rPr lang="ja-JP" altLang="en-US"/>
              <a:t>強み・らしさの発見ワーク</a:t>
            </a:r>
          </a:p>
        </p:txBody>
      </p:sp>
      <p:grpSp>
        <p:nvGrpSpPr>
          <p:cNvPr id="4" name="グループ化 3">
            <a:extLst>
              <a:ext uri="{FF2B5EF4-FFF2-40B4-BE49-F238E27FC236}">
                <a16:creationId xmlns:a16="http://schemas.microsoft.com/office/drawing/2014/main" id="{2BB7C1DF-6919-A021-F4C2-B7095350BC17}"/>
              </a:ext>
            </a:extLst>
          </p:cNvPr>
          <p:cNvGrpSpPr/>
          <p:nvPr/>
        </p:nvGrpSpPr>
        <p:grpSpPr>
          <a:xfrm>
            <a:off x="7061562" y="4727577"/>
            <a:ext cx="2082438" cy="1689098"/>
            <a:chOff x="7061562" y="4727577"/>
            <a:chExt cx="2082438" cy="1689098"/>
          </a:xfrm>
        </p:grpSpPr>
        <p:sp>
          <p:nvSpPr>
            <p:cNvPr id="2" name="フリーフォーム 21">
              <a:extLst>
                <a:ext uri="{FF2B5EF4-FFF2-40B4-BE49-F238E27FC236}">
                  <a16:creationId xmlns:a16="http://schemas.microsoft.com/office/drawing/2014/main" id="{D528258E-4ECE-D34C-9611-38DCFC671F76}"/>
                </a:ext>
              </a:extLst>
            </p:cNvPr>
            <p:cNvSpPr/>
            <p:nvPr/>
          </p:nvSpPr>
          <p:spPr>
            <a:xfrm rot="10800000" flipH="1">
              <a:off x="7061562" y="4727577"/>
              <a:ext cx="2082438" cy="1689098"/>
            </a:xfrm>
            <a:custGeom>
              <a:avLst/>
              <a:gdLst>
                <a:gd name="connsiteX0" fmla="*/ 103071 w 2082438"/>
                <a:gd name="connsiteY0" fmla="*/ 0 h 1689098"/>
                <a:gd name="connsiteX1" fmla="*/ 2082438 w 2082438"/>
                <a:gd name="connsiteY1" fmla="*/ 0 h 1689098"/>
                <a:gd name="connsiteX2" fmla="*/ 2082438 w 2082438"/>
                <a:gd name="connsiteY2" fmla="*/ 1305232 h 1689098"/>
                <a:gd name="connsiteX3" fmla="*/ 2053822 w 2082438"/>
                <a:gd name="connsiteY3" fmla="*/ 1336718 h 1689098"/>
                <a:gd name="connsiteX4" fmla="*/ 1203101 w 2082438"/>
                <a:gd name="connsiteY4" fmla="*/ 1689098 h 1689098"/>
                <a:gd name="connsiteX5" fmla="*/ 0 w 2082438"/>
                <a:gd name="connsiteY5" fmla="*/ 485997 h 1689098"/>
                <a:gd name="connsiteX6" fmla="*/ 94546 w 2082438"/>
                <a:gd name="connsiteY6" fmla="*/ 17696 h 168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2438" h="1689098">
                  <a:moveTo>
                    <a:pt x="103071" y="0"/>
                  </a:moveTo>
                  <a:lnTo>
                    <a:pt x="2082438" y="0"/>
                  </a:lnTo>
                  <a:lnTo>
                    <a:pt x="2082438" y="1305232"/>
                  </a:lnTo>
                  <a:lnTo>
                    <a:pt x="2053822" y="1336718"/>
                  </a:lnTo>
                  <a:cubicBezTo>
                    <a:pt x="1836103" y="1554436"/>
                    <a:pt x="1535328" y="1689098"/>
                    <a:pt x="1203101" y="1689098"/>
                  </a:cubicBezTo>
                  <a:cubicBezTo>
                    <a:pt x="538647" y="1689098"/>
                    <a:pt x="0" y="1150451"/>
                    <a:pt x="0" y="485997"/>
                  </a:cubicBezTo>
                  <a:cubicBezTo>
                    <a:pt x="0" y="319884"/>
                    <a:pt x="33666" y="161633"/>
                    <a:pt x="94546" y="17696"/>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 name="タイトル 5">
              <a:extLst>
                <a:ext uri="{FF2B5EF4-FFF2-40B4-BE49-F238E27FC236}">
                  <a16:creationId xmlns:a16="http://schemas.microsoft.com/office/drawing/2014/main" id="{0D6DB723-53AB-AF17-C3FB-FF2297C37C07}"/>
                </a:ext>
              </a:extLst>
            </p:cNvPr>
            <p:cNvSpPr txBox="1">
              <a:spLocks/>
            </p:cNvSpPr>
            <p:nvPr/>
          </p:nvSpPr>
          <p:spPr>
            <a:xfrm>
              <a:off x="7530212" y="5174509"/>
              <a:ext cx="1613788" cy="1099291"/>
            </a:xfrm>
            <a:prstGeom prst="rect">
              <a:avLst/>
            </a:prstGeom>
          </p:spPr>
          <p:txBody>
            <a:bodyPr vert="horz" lIns="72000" tIns="144000" rIns="72000" bIns="72000" rtlCol="0" anchor="ctr">
              <a:noAutofit/>
            </a:bodyPr>
            <a:lstStyle>
              <a:lvl1pPr algn="l" defTabSz="914400" rtl="0" eaLnBrk="1" latinLnBrk="0" hangingPunct="1">
                <a:lnSpc>
                  <a:spcPct val="90000"/>
                </a:lnSpc>
                <a:spcBef>
                  <a:spcPct val="0"/>
                </a:spcBef>
                <a:buNone/>
                <a:defRPr kumimoji="1" sz="2400" b="1" kern="1200">
                  <a:solidFill>
                    <a:srgbClr val="56431E"/>
                  </a:solidFill>
                  <a:latin typeface="游ゴシック" panose="020B0400000000000000" pitchFamily="50" charset="-128"/>
                  <a:ea typeface="游ゴシック" panose="020B0400000000000000" pitchFamily="50" charset="-128"/>
                  <a:cs typeface="+mj-cs"/>
                </a:defRPr>
              </a:lvl1pPr>
            </a:lstStyle>
            <a:p>
              <a:r>
                <a:rPr lang="en-US" altLang="ja-JP" sz="5400">
                  <a:solidFill>
                    <a:schemeClr val="bg1"/>
                  </a:solidFill>
                </a:rPr>
                <a:t>10</a:t>
              </a:r>
              <a:r>
                <a:rPr lang="ja-JP" altLang="en-US" sz="3600">
                  <a:solidFill>
                    <a:schemeClr val="bg1"/>
                  </a:solidFill>
                </a:rPr>
                <a:t>分</a:t>
              </a:r>
              <a:endParaRPr lang="ja-JP" altLang="en-US" sz="5400">
                <a:solidFill>
                  <a:schemeClr val="bg1"/>
                </a:solidFill>
              </a:endParaRPr>
            </a:p>
          </p:txBody>
        </p:sp>
      </p:grpSp>
    </p:spTree>
    <p:extLst>
      <p:ext uri="{BB962C8B-B14F-4D97-AF65-F5344CB8AC3E}">
        <p14:creationId xmlns:p14="http://schemas.microsoft.com/office/powerpoint/2010/main" val="825303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AE197-3474-9758-7F1E-2E883818D173}"/>
            </a:ext>
          </a:extLst>
        </p:cNvPr>
        <p:cNvGrpSpPr/>
        <p:nvPr/>
      </p:nvGrpSpPr>
      <p:grpSpPr>
        <a:xfrm>
          <a:off x="0" y="0"/>
          <a:ext cx="0" cy="0"/>
          <a:chOff x="0" y="0"/>
          <a:chExt cx="0" cy="0"/>
        </a:xfrm>
      </p:grpSpPr>
      <p:sp>
        <p:nvSpPr>
          <p:cNvPr id="6" name="タイトル 5">
            <a:extLst>
              <a:ext uri="{FF2B5EF4-FFF2-40B4-BE49-F238E27FC236}">
                <a16:creationId xmlns:a16="http://schemas.microsoft.com/office/drawing/2014/main" id="{8FBA7BAE-B30C-E116-AAB8-39B315551A1B}"/>
              </a:ext>
            </a:extLst>
          </p:cNvPr>
          <p:cNvSpPr>
            <a:spLocks noGrp="1"/>
          </p:cNvSpPr>
          <p:nvPr>
            <p:ph type="ctrTitle"/>
          </p:nvPr>
        </p:nvSpPr>
        <p:spPr>
          <a:xfrm>
            <a:off x="179388" y="2324100"/>
            <a:ext cx="8785226" cy="2209800"/>
          </a:xfrm>
        </p:spPr>
        <p:txBody>
          <a:bodyPr>
            <a:normAutofit/>
          </a:bodyPr>
          <a:lstStyle/>
          <a:p>
            <a:r>
              <a:rPr lang="ja-JP" altLang="en-US" sz="3600" spc="-150"/>
              <a:t>中小企業のための</a:t>
            </a:r>
            <a:br>
              <a:rPr lang="ja-JP" altLang="en-US" sz="3600" spc="-150"/>
            </a:br>
            <a:r>
              <a:rPr lang="ja-JP" altLang="en-US" sz="3600" spc="-150"/>
              <a:t>自社を生かした戦い方を考える</a:t>
            </a:r>
            <a:br>
              <a:rPr lang="ja-JP" altLang="en-US" sz="3600" spc="-150"/>
            </a:br>
            <a:r>
              <a:rPr lang="ja-JP" altLang="en-US" sz="3600" spc="-150"/>
              <a:t>ワークショップ</a:t>
            </a:r>
          </a:p>
        </p:txBody>
      </p:sp>
      <p:sp>
        <p:nvSpPr>
          <p:cNvPr id="7" name="字幕 6">
            <a:extLst>
              <a:ext uri="{FF2B5EF4-FFF2-40B4-BE49-F238E27FC236}">
                <a16:creationId xmlns:a16="http://schemas.microsoft.com/office/drawing/2014/main" id="{EDAA3A39-07A6-D3AA-A7C7-A1821EC63453}"/>
              </a:ext>
            </a:extLst>
          </p:cNvPr>
          <p:cNvSpPr>
            <a:spLocks noGrp="1"/>
          </p:cNvSpPr>
          <p:nvPr>
            <p:ph type="subTitle" idx="1"/>
          </p:nvPr>
        </p:nvSpPr>
        <p:spPr/>
        <p:txBody>
          <a:bodyPr/>
          <a:lstStyle/>
          <a:p>
            <a:r>
              <a:rPr lang="ja-JP" altLang="en-US" sz="2000"/>
              <a:t>フェーズ１地域</a:t>
            </a:r>
            <a:endParaRPr lang="en-US" altLang="ja-JP" sz="2000" dirty="0"/>
          </a:p>
          <a:p>
            <a:r>
              <a:rPr lang="en-US" altLang="ja-JP" dirty="0">
                <a:ea typeface="游ゴシック"/>
              </a:rPr>
              <a:t>MM</a:t>
            </a:r>
            <a:r>
              <a:rPr lang="ja-JP" altLang="en-US" sz="2000">
                <a:ea typeface="游ゴシック"/>
              </a:rPr>
              <a:t>月</a:t>
            </a:r>
            <a:r>
              <a:rPr lang="en-US" altLang="ja-JP" dirty="0">
                <a:ea typeface="游ゴシック"/>
              </a:rPr>
              <a:t>DD</a:t>
            </a:r>
            <a:r>
              <a:rPr lang="ja-JP" altLang="en-US" sz="2000">
                <a:ea typeface="游ゴシック"/>
              </a:rPr>
              <a:t>日</a:t>
            </a:r>
            <a:r>
              <a:rPr lang="en-US" altLang="ja-JP" dirty="0">
                <a:ea typeface="游ゴシック"/>
              </a:rPr>
              <a:t>(</a:t>
            </a:r>
            <a:r>
              <a:rPr lang="en-US" altLang="ja-JP" dirty="0" err="1">
                <a:ea typeface="游ゴシック"/>
              </a:rPr>
              <a:t>水</a:t>
            </a:r>
            <a:r>
              <a:rPr lang="en-US" altLang="ja-JP" dirty="0">
                <a:ea typeface="游ゴシック"/>
              </a:rPr>
              <a:t>)</a:t>
            </a:r>
            <a:r>
              <a:rPr lang="en-US" altLang="ja-JP" sz="2000" dirty="0">
                <a:ea typeface="游ゴシック"/>
              </a:rPr>
              <a:t> </a:t>
            </a:r>
            <a:r>
              <a:rPr lang="en-US" altLang="ja-JP" dirty="0">
                <a:ea typeface="游ゴシック"/>
              </a:rPr>
              <a:t>**:**</a:t>
            </a:r>
            <a:r>
              <a:rPr lang="ja-JP" altLang="en-US" sz="2000">
                <a:ea typeface="游ゴシック"/>
              </a:rPr>
              <a:t>～</a:t>
            </a:r>
            <a:r>
              <a:rPr lang="en-US" altLang="ja-JP" dirty="0">
                <a:ea typeface="游ゴシック"/>
              </a:rPr>
              <a:t>**</a:t>
            </a:r>
            <a:r>
              <a:rPr lang="ja-JP" altLang="en-US">
                <a:ea typeface="游ゴシック"/>
              </a:rPr>
              <a:t>:</a:t>
            </a:r>
            <a:r>
              <a:rPr lang="en-US" altLang="ja-JP" dirty="0">
                <a:ea typeface="游ゴシック"/>
              </a:rPr>
              <a:t>**</a:t>
            </a:r>
            <a:endParaRPr lang="en-US" altLang="ja-JP" sz="2000" dirty="0">
              <a:ea typeface="游ゴシック"/>
              <a:cs typeface="Calibri"/>
            </a:endParaRPr>
          </a:p>
        </p:txBody>
      </p:sp>
      <p:sp>
        <p:nvSpPr>
          <p:cNvPr id="8" name="テキスト プレースホルダー 7">
            <a:extLst>
              <a:ext uri="{FF2B5EF4-FFF2-40B4-BE49-F238E27FC236}">
                <a16:creationId xmlns:a16="http://schemas.microsoft.com/office/drawing/2014/main" id="{317AEDF7-481D-C6A5-0474-1F309B3680E8}"/>
              </a:ext>
            </a:extLst>
          </p:cNvPr>
          <p:cNvSpPr>
            <a:spLocks noGrp="1"/>
          </p:cNvSpPr>
          <p:nvPr>
            <p:ph type="body" sz="quarter" idx="10"/>
          </p:nvPr>
        </p:nvSpPr>
        <p:spPr/>
        <p:txBody>
          <a:bodyPr/>
          <a:lstStyle/>
          <a:p>
            <a:r>
              <a:rPr lang="en-US" altLang="ja-JP" sz="2000" b="1">
                <a:solidFill>
                  <a:srgbClr val="56431E">
                    <a:alpha val="74000"/>
                  </a:srgbClr>
                </a:solidFill>
                <a:latin typeface="游ゴシック" panose="020B0400000000000000" pitchFamily="50" charset="-128"/>
                <a:ea typeface="游ゴシック" panose="020B0400000000000000" pitchFamily="50" charset="-128"/>
              </a:rPr>
              <a:t>Day.</a:t>
            </a:r>
            <a:r>
              <a:rPr lang="ja-JP" altLang="en-US" sz="2000" b="1">
                <a:solidFill>
                  <a:srgbClr val="56431E">
                    <a:alpha val="74000"/>
                  </a:srgbClr>
                </a:solidFill>
                <a:latin typeface="游ゴシック" panose="020B0400000000000000" pitchFamily="50" charset="-128"/>
                <a:ea typeface="游ゴシック" panose="020B0400000000000000" pitchFamily="50" charset="-128"/>
              </a:rPr>
              <a:t>２</a:t>
            </a:r>
            <a:r>
              <a:rPr lang="ja-JP" altLang="en-US" b="1">
                <a:solidFill>
                  <a:srgbClr val="56431E">
                    <a:alpha val="74000"/>
                  </a:srgbClr>
                </a:solidFill>
                <a:latin typeface="游ゴシック" panose="020B0400000000000000" pitchFamily="50" charset="-128"/>
                <a:ea typeface="游ゴシック" panose="020B0400000000000000" pitchFamily="50" charset="-128"/>
              </a:rPr>
              <a:t>自社らしさを言葉にして事業に活かす</a:t>
            </a:r>
            <a:endParaRPr lang="ja-JP" altLang="en-US" sz="2000" b="1">
              <a:solidFill>
                <a:srgbClr val="56431E">
                  <a:alpha val="74000"/>
                </a:srgb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404967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F0E823-3598-985B-5C16-4F840D65904D}"/>
              </a:ext>
            </a:extLst>
          </p:cNvPr>
          <p:cNvSpPr>
            <a:spLocks noGrp="1"/>
          </p:cNvSpPr>
          <p:nvPr>
            <p:ph type="title"/>
          </p:nvPr>
        </p:nvSpPr>
        <p:spPr/>
        <p:txBody>
          <a:bodyPr>
            <a:normAutofit fontScale="90000"/>
          </a:bodyPr>
          <a:lstStyle/>
          <a:p>
            <a:r>
              <a:rPr kumimoji="1" lang="ja-JP" altLang="en-US"/>
              <a:t>お疲れさまでした</a:t>
            </a:r>
          </a:p>
        </p:txBody>
      </p:sp>
    </p:spTree>
    <p:extLst>
      <p:ext uri="{BB962C8B-B14F-4D97-AF65-F5344CB8AC3E}">
        <p14:creationId xmlns:p14="http://schemas.microsoft.com/office/powerpoint/2010/main" val="1305053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4FCAD-8DD4-D0C5-6F4D-46F0C374052E}"/>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37F76AFC-ACB1-4F3B-AA2D-CADA21974802}"/>
              </a:ext>
            </a:extLst>
          </p:cNvPr>
          <p:cNvSpPr>
            <a:spLocks noGrp="1"/>
          </p:cNvSpPr>
          <p:nvPr>
            <p:ph type="title"/>
          </p:nvPr>
        </p:nvSpPr>
        <p:spPr/>
        <p:txBody>
          <a:bodyPr>
            <a:normAutofit fontScale="90000"/>
          </a:bodyPr>
          <a:lstStyle/>
          <a:p>
            <a:r>
              <a:rPr kumimoji="1" lang="ja-JP" altLang="en-US"/>
              <a:t>知財とデザイン経営</a:t>
            </a:r>
          </a:p>
        </p:txBody>
      </p:sp>
    </p:spTree>
    <p:extLst>
      <p:ext uri="{BB962C8B-B14F-4D97-AF65-F5344CB8AC3E}">
        <p14:creationId xmlns:p14="http://schemas.microsoft.com/office/powerpoint/2010/main" val="3664935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0AD65D3-33D8-D6E4-D3CD-D6572D2DA8BE}"/>
              </a:ext>
            </a:extLst>
          </p:cNvPr>
          <p:cNvSpPr>
            <a:spLocks noGrp="1"/>
          </p:cNvSpPr>
          <p:nvPr>
            <p:ph type="title"/>
          </p:nvPr>
        </p:nvSpPr>
        <p:spPr>
          <a:xfrm>
            <a:off x="179387" y="1569493"/>
            <a:ext cx="8785226" cy="1572170"/>
          </a:xfrm>
        </p:spPr>
        <p:txBody>
          <a:bodyPr>
            <a:normAutofit/>
          </a:bodyPr>
          <a:lstStyle/>
          <a:p>
            <a:r>
              <a:rPr lang="ja-JP" altLang="en-US"/>
              <a:t>自社らしさを</a:t>
            </a:r>
            <a:r>
              <a:rPr lang="en-US" altLang="ja-JP"/>
              <a:t>…</a:t>
            </a:r>
            <a:endParaRPr lang="ja-JP" altLang="en-US"/>
          </a:p>
        </p:txBody>
      </p:sp>
      <p:sp>
        <p:nvSpPr>
          <p:cNvPr id="5" name="テキスト プレースホルダー 4">
            <a:extLst>
              <a:ext uri="{FF2B5EF4-FFF2-40B4-BE49-F238E27FC236}">
                <a16:creationId xmlns:a16="http://schemas.microsoft.com/office/drawing/2014/main" id="{1469427A-8D33-2762-9096-5AC453B2DB6D}"/>
              </a:ext>
            </a:extLst>
          </p:cNvPr>
          <p:cNvSpPr>
            <a:spLocks noGrp="1"/>
          </p:cNvSpPr>
          <p:nvPr>
            <p:ph type="body" sz="quarter" idx="10"/>
          </p:nvPr>
        </p:nvSpPr>
        <p:spPr/>
        <p:txBody>
          <a:bodyPr/>
          <a:lstStyle/>
          <a:p>
            <a:endParaRPr lang="ja-JP" altLang="en-US"/>
          </a:p>
        </p:txBody>
      </p:sp>
      <p:sp>
        <p:nvSpPr>
          <p:cNvPr id="7" name="テキスト ボックス 6">
            <a:extLst>
              <a:ext uri="{FF2B5EF4-FFF2-40B4-BE49-F238E27FC236}">
                <a16:creationId xmlns:a16="http://schemas.microsoft.com/office/drawing/2014/main" id="{0080E9CA-CD4D-DB08-4F53-A1431351CD35}"/>
              </a:ext>
            </a:extLst>
          </p:cNvPr>
          <p:cNvSpPr txBox="1"/>
          <p:nvPr/>
        </p:nvSpPr>
        <p:spPr>
          <a:xfrm>
            <a:off x="1143000" y="3429000"/>
            <a:ext cx="6858000" cy="1754326"/>
          </a:xfrm>
          <a:prstGeom prst="rect">
            <a:avLst/>
          </a:prstGeom>
          <a:noFill/>
        </p:spPr>
        <p:txBody>
          <a:bodyPr wrap="square">
            <a:spAutoFit/>
          </a:bodyPr>
          <a:lstStyle/>
          <a:p>
            <a:pPr marL="571500" indent="-571500">
              <a:buFont typeface="Arial" panose="020B0604020202020204" pitchFamily="34" charset="0"/>
              <a:buChar char="•"/>
            </a:pPr>
            <a:r>
              <a:rPr lang="ja-JP" altLang="en-US" sz="3600" b="1">
                <a:solidFill>
                  <a:srgbClr val="56431E"/>
                </a:solidFill>
              </a:rPr>
              <a:t>デザイン経営の観点で考える</a:t>
            </a:r>
            <a:endParaRPr lang="en-US" altLang="ja-JP" sz="3600" b="1">
              <a:solidFill>
                <a:srgbClr val="56431E"/>
              </a:solidFill>
            </a:endParaRPr>
          </a:p>
          <a:p>
            <a:pPr marL="571500" indent="-571500">
              <a:buFont typeface="Arial" panose="020B0604020202020204" pitchFamily="34" charset="0"/>
              <a:buChar char="•"/>
            </a:pPr>
            <a:r>
              <a:rPr lang="ja-JP" altLang="en-US" sz="3600" b="1">
                <a:solidFill>
                  <a:srgbClr val="56431E"/>
                </a:solidFill>
              </a:rPr>
              <a:t>知財の観点で考える</a:t>
            </a:r>
            <a:endParaRPr lang="en-US" altLang="ja-JP" sz="3600" b="1">
              <a:solidFill>
                <a:srgbClr val="56431E"/>
              </a:solidFill>
            </a:endParaRPr>
          </a:p>
          <a:p>
            <a:endParaRPr lang="ja-JP" altLang="en-US" sz="3600" b="1">
              <a:solidFill>
                <a:srgbClr val="56431E"/>
              </a:solidFill>
            </a:endParaRPr>
          </a:p>
        </p:txBody>
      </p:sp>
    </p:spTree>
    <p:extLst>
      <p:ext uri="{BB962C8B-B14F-4D97-AF65-F5344CB8AC3E}">
        <p14:creationId xmlns:p14="http://schemas.microsoft.com/office/powerpoint/2010/main" val="1509055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AA48E-69EE-01A2-1271-9B1E1ABA640B}"/>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8A007A1B-6F78-8B0E-5FE3-C04E3F640141}"/>
              </a:ext>
            </a:extLst>
          </p:cNvPr>
          <p:cNvSpPr>
            <a:spLocks noGrp="1"/>
          </p:cNvSpPr>
          <p:nvPr>
            <p:ph type="title"/>
          </p:nvPr>
        </p:nvSpPr>
        <p:spPr/>
        <p:txBody>
          <a:bodyPr>
            <a:normAutofit fontScale="90000"/>
          </a:bodyPr>
          <a:lstStyle/>
          <a:p>
            <a:r>
              <a:rPr lang="ja-JP" altLang="en-US"/>
              <a:t>デザイン経営の観点で考える</a:t>
            </a:r>
          </a:p>
        </p:txBody>
      </p:sp>
    </p:spTree>
    <p:extLst>
      <p:ext uri="{BB962C8B-B14F-4D97-AF65-F5344CB8AC3E}">
        <p14:creationId xmlns:p14="http://schemas.microsoft.com/office/powerpoint/2010/main" val="3703162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33B67B4-E140-EF1A-B6B0-56ACDC59FFAF}"/>
              </a:ext>
            </a:extLst>
          </p:cNvPr>
          <p:cNvSpPr>
            <a:spLocks noGrp="1"/>
          </p:cNvSpPr>
          <p:nvPr>
            <p:ph idx="1"/>
          </p:nvPr>
        </p:nvSpPr>
        <p:spPr/>
        <p:txBody>
          <a:bodyPr/>
          <a:lstStyle/>
          <a:p>
            <a:endParaRPr kumimoji="1" lang="ja-JP" altLang="en-US"/>
          </a:p>
        </p:txBody>
      </p:sp>
      <p:sp>
        <p:nvSpPr>
          <p:cNvPr id="3" name="タイトル 2">
            <a:extLst>
              <a:ext uri="{FF2B5EF4-FFF2-40B4-BE49-F238E27FC236}">
                <a16:creationId xmlns:a16="http://schemas.microsoft.com/office/drawing/2014/main" id="{6052428F-0D96-76F5-AC81-87CF78B89A02}"/>
              </a:ext>
            </a:extLst>
          </p:cNvPr>
          <p:cNvSpPr>
            <a:spLocks noGrp="1"/>
          </p:cNvSpPr>
          <p:nvPr>
            <p:ph type="title"/>
          </p:nvPr>
        </p:nvSpPr>
        <p:spPr/>
        <p:txBody>
          <a:bodyPr/>
          <a:lstStyle/>
          <a:p>
            <a:endParaRPr kumimoji="1" lang="ja-JP" altLang="en-US"/>
          </a:p>
        </p:txBody>
      </p:sp>
      <p:grpSp>
        <p:nvGrpSpPr>
          <p:cNvPr id="15" name="グループ化 14">
            <a:extLst>
              <a:ext uri="{FF2B5EF4-FFF2-40B4-BE49-F238E27FC236}">
                <a16:creationId xmlns:a16="http://schemas.microsoft.com/office/drawing/2014/main" id="{A6FB8BCA-CCAB-9BCB-D46C-2731354C1ADF}"/>
              </a:ext>
            </a:extLst>
          </p:cNvPr>
          <p:cNvGrpSpPr/>
          <p:nvPr/>
        </p:nvGrpSpPr>
        <p:grpSpPr>
          <a:xfrm>
            <a:off x="179388" y="1759568"/>
            <a:ext cx="8915702" cy="3611428"/>
            <a:chOff x="136765" y="1106594"/>
            <a:chExt cx="12139753" cy="4917375"/>
          </a:xfrm>
        </p:grpSpPr>
        <p:grpSp>
          <p:nvGrpSpPr>
            <p:cNvPr id="4" name="グループ化 3">
              <a:extLst>
                <a:ext uri="{FF2B5EF4-FFF2-40B4-BE49-F238E27FC236}">
                  <a16:creationId xmlns:a16="http://schemas.microsoft.com/office/drawing/2014/main" id="{4E91A6D5-F2FC-E725-9F54-A2EADA70E64D}"/>
                </a:ext>
              </a:extLst>
            </p:cNvPr>
            <p:cNvGrpSpPr/>
            <p:nvPr/>
          </p:nvGrpSpPr>
          <p:grpSpPr>
            <a:xfrm>
              <a:off x="1991260" y="2272051"/>
              <a:ext cx="8282506" cy="2313895"/>
              <a:chOff x="1042988" y="2010569"/>
              <a:chExt cx="10154444" cy="2836862"/>
            </a:xfrm>
          </p:grpSpPr>
          <p:sp>
            <p:nvSpPr>
              <p:cNvPr id="5" name="左右矢印 4">
                <a:extLst>
                  <a:ext uri="{FF2B5EF4-FFF2-40B4-BE49-F238E27FC236}">
                    <a16:creationId xmlns:a16="http://schemas.microsoft.com/office/drawing/2014/main" id="{7E25F4BF-3B10-B878-0CD0-29760B1B3DD5}"/>
                  </a:ext>
                </a:extLst>
              </p:cNvPr>
              <p:cNvSpPr/>
              <p:nvPr/>
            </p:nvSpPr>
            <p:spPr>
              <a:xfrm>
                <a:off x="1042988" y="2814638"/>
                <a:ext cx="10154444" cy="1085850"/>
              </a:xfrm>
              <a:prstGeom prst="leftRight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6" name="円/楕円 5">
                <a:extLst>
                  <a:ext uri="{FF2B5EF4-FFF2-40B4-BE49-F238E27FC236}">
                    <a16:creationId xmlns:a16="http://schemas.microsoft.com/office/drawing/2014/main" id="{4914C596-E2ED-68BC-85A5-337D7CF68F99}"/>
                  </a:ext>
                </a:extLst>
              </p:cNvPr>
              <p:cNvSpPr/>
              <p:nvPr/>
            </p:nvSpPr>
            <p:spPr>
              <a:xfrm>
                <a:off x="4714082" y="2010569"/>
                <a:ext cx="2836862" cy="2836862"/>
              </a:xfrm>
              <a:prstGeom prst="ellipse">
                <a:avLst/>
              </a:prstGeom>
              <a:solidFill>
                <a:schemeClr val="accent4"/>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kumimoji="1" lang="ja-JP" altLang="en-US" b="1" spc="300"/>
                  <a:t>自社</a:t>
                </a:r>
                <a:br>
                  <a:rPr kumimoji="1" lang="en-US" altLang="ja-JP" b="1" spc="300"/>
                </a:br>
                <a:r>
                  <a:rPr kumimoji="1" lang="ja-JP" altLang="en-US" b="1" spc="300"/>
                  <a:t>らしさ</a:t>
                </a:r>
              </a:p>
            </p:txBody>
          </p:sp>
          <p:sp>
            <p:nvSpPr>
              <p:cNvPr id="7" name="円/楕円 6">
                <a:extLst>
                  <a:ext uri="{FF2B5EF4-FFF2-40B4-BE49-F238E27FC236}">
                    <a16:creationId xmlns:a16="http://schemas.microsoft.com/office/drawing/2014/main" id="{915A57F9-E399-09F7-01A1-05FADC1AD1E9}"/>
                  </a:ext>
                </a:extLst>
              </p:cNvPr>
              <p:cNvSpPr/>
              <p:nvPr/>
            </p:nvSpPr>
            <p:spPr>
              <a:xfrm>
                <a:off x="8304213" y="2262585"/>
                <a:ext cx="2189956" cy="2189956"/>
              </a:xfrm>
              <a:prstGeom prst="ellipse">
                <a:avLst/>
              </a:prstGeom>
              <a:solidFill>
                <a:srgbClr val="00A1B6"/>
              </a:solidFill>
              <a:ln>
                <a:noFill/>
              </a:ln>
            </p:spPr>
            <p:style>
              <a:lnRef idx="2">
                <a:schemeClr val="dk1">
                  <a:shade val="15000"/>
                </a:schemeClr>
              </a:lnRef>
              <a:fillRef idx="1">
                <a:schemeClr val="dk1"/>
              </a:fillRef>
              <a:effectRef idx="0">
                <a:schemeClr val="dk1"/>
              </a:effectRef>
              <a:fontRef idx="minor">
                <a:schemeClr val="lt1"/>
              </a:fontRef>
            </p:style>
            <p:txBody>
              <a:bodyPr wrap="none" rtlCol="0" anchor="ctr"/>
              <a:lstStyle/>
              <a:p>
                <a:pPr algn="ctr"/>
                <a:r>
                  <a:rPr kumimoji="1" lang="ja-JP" altLang="en-US" b="1" spc="300"/>
                  <a:t>事業</a:t>
                </a:r>
                <a:endParaRPr kumimoji="1" lang="en-US" altLang="ja-JP" b="1" spc="300"/>
              </a:p>
              <a:p>
                <a:pPr algn="ctr"/>
                <a:r>
                  <a:rPr lang="ja-JP" altLang="en-US" b="1" spc="300"/>
                  <a:t>商品</a:t>
                </a:r>
                <a:endParaRPr lang="en-US" altLang="ja-JP" b="1" spc="300"/>
              </a:p>
              <a:p>
                <a:pPr algn="ctr"/>
                <a:r>
                  <a:rPr kumimoji="1" lang="ja-JP" altLang="en-US" b="1" spc="300"/>
                  <a:t>サービス</a:t>
                </a:r>
              </a:p>
            </p:txBody>
          </p:sp>
          <p:sp>
            <p:nvSpPr>
              <p:cNvPr id="8" name="円/楕円 7">
                <a:extLst>
                  <a:ext uri="{FF2B5EF4-FFF2-40B4-BE49-F238E27FC236}">
                    <a16:creationId xmlns:a16="http://schemas.microsoft.com/office/drawing/2014/main" id="{3DCDBC46-B84C-6E16-13ED-1653832843CF}"/>
                  </a:ext>
                </a:extLst>
              </p:cNvPr>
              <p:cNvSpPr/>
              <p:nvPr/>
            </p:nvSpPr>
            <p:spPr>
              <a:xfrm>
                <a:off x="1770857" y="2262585"/>
                <a:ext cx="2189956" cy="2189956"/>
              </a:xfrm>
              <a:prstGeom prst="ellipse">
                <a:avLst/>
              </a:prstGeom>
              <a:solidFill>
                <a:srgbClr val="E93A4D"/>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b="1" spc="300"/>
              </a:p>
            </p:txBody>
          </p:sp>
        </p:grpSp>
        <p:sp>
          <p:nvSpPr>
            <p:cNvPr id="9" name="テキスト ボックス 8">
              <a:extLst>
                <a:ext uri="{FF2B5EF4-FFF2-40B4-BE49-F238E27FC236}">
                  <a16:creationId xmlns:a16="http://schemas.microsoft.com/office/drawing/2014/main" id="{C8996CE9-C943-889B-1674-ECBD9D4FA44D}"/>
                </a:ext>
              </a:extLst>
            </p:cNvPr>
            <p:cNvSpPr txBox="1"/>
            <p:nvPr/>
          </p:nvSpPr>
          <p:spPr>
            <a:xfrm>
              <a:off x="836521" y="3191509"/>
              <a:ext cx="838691" cy="307777"/>
            </a:xfrm>
            <a:prstGeom prst="rect">
              <a:avLst/>
            </a:prstGeom>
            <a:noFill/>
          </p:spPr>
          <p:txBody>
            <a:bodyPr wrap="none" rtlCol="0">
              <a:spAutoFit/>
            </a:bodyPr>
            <a:lstStyle/>
            <a:p>
              <a:pPr algn="ctr"/>
              <a:r>
                <a:rPr kumimoji="1" lang="ja-JP" altLang="en-US" sz="1400" b="1" spc="300"/>
                <a:t>従業員</a:t>
              </a:r>
            </a:p>
          </p:txBody>
        </p:sp>
        <p:pic>
          <p:nvPicPr>
            <p:cNvPr id="10" name="図 9">
              <a:extLst>
                <a:ext uri="{FF2B5EF4-FFF2-40B4-BE49-F238E27FC236}">
                  <a16:creationId xmlns:a16="http://schemas.microsoft.com/office/drawing/2014/main" id="{30E43FE0-413C-5E31-A2F9-CA745B2F359D}"/>
                </a:ext>
              </a:extLst>
            </p:cNvPr>
            <p:cNvPicPr>
              <a:picLocks noChangeAspect="1"/>
            </p:cNvPicPr>
            <p:nvPr/>
          </p:nvPicPr>
          <p:blipFill>
            <a:blip r:embed="rId3"/>
            <a:stretch>
              <a:fillRect/>
            </a:stretch>
          </p:blipFill>
          <p:spPr>
            <a:xfrm>
              <a:off x="181494" y="1106594"/>
              <a:ext cx="2140981" cy="2140981"/>
            </a:xfrm>
            <a:prstGeom prst="rect">
              <a:avLst/>
            </a:prstGeom>
          </p:spPr>
        </p:pic>
        <p:pic>
          <p:nvPicPr>
            <p:cNvPr id="11" name="図 10">
              <a:extLst>
                <a:ext uri="{FF2B5EF4-FFF2-40B4-BE49-F238E27FC236}">
                  <a16:creationId xmlns:a16="http://schemas.microsoft.com/office/drawing/2014/main" id="{51D73673-90A9-9651-A15E-2ECFF01B2439}"/>
                </a:ext>
              </a:extLst>
            </p:cNvPr>
            <p:cNvPicPr>
              <a:picLocks noChangeAspect="1"/>
            </p:cNvPicPr>
            <p:nvPr/>
          </p:nvPicPr>
          <p:blipFill>
            <a:blip r:embed="rId4"/>
            <a:stretch>
              <a:fillRect/>
            </a:stretch>
          </p:blipFill>
          <p:spPr>
            <a:xfrm>
              <a:off x="10106702" y="2162667"/>
              <a:ext cx="2169816" cy="2169816"/>
            </a:xfrm>
            <a:prstGeom prst="rect">
              <a:avLst/>
            </a:prstGeom>
          </p:spPr>
        </p:pic>
        <p:sp>
          <p:nvSpPr>
            <p:cNvPr id="12" name="テキスト ボックス 11">
              <a:extLst>
                <a:ext uri="{FF2B5EF4-FFF2-40B4-BE49-F238E27FC236}">
                  <a16:creationId xmlns:a16="http://schemas.microsoft.com/office/drawing/2014/main" id="{9414C8D7-24B1-AF75-E74E-7688EAF6AB5F}"/>
                </a:ext>
              </a:extLst>
            </p:cNvPr>
            <p:cNvSpPr txBox="1"/>
            <p:nvPr/>
          </p:nvSpPr>
          <p:spPr>
            <a:xfrm>
              <a:off x="10881269" y="4318833"/>
              <a:ext cx="620683" cy="307777"/>
            </a:xfrm>
            <a:prstGeom prst="rect">
              <a:avLst/>
            </a:prstGeom>
            <a:noFill/>
          </p:spPr>
          <p:txBody>
            <a:bodyPr wrap="none" rtlCol="0">
              <a:spAutoFit/>
            </a:bodyPr>
            <a:lstStyle/>
            <a:p>
              <a:pPr algn="ctr"/>
              <a:r>
                <a:rPr kumimoji="1" lang="ja-JP" altLang="en-US" sz="1400" b="1" spc="300"/>
                <a:t>顧客</a:t>
              </a:r>
            </a:p>
          </p:txBody>
        </p:sp>
        <p:pic>
          <p:nvPicPr>
            <p:cNvPr id="13" name="図 12">
              <a:extLst>
                <a:ext uri="{FF2B5EF4-FFF2-40B4-BE49-F238E27FC236}">
                  <a16:creationId xmlns:a16="http://schemas.microsoft.com/office/drawing/2014/main" id="{25E91EA3-20BE-252C-CC17-C51D070DC0BC}"/>
                </a:ext>
              </a:extLst>
            </p:cNvPr>
            <p:cNvPicPr>
              <a:picLocks noChangeAspect="1"/>
            </p:cNvPicPr>
            <p:nvPr/>
          </p:nvPicPr>
          <p:blipFill>
            <a:blip r:embed="rId5"/>
            <a:stretch>
              <a:fillRect/>
            </a:stretch>
          </p:blipFill>
          <p:spPr>
            <a:xfrm>
              <a:off x="136765" y="3610425"/>
              <a:ext cx="2140981" cy="2140981"/>
            </a:xfrm>
            <a:prstGeom prst="rect">
              <a:avLst/>
            </a:prstGeom>
          </p:spPr>
        </p:pic>
        <p:sp>
          <p:nvSpPr>
            <p:cNvPr id="14" name="テキスト ボックス 13">
              <a:extLst>
                <a:ext uri="{FF2B5EF4-FFF2-40B4-BE49-F238E27FC236}">
                  <a16:creationId xmlns:a16="http://schemas.microsoft.com/office/drawing/2014/main" id="{BCEB30CE-4F1E-79DA-AF79-D9EF85019FBD}"/>
                </a:ext>
              </a:extLst>
            </p:cNvPr>
            <p:cNvSpPr txBox="1"/>
            <p:nvPr/>
          </p:nvSpPr>
          <p:spPr>
            <a:xfrm>
              <a:off x="618513" y="5716192"/>
              <a:ext cx="1274709" cy="307777"/>
            </a:xfrm>
            <a:prstGeom prst="rect">
              <a:avLst/>
            </a:prstGeom>
            <a:noFill/>
          </p:spPr>
          <p:txBody>
            <a:bodyPr wrap="none" rtlCol="0">
              <a:spAutoFit/>
            </a:bodyPr>
            <a:lstStyle/>
            <a:p>
              <a:pPr algn="ctr"/>
              <a:r>
                <a:rPr kumimoji="1" lang="ja-JP" altLang="en-US" sz="1400" b="1" spc="300"/>
                <a:t>パートナー</a:t>
              </a:r>
            </a:p>
          </p:txBody>
        </p:sp>
      </p:grpSp>
      <p:sp>
        <p:nvSpPr>
          <p:cNvPr id="20" name="テキスト ボックス 19">
            <a:extLst>
              <a:ext uri="{FF2B5EF4-FFF2-40B4-BE49-F238E27FC236}">
                <a16:creationId xmlns:a16="http://schemas.microsoft.com/office/drawing/2014/main" id="{21E1A5F8-E99E-6C4F-080B-442EC1980311}"/>
              </a:ext>
            </a:extLst>
          </p:cNvPr>
          <p:cNvSpPr txBox="1"/>
          <p:nvPr/>
        </p:nvSpPr>
        <p:spPr>
          <a:xfrm>
            <a:off x="2008273" y="2967335"/>
            <a:ext cx="1274228" cy="923330"/>
          </a:xfrm>
          <a:prstGeom prst="rect">
            <a:avLst/>
          </a:prstGeom>
          <a:noFill/>
        </p:spPr>
        <p:txBody>
          <a:bodyPr wrap="square">
            <a:spAutoFit/>
          </a:bodyPr>
          <a:lstStyle/>
          <a:p>
            <a:pPr algn="ctr"/>
            <a:r>
              <a:rPr kumimoji="1" lang="ja-JP" altLang="en-US" b="1" spc="300">
                <a:solidFill>
                  <a:schemeClr val="bg1"/>
                </a:solidFill>
              </a:rPr>
              <a:t>組織</a:t>
            </a:r>
            <a:endParaRPr kumimoji="1" lang="en-US" altLang="ja-JP" b="1" spc="300">
              <a:solidFill>
                <a:schemeClr val="bg1"/>
              </a:solidFill>
            </a:endParaRPr>
          </a:p>
          <a:p>
            <a:pPr algn="ctr"/>
            <a:r>
              <a:rPr lang="ja-JP" altLang="en-US" b="1" spc="300">
                <a:solidFill>
                  <a:schemeClr val="bg1"/>
                </a:solidFill>
              </a:rPr>
              <a:t>文化</a:t>
            </a:r>
            <a:endParaRPr kumimoji="1" lang="en-US" altLang="ja-JP" b="1" spc="300">
              <a:solidFill>
                <a:schemeClr val="bg1"/>
              </a:solidFill>
            </a:endParaRPr>
          </a:p>
          <a:p>
            <a:pPr algn="ctr"/>
            <a:r>
              <a:rPr kumimoji="1" lang="ja-JP" altLang="en-US" b="1" spc="300">
                <a:solidFill>
                  <a:schemeClr val="bg1"/>
                </a:solidFill>
              </a:rPr>
              <a:t>価値観</a:t>
            </a:r>
          </a:p>
        </p:txBody>
      </p:sp>
    </p:spTree>
    <p:extLst>
      <p:ext uri="{BB962C8B-B14F-4D97-AF65-F5344CB8AC3E}">
        <p14:creationId xmlns:p14="http://schemas.microsoft.com/office/powerpoint/2010/main" val="1205289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E392B-A46A-ED37-7BDD-DC09EB206899}"/>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F6058732-A12B-7624-A334-B3882AAE8CDA}"/>
              </a:ext>
            </a:extLst>
          </p:cNvPr>
          <p:cNvSpPr>
            <a:spLocks noGrp="1"/>
          </p:cNvSpPr>
          <p:nvPr>
            <p:ph type="title"/>
          </p:nvPr>
        </p:nvSpPr>
        <p:spPr/>
        <p:txBody>
          <a:bodyPr/>
          <a:lstStyle/>
          <a:p>
            <a:endParaRPr kumimoji="1" lang="ja-JP" altLang="en-US"/>
          </a:p>
        </p:txBody>
      </p:sp>
      <p:grpSp>
        <p:nvGrpSpPr>
          <p:cNvPr id="16" name="グループ化 15">
            <a:extLst>
              <a:ext uri="{FF2B5EF4-FFF2-40B4-BE49-F238E27FC236}">
                <a16:creationId xmlns:a16="http://schemas.microsoft.com/office/drawing/2014/main" id="{E9B750DC-ECF7-E8E8-9454-3956657B0AA7}"/>
              </a:ext>
            </a:extLst>
          </p:cNvPr>
          <p:cNvGrpSpPr/>
          <p:nvPr/>
        </p:nvGrpSpPr>
        <p:grpSpPr>
          <a:xfrm>
            <a:off x="1416519" y="2966561"/>
            <a:ext cx="6310962" cy="2657952"/>
            <a:chOff x="179388" y="1759568"/>
            <a:chExt cx="8915702" cy="3754975"/>
          </a:xfrm>
        </p:grpSpPr>
        <p:grpSp>
          <p:nvGrpSpPr>
            <p:cNvPr id="15" name="グループ化 14">
              <a:extLst>
                <a:ext uri="{FF2B5EF4-FFF2-40B4-BE49-F238E27FC236}">
                  <a16:creationId xmlns:a16="http://schemas.microsoft.com/office/drawing/2014/main" id="{E519D581-E441-33BE-1604-370BAB162C1E}"/>
                </a:ext>
              </a:extLst>
            </p:cNvPr>
            <p:cNvGrpSpPr/>
            <p:nvPr/>
          </p:nvGrpSpPr>
          <p:grpSpPr>
            <a:xfrm>
              <a:off x="179388" y="1759568"/>
              <a:ext cx="8915702" cy="3754975"/>
              <a:chOff x="136765" y="1106594"/>
              <a:chExt cx="12139753" cy="5112830"/>
            </a:xfrm>
          </p:grpSpPr>
          <p:grpSp>
            <p:nvGrpSpPr>
              <p:cNvPr id="4" name="グループ化 3">
                <a:extLst>
                  <a:ext uri="{FF2B5EF4-FFF2-40B4-BE49-F238E27FC236}">
                    <a16:creationId xmlns:a16="http://schemas.microsoft.com/office/drawing/2014/main" id="{7AE673A7-26B6-4B41-1CD1-2F777D4DA2B5}"/>
                  </a:ext>
                </a:extLst>
              </p:cNvPr>
              <p:cNvGrpSpPr/>
              <p:nvPr/>
            </p:nvGrpSpPr>
            <p:grpSpPr>
              <a:xfrm>
                <a:off x="1991260" y="2272051"/>
                <a:ext cx="8282506" cy="2313895"/>
                <a:chOff x="1042988" y="2010569"/>
                <a:chExt cx="10154444" cy="2836862"/>
              </a:xfrm>
            </p:grpSpPr>
            <p:sp>
              <p:nvSpPr>
                <p:cNvPr id="5" name="左右矢印 4">
                  <a:extLst>
                    <a:ext uri="{FF2B5EF4-FFF2-40B4-BE49-F238E27FC236}">
                      <a16:creationId xmlns:a16="http://schemas.microsoft.com/office/drawing/2014/main" id="{064A0E48-E401-0192-52A6-CB97065726C7}"/>
                    </a:ext>
                  </a:extLst>
                </p:cNvPr>
                <p:cNvSpPr/>
                <p:nvPr/>
              </p:nvSpPr>
              <p:spPr>
                <a:xfrm>
                  <a:off x="1042988" y="2814638"/>
                  <a:ext cx="10154444" cy="1085850"/>
                </a:xfrm>
                <a:prstGeom prst="leftRight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6" name="円/楕円 5">
                  <a:extLst>
                    <a:ext uri="{FF2B5EF4-FFF2-40B4-BE49-F238E27FC236}">
                      <a16:creationId xmlns:a16="http://schemas.microsoft.com/office/drawing/2014/main" id="{DB1C078E-D9B0-42AB-862C-BF37C812433E}"/>
                    </a:ext>
                  </a:extLst>
                </p:cNvPr>
                <p:cNvSpPr/>
                <p:nvPr/>
              </p:nvSpPr>
              <p:spPr>
                <a:xfrm>
                  <a:off x="4714082" y="2010569"/>
                  <a:ext cx="2836862" cy="2836862"/>
                </a:xfrm>
                <a:prstGeom prst="ellipse">
                  <a:avLst/>
                </a:prstGeom>
                <a:solidFill>
                  <a:schemeClr val="accent4"/>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kumimoji="1" lang="ja-JP" altLang="en-US" sz="1200" b="1" spc="300"/>
                    <a:t>自社</a:t>
                  </a:r>
                  <a:br>
                    <a:rPr kumimoji="1" lang="en-US" altLang="ja-JP" sz="1200" b="1" spc="300"/>
                  </a:br>
                  <a:r>
                    <a:rPr kumimoji="1" lang="ja-JP" altLang="en-US" sz="1200" b="1" spc="300"/>
                    <a:t>らしさ</a:t>
                  </a:r>
                </a:p>
              </p:txBody>
            </p:sp>
            <p:sp>
              <p:nvSpPr>
                <p:cNvPr id="7" name="円/楕円 6">
                  <a:extLst>
                    <a:ext uri="{FF2B5EF4-FFF2-40B4-BE49-F238E27FC236}">
                      <a16:creationId xmlns:a16="http://schemas.microsoft.com/office/drawing/2014/main" id="{6F6E1EBB-F5F9-7465-A799-785119C6FD54}"/>
                    </a:ext>
                  </a:extLst>
                </p:cNvPr>
                <p:cNvSpPr/>
                <p:nvPr/>
              </p:nvSpPr>
              <p:spPr>
                <a:xfrm>
                  <a:off x="8304213" y="2262585"/>
                  <a:ext cx="2189956" cy="2189956"/>
                </a:xfrm>
                <a:prstGeom prst="ellipse">
                  <a:avLst/>
                </a:prstGeom>
                <a:solidFill>
                  <a:srgbClr val="00A1B6"/>
                </a:solidFill>
                <a:ln>
                  <a:noFill/>
                </a:ln>
              </p:spPr>
              <p:style>
                <a:lnRef idx="2">
                  <a:schemeClr val="dk1">
                    <a:shade val="15000"/>
                  </a:schemeClr>
                </a:lnRef>
                <a:fillRef idx="1">
                  <a:schemeClr val="dk1"/>
                </a:fillRef>
                <a:effectRef idx="0">
                  <a:schemeClr val="dk1"/>
                </a:effectRef>
                <a:fontRef idx="minor">
                  <a:schemeClr val="lt1"/>
                </a:fontRef>
              </p:style>
              <p:txBody>
                <a:bodyPr wrap="none" rtlCol="0" anchor="ctr"/>
                <a:lstStyle/>
                <a:p>
                  <a:pPr algn="ctr"/>
                  <a:r>
                    <a:rPr kumimoji="1" lang="ja-JP" altLang="en-US" sz="1200" b="1" spc="300"/>
                    <a:t>事業</a:t>
                  </a:r>
                  <a:endParaRPr kumimoji="1" lang="en-US" altLang="ja-JP" sz="1200" b="1" spc="300"/>
                </a:p>
                <a:p>
                  <a:pPr algn="ctr"/>
                  <a:r>
                    <a:rPr lang="ja-JP" altLang="en-US" sz="1200" b="1" spc="300"/>
                    <a:t>商品</a:t>
                  </a:r>
                  <a:endParaRPr lang="en-US" altLang="ja-JP" sz="1200" b="1" spc="300"/>
                </a:p>
                <a:p>
                  <a:pPr algn="ctr"/>
                  <a:r>
                    <a:rPr kumimoji="1" lang="ja-JP" altLang="en-US" sz="1200" b="1" spc="300"/>
                    <a:t>サービス</a:t>
                  </a:r>
                </a:p>
              </p:txBody>
            </p:sp>
            <p:sp>
              <p:nvSpPr>
                <p:cNvPr id="8" name="円/楕円 7">
                  <a:extLst>
                    <a:ext uri="{FF2B5EF4-FFF2-40B4-BE49-F238E27FC236}">
                      <a16:creationId xmlns:a16="http://schemas.microsoft.com/office/drawing/2014/main" id="{E65BFCC1-66D3-8AB1-E06D-568032218987}"/>
                    </a:ext>
                  </a:extLst>
                </p:cNvPr>
                <p:cNvSpPr/>
                <p:nvPr/>
              </p:nvSpPr>
              <p:spPr>
                <a:xfrm>
                  <a:off x="1770857" y="2262585"/>
                  <a:ext cx="2189956" cy="2189956"/>
                </a:xfrm>
                <a:prstGeom prst="ellipse">
                  <a:avLst/>
                </a:prstGeom>
                <a:solidFill>
                  <a:srgbClr val="E93A4D"/>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b="1" spc="300"/>
                </a:p>
              </p:txBody>
            </p:sp>
          </p:grpSp>
          <p:sp>
            <p:nvSpPr>
              <p:cNvPr id="9" name="テキスト ボックス 8">
                <a:extLst>
                  <a:ext uri="{FF2B5EF4-FFF2-40B4-BE49-F238E27FC236}">
                    <a16:creationId xmlns:a16="http://schemas.microsoft.com/office/drawing/2014/main" id="{2E0060B7-9C8B-161B-FD8B-2836156E7EF7}"/>
                  </a:ext>
                </a:extLst>
              </p:cNvPr>
              <p:cNvSpPr txBox="1"/>
              <p:nvPr/>
            </p:nvSpPr>
            <p:spPr>
              <a:xfrm>
                <a:off x="560222" y="3191509"/>
                <a:ext cx="1391290" cy="503233"/>
              </a:xfrm>
              <a:prstGeom prst="rect">
                <a:avLst/>
              </a:prstGeom>
              <a:noFill/>
            </p:spPr>
            <p:txBody>
              <a:bodyPr wrap="none" rtlCol="0">
                <a:spAutoFit/>
              </a:bodyPr>
              <a:lstStyle/>
              <a:p>
                <a:pPr algn="ctr"/>
                <a:r>
                  <a:rPr kumimoji="1" lang="ja-JP" altLang="en-US" sz="1050" b="1" spc="300"/>
                  <a:t>従業員</a:t>
                </a:r>
              </a:p>
            </p:txBody>
          </p:sp>
          <p:pic>
            <p:nvPicPr>
              <p:cNvPr id="10" name="図 9">
                <a:extLst>
                  <a:ext uri="{FF2B5EF4-FFF2-40B4-BE49-F238E27FC236}">
                    <a16:creationId xmlns:a16="http://schemas.microsoft.com/office/drawing/2014/main" id="{86CF6A03-FD53-4A67-A59C-CFD6C8DED57F}"/>
                  </a:ext>
                </a:extLst>
              </p:cNvPr>
              <p:cNvPicPr>
                <a:picLocks noChangeAspect="1"/>
              </p:cNvPicPr>
              <p:nvPr/>
            </p:nvPicPr>
            <p:blipFill>
              <a:blip r:embed="rId3"/>
              <a:stretch>
                <a:fillRect/>
              </a:stretch>
            </p:blipFill>
            <p:spPr>
              <a:xfrm>
                <a:off x="181494" y="1106594"/>
                <a:ext cx="2140981" cy="2140981"/>
              </a:xfrm>
              <a:prstGeom prst="rect">
                <a:avLst/>
              </a:prstGeom>
            </p:spPr>
          </p:pic>
          <p:pic>
            <p:nvPicPr>
              <p:cNvPr id="11" name="図 10">
                <a:extLst>
                  <a:ext uri="{FF2B5EF4-FFF2-40B4-BE49-F238E27FC236}">
                    <a16:creationId xmlns:a16="http://schemas.microsoft.com/office/drawing/2014/main" id="{876BCDC3-2E10-B1F8-B8F1-089CCA1B7F7C}"/>
                  </a:ext>
                </a:extLst>
              </p:cNvPr>
              <p:cNvPicPr>
                <a:picLocks noChangeAspect="1"/>
              </p:cNvPicPr>
              <p:nvPr/>
            </p:nvPicPr>
            <p:blipFill>
              <a:blip r:embed="rId4"/>
              <a:stretch>
                <a:fillRect/>
              </a:stretch>
            </p:blipFill>
            <p:spPr>
              <a:xfrm>
                <a:off x="10106702" y="2162667"/>
                <a:ext cx="2169816" cy="2169816"/>
              </a:xfrm>
              <a:prstGeom prst="rect">
                <a:avLst/>
              </a:prstGeom>
            </p:spPr>
          </p:pic>
          <p:sp>
            <p:nvSpPr>
              <p:cNvPr id="12" name="テキスト ボックス 11">
                <a:extLst>
                  <a:ext uri="{FF2B5EF4-FFF2-40B4-BE49-F238E27FC236}">
                    <a16:creationId xmlns:a16="http://schemas.microsoft.com/office/drawing/2014/main" id="{49504EAF-5691-D990-6C54-3B86951CFBE2}"/>
                  </a:ext>
                </a:extLst>
              </p:cNvPr>
              <p:cNvSpPr txBox="1"/>
              <p:nvPr/>
            </p:nvSpPr>
            <p:spPr>
              <a:xfrm>
                <a:off x="10668644" y="4318834"/>
                <a:ext cx="1045935" cy="503233"/>
              </a:xfrm>
              <a:prstGeom prst="rect">
                <a:avLst/>
              </a:prstGeom>
              <a:noFill/>
            </p:spPr>
            <p:txBody>
              <a:bodyPr wrap="none" rtlCol="0">
                <a:spAutoFit/>
              </a:bodyPr>
              <a:lstStyle/>
              <a:p>
                <a:pPr algn="ctr"/>
                <a:r>
                  <a:rPr kumimoji="1" lang="ja-JP" altLang="en-US" sz="1050" b="1" spc="300"/>
                  <a:t>顧客</a:t>
                </a:r>
              </a:p>
            </p:txBody>
          </p:sp>
          <p:pic>
            <p:nvPicPr>
              <p:cNvPr id="13" name="図 12">
                <a:extLst>
                  <a:ext uri="{FF2B5EF4-FFF2-40B4-BE49-F238E27FC236}">
                    <a16:creationId xmlns:a16="http://schemas.microsoft.com/office/drawing/2014/main" id="{46C18733-736C-8CAC-AA6A-39C0D6CE79D0}"/>
                  </a:ext>
                </a:extLst>
              </p:cNvPr>
              <p:cNvPicPr>
                <a:picLocks noChangeAspect="1"/>
              </p:cNvPicPr>
              <p:nvPr/>
            </p:nvPicPr>
            <p:blipFill>
              <a:blip r:embed="rId5"/>
              <a:stretch>
                <a:fillRect/>
              </a:stretch>
            </p:blipFill>
            <p:spPr>
              <a:xfrm>
                <a:off x="136765" y="3610425"/>
                <a:ext cx="2140981" cy="2140981"/>
              </a:xfrm>
              <a:prstGeom prst="rect">
                <a:avLst/>
              </a:prstGeom>
            </p:spPr>
          </p:pic>
          <p:sp>
            <p:nvSpPr>
              <p:cNvPr id="14" name="テキスト ボックス 13">
                <a:extLst>
                  <a:ext uri="{FF2B5EF4-FFF2-40B4-BE49-F238E27FC236}">
                    <a16:creationId xmlns:a16="http://schemas.microsoft.com/office/drawing/2014/main" id="{47BC238F-73C7-697E-1CD9-D3BFDD5EE201}"/>
                  </a:ext>
                </a:extLst>
              </p:cNvPr>
              <p:cNvSpPr txBox="1"/>
              <p:nvPr/>
            </p:nvSpPr>
            <p:spPr>
              <a:xfrm>
                <a:off x="214865" y="5716191"/>
                <a:ext cx="2082002" cy="503233"/>
              </a:xfrm>
              <a:prstGeom prst="rect">
                <a:avLst/>
              </a:prstGeom>
              <a:noFill/>
            </p:spPr>
            <p:txBody>
              <a:bodyPr wrap="none" rtlCol="0">
                <a:spAutoFit/>
              </a:bodyPr>
              <a:lstStyle/>
              <a:p>
                <a:pPr algn="ctr"/>
                <a:r>
                  <a:rPr kumimoji="1" lang="ja-JP" altLang="en-US" sz="1050" b="1" spc="300"/>
                  <a:t>パートナー</a:t>
                </a:r>
              </a:p>
            </p:txBody>
          </p:sp>
        </p:grpSp>
        <p:sp>
          <p:nvSpPr>
            <p:cNvPr id="20" name="テキスト ボックス 19">
              <a:extLst>
                <a:ext uri="{FF2B5EF4-FFF2-40B4-BE49-F238E27FC236}">
                  <a16:creationId xmlns:a16="http://schemas.microsoft.com/office/drawing/2014/main" id="{0F7FB43F-42FD-54AD-AA2F-2038EFAA68E1}"/>
                </a:ext>
              </a:extLst>
            </p:cNvPr>
            <p:cNvSpPr txBox="1"/>
            <p:nvPr/>
          </p:nvSpPr>
          <p:spPr>
            <a:xfrm>
              <a:off x="2008274" y="2967335"/>
              <a:ext cx="1274228" cy="913093"/>
            </a:xfrm>
            <a:prstGeom prst="rect">
              <a:avLst/>
            </a:prstGeom>
            <a:noFill/>
          </p:spPr>
          <p:txBody>
            <a:bodyPr wrap="square">
              <a:spAutoFit/>
            </a:bodyPr>
            <a:lstStyle/>
            <a:p>
              <a:pPr algn="ctr"/>
              <a:r>
                <a:rPr kumimoji="1" lang="ja-JP" altLang="en-US" sz="1200" b="1" spc="300">
                  <a:solidFill>
                    <a:schemeClr val="bg1"/>
                  </a:solidFill>
                </a:rPr>
                <a:t>組織</a:t>
              </a:r>
              <a:endParaRPr kumimoji="1" lang="en-US" altLang="ja-JP" sz="1200" b="1" spc="300">
                <a:solidFill>
                  <a:schemeClr val="bg1"/>
                </a:solidFill>
              </a:endParaRPr>
            </a:p>
            <a:p>
              <a:pPr algn="ctr"/>
              <a:r>
                <a:rPr lang="ja-JP" altLang="en-US" sz="1200" b="1" spc="300">
                  <a:solidFill>
                    <a:schemeClr val="bg1"/>
                  </a:solidFill>
                </a:rPr>
                <a:t>文化</a:t>
              </a:r>
              <a:endParaRPr kumimoji="1" lang="en-US" altLang="ja-JP" sz="1200" b="1" spc="300">
                <a:solidFill>
                  <a:schemeClr val="bg1"/>
                </a:solidFill>
              </a:endParaRPr>
            </a:p>
            <a:p>
              <a:pPr algn="ctr"/>
              <a:r>
                <a:rPr kumimoji="1" lang="ja-JP" altLang="en-US" sz="1200" b="1" spc="300">
                  <a:solidFill>
                    <a:schemeClr val="bg1"/>
                  </a:solidFill>
                </a:rPr>
                <a:t>価値観</a:t>
              </a:r>
            </a:p>
          </p:txBody>
        </p:sp>
      </p:grpSp>
      <p:sp>
        <p:nvSpPr>
          <p:cNvPr id="17" name="正方形/長方形 16">
            <a:extLst>
              <a:ext uri="{FF2B5EF4-FFF2-40B4-BE49-F238E27FC236}">
                <a16:creationId xmlns:a16="http://schemas.microsoft.com/office/drawing/2014/main" id="{A7A57848-B723-D885-80DA-966CEBBF869F}"/>
              </a:ext>
            </a:extLst>
          </p:cNvPr>
          <p:cNvSpPr/>
          <p:nvPr/>
        </p:nvSpPr>
        <p:spPr>
          <a:xfrm>
            <a:off x="1262443" y="1059925"/>
            <a:ext cx="6672518" cy="137160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5400" b="1"/>
              <a:t>デザイン経営</a:t>
            </a:r>
          </a:p>
        </p:txBody>
      </p:sp>
      <p:sp>
        <p:nvSpPr>
          <p:cNvPr id="18" name="正方形/長方形 17">
            <a:extLst>
              <a:ext uri="{FF2B5EF4-FFF2-40B4-BE49-F238E27FC236}">
                <a16:creationId xmlns:a16="http://schemas.microsoft.com/office/drawing/2014/main" id="{B6B7A727-3B74-6576-42F1-F4A6114F1301}"/>
              </a:ext>
            </a:extLst>
          </p:cNvPr>
          <p:cNvSpPr/>
          <p:nvPr/>
        </p:nvSpPr>
        <p:spPr>
          <a:xfrm>
            <a:off x="1262443" y="1073024"/>
            <a:ext cx="6672518" cy="4873115"/>
          </a:xfrm>
          <a:prstGeom prst="rect">
            <a:avLst/>
          </a:prstGeom>
          <a:no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5400" b="1"/>
          </a:p>
        </p:txBody>
      </p:sp>
    </p:spTree>
    <p:extLst>
      <p:ext uri="{BB962C8B-B14F-4D97-AF65-F5344CB8AC3E}">
        <p14:creationId xmlns:p14="http://schemas.microsoft.com/office/powerpoint/2010/main" val="1032228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25FF5-5BE9-D4AF-3FDF-D7A1982FC415}"/>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A5290B0C-633D-0149-A407-3906C845CCE1}"/>
              </a:ext>
            </a:extLst>
          </p:cNvPr>
          <p:cNvSpPr>
            <a:spLocks noGrp="1"/>
          </p:cNvSpPr>
          <p:nvPr>
            <p:ph type="title"/>
          </p:nvPr>
        </p:nvSpPr>
        <p:spPr/>
        <p:txBody>
          <a:bodyPr/>
          <a:lstStyle/>
          <a:p>
            <a:r>
              <a:rPr kumimoji="1" lang="ja-JP" altLang="en-US"/>
              <a:t>「デザイン経営」宣言（</a:t>
            </a:r>
            <a:r>
              <a:rPr kumimoji="1" lang="ja-JP" altLang="en-US" sz="2400" b="0">
                <a:latin typeface="Toppan Bunkyu Midashi Gothic Extrabold" panose="020B0900000000000000" pitchFamily="34" charset="-128"/>
                <a:ea typeface="Toppan Bunkyu Midashi Gothic Extrabold" panose="020B0900000000000000" pitchFamily="34" charset="-128"/>
              </a:rPr>
              <a:t>経済産業省・特許庁</a:t>
            </a:r>
            <a:r>
              <a:rPr kumimoji="1" lang="ja-JP" altLang="en-US" sz="2400">
                <a:latin typeface="Toppan Bunkyu Midashi Gothic Extrabold" panose="020B0900000000000000" pitchFamily="34" charset="-128"/>
                <a:ea typeface="Toppan Bunkyu Midashi Gothic Extrabold" panose="020B0900000000000000" pitchFamily="34" charset="-128"/>
              </a:rPr>
              <a:t>）</a:t>
            </a:r>
            <a:endParaRPr kumimoji="1" lang="ja-JP" altLang="en-US"/>
          </a:p>
        </p:txBody>
      </p:sp>
      <p:sp>
        <p:nvSpPr>
          <p:cNvPr id="18" name="テキスト ボックス 17">
            <a:extLst>
              <a:ext uri="{FF2B5EF4-FFF2-40B4-BE49-F238E27FC236}">
                <a16:creationId xmlns:a16="http://schemas.microsoft.com/office/drawing/2014/main" id="{F9DB1BE5-1607-2D55-E742-96D90505B6C8}"/>
              </a:ext>
            </a:extLst>
          </p:cNvPr>
          <p:cNvSpPr txBox="1"/>
          <p:nvPr/>
        </p:nvSpPr>
        <p:spPr>
          <a:xfrm>
            <a:off x="179388" y="3152862"/>
            <a:ext cx="4392612" cy="2545505"/>
          </a:xfrm>
          <a:prstGeom prst="rect">
            <a:avLst/>
          </a:prstGeom>
          <a:noFill/>
        </p:spPr>
        <p:txBody>
          <a:bodyPr wrap="square" rtlCol="0">
            <a:spAutoFit/>
          </a:bodyPr>
          <a:lstStyle/>
          <a:p>
            <a:pPr>
              <a:lnSpc>
                <a:spcPct val="150000"/>
              </a:lnSpc>
            </a:pPr>
            <a:r>
              <a:rPr lang="ja-JP" altLang="en-US" b="1">
                <a:highlight>
                  <a:srgbClr val="FFFF00"/>
                </a:highlight>
              </a:rPr>
              <a:t>規模の大小を問わず、</a:t>
            </a:r>
            <a:br>
              <a:rPr lang="en-US" altLang="ja-JP" b="1">
                <a:highlight>
                  <a:srgbClr val="FFFF00"/>
                </a:highlight>
              </a:rPr>
            </a:br>
            <a:r>
              <a:rPr lang="ja-JP" altLang="en-US" b="1">
                <a:highlight>
                  <a:srgbClr val="FFFF00"/>
                </a:highlight>
              </a:rPr>
              <a:t>世界の有力企業が戦略の中心に</a:t>
            </a:r>
            <a:br>
              <a:rPr lang="en-US" altLang="ja-JP" b="1">
                <a:highlight>
                  <a:srgbClr val="FFFF00"/>
                </a:highlight>
              </a:rPr>
            </a:br>
            <a:r>
              <a:rPr lang="ja-JP" altLang="en-US" b="1">
                <a:highlight>
                  <a:srgbClr val="FFFF00"/>
                </a:highlight>
              </a:rPr>
              <a:t>据えているのがデザイン。</a:t>
            </a:r>
          </a:p>
          <a:p>
            <a:pPr>
              <a:lnSpc>
                <a:spcPct val="150000"/>
              </a:lnSpc>
            </a:pPr>
            <a:r>
              <a:rPr lang="ja-JP" altLang="en-US"/>
              <a:t>日本は経営者がデザインを有効な経営手段と認識し、グローバル競争環境で戦っていく必要がでてきている。</a:t>
            </a:r>
            <a:endParaRPr kumimoji="1" lang="ja-JP" altLang="en-US"/>
          </a:p>
        </p:txBody>
      </p:sp>
      <p:sp>
        <p:nvSpPr>
          <p:cNvPr id="5" name="テキスト ボックス 4">
            <a:extLst>
              <a:ext uri="{FF2B5EF4-FFF2-40B4-BE49-F238E27FC236}">
                <a16:creationId xmlns:a16="http://schemas.microsoft.com/office/drawing/2014/main" id="{BA746250-C9D7-511C-785B-01E2C57C216C}"/>
              </a:ext>
            </a:extLst>
          </p:cNvPr>
          <p:cNvSpPr txBox="1"/>
          <p:nvPr/>
        </p:nvSpPr>
        <p:spPr>
          <a:xfrm>
            <a:off x="179388" y="820568"/>
            <a:ext cx="8785224" cy="2130007"/>
          </a:xfrm>
          <a:prstGeom prst="rect">
            <a:avLst/>
          </a:prstGeom>
          <a:noFill/>
        </p:spPr>
        <p:txBody>
          <a:bodyPr wrap="square">
            <a:spAutoFit/>
          </a:bodyPr>
          <a:lstStyle/>
          <a:p>
            <a:pPr>
              <a:lnSpc>
                <a:spcPct val="150000"/>
              </a:lnSpc>
            </a:pPr>
            <a:r>
              <a:rPr lang="en-US" altLang="ja-JP"/>
              <a:t>2018</a:t>
            </a:r>
            <a:r>
              <a:rPr lang="ja-JP" altLang="en-US"/>
              <a:t>年に経済産業省・特許庁が出した宣言。</a:t>
            </a:r>
            <a:endParaRPr lang="en-US" altLang="ja-JP"/>
          </a:p>
          <a:p>
            <a:pPr>
              <a:lnSpc>
                <a:spcPct val="150000"/>
              </a:lnSpc>
            </a:pPr>
            <a:r>
              <a:rPr lang="ja-JP" altLang="en-US"/>
              <a:t>人口・労働力の減少局面を迎え、</a:t>
            </a:r>
            <a:r>
              <a:rPr lang="en-US" altLang="ja-JP"/>
              <a:t>AI</a:t>
            </a:r>
            <a:r>
              <a:rPr lang="ja-JP" altLang="en-US"/>
              <a:t>等の第四次産業革命により産業構造も変化してきているなか、企業は顧客に真に必要とされる存在に生まれ変わらなければならないとして、企業競争力を高めるために経営にデザインを取り入れることの重要性が再認識された。</a:t>
            </a:r>
            <a:endParaRPr lang="en-US" altLang="ja-JP"/>
          </a:p>
        </p:txBody>
      </p:sp>
      <p:grpSp>
        <p:nvGrpSpPr>
          <p:cNvPr id="10" name="グループ化 9">
            <a:extLst>
              <a:ext uri="{FF2B5EF4-FFF2-40B4-BE49-F238E27FC236}">
                <a16:creationId xmlns:a16="http://schemas.microsoft.com/office/drawing/2014/main" id="{32F4213B-CDA9-006D-626D-7BB3426D6769}"/>
              </a:ext>
            </a:extLst>
          </p:cNvPr>
          <p:cNvGrpSpPr/>
          <p:nvPr/>
        </p:nvGrpSpPr>
        <p:grpSpPr>
          <a:xfrm>
            <a:off x="4739195" y="2884279"/>
            <a:ext cx="4571999" cy="3042755"/>
            <a:chOff x="353597" y="1913318"/>
            <a:chExt cx="5981618" cy="3980884"/>
          </a:xfrm>
        </p:grpSpPr>
        <p:pic>
          <p:nvPicPr>
            <p:cNvPr id="7" name="図 6">
              <a:extLst>
                <a:ext uri="{FF2B5EF4-FFF2-40B4-BE49-F238E27FC236}">
                  <a16:creationId xmlns:a16="http://schemas.microsoft.com/office/drawing/2014/main" id="{65852BE8-7D69-EDE8-1C43-D58EFD5816E1}"/>
                </a:ext>
              </a:extLst>
            </p:cNvPr>
            <p:cNvPicPr>
              <a:picLocks noChangeAspect="1"/>
            </p:cNvPicPr>
            <p:nvPr/>
          </p:nvPicPr>
          <p:blipFill>
            <a:blip r:embed="rId3"/>
            <a:srcRect l="268" r="767" b="784"/>
            <a:stretch/>
          </p:blipFill>
          <p:spPr>
            <a:xfrm>
              <a:off x="353597" y="1913318"/>
              <a:ext cx="3863781" cy="2918092"/>
            </a:xfrm>
            <a:prstGeom prst="rect">
              <a:avLst/>
            </a:prstGeom>
            <a:ln w="0">
              <a:solidFill>
                <a:schemeClr val="bg1">
                  <a:lumMod val="50000"/>
                </a:schemeClr>
              </a:solidFill>
            </a:ln>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61511096-FB7E-5F07-CCC2-9881845407BB}"/>
                </a:ext>
              </a:extLst>
            </p:cNvPr>
            <p:cNvPicPr>
              <a:picLocks noChangeAspect="1"/>
            </p:cNvPicPr>
            <p:nvPr/>
          </p:nvPicPr>
          <p:blipFill>
            <a:blip r:embed="rId4"/>
            <a:stretch>
              <a:fillRect/>
            </a:stretch>
          </p:blipFill>
          <p:spPr>
            <a:xfrm>
              <a:off x="2375694" y="2925765"/>
              <a:ext cx="3959521" cy="2968437"/>
            </a:xfrm>
            <a:prstGeom prst="rect">
              <a:avLst/>
            </a:prstGeom>
            <a:ln w="0">
              <a:solidFill>
                <a:schemeClr val="bg1">
                  <a:lumMod val="50000"/>
                </a:schemeClr>
              </a:solidFill>
            </a:ln>
            <a:effectLst>
              <a:outerShdw blurRad="50800" dist="38100" dir="2700000" algn="tl" rotWithShape="0">
                <a:prstClr val="black">
                  <a:alpha val="40000"/>
                </a:prstClr>
              </a:outerShdw>
            </a:effectLst>
          </p:spPr>
        </p:pic>
      </p:grpSp>
      <p:sp>
        <p:nvSpPr>
          <p:cNvPr id="11" name="テキスト ボックス 10">
            <a:extLst>
              <a:ext uri="{FF2B5EF4-FFF2-40B4-BE49-F238E27FC236}">
                <a16:creationId xmlns:a16="http://schemas.microsoft.com/office/drawing/2014/main" id="{EEAE916E-1C5C-D35A-2AEC-0C1CBCA93602}"/>
              </a:ext>
            </a:extLst>
          </p:cNvPr>
          <p:cNvSpPr txBox="1"/>
          <p:nvPr/>
        </p:nvSpPr>
        <p:spPr>
          <a:xfrm>
            <a:off x="4571999" y="6051550"/>
            <a:ext cx="4479521" cy="222250"/>
          </a:xfrm>
          <a:prstGeom prst="rect">
            <a:avLst/>
          </a:prstGeom>
          <a:noFill/>
        </p:spPr>
        <p:txBody>
          <a:bodyPr wrap="square">
            <a:spAutoFit/>
          </a:bodyPr>
          <a:lstStyle/>
          <a:p>
            <a:pPr algn="r"/>
            <a:r>
              <a:rPr lang="ja-JP" altLang="en-US" sz="825"/>
              <a:t>経済産業省・特許庁「デザイン経営」宣⾔</a:t>
            </a:r>
          </a:p>
        </p:txBody>
      </p:sp>
    </p:spTree>
    <p:extLst>
      <p:ext uri="{BB962C8B-B14F-4D97-AF65-F5344CB8AC3E}">
        <p14:creationId xmlns:p14="http://schemas.microsoft.com/office/powerpoint/2010/main" val="1910814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39406-46A2-062D-AA31-0B2528AA77AD}"/>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009DB4A2-8540-5E6D-0B83-49F1911CAB80}"/>
              </a:ext>
            </a:extLst>
          </p:cNvPr>
          <p:cNvSpPr>
            <a:spLocks noGrp="1"/>
          </p:cNvSpPr>
          <p:nvPr>
            <p:ph type="title"/>
          </p:nvPr>
        </p:nvSpPr>
        <p:spPr/>
        <p:txBody>
          <a:bodyPr/>
          <a:lstStyle/>
          <a:p>
            <a:endParaRPr kumimoji="1" lang="ja-JP" altLang="en-US"/>
          </a:p>
        </p:txBody>
      </p:sp>
      <p:sp>
        <p:nvSpPr>
          <p:cNvPr id="4" name="テキスト ボックス 3">
            <a:extLst>
              <a:ext uri="{FF2B5EF4-FFF2-40B4-BE49-F238E27FC236}">
                <a16:creationId xmlns:a16="http://schemas.microsoft.com/office/drawing/2014/main" id="{A3E06A26-675A-663B-34B7-67FE5FA93845}"/>
              </a:ext>
            </a:extLst>
          </p:cNvPr>
          <p:cNvSpPr txBox="1"/>
          <p:nvPr/>
        </p:nvSpPr>
        <p:spPr>
          <a:xfrm>
            <a:off x="2825368" y="1503542"/>
            <a:ext cx="3493264" cy="707886"/>
          </a:xfrm>
          <a:prstGeom prst="rect">
            <a:avLst/>
          </a:prstGeom>
          <a:noFill/>
        </p:spPr>
        <p:txBody>
          <a:bodyPr wrap="none" rtlCol="0">
            <a:spAutoFit/>
          </a:bodyPr>
          <a:lstStyle/>
          <a:p>
            <a:r>
              <a:rPr kumimoji="1" lang="ja-JP" altLang="en-US" sz="4000" b="1" spc="300"/>
              <a:t>デザイン経営</a:t>
            </a:r>
          </a:p>
        </p:txBody>
      </p:sp>
      <p:sp>
        <p:nvSpPr>
          <p:cNvPr id="5" name="等号 4">
            <a:extLst>
              <a:ext uri="{FF2B5EF4-FFF2-40B4-BE49-F238E27FC236}">
                <a16:creationId xmlns:a16="http://schemas.microsoft.com/office/drawing/2014/main" id="{1B412AF6-47F4-8610-87F4-C3C71E6D5682}"/>
              </a:ext>
            </a:extLst>
          </p:cNvPr>
          <p:cNvSpPr/>
          <p:nvPr/>
        </p:nvSpPr>
        <p:spPr>
          <a:xfrm rot="5400000">
            <a:off x="4243647" y="2662870"/>
            <a:ext cx="656706" cy="620486"/>
          </a:xfrm>
          <a:prstGeom prst="mathEqual">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solidFill>
                <a:schemeClr val="tx1"/>
              </a:solidFill>
            </a:endParaRPr>
          </a:p>
        </p:txBody>
      </p:sp>
      <p:sp>
        <p:nvSpPr>
          <p:cNvPr id="6" name="テキスト ボックス 5">
            <a:extLst>
              <a:ext uri="{FF2B5EF4-FFF2-40B4-BE49-F238E27FC236}">
                <a16:creationId xmlns:a16="http://schemas.microsoft.com/office/drawing/2014/main" id="{198B66B9-0289-2035-BF62-5C7E7723DF15}"/>
              </a:ext>
            </a:extLst>
          </p:cNvPr>
          <p:cNvSpPr txBox="1"/>
          <p:nvPr/>
        </p:nvSpPr>
        <p:spPr>
          <a:xfrm>
            <a:off x="1158437" y="3532441"/>
            <a:ext cx="6827125" cy="1675202"/>
          </a:xfrm>
          <a:prstGeom prst="rect">
            <a:avLst/>
          </a:prstGeom>
          <a:noFill/>
        </p:spPr>
        <p:txBody>
          <a:bodyPr wrap="square" rtlCol="0">
            <a:spAutoFit/>
          </a:bodyPr>
          <a:lstStyle/>
          <a:p>
            <a:pPr algn="ctr">
              <a:lnSpc>
                <a:spcPct val="150000"/>
              </a:lnSpc>
            </a:pPr>
            <a:r>
              <a:rPr kumimoji="1" lang="ja-JP" altLang="en-US" sz="3600" b="1"/>
              <a:t>企業価値向上のために</a:t>
            </a:r>
            <a:endParaRPr kumimoji="1" lang="en-US" altLang="ja-JP" sz="3600" b="1"/>
          </a:p>
          <a:p>
            <a:pPr algn="ctr">
              <a:lnSpc>
                <a:spcPct val="150000"/>
              </a:lnSpc>
            </a:pPr>
            <a:r>
              <a:rPr kumimoji="1" lang="ja-JP" altLang="en-US" sz="3600" b="1"/>
              <a:t>「デザイン」を活用する経営</a:t>
            </a:r>
          </a:p>
        </p:txBody>
      </p:sp>
      <p:sp>
        <p:nvSpPr>
          <p:cNvPr id="7" name="テキスト ボックス 6">
            <a:extLst>
              <a:ext uri="{FF2B5EF4-FFF2-40B4-BE49-F238E27FC236}">
                <a16:creationId xmlns:a16="http://schemas.microsoft.com/office/drawing/2014/main" id="{67F60042-8200-F2D4-6882-9BEE30C73F4F}"/>
              </a:ext>
            </a:extLst>
          </p:cNvPr>
          <p:cNvSpPr txBox="1"/>
          <p:nvPr/>
        </p:nvSpPr>
        <p:spPr>
          <a:xfrm>
            <a:off x="2904336" y="6114236"/>
            <a:ext cx="6272871" cy="215444"/>
          </a:xfrm>
          <a:prstGeom prst="rect">
            <a:avLst/>
          </a:prstGeom>
          <a:noFill/>
        </p:spPr>
        <p:txBody>
          <a:bodyPr wrap="none" rtlCol="0">
            <a:spAutoFit/>
          </a:bodyPr>
          <a:lstStyle/>
          <a:p>
            <a:r>
              <a:rPr lang="ja-JP" altLang="en-US" sz="800">
                <a:effectLst/>
                <a:latin typeface="Yu Gothic" panose="020B0400000000000000" pitchFamily="34" charset="-128"/>
                <a:ea typeface="Yu Gothic" panose="020B0400000000000000" pitchFamily="34" charset="-128"/>
              </a:rPr>
              <a:t>（出典）経済産業省・特許庁、「デザイン経営」宣言　</a:t>
            </a:r>
            <a:r>
              <a:rPr lang="en" altLang="ja-JP" sz="800">
                <a:effectLst/>
                <a:latin typeface="Yu Gothic" panose="020B0400000000000000" pitchFamily="34" charset="-128"/>
                <a:ea typeface="Yu Gothic" panose="020B0400000000000000" pitchFamily="34" charset="-128"/>
              </a:rPr>
              <a:t>https://www.meti.go.jp/report/whitepaper/data/pdf/20180523001_01.pdf</a:t>
            </a:r>
          </a:p>
        </p:txBody>
      </p:sp>
    </p:spTree>
    <p:extLst>
      <p:ext uri="{BB962C8B-B14F-4D97-AF65-F5344CB8AC3E}">
        <p14:creationId xmlns:p14="http://schemas.microsoft.com/office/powerpoint/2010/main" val="2425001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F5D40E-3C1F-C462-6B02-692B0C49FD37}"/>
              </a:ext>
            </a:extLst>
          </p:cNvPr>
          <p:cNvSpPr>
            <a:spLocks noGrp="1"/>
          </p:cNvSpPr>
          <p:nvPr>
            <p:ph type="title"/>
          </p:nvPr>
        </p:nvSpPr>
        <p:spPr/>
        <p:txBody>
          <a:bodyPr>
            <a:normAutofit fontScale="90000"/>
          </a:bodyPr>
          <a:lstStyle/>
          <a:p>
            <a:r>
              <a:rPr lang="ja-JP" altLang="en-US"/>
              <a:t>「自社らしさ」を中核においた高付加価値な事業と組織づくり</a:t>
            </a:r>
            <a:endParaRPr kumimoji="1" lang="ja-JP" altLang="en-US"/>
          </a:p>
        </p:txBody>
      </p:sp>
      <p:pic>
        <p:nvPicPr>
          <p:cNvPr id="17" name="図 16">
            <a:extLst>
              <a:ext uri="{FF2B5EF4-FFF2-40B4-BE49-F238E27FC236}">
                <a16:creationId xmlns:a16="http://schemas.microsoft.com/office/drawing/2014/main" id="{21DA76C1-4D3B-3FCC-55CF-EC5FB89E8E90}"/>
              </a:ext>
            </a:extLst>
          </p:cNvPr>
          <p:cNvPicPr>
            <a:picLocks noChangeAspect="1"/>
          </p:cNvPicPr>
          <p:nvPr/>
        </p:nvPicPr>
        <p:blipFill>
          <a:blip r:embed="rId3"/>
          <a:stretch>
            <a:fillRect/>
          </a:stretch>
        </p:blipFill>
        <p:spPr>
          <a:xfrm>
            <a:off x="1605673" y="2317961"/>
            <a:ext cx="5932655" cy="2917007"/>
          </a:xfrm>
          <a:prstGeom prst="rect">
            <a:avLst/>
          </a:prstGeom>
        </p:spPr>
      </p:pic>
      <p:sp>
        <p:nvSpPr>
          <p:cNvPr id="18" name="テキスト プレースホルダー 6">
            <a:extLst>
              <a:ext uri="{FF2B5EF4-FFF2-40B4-BE49-F238E27FC236}">
                <a16:creationId xmlns:a16="http://schemas.microsoft.com/office/drawing/2014/main" id="{38544F26-6C32-22E3-C5C6-05C046EEF294}"/>
              </a:ext>
            </a:extLst>
          </p:cNvPr>
          <p:cNvSpPr txBox="1">
            <a:spLocks/>
          </p:cNvSpPr>
          <p:nvPr/>
        </p:nvSpPr>
        <p:spPr>
          <a:xfrm>
            <a:off x="826730" y="1785415"/>
            <a:ext cx="7490540" cy="520330"/>
          </a:xfrm>
          <a:prstGeom prst="rect">
            <a:avLst/>
          </a:prstGeom>
          <a:noFill/>
          <a:ln>
            <a:noFill/>
          </a:ln>
        </p:spPr>
        <p:txBody>
          <a:bodyPr vert="horz" wrap="square" lIns="149539" tIns="74769" rIns="149539" bIns="74769" rtlCol="0" anchor="t" anchorCtr="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lang="ja-JP" altLang="en-US" sz="2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defTabSz="633062">
              <a:spcBef>
                <a:spcPts val="0"/>
              </a:spcBef>
              <a:spcAft>
                <a:spcPts val="416"/>
              </a:spcAft>
              <a:buClr>
                <a:prstClr val="black">
                  <a:lumMod val="75000"/>
                  <a:lumOff val="25000"/>
                </a:prstClr>
              </a:buClr>
              <a:buNone/>
              <a:defRPr/>
            </a:pPr>
            <a:r>
              <a:rPr lang="ja-JP" altLang="en-US" sz="2400" b="1">
                <a:latin typeface="Yu Gothic" panose="020B0400000000000000" pitchFamily="34" charset="-128"/>
                <a:ea typeface="Yu Gothic" panose="020B0400000000000000" pitchFamily="34" charset="-128"/>
                <a:cs typeface="メイリオ" panose="020B0604030504040204" pitchFamily="50" charset="-128"/>
              </a:rPr>
              <a:t>中小企業ならではのデザイン経営「好循環モデル」</a:t>
            </a:r>
          </a:p>
        </p:txBody>
      </p:sp>
      <p:sp>
        <p:nvSpPr>
          <p:cNvPr id="28" name="テキスト ボックス 27">
            <a:extLst>
              <a:ext uri="{FF2B5EF4-FFF2-40B4-BE49-F238E27FC236}">
                <a16:creationId xmlns:a16="http://schemas.microsoft.com/office/drawing/2014/main" id="{B6C076A7-AD1A-DFD7-8DDF-15D679B62676}"/>
              </a:ext>
            </a:extLst>
          </p:cNvPr>
          <p:cNvSpPr txBox="1"/>
          <p:nvPr/>
        </p:nvSpPr>
        <p:spPr>
          <a:xfrm>
            <a:off x="2937213" y="5571250"/>
            <a:ext cx="6114308" cy="219291"/>
          </a:xfrm>
          <a:prstGeom prst="rect">
            <a:avLst/>
          </a:prstGeom>
          <a:noFill/>
        </p:spPr>
        <p:txBody>
          <a:bodyPr wrap="square">
            <a:spAutoFit/>
          </a:bodyPr>
          <a:lstStyle/>
          <a:p>
            <a:pPr algn="r"/>
            <a:r>
              <a:rPr lang="ja-JP" altLang="en-US" sz="825"/>
              <a:t>特許庁「中小企業のためのデザイン経営ハンドブック ２ 未来をひらくデザイン経営 × 知財</a:t>
            </a:r>
          </a:p>
        </p:txBody>
      </p:sp>
    </p:spTree>
    <p:extLst>
      <p:ext uri="{BB962C8B-B14F-4D97-AF65-F5344CB8AC3E}">
        <p14:creationId xmlns:p14="http://schemas.microsoft.com/office/powerpoint/2010/main" val="928735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F5D40E-3C1F-C462-6B02-692B0C49FD37}"/>
              </a:ext>
            </a:extLst>
          </p:cNvPr>
          <p:cNvSpPr>
            <a:spLocks noGrp="1"/>
          </p:cNvSpPr>
          <p:nvPr>
            <p:ph type="title"/>
          </p:nvPr>
        </p:nvSpPr>
        <p:spPr/>
        <p:txBody>
          <a:bodyPr/>
          <a:lstStyle/>
          <a:p>
            <a:r>
              <a:rPr lang="ja-JP" altLang="en-US"/>
              <a:t>デザイン経営の３つの要素</a:t>
            </a:r>
            <a:endParaRPr kumimoji="1" lang="ja-JP" altLang="en-US"/>
          </a:p>
        </p:txBody>
      </p:sp>
      <p:sp>
        <p:nvSpPr>
          <p:cNvPr id="4" name="スライド番号プレースホルダー 3">
            <a:extLst>
              <a:ext uri="{FF2B5EF4-FFF2-40B4-BE49-F238E27FC236}">
                <a16:creationId xmlns:a16="http://schemas.microsoft.com/office/drawing/2014/main" id="{E173AE50-3A54-6F48-4D48-6A1B284CB64A}"/>
              </a:ext>
            </a:extLst>
          </p:cNvPr>
          <p:cNvSpPr>
            <a:spLocks noGrp="1"/>
          </p:cNvSpPr>
          <p:nvPr>
            <p:ph type="sldNum" sz="quarter" idx="4294967295"/>
          </p:nvPr>
        </p:nvSpPr>
        <p:spPr>
          <a:xfrm>
            <a:off x="0" y="3657"/>
            <a:ext cx="0" cy="0"/>
          </a:xfrm>
        </p:spPr>
        <p:txBody>
          <a:bodyPr/>
          <a:lstStyle/>
          <a:p>
            <a:endParaRPr kumimoji="1" lang="ja-JP" altLang="en-US"/>
          </a:p>
        </p:txBody>
      </p:sp>
      <p:pic>
        <p:nvPicPr>
          <p:cNvPr id="17" name="図 16">
            <a:extLst>
              <a:ext uri="{FF2B5EF4-FFF2-40B4-BE49-F238E27FC236}">
                <a16:creationId xmlns:a16="http://schemas.microsoft.com/office/drawing/2014/main" id="{21DA76C1-4D3B-3FCC-55CF-EC5FB89E8E90}"/>
              </a:ext>
            </a:extLst>
          </p:cNvPr>
          <p:cNvPicPr>
            <a:picLocks noChangeAspect="1"/>
          </p:cNvPicPr>
          <p:nvPr/>
        </p:nvPicPr>
        <p:blipFill>
          <a:blip r:embed="rId3"/>
          <a:stretch>
            <a:fillRect/>
          </a:stretch>
        </p:blipFill>
        <p:spPr>
          <a:xfrm>
            <a:off x="2718949" y="959962"/>
            <a:ext cx="3706103" cy="1822241"/>
          </a:xfrm>
          <a:prstGeom prst="rect">
            <a:avLst/>
          </a:prstGeom>
        </p:spPr>
      </p:pic>
      <p:sp>
        <p:nvSpPr>
          <p:cNvPr id="18" name="テキスト プレースホルダー 6">
            <a:extLst>
              <a:ext uri="{FF2B5EF4-FFF2-40B4-BE49-F238E27FC236}">
                <a16:creationId xmlns:a16="http://schemas.microsoft.com/office/drawing/2014/main" id="{38544F26-6C32-22E3-C5C6-05C046EEF294}"/>
              </a:ext>
            </a:extLst>
          </p:cNvPr>
          <p:cNvSpPr txBox="1">
            <a:spLocks/>
          </p:cNvSpPr>
          <p:nvPr/>
        </p:nvSpPr>
        <p:spPr>
          <a:xfrm>
            <a:off x="2471190" y="692403"/>
            <a:ext cx="4201621" cy="335664"/>
          </a:xfrm>
          <a:prstGeom prst="rect">
            <a:avLst/>
          </a:prstGeom>
          <a:noFill/>
          <a:ln>
            <a:noFill/>
          </a:ln>
        </p:spPr>
        <p:txBody>
          <a:bodyPr vert="horz" wrap="square" lIns="149539" tIns="74769" rIns="149539" bIns="74769" rtlCol="0" anchor="t" anchorCtr="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lang="ja-JP" altLang="en-US" sz="2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defTabSz="633062">
              <a:spcBef>
                <a:spcPts val="0"/>
              </a:spcBef>
              <a:spcAft>
                <a:spcPts val="416"/>
              </a:spcAft>
              <a:buClr>
                <a:prstClr val="black">
                  <a:lumMod val="75000"/>
                  <a:lumOff val="25000"/>
                </a:prstClr>
              </a:buClr>
              <a:buNone/>
              <a:defRPr/>
            </a:pPr>
            <a:r>
              <a:rPr lang="ja-JP" altLang="en-US" sz="1200" b="1">
                <a:solidFill>
                  <a:srgbClr val="56431E"/>
                </a:solidFill>
                <a:latin typeface="Yu Gothic" panose="020B0400000000000000" pitchFamily="34" charset="-128"/>
                <a:ea typeface="Yu Gothic" panose="020B0400000000000000" pitchFamily="34" charset="-128"/>
                <a:cs typeface="メイリオ" panose="020B0604030504040204" pitchFamily="50" charset="-128"/>
              </a:rPr>
              <a:t>特許庁による中小企業向けデザイン経営の好循環モデル</a:t>
            </a:r>
          </a:p>
        </p:txBody>
      </p:sp>
      <p:sp>
        <p:nvSpPr>
          <p:cNvPr id="19" name="テキスト ボックス 18">
            <a:extLst>
              <a:ext uri="{FF2B5EF4-FFF2-40B4-BE49-F238E27FC236}">
                <a16:creationId xmlns:a16="http://schemas.microsoft.com/office/drawing/2014/main" id="{4EA4BFB9-3545-1F68-D975-FBA2786F6FD3}"/>
              </a:ext>
            </a:extLst>
          </p:cNvPr>
          <p:cNvSpPr txBox="1"/>
          <p:nvPr/>
        </p:nvSpPr>
        <p:spPr>
          <a:xfrm>
            <a:off x="3444749" y="2913547"/>
            <a:ext cx="2770488" cy="1298689"/>
          </a:xfrm>
          <a:prstGeom prst="rect">
            <a:avLst/>
          </a:prstGeom>
          <a:noFill/>
        </p:spPr>
        <p:txBody>
          <a:bodyPr wrap="square" rtlCol="0">
            <a:spAutoFit/>
          </a:bodyPr>
          <a:lstStyle/>
          <a:p>
            <a:pPr>
              <a:lnSpc>
                <a:spcPct val="125000"/>
              </a:lnSpc>
            </a:pPr>
            <a:r>
              <a:rPr kumimoji="1" lang="ja-JP" altLang="en-US" sz="2000" b="1">
                <a:solidFill>
                  <a:schemeClr val="accent4">
                    <a:lumMod val="75000"/>
                  </a:schemeClr>
                </a:solidFill>
                <a:latin typeface="+mn-ea"/>
              </a:rPr>
              <a:t>人格形成</a:t>
            </a:r>
            <a:endParaRPr kumimoji="1" lang="en-US" altLang="ja-JP" sz="2000" b="1">
              <a:solidFill>
                <a:schemeClr val="accent4">
                  <a:lumMod val="75000"/>
                </a:schemeClr>
              </a:solidFill>
              <a:latin typeface="+mn-ea"/>
            </a:endParaRPr>
          </a:p>
          <a:p>
            <a:pPr>
              <a:lnSpc>
                <a:spcPct val="125000"/>
              </a:lnSpc>
            </a:pPr>
            <a:r>
              <a:rPr kumimoji="1" lang="ja-JP" altLang="en-US" sz="1200" b="1">
                <a:solidFill>
                  <a:schemeClr val="accent4">
                    <a:lumMod val="75000"/>
                  </a:schemeClr>
                </a:solidFill>
                <a:latin typeface="+mn-ea"/>
              </a:rPr>
              <a:t>自社の想いや自社らしさを明確にし、未来の自社の姿を構想する営み</a:t>
            </a:r>
            <a:endParaRPr kumimoji="1" lang="en-US" altLang="ja-JP" sz="1200" b="1">
              <a:solidFill>
                <a:schemeClr val="accent4">
                  <a:lumMod val="75000"/>
                </a:schemeClr>
              </a:solidFill>
              <a:latin typeface="+mn-ea"/>
            </a:endParaRPr>
          </a:p>
          <a:p>
            <a:pPr>
              <a:lnSpc>
                <a:spcPct val="125000"/>
              </a:lnSpc>
            </a:pPr>
            <a:endParaRPr kumimoji="1" lang="en-US" altLang="ja-JP" sz="2000" b="1">
              <a:solidFill>
                <a:schemeClr val="accent4">
                  <a:lumMod val="75000"/>
                </a:schemeClr>
              </a:solidFill>
              <a:latin typeface="+mn-ea"/>
            </a:endParaRPr>
          </a:p>
        </p:txBody>
      </p:sp>
      <p:sp>
        <p:nvSpPr>
          <p:cNvPr id="23" name="下矢印 22">
            <a:extLst>
              <a:ext uri="{FF2B5EF4-FFF2-40B4-BE49-F238E27FC236}">
                <a16:creationId xmlns:a16="http://schemas.microsoft.com/office/drawing/2014/main" id="{23E7327D-233A-62A1-D3FF-A89629DF6BF5}"/>
              </a:ext>
            </a:extLst>
          </p:cNvPr>
          <p:cNvSpPr/>
          <p:nvPr/>
        </p:nvSpPr>
        <p:spPr>
          <a:xfrm>
            <a:off x="4400550" y="4281908"/>
            <a:ext cx="342900" cy="273844"/>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350"/>
          </a:p>
        </p:txBody>
      </p:sp>
      <p:sp>
        <p:nvSpPr>
          <p:cNvPr id="25" name="テキスト ボックス 24">
            <a:extLst>
              <a:ext uri="{FF2B5EF4-FFF2-40B4-BE49-F238E27FC236}">
                <a16:creationId xmlns:a16="http://schemas.microsoft.com/office/drawing/2014/main" id="{9C67A9EE-0665-69B2-B955-E65C7865C9C4}"/>
              </a:ext>
            </a:extLst>
          </p:cNvPr>
          <p:cNvSpPr txBox="1"/>
          <p:nvPr/>
        </p:nvSpPr>
        <p:spPr>
          <a:xfrm>
            <a:off x="3444749" y="4755206"/>
            <a:ext cx="2770488" cy="1616340"/>
          </a:xfrm>
          <a:prstGeom prst="rect">
            <a:avLst/>
          </a:prstGeom>
          <a:noFill/>
        </p:spPr>
        <p:txBody>
          <a:bodyPr wrap="square" rtlCol="0">
            <a:spAutoFit/>
          </a:bodyPr>
          <a:lstStyle/>
          <a:p>
            <a:r>
              <a:rPr kumimoji="1" lang="ja-JP" altLang="en-US" sz="2000" b="1">
                <a:solidFill>
                  <a:schemeClr val="accent4">
                    <a:lumMod val="75000"/>
                  </a:schemeClr>
                </a:solidFill>
              </a:rPr>
              <a:t>競争力の源泉となる</a:t>
            </a:r>
            <a:endParaRPr kumimoji="1" lang="en-US" altLang="ja-JP" sz="2000" b="1">
              <a:solidFill>
                <a:schemeClr val="accent4">
                  <a:lumMod val="75000"/>
                </a:schemeClr>
              </a:solidFill>
            </a:endParaRPr>
          </a:p>
          <a:p>
            <a:r>
              <a:rPr kumimoji="1" lang="ja-JP" altLang="en-US" sz="2000" b="1">
                <a:solidFill>
                  <a:schemeClr val="accent4">
                    <a:lumMod val="75000"/>
                  </a:schemeClr>
                </a:solidFill>
              </a:rPr>
              <a:t>「会社の軸」の確立</a:t>
            </a:r>
            <a:endParaRPr kumimoji="1" lang="en-US" altLang="ja-JP" sz="2000" b="1">
              <a:solidFill>
                <a:schemeClr val="accent4">
                  <a:lumMod val="75000"/>
                </a:schemeClr>
              </a:solidFill>
            </a:endParaRPr>
          </a:p>
          <a:p>
            <a:pPr>
              <a:lnSpc>
                <a:spcPct val="125000"/>
              </a:lnSpc>
            </a:pPr>
            <a:r>
              <a:rPr lang="ja-JP" altLang="en-US" sz="1200" b="1">
                <a:solidFill>
                  <a:schemeClr val="accent4">
                    <a:lumMod val="75000"/>
                  </a:schemeClr>
                </a:solidFill>
                <a:latin typeface="+mn-ea"/>
              </a:rPr>
              <a:t>・ミッションビジョンバリュー策定</a:t>
            </a:r>
            <a:endParaRPr lang="en-US" altLang="ja-JP" sz="1200" b="1">
              <a:solidFill>
                <a:schemeClr val="accent4">
                  <a:lumMod val="75000"/>
                </a:schemeClr>
              </a:solidFill>
              <a:latin typeface="+mn-ea"/>
            </a:endParaRPr>
          </a:p>
          <a:p>
            <a:pPr>
              <a:lnSpc>
                <a:spcPct val="125000"/>
              </a:lnSpc>
            </a:pPr>
            <a:r>
              <a:rPr lang="ja-JP" altLang="en-US" sz="1200" b="1">
                <a:solidFill>
                  <a:schemeClr val="accent4">
                    <a:lumMod val="75000"/>
                  </a:schemeClr>
                </a:solidFill>
                <a:latin typeface="+mn-ea"/>
              </a:rPr>
              <a:t>・ロゴづくりや</a:t>
            </a:r>
            <a:r>
              <a:rPr lang="en-US" altLang="ja-JP" sz="1200" b="1">
                <a:solidFill>
                  <a:schemeClr val="accent4">
                    <a:lumMod val="75000"/>
                  </a:schemeClr>
                </a:solidFill>
                <a:latin typeface="+mn-ea"/>
              </a:rPr>
              <a:t>HP</a:t>
            </a:r>
            <a:r>
              <a:rPr lang="ja-JP" altLang="en-US" sz="1200" b="1">
                <a:solidFill>
                  <a:schemeClr val="accent4">
                    <a:lumMod val="75000"/>
                  </a:schemeClr>
                </a:solidFill>
                <a:latin typeface="+mn-ea"/>
              </a:rPr>
              <a:t>の改変</a:t>
            </a:r>
            <a:endParaRPr lang="en-US" altLang="ja-JP" sz="1200" b="1">
              <a:solidFill>
                <a:schemeClr val="accent4">
                  <a:lumMod val="75000"/>
                </a:schemeClr>
              </a:solidFill>
              <a:latin typeface="+mn-ea"/>
            </a:endParaRPr>
          </a:p>
          <a:p>
            <a:pPr>
              <a:lnSpc>
                <a:spcPct val="125000"/>
              </a:lnSpc>
            </a:pPr>
            <a:r>
              <a:rPr lang="ja-JP" altLang="en-US" sz="1200" b="1">
                <a:solidFill>
                  <a:schemeClr val="accent4">
                    <a:lumMod val="75000"/>
                  </a:schemeClr>
                </a:solidFill>
                <a:latin typeface="+mn-ea"/>
              </a:rPr>
              <a:t>・経営の軸づくり</a:t>
            </a:r>
            <a:endParaRPr lang="en-US" altLang="ja-JP" sz="1200" b="1">
              <a:solidFill>
                <a:schemeClr val="accent4">
                  <a:lumMod val="75000"/>
                </a:schemeClr>
              </a:solidFill>
              <a:latin typeface="+mn-ea"/>
            </a:endParaRPr>
          </a:p>
          <a:p>
            <a:pPr>
              <a:lnSpc>
                <a:spcPct val="125000"/>
              </a:lnSpc>
            </a:pPr>
            <a:r>
              <a:rPr lang="ja-JP" altLang="en-US" sz="1200" b="1">
                <a:solidFill>
                  <a:schemeClr val="accent4">
                    <a:lumMod val="75000"/>
                  </a:schemeClr>
                </a:solidFill>
                <a:latin typeface="+mn-ea"/>
              </a:rPr>
              <a:t>・自社らしさの言語化</a:t>
            </a:r>
          </a:p>
        </p:txBody>
      </p:sp>
      <p:sp>
        <p:nvSpPr>
          <p:cNvPr id="20" name="テキスト ボックス 19">
            <a:extLst>
              <a:ext uri="{FF2B5EF4-FFF2-40B4-BE49-F238E27FC236}">
                <a16:creationId xmlns:a16="http://schemas.microsoft.com/office/drawing/2014/main" id="{D347976A-A503-FB5D-8404-6571C20AB15B}"/>
              </a:ext>
            </a:extLst>
          </p:cNvPr>
          <p:cNvSpPr txBox="1"/>
          <p:nvPr/>
        </p:nvSpPr>
        <p:spPr>
          <a:xfrm>
            <a:off x="6445431" y="2913547"/>
            <a:ext cx="2770488" cy="1154675"/>
          </a:xfrm>
          <a:prstGeom prst="rect">
            <a:avLst/>
          </a:prstGeom>
          <a:noFill/>
        </p:spPr>
        <p:txBody>
          <a:bodyPr wrap="square" rtlCol="0">
            <a:spAutoFit/>
          </a:bodyPr>
          <a:lstStyle/>
          <a:p>
            <a:pPr>
              <a:lnSpc>
                <a:spcPct val="125000"/>
              </a:lnSpc>
            </a:pPr>
            <a:r>
              <a:rPr kumimoji="1" lang="ja-JP" altLang="en-US" sz="2000" b="1">
                <a:solidFill>
                  <a:srgbClr val="00A1B6"/>
                </a:solidFill>
                <a:latin typeface="+mn-ea"/>
              </a:rPr>
              <a:t>価値創造</a:t>
            </a:r>
            <a:endParaRPr kumimoji="1" lang="en-US" altLang="ja-JP" sz="2000" b="1">
              <a:solidFill>
                <a:srgbClr val="00A1B6"/>
              </a:solidFill>
              <a:latin typeface="+mn-ea"/>
            </a:endParaRPr>
          </a:p>
          <a:p>
            <a:pPr>
              <a:lnSpc>
                <a:spcPct val="125000"/>
              </a:lnSpc>
            </a:pPr>
            <a:r>
              <a:rPr kumimoji="1" lang="ja-JP" altLang="en-US" sz="1200" b="1">
                <a:solidFill>
                  <a:srgbClr val="00A1B6"/>
                </a:solidFill>
                <a:latin typeface="+mn-ea"/>
              </a:rPr>
              <a:t>自社の想いや自社らしさと顧客や社会のニーズを基に、魅力ある製品やサービスを創出する営み</a:t>
            </a:r>
            <a:endParaRPr kumimoji="1" lang="en-US" altLang="ja-JP" sz="1200" b="1">
              <a:solidFill>
                <a:srgbClr val="00A1B6"/>
              </a:solidFill>
              <a:latin typeface="+mn-ea"/>
            </a:endParaRPr>
          </a:p>
        </p:txBody>
      </p:sp>
      <p:sp>
        <p:nvSpPr>
          <p:cNvPr id="24" name="下矢印 23">
            <a:extLst>
              <a:ext uri="{FF2B5EF4-FFF2-40B4-BE49-F238E27FC236}">
                <a16:creationId xmlns:a16="http://schemas.microsoft.com/office/drawing/2014/main" id="{57CE6597-BC86-A820-F5FB-95C53CB5DCE7}"/>
              </a:ext>
            </a:extLst>
          </p:cNvPr>
          <p:cNvSpPr/>
          <p:nvPr/>
        </p:nvSpPr>
        <p:spPr>
          <a:xfrm>
            <a:off x="7401232" y="4281908"/>
            <a:ext cx="342900" cy="273844"/>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350"/>
          </a:p>
        </p:txBody>
      </p:sp>
      <p:sp>
        <p:nvSpPr>
          <p:cNvPr id="26" name="テキスト ボックス 25">
            <a:extLst>
              <a:ext uri="{FF2B5EF4-FFF2-40B4-BE49-F238E27FC236}">
                <a16:creationId xmlns:a16="http://schemas.microsoft.com/office/drawing/2014/main" id="{ADF0B4FA-A1B0-34F6-F53B-4E866941B64A}"/>
              </a:ext>
            </a:extLst>
          </p:cNvPr>
          <p:cNvSpPr txBox="1"/>
          <p:nvPr/>
        </p:nvSpPr>
        <p:spPr>
          <a:xfrm>
            <a:off x="6445431" y="4755206"/>
            <a:ext cx="2770488" cy="1616340"/>
          </a:xfrm>
          <a:prstGeom prst="rect">
            <a:avLst/>
          </a:prstGeom>
          <a:noFill/>
        </p:spPr>
        <p:txBody>
          <a:bodyPr wrap="square" rtlCol="0">
            <a:spAutoFit/>
          </a:bodyPr>
          <a:lstStyle/>
          <a:p>
            <a:r>
              <a:rPr kumimoji="1" lang="ja-JP" altLang="en-US" sz="2000" b="1">
                <a:solidFill>
                  <a:srgbClr val="00A1B6"/>
                </a:solidFill>
              </a:rPr>
              <a:t>イノベーションと</a:t>
            </a:r>
            <a:br>
              <a:rPr kumimoji="1" lang="en-US" altLang="ja-JP" sz="2000" b="1">
                <a:solidFill>
                  <a:srgbClr val="00A1B6"/>
                </a:solidFill>
              </a:rPr>
            </a:br>
            <a:r>
              <a:rPr kumimoji="1" lang="ja-JP" altLang="en-US" sz="2000" b="1">
                <a:solidFill>
                  <a:srgbClr val="00A1B6"/>
                </a:solidFill>
              </a:rPr>
              <a:t>ブランディング</a:t>
            </a:r>
            <a:endParaRPr kumimoji="1" lang="en-US" altLang="ja-JP" sz="2000" b="1">
              <a:solidFill>
                <a:srgbClr val="00A1B6"/>
              </a:solidFill>
            </a:endParaRPr>
          </a:p>
          <a:p>
            <a:pPr>
              <a:lnSpc>
                <a:spcPct val="125000"/>
              </a:lnSpc>
            </a:pPr>
            <a:r>
              <a:rPr lang="ja-JP" altLang="en-US" sz="1200" b="1">
                <a:solidFill>
                  <a:srgbClr val="00A1B6"/>
                </a:solidFill>
                <a:latin typeface="+mn-ea"/>
              </a:rPr>
              <a:t>・競争力のある新商品開発</a:t>
            </a:r>
            <a:endParaRPr lang="en-US" altLang="ja-JP" sz="1200" b="1">
              <a:solidFill>
                <a:srgbClr val="00A1B6"/>
              </a:solidFill>
              <a:latin typeface="+mn-ea"/>
            </a:endParaRPr>
          </a:p>
          <a:p>
            <a:pPr>
              <a:lnSpc>
                <a:spcPct val="125000"/>
              </a:lnSpc>
            </a:pPr>
            <a:r>
              <a:rPr lang="ja-JP" altLang="en-US" sz="1200" b="1">
                <a:solidFill>
                  <a:srgbClr val="00A1B6"/>
                </a:solidFill>
                <a:latin typeface="+mn-ea"/>
              </a:rPr>
              <a:t>・ブランディングによる付加価値</a:t>
            </a:r>
            <a:endParaRPr lang="en-US" altLang="ja-JP" sz="1200" b="1">
              <a:solidFill>
                <a:srgbClr val="00A1B6"/>
              </a:solidFill>
              <a:latin typeface="+mn-ea"/>
            </a:endParaRPr>
          </a:p>
          <a:p>
            <a:pPr>
              <a:lnSpc>
                <a:spcPct val="125000"/>
              </a:lnSpc>
            </a:pPr>
            <a:r>
              <a:rPr lang="ja-JP" altLang="en-US" sz="1200" b="1">
                <a:solidFill>
                  <a:srgbClr val="00A1B6"/>
                </a:solidFill>
                <a:latin typeface="+mn-ea"/>
              </a:rPr>
              <a:t>・研究開発による知財力向上</a:t>
            </a:r>
            <a:endParaRPr lang="en-US" altLang="ja-JP" sz="1200" b="1">
              <a:solidFill>
                <a:srgbClr val="00A1B6"/>
              </a:solidFill>
              <a:latin typeface="+mn-ea"/>
            </a:endParaRPr>
          </a:p>
          <a:p>
            <a:pPr>
              <a:lnSpc>
                <a:spcPct val="125000"/>
              </a:lnSpc>
            </a:pPr>
            <a:r>
              <a:rPr lang="ja-JP" altLang="en-US" sz="1200" b="1">
                <a:solidFill>
                  <a:srgbClr val="00A1B6"/>
                </a:solidFill>
                <a:latin typeface="+mn-ea"/>
              </a:rPr>
              <a:t>・自社らしさが感じられる商品</a:t>
            </a:r>
          </a:p>
        </p:txBody>
      </p:sp>
      <p:sp>
        <p:nvSpPr>
          <p:cNvPr id="21" name="テキスト ボックス 20">
            <a:extLst>
              <a:ext uri="{FF2B5EF4-FFF2-40B4-BE49-F238E27FC236}">
                <a16:creationId xmlns:a16="http://schemas.microsoft.com/office/drawing/2014/main" id="{9963A7CF-9D05-A644-9478-52E160E73916}"/>
              </a:ext>
            </a:extLst>
          </p:cNvPr>
          <p:cNvSpPr txBox="1"/>
          <p:nvPr/>
        </p:nvSpPr>
        <p:spPr>
          <a:xfrm>
            <a:off x="444068" y="2913547"/>
            <a:ext cx="2770488" cy="1154675"/>
          </a:xfrm>
          <a:prstGeom prst="rect">
            <a:avLst/>
          </a:prstGeom>
          <a:noFill/>
        </p:spPr>
        <p:txBody>
          <a:bodyPr wrap="square" rtlCol="0">
            <a:spAutoFit/>
          </a:bodyPr>
          <a:lstStyle/>
          <a:p>
            <a:pPr>
              <a:lnSpc>
                <a:spcPct val="125000"/>
              </a:lnSpc>
            </a:pPr>
            <a:r>
              <a:rPr kumimoji="1" lang="ja-JP" altLang="en-US" sz="2000" b="1">
                <a:solidFill>
                  <a:srgbClr val="C92457"/>
                </a:solidFill>
                <a:latin typeface="+mn-ea"/>
              </a:rPr>
              <a:t>文化醸成</a:t>
            </a:r>
            <a:endParaRPr kumimoji="1" lang="en-US" altLang="ja-JP" sz="2000" b="1">
              <a:solidFill>
                <a:srgbClr val="C92457"/>
              </a:solidFill>
              <a:latin typeface="+mn-ea"/>
            </a:endParaRPr>
          </a:p>
          <a:p>
            <a:pPr>
              <a:lnSpc>
                <a:spcPct val="125000"/>
              </a:lnSpc>
            </a:pPr>
            <a:r>
              <a:rPr kumimoji="1" lang="ja-JP" altLang="en-US" sz="1200" b="1">
                <a:solidFill>
                  <a:srgbClr val="C92457"/>
                </a:solidFill>
                <a:latin typeface="+mn-ea"/>
              </a:rPr>
              <a:t>自社の想いや自社らしさを、顧客や社内外の仲間に伝え、共感と共創の土壌を形成する営み</a:t>
            </a:r>
          </a:p>
        </p:txBody>
      </p:sp>
      <p:sp>
        <p:nvSpPr>
          <p:cNvPr id="22" name="下矢印 21">
            <a:extLst>
              <a:ext uri="{FF2B5EF4-FFF2-40B4-BE49-F238E27FC236}">
                <a16:creationId xmlns:a16="http://schemas.microsoft.com/office/drawing/2014/main" id="{0CF94088-D069-151E-F15A-60102B5C26FB}"/>
              </a:ext>
            </a:extLst>
          </p:cNvPr>
          <p:cNvSpPr/>
          <p:nvPr/>
        </p:nvSpPr>
        <p:spPr>
          <a:xfrm>
            <a:off x="1399862" y="4281908"/>
            <a:ext cx="342900" cy="273844"/>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350"/>
          </a:p>
        </p:txBody>
      </p:sp>
      <p:sp>
        <p:nvSpPr>
          <p:cNvPr id="27" name="テキスト ボックス 26">
            <a:extLst>
              <a:ext uri="{FF2B5EF4-FFF2-40B4-BE49-F238E27FC236}">
                <a16:creationId xmlns:a16="http://schemas.microsoft.com/office/drawing/2014/main" id="{A6FA5FE9-E313-DD63-7B5A-98F2979C6544}"/>
              </a:ext>
            </a:extLst>
          </p:cNvPr>
          <p:cNvSpPr txBox="1"/>
          <p:nvPr/>
        </p:nvSpPr>
        <p:spPr>
          <a:xfrm>
            <a:off x="444069" y="4755206"/>
            <a:ext cx="2770468" cy="1616340"/>
          </a:xfrm>
          <a:prstGeom prst="rect">
            <a:avLst/>
          </a:prstGeom>
          <a:noFill/>
        </p:spPr>
        <p:txBody>
          <a:bodyPr wrap="square" rtlCol="0">
            <a:spAutoFit/>
          </a:bodyPr>
          <a:lstStyle/>
          <a:p>
            <a:r>
              <a:rPr kumimoji="1" lang="ja-JP" altLang="en-US" sz="2000" b="1">
                <a:solidFill>
                  <a:srgbClr val="C92457"/>
                </a:solidFill>
              </a:rPr>
              <a:t>変化に適応できる</a:t>
            </a:r>
            <a:br>
              <a:rPr kumimoji="1" lang="en-US" altLang="ja-JP" sz="2000" b="1">
                <a:solidFill>
                  <a:srgbClr val="C92457"/>
                </a:solidFill>
              </a:rPr>
            </a:br>
            <a:r>
              <a:rPr kumimoji="1" lang="ja-JP" altLang="en-US" sz="2000" b="1">
                <a:solidFill>
                  <a:srgbClr val="C92457"/>
                </a:solidFill>
              </a:rPr>
              <a:t>強い組織・仲間づくり</a:t>
            </a:r>
            <a:endParaRPr kumimoji="1" lang="en-US" altLang="ja-JP" sz="2000" b="1">
              <a:solidFill>
                <a:srgbClr val="C92457"/>
              </a:solidFill>
            </a:endParaRPr>
          </a:p>
          <a:p>
            <a:pPr>
              <a:lnSpc>
                <a:spcPct val="125000"/>
              </a:lnSpc>
            </a:pPr>
            <a:r>
              <a:rPr lang="ja-JP" altLang="en-US" sz="1200" b="1">
                <a:solidFill>
                  <a:srgbClr val="C92457"/>
                </a:solidFill>
                <a:latin typeface="+mn-ea"/>
              </a:rPr>
              <a:t>・従業員とのビジョンづくり</a:t>
            </a:r>
            <a:endParaRPr lang="en-US" altLang="ja-JP" sz="1200" b="1">
              <a:solidFill>
                <a:srgbClr val="C92457"/>
              </a:solidFill>
              <a:latin typeface="+mn-ea"/>
            </a:endParaRPr>
          </a:p>
          <a:p>
            <a:pPr>
              <a:lnSpc>
                <a:spcPct val="125000"/>
              </a:lnSpc>
            </a:pPr>
            <a:r>
              <a:rPr lang="ja-JP" altLang="en-US" sz="1200" b="1">
                <a:solidFill>
                  <a:srgbClr val="C92457"/>
                </a:solidFill>
                <a:latin typeface="+mn-ea"/>
              </a:rPr>
              <a:t>・協力企業との関係性強化</a:t>
            </a:r>
            <a:endParaRPr lang="en-US" altLang="ja-JP" sz="1200" b="1">
              <a:solidFill>
                <a:srgbClr val="C92457"/>
              </a:solidFill>
              <a:latin typeface="+mn-ea"/>
            </a:endParaRPr>
          </a:p>
          <a:p>
            <a:pPr>
              <a:lnSpc>
                <a:spcPct val="125000"/>
              </a:lnSpc>
            </a:pPr>
            <a:r>
              <a:rPr lang="ja-JP" altLang="en-US" sz="1200" b="1">
                <a:solidFill>
                  <a:srgbClr val="C92457"/>
                </a:solidFill>
                <a:latin typeface="+mn-ea"/>
              </a:rPr>
              <a:t>・採用ブランディング活動</a:t>
            </a:r>
            <a:endParaRPr lang="en-US" altLang="ja-JP" sz="1200" b="1">
              <a:solidFill>
                <a:srgbClr val="C92457"/>
              </a:solidFill>
              <a:latin typeface="+mn-ea"/>
            </a:endParaRPr>
          </a:p>
          <a:p>
            <a:pPr>
              <a:lnSpc>
                <a:spcPct val="125000"/>
              </a:lnSpc>
            </a:pPr>
            <a:r>
              <a:rPr lang="ja-JP" altLang="en-US" sz="1200" b="1">
                <a:solidFill>
                  <a:srgbClr val="C92457"/>
                </a:solidFill>
                <a:latin typeface="+mn-ea"/>
              </a:rPr>
              <a:t>・自社らしさの体現</a:t>
            </a:r>
          </a:p>
        </p:txBody>
      </p:sp>
    </p:spTree>
    <p:extLst>
      <p:ext uri="{BB962C8B-B14F-4D97-AF65-F5344CB8AC3E}">
        <p14:creationId xmlns:p14="http://schemas.microsoft.com/office/powerpoint/2010/main" val="58210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linds(horizont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linds(horizontal)">
                                      <p:cBhvr>
                                        <p:cTn id="18" dur="500"/>
                                        <p:tgtEl>
                                          <p:spTgt spid="2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linds(horizontal)">
                                      <p:cBhvr>
                                        <p:cTn id="21" dur="500"/>
                                        <p:tgtEl>
                                          <p:spTgt spid="2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linds(horizontal)">
                                      <p:cBhvr>
                                        <p:cTn id="24" dur="500"/>
                                        <p:tgtEl>
                                          <p:spTgt spid="24"/>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linds(horizontal)">
                                      <p:cBhvr>
                                        <p:cTn id="27" dur="500"/>
                                        <p:tgtEl>
                                          <p:spTgt spid="26"/>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linds(horizontal)">
                                      <p:cBhvr>
                                        <p:cTn id="30" dur="500"/>
                                        <p:tgtEl>
                                          <p:spTgt spid="22"/>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linds(horizontal)">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animBg="1"/>
      <p:bldP spid="25" grpId="0"/>
      <p:bldP spid="20" grpId="0"/>
      <p:bldP spid="24" grpId="0" animBg="1"/>
      <p:bldP spid="26" grpId="0"/>
      <p:bldP spid="21" grpId="0"/>
      <p:bldP spid="22" grpId="0" animBg="1"/>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510D5A-61C0-E2A6-3550-B4A61C3BF67C}"/>
              </a:ext>
            </a:extLst>
          </p:cNvPr>
          <p:cNvSpPr>
            <a:spLocks noGrp="1"/>
          </p:cNvSpPr>
          <p:nvPr>
            <p:ph idx="1"/>
          </p:nvPr>
        </p:nvSpPr>
        <p:spPr>
          <a:xfrm>
            <a:off x="3215666" y="2193513"/>
            <a:ext cx="5820832" cy="3562519"/>
          </a:xfrm>
        </p:spPr>
        <p:txBody>
          <a:bodyPr lIns="91440" tIns="72000" rIns="91440" bIns="36000" anchor="t"/>
          <a:lstStyle/>
          <a:p>
            <a:r>
              <a:rPr lang="ja-JP" altLang="en-US" sz="2000">
                <a:latin typeface="Arial"/>
                <a:cs typeface="Arial"/>
              </a:rPr>
              <a:t>講師自己紹介</a:t>
            </a:r>
            <a:endParaRPr lang="en-US" altLang="ja-JP" sz="2000" dirty="0">
              <a:latin typeface="Arial"/>
              <a:cs typeface="Arial"/>
            </a:endParaRPr>
          </a:p>
          <a:p>
            <a:endParaRPr lang="en-US" sz="2000" dirty="0">
              <a:latin typeface="Arial"/>
              <a:ea typeface="Calibri"/>
              <a:cs typeface="Arial"/>
            </a:endParaRPr>
          </a:p>
          <a:p>
            <a:r>
              <a:rPr lang="ja-JP" altLang="en-US" sz="2000">
                <a:latin typeface="Arial"/>
                <a:ea typeface="Calibri"/>
                <a:cs typeface="Arial"/>
              </a:rPr>
              <a:t>本ページはフォーマットにとらわれず、</a:t>
            </a:r>
            <a:endParaRPr lang="en-US" altLang="ja-JP" sz="2000" dirty="0">
              <a:latin typeface="Arial"/>
              <a:ea typeface="Calibri"/>
              <a:cs typeface="Arial"/>
            </a:endParaRPr>
          </a:p>
          <a:p>
            <a:r>
              <a:rPr lang="ja-JP" altLang="en-US" sz="2000">
                <a:latin typeface="Arial"/>
                <a:ea typeface="Calibri"/>
                <a:cs typeface="Arial"/>
              </a:rPr>
              <a:t>講師の方の自由な表現をしていただければと存じます。</a:t>
            </a:r>
            <a:endParaRPr lang="en-US" sz="2000" dirty="0">
              <a:ea typeface="Calibri"/>
              <a:cs typeface="Calibri"/>
            </a:endParaRPr>
          </a:p>
        </p:txBody>
      </p:sp>
      <p:sp>
        <p:nvSpPr>
          <p:cNvPr id="3" name="Title 2">
            <a:extLst>
              <a:ext uri="{FF2B5EF4-FFF2-40B4-BE49-F238E27FC236}">
                <a16:creationId xmlns:a16="http://schemas.microsoft.com/office/drawing/2014/main" id="{1690E8A7-54AB-9B80-8ADC-D247C6E6AFCF}"/>
              </a:ext>
            </a:extLst>
          </p:cNvPr>
          <p:cNvSpPr>
            <a:spLocks noGrp="1"/>
          </p:cNvSpPr>
          <p:nvPr>
            <p:ph type="title"/>
          </p:nvPr>
        </p:nvSpPr>
        <p:spPr/>
        <p:txBody>
          <a:bodyPr/>
          <a:lstStyle/>
          <a:p>
            <a:r>
              <a:rPr lang="ja-JP" altLang="en-US"/>
              <a:t>本日の講師</a:t>
            </a:r>
            <a:endParaRPr lang="en-US" dirty="0"/>
          </a:p>
        </p:txBody>
      </p:sp>
      <p:sp>
        <p:nvSpPr>
          <p:cNvPr id="4" name="Content Placeholder 3">
            <a:extLst>
              <a:ext uri="{FF2B5EF4-FFF2-40B4-BE49-F238E27FC236}">
                <a16:creationId xmlns:a16="http://schemas.microsoft.com/office/drawing/2014/main" id="{46EE343B-7C1A-1CE9-A987-CC54321F8479}"/>
              </a:ext>
            </a:extLst>
          </p:cNvPr>
          <p:cNvSpPr>
            <a:spLocks noGrp="1"/>
          </p:cNvSpPr>
          <p:nvPr>
            <p:ph sz="quarter" idx="10"/>
          </p:nvPr>
        </p:nvSpPr>
        <p:spPr/>
        <p:txBody>
          <a:bodyPr/>
          <a:lstStyle/>
          <a:p>
            <a:r>
              <a:rPr lang="en-US" dirty="0" err="1"/>
              <a:t>名前</a:t>
            </a:r>
            <a:endParaRPr lang="en-US" dirty="0"/>
          </a:p>
        </p:txBody>
      </p:sp>
      <p:sp>
        <p:nvSpPr>
          <p:cNvPr id="6" name="Text Placeholder 5">
            <a:extLst>
              <a:ext uri="{FF2B5EF4-FFF2-40B4-BE49-F238E27FC236}">
                <a16:creationId xmlns:a16="http://schemas.microsoft.com/office/drawing/2014/main" id="{B82EBAB0-9A7E-940F-61BB-4C2901FECB95}"/>
              </a:ext>
            </a:extLst>
          </p:cNvPr>
          <p:cNvSpPr>
            <a:spLocks noGrp="1"/>
          </p:cNvSpPr>
          <p:nvPr>
            <p:ph type="body" sz="quarter" idx="12"/>
          </p:nvPr>
        </p:nvSpPr>
        <p:spPr/>
        <p:txBody>
          <a:bodyPr lIns="91440" tIns="45720" rIns="91440" bIns="45720" anchor="ctr"/>
          <a:lstStyle/>
          <a:p>
            <a:r>
              <a:rPr lang="ja-JP" altLang="en-US">
                <a:ea typeface="游ゴシック"/>
                <a:cs typeface="Calibri"/>
              </a:rPr>
              <a:t>ふりがな</a:t>
            </a:r>
            <a:endParaRPr lang="en-US" dirty="0"/>
          </a:p>
        </p:txBody>
      </p:sp>
      <p:sp>
        <p:nvSpPr>
          <p:cNvPr id="7" name="図プレースホルダー 6">
            <a:extLst>
              <a:ext uri="{FF2B5EF4-FFF2-40B4-BE49-F238E27FC236}">
                <a16:creationId xmlns:a16="http://schemas.microsoft.com/office/drawing/2014/main" id="{BE408D94-4044-EF54-3D54-D5D18FA6FE77}"/>
              </a:ext>
            </a:extLst>
          </p:cNvPr>
          <p:cNvSpPr>
            <a:spLocks noGrp="1"/>
          </p:cNvSpPr>
          <p:nvPr>
            <p:ph type="pic" sz="quarter" idx="11"/>
          </p:nvPr>
        </p:nvSpPr>
        <p:spPr/>
        <p:txBody>
          <a:bodyPr/>
          <a:lstStyle/>
          <a:p>
            <a:endParaRPr lang="ja-JP" altLang="en-US"/>
          </a:p>
        </p:txBody>
      </p:sp>
    </p:spTree>
    <p:extLst>
      <p:ext uri="{BB962C8B-B14F-4D97-AF65-F5344CB8AC3E}">
        <p14:creationId xmlns:p14="http://schemas.microsoft.com/office/powerpoint/2010/main" val="1717422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C1BC0-E42F-3A31-5806-0FEE85F90098}"/>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2BEDDD1-BF39-2998-B4E7-2229FC20A45E}"/>
              </a:ext>
            </a:extLst>
          </p:cNvPr>
          <p:cNvSpPr>
            <a:spLocks noGrp="1"/>
          </p:cNvSpPr>
          <p:nvPr>
            <p:ph type="sldNum" sz="quarter" idx="4294967295"/>
          </p:nvPr>
        </p:nvSpPr>
        <p:spPr>
          <a:xfrm>
            <a:off x="0" y="3657"/>
            <a:ext cx="0" cy="0"/>
          </a:xfrm>
        </p:spPr>
        <p:txBody>
          <a:bodyPr/>
          <a:lstStyle/>
          <a:p>
            <a:endParaRPr kumimoji="1" lang="ja-JP" altLang="en-US"/>
          </a:p>
        </p:txBody>
      </p:sp>
      <p:pic>
        <p:nvPicPr>
          <p:cNvPr id="17" name="図 16">
            <a:extLst>
              <a:ext uri="{FF2B5EF4-FFF2-40B4-BE49-F238E27FC236}">
                <a16:creationId xmlns:a16="http://schemas.microsoft.com/office/drawing/2014/main" id="{EC4462DF-FD8F-0FDE-418F-509CD9F6B705}"/>
              </a:ext>
            </a:extLst>
          </p:cNvPr>
          <p:cNvPicPr>
            <a:picLocks noChangeAspect="1"/>
          </p:cNvPicPr>
          <p:nvPr/>
        </p:nvPicPr>
        <p:blipFill>
          <a:blip r:embed="rId3"/>
          <a:stretch>
            <a:fillRect/>
          </a:stretch>
        </p:blipFill>
        <p:spPr>
          <a:xfrm>
            <a:off x="2718949" y="959962"/>
            <a:ext cx="3706103" cy="1822241"/>
          </a:xfrm>
          <a:prstGeom prst="rect">
            <a:avLst/>
          </a:prstGeom>
        </p:spPr>
      </p:pic>
      <p:sp>
        <p:nvSpPr>
          <p:cNvPr id="3" name="下矢印 2">
            <a:extLst>
              <a:ext uri="{FF2B5EF4-FFF2-40B4-BE49-F238E27FC236}">
                <a16:creationId xmlns:a16="http://schemas.microsoft.com/office/drawing/2014/main" id="{33E9B1A6-9528-BF05-B306-AD38CC1676E6}"/>
              </a:ext>
            </a:extLst>
          </p:cNvPr>
          <p:cNvSpPr/>
          <p:nvPr/>
        </p:nvSpPr>
        <p:spPr>
          <a:xfrm>
            <a:off x="4317357" y="3284666"/>
            <a:ext cx="509286" cy="625033"/>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655140F-9EC2-651A-3679-E5ACCA5BC0A9}"/>
              </a:ext>
            </a:extLst>
          </p:cNvPr>
          <p:cNvSpPr txBox="1"/>
          <p:nvPr/>
        </p:nvSpPr>
        <p:spPr>
          <a:xfrm>
            <a:off x="-107950" y="4110920"/>
            <a:ext cx="9359900" cy="1839030"/>
          </a:xfrm>
          <a:prstGeom prst="rect">
            <a:avLst/>
          </a:prstGeom>
          <a:noFill/>
        </p:spPr>
        <p:txBody>
          <a:bodyPr wrap="square" rtlCol="0">
            <a:spAutoFit/>
          </a:bodyPr>
          <a:lstStyle/>
          <a:p>
            <a:pPr algn="ctr">
              <a:lnSpc>
                <a:spcPct val="150000"/>
              </a:lnSpc>
            </a:pPr>
            <a:r>
              <a:rPr kumimoji="1" lang="ja-JP" altLang="en-US" b="1"/>
              <a:t>認知度・品質・価格・納期などの差別化戦略における競争力向上でもなく、</a:t>
            </a:r>
            <a:endParaRPr kumimoji="1" lang="en-US" altLang="ja-JP" b="1"/>
          </a:p>
          <a:p>
            <a:pPr algn="ctr">
              <a:lnSpc>
                <a:spcPct val="150000"/>
              </a:lnSpc>
            </a:pPr>
            <a:r>
              <a:rPr kumimoji="1" lang="ja-JP" altLang="en-US" b="1"/>
              <a:t>イメージ向上のみを目指す表面的なブランディングでもなく、</a:t>
            </a:r>
            <a:endParaRPr kumimoji="1" lang="en-US" altLang="ja-JP" b="1"/>
          </a:p>
          <a:p>
            <a:pPr algn="ctr">
              <a:lnSpc>
                <a:spcPct val="150000"/>
              </a:lnSpc>
            </a:pPr>
            <a:r>
              <a:rPr kumimoji="1" lang="ja-JP" altLang="en-US" b="1"/>
              <a:t>会社の個性を徹底的に深堀、独自の価値を生み出し続けることによる</a:t>
            </a:r>
            <a:endParaRPr kumimoji="1" lang="en-US" altLang="ja-JP" b="1"/>
          </a:p>
          <a:p>
            <a:pPr algn="ctr">
              <a:lnSpc>
                <a:spcPct val="150000"/>
              </a:lnSpc>
            </a:pPr>
            <a:r>
              <a:rPr kumimoji="1" lang="ja-JP" altLang="en-US" sz="2400" b="1" spc="300">
                <a:highlight>
                  <a:srgbClr val="FFFF00"/>
                </a:highlight>
              </a:rPr>
              <a:t>独自化戦略の実現による持続力向上</a:t>
            </a:r>
            <a:endParaRPr kumimoji="1" lang="en-US" altLang="ja-JP" sz="2400" b="1" spc="300">
              <a:highlight>
                <a:srgbClr val="FFFF00"/>
              </a:highlight>
            </a:endParaRPr>
          </a:p>
        </p:txBody>
      </p:sp>
      <p:sp>
        <p:nvSpPr>
          <p:cNvPr id="7" name="タイトル 6">
            <a:extLst>
              <a:ext uri="{FF2B5EF4-FFF2-40B4-BE49-F238E27FC236}">
                <a16:creationId xmlns:a16="http://schemas.microsoft.com/office/drawing/2014/main" id="{BA882800-F675-43F2-B7A9-9EDD95944AC1}"/>
              </a:ext>
            </a:extLst>
          </p:cNvPr>
          <p:cNvSpPr>
            <a:spLocks noGrp="1"/>
          </p:cNvSpPr>
          <p:nvPr>
            <p:ph type="title"/>
          </p:nvPr>
        </p:nvSpPr>
        <p:spPr/>
        <p:txBody>
          <a:bodyPr/>
          <a:lstStyle/>
          <a:p>
            <a:endParaRPr lang="ja-JP" altLang="en-US"/>
          </a:p>
        </p:txBody>
      </p:sp>
    </p:spTree>
    <p:extLst>
      <p:ext uri="{BB962C8B-B14F-4D97-AF65-F5344CB8AC3E}">
        <p14:creationId xmlns:p14="http://schemas.microsoft.com/office/powerpoint/2010/main" val="2085357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0E1A239-EBD3-994E-B719-E52496433816}"/>
              </a:ext>
            </a:extLst>
          </p:cNvPr>
          <p:cNvSpPr>
            <a:spLocks noGrp="1"/>
          </p:cNvSpPr>
          <p:nvPr>
            <p:ph idx="1"/>
          </p:nvPr>
        </p:nvSpPr>
        <p:spPr>
          <a:prstGeom prst="rect">
            <a:avLst/>
          </a:prstGeom>
        </p:spPr>
        <p:txBody>
          <a:bodyPr anchor="ctr">
            <a:normAutofit/>
          </a:bodyPr>
          <a:lstStyle/>
          <a:p>
            <a:pPr>
              <a:lnSpc>
                <a:spcPct val="100000"/>
              </a:lnSpc>
            </a:pPr>
            <a:r>
              <a:rPr lang="ja-JP" altLang="en-US" sz="2400" b="1"/>
              <a:t>意思決定の一貫性が増し、スピードが出る</a:t>
            </a:r>
            <a:endParaRPr lang="en-US" altLang="ja-JP" sz="2400" b="1"/>
          </a:p>
          <a:p>
            <a:pPr>
              <a:lnSpc>
                <a:spcPct val="200000"/>
              </a:lnSpc>
            </a:pPr>
            <a:r>
              <a:rPr lang="ja-JP" altLang="en-US" sz="2400" b="1"/>
              <a:t>経営資源配分の選択と集中ができる</a:t>
            </a:r>
            <a:endParaRPr lang="en-US" altLang="ja-JP" sz="2400" b="1"/>
          </a:p>
          <a:p>
            <a:pPr>
              <a:lnSpc>
                <a:spcPct val="200000"/>
              </a:lnSpc>
            </a:pPr>
            <a:r>
              <a:rPr lang="ja-JP" altLang="en-US" sz="2400" b="1"/>
              <a:t>ブランディング＝高付加価値化につながる</a:t>
            </a:r>
            <a:endParaRPr lang="en-US" altLang="ja-JP" sz="2400" b="1"/>
          </a:p>
          <a:p>
            <a:pPr>
              <a:lnSpc>
                <a:spcPct val="200000"/>
              </a:lnSpc>
            </a:pPr>
            <a:r>
              <a:rPr lang="ja-JP" altLang="en-US" sz="2400" b="1"/>
              <a:t>人材採用や協業パートナー開拓につながる</a:t>
            </a:r>
          </a:p>
        </p:txBody>
      </p:sp>
      <p:sp>
        <p:nvSpPr>
          <p:cNvPr id="2" name="タイトル 1">
            <a:extLst>
              <a:ext uri="{FF2B5EF4-FFF2-40B4-BE49-F238E27FC236}">
                <a16:creationId xmlns:a16="http://schemas.microsoft.com/office/drawing/2014/main" id="{B77118F0-9450-0F76-CCEE-8C79948BB021}"/>
              </a:ext>
            </a:extLst>
          </p:cNvPr>
          <p:cNvSpPr>
            <a:spLocks noGrp="1"/>
          </p:cNvSpPr>
          <p:nvPr>
            <p:ph type="title"/>
          </p:nvPr>
        </p:nvSpPr>
        <p:spPr/>
        <p:txBody>
          <a:bodyPr>
            <a:normAutofit fontScale="90000"/>
          </a:bodyPr>
          <a:lstStyle/>
          <a:p>
            <a:r>
              <a:rPr kumimoji="1" lang="ja-JP" altLang="en-US"/>
              <a:t>そもそも人格形成＝自社らしさが中核にある意味は？</a:t>
            </a:r>
          </a:p>
        </p:txBody>
      </p:sp>
    </p:spTree>
    <p:extLst>
      <p:ext uri="{BB962C8B-B14F-4D97-AF65-F5344CB8AC3E}">
        <p14:creationId xmlns:p14="http://schemas.microsoft.com/office/powerpoint/2010/main" val="2328329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952B9-F021-3DC9-0DCF-EAA5811D906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2A92AA1-5467-2380-6DEE-FF90FD8B7507}"/>
              </a:ext>
            </a:extLst>
          </p:cNvPr>
          <p:cNvSpPr>
            <a:spLocks noGrp="1"/>
          </p:cNvSpPr>
          <p:nvPr>
            <p:ph type="title"/>
          </p:nvPr>
        </p:nvSpPr>
        <p:spPr/>
        <p:txBody>
          <a:bodyPr/>
          <a:lstStyle/>
          <a:p>
            <a:r>
              <a:rPr lang="ja-JP" altLang="en-US"/>
              <a:t>デザイン経営の３つの要素</a:t>
            </a:r>
            <a:endParaRPr kumimoji="1" lang="ja-JP" altLang="en-US"/>
          </a:p>
        </p:txBody>
      </p:sp>
      <p:sp>
        <p:nvSpPr>
          <p:cNvPr id="4" name="スライド番号プレースホルダー 3">
            <a:extLst>
              <a:ext uri="{FF2B5EF4-FFF2-40B4-BE49-F238E27FC236}">
                <a16:creationId xmlns:a16="http://schemas.microsoft.com/office/drawing/2014/main" id="{58BBF89B-1F4C-4F48-60D5-235949050ABA}"/>
              </a:ext>
            </a:extLst>
          </p:cNvPr>
          <p:cNvSpPr>
            <a:spLocks noGrp="1"/>
          </p:cNvSpPr>
          <p:nvPr>
            <p:ph type="sldNum" sz="quarter" idx="4294967295"/>
          </p:nvPr>
        </p:nvSpPr>
        <p:spPr>
          <a:xfrm>
            <a:off x="0" y="3657"/>
            <a:ext cx="0" cy="0"/>
          </a:xfrm>
        </p:spPr>
        <p:txBody>
          <a:bodyPr/>
          <a:lstStyle/>
          <a:p>
            <a:endParaRPr kumimoji="1" lang="ja-JP" altLang="en-US"/>
          </a:p>
        </p:txBody>
      </p:sp>
      <p:pic>
        <p:nvPicPr>
          <p:cNvPr id="17" name="図 16">
            <a:extLst>
              <a:ext uri="{FF2B5EF4-FFF2-40B4-BE49-F238E27FC236}">
                <a16:creationId xmlns:a16="http://schemas.microsoft.com/office/drawing/2014/main" id="{6E9A543A-2247-A145-E8B6-5AB198D0C06E}"/>
              </a:ext>
            </a:extLst>
          </p:cNvPr>
          <p:cNvPicPr>
            <a:picLocks noChangeAspect="1"/>
          </p:cNvPicPr>
          <p:nvPr/>
        </p:nvPicPr>
        <p:blipFill>
          <a:blip r:embed="rId3"/>
          <a:stretch>
            <a:fillRect/>
          </a:stretch>
        </p:blipFill>
        <p:spPr>
          <a:xfrm>
            <a:off x="2718949" y="959962"/>
            <a:ext cx="3706103" cy="1822241"/>
          </a:xfrm>
          <a:prstGeom prst="rect">
            <a:avLst/>
          </a:prstGeom>
        </p:spPr>
      </p:pic>
      <p:sp>
        <p:nvSpPr>
          <p:cNvPr id="18" name="テキスト プレースホルダー 6">
            <a:extLst>
              <a:ext uri="{FF2B5EF4-FFF2-40B4-BE49-F238E27FC236}">
                <a16:creationId xmlns:a16="http://schemas.microsoft.com/office/drawing/2014/main" id="{A09B0427-853C-E023-DC21-975246F207AC}"/>
              </a:ext>
            </a:extLst>
          </p:cNvPr>
          <p:cNvSpPr txBox="1">
            <a:spLocks/>
          </p:cNvSpPr>
          <p:nvPr/>
        </p:nvSpPr>
        <p:spPr>
          <a:xfrm>
            <a:off x="2471190" y="692403"/>
            <a:ext cx="4201621" cy="335664"/>
          </a:xfrm>
          <a:prstGeom prst="rect">
            <a:avLst/>
          </a:prstGeom>
          <a:noFill/>
          <a:ln>
            <a:noFill/>
          </a:ln>
        </p:spPr>
        <p:txBody>
          <a:bodyPr vert="horz" wrap="square" lIns="149539" tIns="74769" rIns="149539" bIns="74769" rtlCol="0" anchor="t" anchorCtr="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lang="ja-JP" altLang="en-US" sz="2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defTabSz="633062">
              <a:spcBef>
                <a:spcPts val="0"/>
              </a:spcBef>
              <a:spcAft>
                <a:spcPts val="416"/>
              </a:spcAft>
              <a:buClr>
                <a:prstClr val="black">
                  <a:lumMod val="75000"/>
                  <a:lumOff val="25000"/>
                </a:prstClr>
              </a:buClr>
              <a:buNone/>
              <a:defRPr/>
            </a:pPr>
            <a:r>
              <a:rPr lang="ja-JP" altLang="en-US" sz="1200" b="1">
                <a:solidFill>
                  <a:srgbClr val="56431E"/>
                </a:solidFill>
                <a:latin typeface="Yu Gothic" panose="020B0400000000000000" pitchFamily="34" charset="-128"/>
                <a:ea typeface="Yu Gothic" panose="020B0400000000000000" pitchFamily="34" charset="-128"/>
                <a:cs typeface="メイリオ" panose="020B0604030504040204" pitchFamily="50" charset="-128"/>
              </a:rPr>
              <a:t>特許庁による中小企業向けデザイン経営の好循環モデル</a:t>
            </a:r>
          </a:p>
        </p:txBody>
      </p:sp>
      <p:sp>
        <p:nvSpPr>
          <p:cNvPr id="3" name="テキスト ボックス 2">
            <a:extLst>
              <a:ext uri="{FF2B5EF4-FFF2-40B4-BE49-F238E27FC236}">
                <a16:creationId xmlns:a16="http://schemas.microsoft.com/office/drawing/2014/main" id="{FD4207A9-E768-BC69-CFB2-EBCD29A96761}"/>
              </a:ext>
            </a:extLst>
          </p:cNvPr>
          <p:cNvSpPr txBox="1"/>
          <p:nvPr/>
        </p:nvSpPr>
        <p:spPr>
          <a:xfrm>
            <a:off x="2649659" y="3651269"/>
            <a:ext cx="3775393" cy="2246769"/>
          </a:xfrm>
          <a:prstGeom prst="rect">
            <a:avLst/>
          </a:prstGeom>
          <a:noFill/>
        </p:spPr>
        <p:txBody>
          <a:bodyPr wrap="none" rtlCol="0">
            <a:spAutoFit/>
          </a:bodyPr>
          <a:lstStyle/>
          <a:p>
            <a:r>
              <a:rPr kumimoji="1" lang="ja-JP" altLang="en-US" sz="2800"/>
              <a:t>デザイン経営実施事例</a:t>
            </a:r>
            <a:endParaRPr kumimoji="1" lang="en-US" altLang="ja-JP" sz="2800"/>
          </a:p>
          <a:p>
            <a:endParaRPr kumimoji="1" lang="en-US" altLang="ja-JP" sz="2800"/>
          </a:p>
          <a:p>
            <a:pPr marL="342900" indent="-342900">
              <a:buFont typeface="+mj-lt"/>
              <a:buAutoNum type="arabicPeriod"/>
            </a:pPr>
            <a:r>
              <a:rPr kumimoji="1" lang="ja-JP" altLang="en-US" sz="2800"/>
              <a:t>株式会社アイワ工芸</a:t>
            </a:r>
            <a:endParaRPr kumimoji="1" lang="en-US" altLang="ja-JP" sz="2800"/>
          </a:p>
          <a:p>
            <a:pPr marL="342900" indent="-342900">
              <a:buFont typeface="+mj-lt"/>
              <a:buAutoNum type="arabicPeriod"/>
            </a:pPr>
            <a:endParaRPr kumimoji="1" lang="en-US" altLang="ja-JP" sz="2800"/>
          </a:p>
          <a:p>
            <a:pPr marL="342900" indent="-342900">
              <a:buFont typeface="+mj-lt"/>
              <a:buAutoNum type="arabicPeriod"/>
            </a:pPr>
            <a:r>
              <a:rPr kumimoji="1" lang="ja-JP" altLang="en-US" sz="2800"/>
              <a:t>船橋株式会社</a:t>
            </a:r>
          </a:p>
        </p:txBody>
      </p:sp>
    </p:spTree>
    <p:extLst>
      <p:ext uri="{BB962C8B-B14F-4D97-AF65-F5344CB8AC3E}">
        <p14:creationId xmlns:p14="http://schemas.microsoft.com/office/powerpoint/2010/main" val="3752703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23AA9-F844-0F58-0DA7-CE53531AAA6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7E5B62C-7BE2-6155-39A9-7734F1E2A7A7}"/>
              </a:ext>
            </a:extLst>
          </p:cNvPr>
          <p:cNvSpPr>
            <a:spLocks noGrp="1"/>
          </p:cNvSpPr>
          <p:nvPr>
            <p:ph type="title"/>
          </p:nvPr>
        </p:nvSpPr>
        <p:spPr/>
        <p:txBody>
          <a:bodyPr/>
          <a:lstStyle/>
          <a:p>
            <a:r>
              <a:rPr lang="ja-JP" altLang="en-US"/>
              <a:t>デザイン経営の３つの要素</a:t>
            </a:r>
            <a:endParaRPr kumimoji="1" lang="ja-JP" altLang="en-US"/>
          </a:p>
        </p:txBody>
      </p:sp>
      <p:sp>
        <p:nvSpPr>
          <p:cNvPr id="4" name="スライド番号プレースホルダー 3">
            <a:extLst>
              <a:ext uri="{FF2B5EF4-FFF2-40B4-BE49-F238E27FC236}">
                <a16:creationId xmlns:a16="http://schemas.microsoft.com/office/drawing/2014/main" id="{88646F24-65C2-28AE-03FE-F1EF375F4E42}"/>
              </a:ext>
            </a:extLst>
          </p:cNvPr>
          <p:cNvSpPr>
            <a:spLocks noGrp="1"/>
          </p:cNvSpPr>
          <p:nvPr>
            <p:ph type="sldNum" sz="quarter" idx="4294967295"/>
          </p:nvPr>
        </p:nvSpPr>
        <p:spPr>
          <a:xfrm>
            <a:off x="0" y="3657"/>
            <a:ext cx="0" cy="0"/>
          </a:xfrm>
        </p:spPr>
        <p:txBody>
          <a:bodyPr/>
          <a:lstStyle/>
          <a:p>
            <a:endParaRPr kumimoji="1" lang="ja-JP" altLang="en-US"/>
          </a:p>
        </p:txBody>
      </p:sp>
      <p:pic>
        <p:nvPicPr>
          <p:cNvPr id="17" name="図 16">
            <a:extLst>
              <a:ext uri="{FF2B5EF4-FFF2-40B4-BE49-F238E27FC236}">
                <a16:creationId xmlns:a16="http://schemas.microsoft.com/office/drawing/2014/main" id="{ACE7A07E-A0C8-29A6-761B-69919589B246}"/>
              </a:ext>
            </a:extLst>
          </p:cNvPr>
          <p:cNvPicPr>
            <a:picLocks noChangeAspect="1"/>
          </p:cNvPicPr>
          <p:nvPr/>
        </p:nvPicPr>
        <p:blipFill>
          <a:blip r:embed="rId3"/>
          <a:stretch>
            <a:fillRect/>
          </a:stretch>
        </p:blipFill>
        <p:spPr>
          <a:xfrm>
            <a:off x="2718949" y="959962"/>
            <a:ext cx="3706103" cy="1822241"/>
          </a:xfrm>
          <a:prstGeom prst="rect">
            <a:avLst/>
          </a:prstGeom>
        </p:spPr>
      </p:pic>
      <p:sp>
        <p:nvSpPr>
          <p:cNvPr id="18" name="テキスト プレースホルダー 6">
            <a:extLst>
              <a:ext uri="{FF2B5EF4-FFF2-40B4-BE49-F238E27FC236}">
                <a16:creationId xmlns:a16="http://schemas.microsoft.com/office/drawing/2014/main" id="{E5933186-D6EA-9C79-A5D5-66C7F7926970}"/>
              </a:ext>
            </a:extLst>
          </p:cNvPr>
          <p:cNvSpPr txBox="1">
            <a:spLocks/>
          </p:cNvSpPr>
          <p:nvPr/>
        </p:nvSpPr>
        <p:spPr>
          <a:xfrm>
            <a:off x="2471190" y="692403"/>
            <a:ext cx="4201621" cy="335664"/>
          </a:xfrm>
          <a:prstGeom prst="rect">
            <a:avLst/>
          </a:prstGeom>
          <a:noFill/>
          <a:ln>
            <a:noFill/>
          </a:ln>
        </p:spPr>
        <p:txBody>
          <a:bodyPr vert="horz" wrap="square" lIns="149539" tIns="74769" rIns="149539" bIns="74769" rtlCol="0" anchor="t" anchorCtr="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lang="ja-JP" altLang="en-US" sz="2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defTabSz="633062">
              <a:spcBef>
                <a:spcPts val="0"/>
              </a:spcBef>
              <a:spcAft>
                <a:spcPts val="416"/>
              </a:spcAft>
              <a:buClr>
                <a:prstClr val="black">
                  <a:lumMod val="75000"/>
                  <a:lumOff val="25000"/>
                </a:prstClr>
              </a:buClr>
              <a:buNone/>
              <a:defRPr/>
            </a:pPr>
            <a:r>
              <a:rPr lang="ja-JP" altLang="en-US" sz="1200" b="1">
                <a:solidFill>
                  <a:srgbClr val="56431E"/>
                </a:solidFill>
                <a:latin typeface="Yu Gothic" panose="020B0400000000000000" pitchFamily="34" charset="-128"/>
                <a:ea typeface="Yu Gothic" panose="020B0400000000000000" pitchFamily="34" charset="-128"/>
                <a:cs typeface="メイリオ" panose="020B0604030504040204" pitchFamily="50" charset="-128"/>
              </a:rPr>
              <a:t>特許庁による中小企業向けデザイン経営の好循環モデル</a:t>
            </a:r>
          </a:p>
        </p:txBody>
      </p:sp>
      <p:sp>
        <p:nvSpPr>
          <p:cNvPr id="3" name="テキスト ボックス 2">
            <a:extLst>
              <a:ext uri="{FF2B5EF4-FFF2-40B4-BE49-F238E27FC236}">
                <a16:creationId xmlns:a16="http://schemas.microsoft.com/office/drawing/2014/main" id="{65478F13-F6E1-838C-09E1-3BEEE3C8A863}"/>
              </a:ext>
            </a:extLst>
          </p:cNvPr>
          <p:cNvSpPr txBox="1"/>
          <p:nvPr/>
        </p:nvSpPr>
        <p:spPr>
          <a:xfrm>
            <a:off x="2649659" y="3651269"/>
            <a:ext cx="3775393" cy="2246769"/>
          </a:xfrm>
          <a:prstGeom prst="rect">
            <a:avLst/>
          </a:prstGeom>
          <a:noFill/>
        </p:spPr>
        <p:txBody>
          <a:bodyPr wrap="none" rtlCol="0">
            <a:spAutoFit/>
          </a:bodyPr>
          <a:lstStyle/>
          <a:p>
            <a:r>
              <a:rPr kumimoji="1" lang="ja-JP" altLang="en-US" sz="2800"/>
              <a:t>デザイン経営実施事例</a:t>
            </a:r>
            <a:endParaRPr kumimoji="1" lang="en-US" altLang="ja-JP" sz="2800"/>
          </a:p>
          <a:p>
            <a:endParaRPr kumimoji="1" lang="en-US" altLang="ja-JP" sz="2800"/>
          </a:p>
          <a:p>
            <a:pPr marL="342900" indent="-342900">
              <a:buFont typeface="+mj-lt"/>
              <a:buAutoNum type="arabicPeriod"/>
            </a:pPr>
            <a:r>
              <a:rPr kumimoji="1" lang="ja-JP" altLang="en-US" sz="2800"/>
              <a:t>株式会社アイワ工芸</a:t>
            </a:r>
            <a:endParaRPr kumimoji="1" lang="en-US" altLang="ja-JP" sz="2800"/>
          </a:p>
          <a:p>
            <a:pPr marL="342900" indent="-342900">
              <a:buFont typeface="+mj-lt"/>
              <a:buAutoNum type="arabicPeriod"/>
            </a:pPr>
            <a:endParaRPr kumimoji="1" lang="en-US" altLang="ja-JP" sz="2800"/>
          </a:p>
          <a:p>
            <a:pPr marL="342900" indent="-342900">
              <a:buFont typeface="+mj-lt"/>
              <a:buAutoNum type="arabicPeriod"/>
            </a:pPr>
            <a:r>
              <a:rPr kumimoji="1" lang="ja-JP" altLang="en-US" sz="2800">
                <a:solidFill>
                  <a:schemeClr val="bg1">
                    <a:lumMod val="75000"/>
                  </a:schemeClr>
                </a:solidFill>
              </a:rPr>
              <a:t>船橋株式会社</a:t>
            </a:r>
          </a:p>
        </p:txBody>
      </p:sp>
    </p:spTree>
    <p:extLst>
      <p:ext uri="{BB962C8B-B14F-4D97-AF65-F5344CB8AC3E}">
        <p14:creationId xmlns:p14="http://schemas.microsoft.com/office/powerpoint/2010/main" val="34199277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E0004-60DA-725C-0FDD-EFBB04A6B2E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EA9DE18-6D68-9828-9213-EE3C6E8D69E9}"/>
              </a:ext>
            </a:extLst>
          </p:cNvPr>
          <p:cNvSpPr>
            <a:spLocks noGrp="1"/>
          </p:cNvSpPr>
          <p:nvPr>
            <p:ph type="title"/>
          </p:nvPr>
        </p:nvSpPr>
        <p:spPr/>
        <p:txBody>
          <a:bodyPr/>
          <a:lstStyle/>
          <a:p>
            <a:r>
              <a:rPr lang="ja-JP" altLang="en-US"/>
              <a:t>デザイン経営のアクション事例</a:t>
            </a:r>
            <a:endParaRPr kumimoji="1" lang="ja-JP" altLang="en-US"/>
          </a:p>
        </p:txBody>
      </p:sp>
      <p:sp>
        <p:nvSpPr>
          <p:cNvPr id="4" name="スライド番号プレースホルダー 3">
            <a:extLst>
              <a:ext uri="{FF2B5EF4-FFF2-40B4-BE49-F238E27FC236}">
                <a16:creationId xmlns:a16="http://schemas.microsoft.com/office/drawing/2014/main" id="{F8E4FBB2-3F3A-E6D5-978E-F09518C694F9}"/>
              </a:ext>
            </a:extLst>
          </p:cNvPr>
          <p:cNvSpPr>
            <a:spLocks noGrp="1"/>
          </p:cNvSpPr>
          <p:nvPr>
            <p:ph type="sldNum" sz="quarter" idx="4294967295"/>
          </p:nvPr>
        </p:nvSpPr>
        <p:spPr>
          <a:xfrm>
            <a:off x="0" y="3657"/>
            <a:ext cx="0" cy="0"/>
          </a:xfrm>
        </p:spPr>
        <p:txBody>
          <a:bodyPr/>
          <a:lstStyle/>
          <a:p>
            <a:endParaRPr kumimoji="1" lang="ja-JP" altLang="en-US"/>
          </a:p>
        </p:txBody>
      </p:sp>
      <p:pic>
        <p:nvPicPr>
          <p:cNvPr id="17" name="図 16">
            <a:extLst>
              <a:ext uri="{FF2B5EF4-FFF2-40B4-BE49-F238E27FC236}">
                <a16:creationId xmlns:a16="http://schemas.microsoft.com/office/drawing/2014/main" id="{7E702B22-2331-9539-55C0-6D859A8FEF35}"/>
              </a:ext>
            </a:extLst>
          </p:cNvPr>
          <p:cNvPicPr>
            <a:picLocks noChangeAspect="1"/>
          </p:cNvPicPr>
          <p:nvPr/>
        </p:nvPicPr>
        <p:blipFill>
          <a:blip r:embed="rId3"/>
          <a:stretch>
            <a:fillRect/>
          </a:stretch>
        </p:blipFill>
        <p:spPr>
          <a:xfrm>
            <a:off x="2718949" y="602153"/>
            <a:ext cx="3706103" cy="1822241"/>
          </a:xfrm>
          <a:prstGeom prst="rect">
            <a:avLst/>
          </a:prstGeom>
        </p:spPr>
      </p:pic>
      <p:sp>
        <p:nvSpPr>
          <p:cNvPr id="3" name="角丸四角形 2">
            <a:extLst>
              <a:ext uri="{FF2B5EF4-FFF2-40B4-BE49-F238E27FC236}">
                <a16:creationId xmlns:a16="http://schemas.microsoft.com/office/drawing/2014/main" id="{9B2C26FA-5670-1590-CF92-8F37472EAA16}"/>
              </a:ext>
            </a:extLst>
          </p:cNvPr>
          <p:cNvSpPr/>
          <p:nvPr/>
        </p:nvSpPr>
        <p:spPr>
          <a:xfrm>
            <a:off x="3966072" y="602153"/>
            <a:ext cx="2458980" cy="1822241"/>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6" name="図 5" descr="落書きされた看板&#10;&#10;自動的に生成された説明">
            <a:extLst>
              <a:ext uri="{FF2B5EF4-FFF2-40B4-BE49-F238E27FC236}">
                <a16:creationId xmlns:a16="http://schemas.microsoft.com/office/drawing/2014/main" id="{DED469ED-2E86-0B57-5073-A62450D50A7D}"/>
              </a:ext>
            </a:extLst>
          </p:cNvPr>
          <p:cNvPicPr>
            <a:picLocks noChangeAspect="1"/>
          </p:cNvPicPr>
          <p:nvPr/>
        </p:nvPicPr>
        <p:blipFill>
          <a:blip r:embed="rId4"/>
          <a:stretch>
            <a:fillRect/>
          </a:stretch>
        </p:blipFill>
        <p:spPr>
          <a:xfrm>
            <a:off x="5051525" y="3341876"/>
            <a:ext cx="3966072" cy="2029225"/>
          </a:xfrm>
          <a:prstGeom prst="rect">
            <a:avLst/>
          </a:prstGeom>
        </p:spPr>
      </p:pic>
      <p:sp>
        <p:nvSpPr>
          <p:cNvPr id="7" name="テキスト ボックス 6">
            <a:extLst>
              <a:ext uri="{FF2B5EF4-FFF2-40B4-BE49-F238E27FC236}">
                <a16:creationId xmlns:a16="http://schemas.microsoft.com/office/drawing/2014/main" id="{8C3FF0C8-F460-6066-0DDB-439285F35805}"/>
              </a:ext>
            </a:extLst>
          </p:cNvPr>
          <p:cNvSpPr txBox="1"/>
          <p:nvPr/>
        </p:nvSpPr>
        <p:spPr>
          <a:xfrm>
            <a:off x="456791" y="2675620"/>
            <a:ext cx="4570482" cy="3664208"/>
          </a:xfrm>
          <a:prstGeom prst="rect">
            <a:avLst/>
          </a:prstGeom>
          <a:noFill/>
        </p:spPr>
        <p:txBody>
          <a:bodyPr wrap="none" rtlCol="0">
            <a:spAutoFit/>
          </a:bodyPr>
          <a:lstStyle/>
          <a:p>
            <a:pPr>
              <a:lnSpc>
                <a:spcPct val="130000"/>
              </a:lnSpc>
            </a:pPr>
            <a:r>
              <a:rPr kumimoji="1" lang="ja-JP" altLang="en-US"/>
              <a:t>事例１：アイワ工芸</a:t>
            </a:r>
            <a:endParaRPr kumimoji="1" lang="en-US" altLang="ja-JP"/>
          </a:p>
          <a:p>
            <a:pPr>
              <a:lnSpc>
                <a:spcPct val="130000"/>
              </a:lnSpc>
            </a:pPr>
            <a:endParaRPr kumimoji="1" lang="en-US" altLang="ja-JP"/>
          </a:p>
          <a:p>
            <a:pPr>
              <a:lnSpc>
                <a:spcPct val="130000"/>
              </a:lnSpc>
            </a:pPr>
            <a:r>
              <a:rPr kumimoji="1" lang="ja-JP" altLang="en-US"/>
              <a:t>所在：愛知県</a:t>
            </a:r>
            <a:endParaRPr kumimoji="1" lang="en-US" altLang="ja-JP"/>
          </a:p>
          <a:p>
            <a:pPr>
              <a:lnSpc>
                <a:spcPct val="130000"/>
              </a:lnSpc>
            </a:pPr>
            <a:r>
              <a:rPr kumimoji="1" lang="ja-JP" altLang="en-US"/>
              <a:t>事業内容：看板制作、外観リノベーション</a:t>
            </a:r>
            <a:endParaRPr kumimoji="1" lang="en-US" altLang="ja-JP"/>
          </a:p>
          <a:p>
            <a:pPr>
              <a:lnSpc>
                <a:spcPct val="130000"/>
              </a:lnSpc>
            </a:pPr>
            <a:endParaRPr kumimoji="1" lang="en-US" altLang="ja-JP"/>
          </a:p>
          <a:p>
            <a:pPr>
              <a:lnSpc>
                <a:spcPct val="130000"/>
              </a:lnSpc>
            </a:pPr>
            <a:r>
              <a:rPr kumimoji="1" lang="ja-JP" altLang="en-US"/>
              <a:t>実施内容</a:t>
            </a:r>
            <a:endParaRPr kumimoji="1" lang="en-US" altLang="ja-JP"/>
          </a:p>
          <a:p>
            <a:pPr>
              <a:lnSpc>
                <a:spcPct val="130000"/>
              </a:lnSpc>
            </a:pPr>
            <a:r>
              <a:rPr kumimoji="1" lang="ja-JP" altLang="en-US"/>
              <a:t>１：自社らしさ、強みの見える化</a:t>
            </a:r>
            <a:endParaRPr kumimoji="1" lang="en-US" altLang="ja-JP"/>
          </a:p>
          <a:p>
            <a:pPr>
              <a:lnSpc>
                <a:spcPct val="130000"/>
              </a:lnSpc>
            </a:pPr>
            <a:r>
              <a:rPr kumimoji="1" lang="ja-JP" altLang="en-US"/>
              <a:t>２：事業戦略の改変</a:t>
            </a:r>
            <a:endParaRPr kumimoji="1" lang="en-US" altLang="ja-JP"/>
          </a:p>
          <a:p>
            <a:pPr>
              <a:lnSpc>
                <a:spcPct val="130000"/>
              </a:lnSpc>
            </a:pPr>
            <a:r>
              <a:rPr kumimoji="1" lang="ja-JP" altLang="en-US"/>
              <a:t>３：マーケティングの変更</a:t>
            </a:r>
            <a:endParaRPr kumimoji="1" lang="en-US" altLang="ja-JP"/>
          </a:p>
          <a:p>
            <a:pPr>
              <a:lnSpc>
                <a:spcPct val="130000"/>
              </a:lnSpc>
            </a:pPr>
            <a:endParaRPr kumimoji="1" lang="ja-JP" altLang="en-US"/>
          </a:p>
        </p:txBody>
      </p:sp>
    </p:spTree>
    <p:extLst>
      <p:ext uri="{BB962C8B-B14F-4D97-AF65-F5344CB8AC3E}">
        <p14:creationId xmlns:p14="http://schemas.microsoft.com/office/powerpoint/2010/main" val="9635019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F67DB-1DAA-1CE9-934A-6B7B802DB63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585A293-9D59-8236-570A-3C7DD22C0A5A}"/>
              </a:ext>
            </a:extLst>
          </p:cNvPr>
          <p:cNvSpPr>
            <a:spLocks noGrp="1"/>
          </p:cNvSpPr>
          <p:nvPr>
            <p:ph type="title"/>
          </p:nvPr>
        </p:nvSpPr>
        <p:spPr/>
        <p:txBody>
          <a:bodyPr/>
          <a:lstStyle/>
          <a:p>
            <a:r>
              <a:rPr lang="ja-JP" altLang="en-US"/>
              <a:t>デザイン経営のアクション事例：アイワ工芸</a:t>
            </a:r>
            <a:endParaRPr kumimoji="1" lang="ja-JP" altLang="en-US"/>
          </a:p>
        </p:txBody>
      </p:sp>
      <p:sp>
        <p:nvSpPr>
          <p:cNvPr id="4" name="スライド番号プレースホルダー 3">
            <a:extLst>
              <a:ext uri="{FF2B5EF4-FFF2-40B4-BE49-F238E27FC236}">
                <a16:creationId xmlns:a16="http://schemas.microsoft.com/office/drawing/2014/main" id="{38A45914-A868-1812-6353-19EC8732CFF6}"/>
              </a:ext>
            </a:extLst>
          </p:cNvPr>
          <p:cNvSpPr>
            <a:spLocks noGrp="1"/>
          </p:cNvSpPr>
          <p:nvPr>
            <p:ph type="sldNum" sz="quarter" idx="4294967295"/>
          </p:nvPr>
        </p:nvSpPr>
        <p:spPr>
          <a:xfrm>
            <a:off x="0" y="3657"/>
            <a:ext cx="0" cy="0"/>
          </a:xfrm>
        </p:spPr>
        <p:txBody>
          <a:bodyPr/>
          <a:lstStyle/>
          <a:p>
            <a:endParaRPr kumimoji="1" lang="ja-JP" altLang="en-US"/>
          </a:p>
        </p:txBody>
      </p:sp>
      <p:pic>
        <p:nvPicPr>
          <p:cNvPr id="5" name="図 4" descr="グラフ&#10;&#10;自動的に生成された説明">
            <a:extLst>
              <a:ext uri="{FF2B5EF4-FFF2-40B4-BE49-F238E27FC236}">
                <a16:creationId xmlns:a16="http://schemas.microsoft.com/office/drawing/2014/main" id="{6EB28007-1298-2E04-E0D4-1D3AAB41D9DA}"/>
              </a:ext>
            </a:extLst>
          </p:cNvPr>
          <p:cNvPicPr>
            <a:picLocks noChangeAspect="1"/>
          </p:cNvPicPr>
          <p:nvPr/>
        </p:nvPicPr>
        <p:blipFill>
          <a:blip r:embed="rId3"/>
          <a:stretch>
            <a:fillRect/>
          </a:stretch>
        </p:blipFill>
        <p:spPr>
          <a:xfrm>
            <a:off x="638979" y="729999"/>
            <a:ext cx="8135956" cy="5398001"/>
          </a:xfrm>
          <a:prstGeom prst="rect">
            <a:avLst/>
          </a:prstGeom>
        </p:spPr>
      </p:pic>
    </p:spTree>
    <p:extLst>
      <p:ext uri="{BB962C8B-B14F-4D97-AF65-F5344CB8AC3E}">
        <p14:creationId xmlns:p14="http://schemas.microsoft.com/office/powerpoint/2010/main" val="2807806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63164-EB54-A3DE-FA91-171907215B0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624425D-DC1E-E66B-1139-05437701F9C0}"/>
              </a:ext>
            </a:extLst>
          </p:cNvPr>
          <p:cNvSpPr>
            <a:spLocks noGrp="1"/>
          </p:cNvSpPr>
          <p:nvPr>
            <p:ph type="title"/>
          </p:nvPr>
        </p:nvSpPr>
        <p:spPr/>
        <p:txBody>
          <a:bodyPr/>
          <a:lstStyle/>
          <a:p>
            <a:r>
              <a:rPr lang="ja-JP" altLang="en-US"/>
              <a:t>デザイン経営のアクション事例：アイワ工芸</a:t>
            </a:r>
            <a:endParaRPr kumimoji="1" lang="ja-JP" altLang="en-US"/>
          </a:p>
        </p:txBody>
      </p:sp>
      <p:sp>
        <p:nvSpPr>
          <p:cNvPr id="4" name="スライド番号プレースホルダー 3">
            <a:extLst>
              <a:ext uri="{FF2B5EF4-FFF2-40B4-BE49-F238E27FC236}">
                <a16:creationId xmlns:a16="http://schemas.microsoft.com/office/drawing/2014/main" id="{C36A2016-B010-8A77-0AE8-F6356A0609E4}"/>
              </a:ext>
            </a:extLst>
          </p:cNvPr>
          <p:cNvSpPr>
            <a:spLocks noGrp="1"/>
          </p:cNvSpPr>
          <p:nvPr>
            <p:ph type="sldNum" sz="quarter" idx="4294967295"/>
          </p:nvPr>
        </p:nvSpPr>
        <p:spPr>
          <a:xfrm>
            <a:off x="0" y="3657"/>
            <a:ext cx="0" cy="0"/>
          </a:xfrm>
        </p:spPr>
        <p:txBody>
          <a:bodyPr/>
          <a:lstStyle/>
          <a:p>
            <a:endParaRPr kumimoji="1" lang="ja-JP" altLang="en-US"/>
          </a:p>
        </p:txBody>
      </p:sp>
      <p:pic>
        <p:nvPicPr>
          <p:cNvPr id="8" name="図 7" descr="グラフィカル ユーザー インターフェイス, アプリケーション&#10;&#10;自動的に生成された説明">
            <a:extLst>
              <a:ext uri="{FF2B5EF4-FFF2-40B4-BE49-F238E27FC236}">
                <a16:creationId xmlns:a16="http://schemas.microsoft.com/office/drawing/2014/main" id="{819ECDF0-A818-A53D-9EF2-265B0F683A80}"/>
              </a:ext>
            </a:extLst>
          </p:cNvPr>
          <p:cNvPicPr>
            <a:picLocks noChangeAspect="1"/>
          </p:cNvPicPr>
          <p:nvPr/>
        </p:nvPicPr>
        <p:blipFill>
          <a:blip r:embed="rId3"/>
          <a:srcRect r="33246"/>
          <a:stretch/>
        </p:blipFill>
        <p:spPr>
          <a:xfrm>
            <a:off x="139841" y="791837"/>
            <a:ext cx="8864317" cy="5274325"/>
          </a:xfrm>
          <a:prstGeom prst="rect">
            <a:avLst/>
          </a:prstGeom>
        </p:spPr>
      </p:pic>
    </p:spTree>
    <p:extLst>
      <p:ext uri="{BB962C8B-B14F-4D97-AF65-F5344CB8AC3E}">
        <p14:creationId xmlns:p14="http://schemas.microsoft.com/office/powerpoint/2010/main" val="3139739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4B8E6-4D43-8F4A-6D3D-E6473D94260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36941FC-78BC-D42E-737D-D062524213BD}"/>
              </a:ext>
            </a:extLst>
          </p:cNvPr>
          <p:cNvSpPr>
            <a:spLocks noGrp="1"/>
          </p:cNvSpPr>
          <p:nvPr>
            <p:ph type="title"/>
          </p:nvPr>
        </p:nvSpPr>
        <p:spPr/>
        <p:txBody>
          <a:bodyPr/>
          <a:lstStyle/>
          <a:p>
            <a:r>
              <a:rPr lang="ja-JP" altLang="en-US"/>
              <a:t>デザイン経営のアクション事例：アイワ工芸</a:t>
            </a:r>
            <a:endParaRPr kumimoji="1" lang="ja-JP" altLang="en-US"/>
          </a:p>
        </p:txBody>
      </p:sp>
      <p:sp>
        <p:nvSpPr>
          <p:cNvPr id="4" name="スライド番号プレースホルダー 3">
            <a:extLst>
              <a:ext uri="{FF2B5EF4-FFF2-40B4-BE49-F238E27FC236}">
                <a16:creationId xmlns:a16="http://schemas.microsoft.com/office/drawing/2014/main" id="{413EDBB2-E629-6DC8-6186-9EB72B4AA88F}"/>
              </a:ext>
            </a:extLst>
          </p:cNvPr>
          <p:cNvSpPr>
            <a:spLocks noGrp="1"/>
          </p:cNvSpPr>
          <p:nvPr>
            <p:ph type="sldNum" sz="quarter" idx="4294967295"/>
          </p:nvPr>
        </p:nvSpPr>
        <p:spPr>
          <a:xfrm>
            <a:off x="0" y="3657"/>
            <a:ext cx="0" cy="0"/>
          </a:xfrm>
        </p:spPr>
        <p:txBody>
          <a:bodyPr/>
          <a:lstStyle/>
          <a:p>
            <a:endParaRPr kumimoji="1" lang="ja-JP" altLang="en-US"/>
          </a:p>
        </p:txBody>
      </p:sp>
      <p:pic>
        <p:nvPicPr>
          <p:cNvPr id="5" name="図 4" descr="ロゴ が含まれている画像&#10;&#10;自動的に生成された説明">
            <a:extLst>
              <a:ext uri="{FF2B5EF4-FFF2-40B4-BE49-F238E27FC236}">
                <a16:creationId xmlns:a16="http://schemas.microsoft.com/office/drawing/2014/main" id="{599EF3D3-7635-D4F7-878B-AF51F3AC368B}"/>
              </a:ext>
            </a:extLst>
          </p:cNvPr>
          <p:cNvPicPr>
            <a:picLocks noChangeAspect="1"/>
          </p:cNvPicPr>
          <p:nvPr/>
        </p:nvPicPr>
        <p:blipFill>
          <a:blip r:embed="rId3"/>
          <a:stretch>
            <a:fillRect/>
          </a:stretch>
        </p:blipFill>
        <p:spPr>
          <a:xfrm>
            <a:off x="179388" y="788790"/>
            <a:ext cx="8870813" cy="4973031"/>
          </a:xfrm>
          <a:prstGeom prst="rect">
            <a:avLst/>
          </a:prstGeom>
        </p:spPr>
      </p:pic>
    </p:spTree>
    <p:extLst>
      <p:ext uri="{BB962C8B-B14F-4D97-AF65-F5344CB8AC3E}">
        <p14:creationId xmlns:p14="http://schemas.microsoft.com/office/powerpoint/2010/main" val="9528343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0A136-64FF-9533-6E79-6322BE27F88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DEC5215-AA79-EBF3-FB76-F757776AFB4A}"/>
              </a:ext>
            </a:extLst>
          </p:cNvPr>
          <p:cNvSpPr>
            <a:spLocks noGrp="1"/>
          </p:cNvSpPr>
          <p:nvPr>
            <p:ph type="title"/>
          </p:nvPr>
        </p:nvSpPr>
        <p:spPr/>
        <p:txBody>
          <a:bodyPr/>
          <a:lstStyle/>
          <a:p>
            <a:r>
              <a:rPr lang="ja-JP" altLang="en-US"/>
              <a:t>デザイン経営のアクション事例：アイワ工芸</a:t>
            </a:r>
            <a:endParaRPr kumimoji="1" lang="ja-JP" altLang="en-US"/>
          </a:p>
        </p:txBody>
      </p:sp>
      <p:sp>
        <p:nvSpPr>
          <p:cNvPr id="4" name="スライド番号プレースホルダー 3">
            <a:extLst>
              <a:ext uri="{FF2B5EF4-FFF2-40B4-BE49-F238E27FC236}">
                <a16:creationId xmlns:a16="http://schemas.microsoft.com/office/drawing/2014/main" id="{660CD571-B140-5D7F-D104-87987E2C71A6}"/>
              </a:ext>
            </a:extLst>
          </p:cNvPr>
          <p:cNvSpPr>
            <a:spLocks noGrp="1"/>
          </p:cNvSpPr>
          <p:nvPr>
            <p:ph type="sldNum" sz="quarter" idx="4294967295"/>
          </p:nvPr>
        </p:nvSpPr>
        <p:spPr>
          <a:xfrm>
            <a:off x="0" y="3657"/>
            <a:ext cx="0" cy="0"/>
          </a:xfrm>
        </p:spPr>
        <p:txBody>
          <a:bodyPr/>
          <a:lstStyle/>
          <a:p>
            <a:endParaRPr kumimoji="1" lang="ja-JP" altLang="en-US"/>
          </a:p>
        </p:txBody>
      </p:sp>
      <p:pic>
        <p:nvPicPr>
          <p:cNvPr id="8" name="図 7" descr="グラフィカル ユーザー インターフェイス, アプリケーション&#10;&#10;自動的に生成された説明">
            <a:extLst>
              <a:ext uri="{FF2B5EF4-FFF2-40B4-BE49-F238E27FC236}">
                <a16:creationId xmlns:a16="http://schemas.microsoft.com/office/drawing/2014/main" id="{644D2642-3B20-7975-803E-4A1126D7F360}"/>
              </a:ext>
            </a:extLst>
          </p:cNvPr>
          <p:cNvPicPr>
            <a:picLocks noChangeAspect="1"/>
          </p:cNvPicPr>
          <p:nvPr/>
        </p:nvPicPr>
        <p:blipFill>
          <a:blip r:embed="rId3"/>
          <a:srcRect l="70696" t="2080" b="2363"/>
          <a:stretch/>
        </p:blipFill>
        <p:spPr>
          <a:xfrm>
            <a:off x="2407185" y="625207"/>
            <a:ext cx="4329629" cy="5607586"/>
          </a:xfrm>
          <a:prstGeom prst="rect">
            <a:avLst/>
          </a:prstGeom>
        </p:spPr>
      </p:pic>
    </p:spTree>
    <p:extLst>
      <p:ext uri="{BB962C8B-B14F-4D97-AF65-F5344CB8AC3E}">
        <p14:creationId xmlns:p14="http://schemas.microsoft.com/office/powerpoint/2010/main" val="148198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C283B-E91E-10BF-7639-AA567E9F12C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50B7CFF-7039-ADD2-7171-85047E13D0CF}"/>
              </a:ext>
            </a:extLst>
          </p:cNvPr>
          <p:cNvSpPr>
            <a:spLocks noGrp="1"/>
          </p:cNvSpPr>
          <p:nvPr>
            <p:ph type="title"/>
          </p:nvPr>
        </p:nvSpPr>
        <p:spPr/>
        <p:txBody>
          <a:bodyPr/>
          <a:lstStyle/>
          <a:p>
            <a:r>
              <a:rPr lang="ja-JP" altLang="en-US"/>
              <a:t>デザイン経営のアクション事例：アイワ工芸</a:t>
            </a:r>
            <a:endParaRPr kumimoji="1" lang="ja-JP" altLang="en-US"/>
          </a:p>
        </p:txBody>
      </p:sp>
      <p:sp>
        <p:nvSpPr>
          <p:cNvPr id="4" name="スライド番号プレースホルダー 3">
            <a:extLst>
              <a:ext uri="{FF2B5EF4-FFF2-40B4-BE49-F238E27FC236}">
                <a16:creationId xmlns:a16="http://schemas.microsoft.com/office/drawing/2014/main" id="{6BB3DC32-D9BC-C9A2-7DDE-79AA6E667805}"/>
              </a:ext>
            </a:extLst>
          </p:cNvPr>
          <p:cNvSpPr>
            <a:spLocks noGrp="1"/>
          </p:cNvSpPr>
          <p:nvPr>
            <p:ph type="sldNum" sz="quarter" idx="4294967295"/>
          </p:nvPr>
        </p:nvSpPr>
        <p:spPr>
          <a:xfrm>
            <a:off x="0" y="3657"/>
            <a:ext cx="0" cy="0"/>
          </a:xfrm>
        </p:spPr>
        <p:txBody>
          <a:bodyPr/>
          <a:lstStyle/>
          <a:p>
            <a:endParaRPr kumimoji="1" lang="ja-JP" altLang="en-US"/>
          </a:p>
        </p:txBody>
      </p:sp>
      <p:pic>
        <p:nvPicPr>
          <p:cNvPr id="6" name="図 5" descr="図形 が含まれている画像&#10;&#10;自動的に生成された説明">
            <a:extLst>
              <a:ext uri="{FF2B5EF4-FFF2-40B4-BE49-F238E27FC236}">
                <a16:creationId xmlns:a16="http://schemas.microsoft.com/office/drawing/2014/main" id="{9C3738C4-2CFD-34DC-A005-88B2D4F61DAD}"/>
              </a:ext>
            </a:extLst>
          </p:cNvPr>
          <p:cNvPicPr>
            <a:picLocks noChangeAspect="1"/>
          </p:cNvPicPr>
          <p:nvPr/>
        </p:nvPicPr>
        <p:blipFill>
          <a:blip r:embed="rId3"/>
          <a:stretch>
            <a:fillRect/>
          </a:stretch>
        </p:blipFill>
        <p:spPr>
          <a:xfrm>
            <a:off x="-1" y="1265232"/>
            <a:ext cx="9128754" cy="4320320"/>
          </a:xfrm>
          <a:prstGeom prst="rect">
            <a:avLst/>
          </a:prstGeom>
        </p:spPr>
      </p:pic>
    </p:spTree>
    <p:extLst>
      <p:ext uri="{BB962C8B-B14F-4D97-AF65-F5344CB8AC3E}">
        <p14:creationId xmlns:p14="http://schemas.microsoft.com/office/powerpoint/2010/main" val="3611650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F509C-B463-7569-9651-5AB1173D129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359CCEE-2264-B740-41BA-8CDC621232FA}"/>
              </a:ext>
            </a:extLst>
          </p:cNvPr>
          <p:cNvSpPr>
            <a:spLocks noGrp="1"/>
          </p:cNvSpPr>
          <p:nvPr>
            <p:ph type="title"/>
          </p:nvPr>
        </p:nvSpPr>
        <p:spPr/>
        <p:txBody>
          <a:bodyPr/>
          <a:lstStyle/>
          <a:p>
            <a:r>
              <a:rPr kumimoji="1" lang="ja-JP" altLang="en-US"/>
              <a:t>ワークショップの構成</a:t>
            </a:r>
          </a:p>
        </p:txBody>
      </p:sp>
      <p:cxnSp>
        <p:nvCxnSpPr>
          <p:cNvPr id="4" name="直線コネクタ 3">
            <a:extLst>
              <a:ext uri="{FF2B5EF4-FFF2-40B4-BE49-F238E27FC236}">
                <a16:creationId xmlns:a16="http://schemas.microsoft.com/office/drawing/2014/main" id="{CD1045E4-C929-7ED8-D378-73C7EBF12F5B}"/>
              </a:ext>
            </a:extLst>
          </p:cNvPr>
          <p:cNvCxnSpPr>
            <a:cxnSpLocks/>
            <a:stCxn id="7" idx="6"/>
            <a:endCxn id="9" idx="2"/>
          </p:cNvCxnSpPr>
          <p:nvPr/>
        </p:nvCxnSpPr>
        <p:spPr>
          <a:xfrm>
            <a:off x="1203245" y="3562564"/>
            <a:ext cx="1716444" cy="6872"/>
          </a:xfrm>
          <a:prstGeom prst="line">
            <a:avLst/>
          </a:prstGeom>
          <a:ln w="50800">
            <a:solidFill>
              <a:srgbClr val="AD915B"/>
            </a:solidFill>
          </a:ln>
        </p:spPr>
        <p:style>
          <a:lnRef idx="1">
            <a:schemeClr val="accent1"/>
          </a:lnRef>
          <a:fillRef idx="0">
            <a:schemeClr val="accent1"/>
          </a:fillRef>
          <a:effectRef idx="0">
            <a:schemeClr val="accent1"/>
          </a:effectRef>
          <a:fontRef idx="minor">
            <a:schemeClr val="tx1"/>
          </a:fontRef>
        </p:style>
      </p:cxnSp>
      <p:sp>
        <p:nvSpPr>
          <p:cNvPr id="9" name="楕円 8">
            <a:extLst>
              <a:ext uri="{FF2B5EF4-FFF2-40B4-BE49-F238E27FC236}">
                <a16:creationId xmlns:a16="http://schemas.microsoft.com/office/drawing/2014/main" id="{035C7FE3-559A-B429-377C-E50DC510DA9A}"/>
              </a:ext>
            </a:extLst>
          </p:cNvPr>
          <p:cNvSpPr/>
          <p:nvPr/>
        </p:nvSpPr>
        <p:spPr>
          <a:xfrm>
            <a:off x="2919689" y="3468522"/>
            <a:ext cx="201827" cy="201827"/>
          </a:xfrm>
          <a:prstGeom prst="ellipse">
            <a:avLst/>
          </a:prstGeom>
          <a:solidFill>
            <a:schemeClr val="bg1"/>
          </a:solidFill>
          <a:ln w="25400">
            <a:solidFill>
              <a:srgbClr val="7D6E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906AAD45-B997-E5EC-A279-00DB3D4B2E2F}"/>
              </a:ext>
            </a:extLst>
          </p:cNvPr>
          <p:cNvSpPr txBox="1"/>
          <p:nvPr/>
        </p:nvSpPr>
        <p:spPr>
          <a:xfrm>
            <a:off x="3121516" y="3941773"/>
            <a:ext cx="1595309" cy="370679"/>
          </a:xfrm>
          <a:prstGeom prst="rect">
            <a:avLst/>
          </a:prstGeom>
          <a:noFill/>
        </p:spPr>
        <p:txBody>
          <a:bodyPr wrap="none" rtlCol="0" anchor="ctr">
            <a:spAutoFit/>
          </a:bodyPr>
          <a:lstStyle/>
          <a:p>
            <a:pPr>
              <a:lnSpc>
                <a:spcPct val="90000"/>
              </a:lnSpc>
            </a:pPr>
            <a:r>
              <a:rPr kumimoji="1" lang="ja-JP" altLang="en-US" sz="1400" b="1">
                <a:solidFill>
                  <a:srgbClr val="604B22"/>
                </a:solidFill>
              </a:rPr>
              <a:t>次回までの</a:t>
            </a:r>
            <a:r>
              <a:rPr kumimoji="1" lang="ja-JP" altLang="en-US" sz="2000" b="1">
                <a:solidFill>
                  <a:srgbClr val="604B22"/>
                </a:solidFill>
              </a:rPr>
              <a:t>宿題</a:t>
            </a:r>
          </a:p>
        </p:txBody>
      </p:sp>
      <p:sp>
        <p:nvSpPr>
          <p:cNvPr id="23" name="テキスト ボックス 22">
            <a:extLst>
              <a:ext uri="{FF2B5EF4-FFF2-40B4-BE49-F238E27FC236}">
                <a16:creationId xmlns:a16="http://schemas.microsoft.com/office/drawing/2014/main" id="{9F956614-0CD7-E1A7-C65D-8CE4382C90AB}"/>
              </a:ext>
            </a:extLst>
          </p:cNvPr>
          <p:cNvSpPr txBox="1"/>
          <p:nvPr/>
        </p:nvSpPr>
        <p:spPr>
          <a:xfrm>
            <a:off x="3121516" y="4325756"/>
            <a:ext cx="4265601" cy="1400383"/>
          </a:xfrm>
          <a:prstGeom prst="rect">
            <a:avLst/>
          </a:prstGeom>
          <a:noFill/>
        </p:spPr>
        <p:txBody>
          <a:bodyPr wrap="square">
            <a:spAutoFit/>
          </a:bodyPr>
          <a:lstStyle/>
          <a:p>
            <a:pPr>
              <a:spcAft>
                <a:spcPts val="300"/>
              </a:spcAft>
            </a:pPr>
            <a:r>
              <a:rPr kumimoji="1" lang="ja-JP" altLang="en-US" sz="2000" b="1">
                <a:solidFill>
                  <a:srgbClr val="604B22"/>
                </a:solidFill>
              </a:rPr>
              <a:t>社員やお得意様は、</a:t>
            </a:r>
            <a:endParaRPr kumimoji="1" lang="en-US" altLang="ja-JP" sz="2000" b="1">
              <a:solidFill>
                <a:srgbClr val="604B22"/>
              </a:solidFill>
            </a:endParaRPr>
          </a:p>
          <a:p>
            <a:pPr>
              <a:spcAft>
                <a:spcPts val="300"/>
              </a:spcAft>
            </a:pPr>
            <a:r>
              <a:rPr kumimoji="1" lang="ja-JP" altLang="en-US" sz="2000" b="1">
                <a:solidFill>
                  <a:srgbClr val="604B22"/>
                </a:solidFill>
              </a:rPr>
              <a:t>自社のことを</a:t>
            </a:r>
            <a:br>
              <a:rPr kumimoji="1" lang="en-US" altLang="ja-JP" sz="2000" b="1">
                <a:solidFill>
                  <a:srgbClr val="604B22"/>
                </a:solidFill>
              </a:rPr>
            </a:br>
            <a:r>
              <a:rPr kumimoji="1" lang="ja-JP" altLang="en-US" sz="2000" b="1">
                <a:solidFill>
                  <a:srgbClr val="604B22"/>
                </a:solidFill>
              </a:rPr>
              <a:t>どのように思っているのか</a:t>
            </a:r>
            <a:endParaRPr kumimoji="1" lang="en-US" altLang="ja-JP" sz="2000" b="1">
              <a:solidFill>
                <a:srgbClr val="604B22"/>
              </a:solidFill>
            </a:endParaRPr>
          </a:p>
          <a:p>
            <a:pPr>
              <a:spcAft>
                <a:spcPts val="300"/>
              </a:spcAft>
            </a:pPr>
            <a:r>
              <a:rPr kumimoji="1" lang="ja-JP" altLang="en-US" sz="2000" b="1">
                <a:solidFill>
                  <a:srgbClr val="604B22"/>
                </a:solidFill>
              </a:rPr>
              <a:t>実際に聞いてみる</a:t>
            </a:r>
          </a:p>
        </p:txBody>
      </p:sp>
      <p:sp>
        <p:nvSpPr>
          <p:cNvPr id="7" name="楕円 6">
            <a:extLst>
              <a:ext uri="{FF2B5EF4-FFF2-40B4-BE49-F238E27FC236}">
                <a16:creationId xmlns:a16="http://schemas.microsoft.com/office/drawing/2014/main" id="{66D8DD19-9244-9150-B39B-9525131ED702}"/>
              </a:ext>
            </a:extLst>
          </p:cNvPr>
          <p:cNvSpPr/>
          <p:nvPr/>
        </p:nvSpPr>
        <p:spPr>
          <a:xfrm>
            <a:off x="969641" y="3445762"/>
            <a:ext cx="233604" cy="233604"/>
          </a:xfrm>
          <a:prstGeom prst="ellipse">
            <a:avLst/>
          </a:prstGeom>
          <a:solidFill>
            <a:srgbClr val="F37E4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376C8C22-7116-5EFC-4DBA-64EC2493D419}"/>
              </a:ext>
            </a:extLst>
          </p:cNvPr>
          <p:cNvSpPr txBox="1"/>
          <p:nvPr/>
        </p:nvSpPr>
        <p:spPr>
          <a:xfrm>
            <a:off x="1184837" y="2125154"/>
            <a:ext cx="4084351" cy="830997"/>
          </a:xfrm>
          <a:prstGeom prst="rect">
            <a:avLst/>
          </a:prstGeom>
          <a:noFill/>
        </p:spPr>
        <p:txBody>
          <a:bodyPr wrap="square">
            <a:spAutoFit/>
          </a:bodyPr>
          <a:lstStyle/>
          <a:p>
            <a:pPr>
              <a:spcAft>
                <a:spcPts val="300"/>
              </a:spcAft>
            </a:pPr>
            <a:r>
              <a:rPr kumimoji="1" lang="ja-JP" altLang="en-US" sz="2400" b="1">
                <a:solidFill>
                  <a:srgbClr val="F37E45"/>
                </a:solidFill>
              </a:rPr>
              <a:t>普段の仕事を語って、</a:t>
            </a:r>
            <a:br>
              <a:rPr kumimoji="1" lang="en-US" altLang="ja-JP" sz="2400" b="1">
                <a:solidFill>
                  <a:srgbClr val="F37E45"/>
                </a:solidFill>
              </a:rPr>
            </a:br>
            <a:r>
              <a:rPr kumimoji="1" lang="ja-JP" altLang="en-US" sz="2400" b="1">
                <a:solidFill>
                  <a:srgbClr val="F37E45"/>
                </a:solidFill>
              </a:rPr>
              <a:t>自社らしさを知ろう</a:t>
            </a:r>
          </a:p>
        </p:txBody>
      </p:sp>
      <p:grpSp>
        <p:nvGrpSpPr>
          <p:cNvPr id="3" name="グループ化 2">
            <a:extLst>
              <a:ext uri="{FF2B5EF4-FFF2-40B4-BE49-F238E27FC236}">
                <a16:creationId xmlns:a16="http://schemas.microsoft.com/office/drawing/2014/main" id="{104D755C-4E10-9EC4-E2F4-151CD4FD5D9A}"/>
              </a:ext>
            </a:extLst>
          </p:cNvPr>
          <p:cNvGrpSpPr/>
          <p:nvPr/>
        </p:nvGrpSpPr>
        <p:grpSpPr>
          <a:xfrm>
            <a:off x="1231133" y="1092261"/>
            <a:ext cx="2247410" cy="665916"/>
            <a:chOff x="964003" y="958697"/>
            <a:chExt cx="2247410" cy="665916"/>
          </a:xfrm>
        </p:grpSpPr>
        <p:sp>
          <p:nvSpPr>
            <p:cNvPr id="10" name="テキスト ボックス 9">
              <a:extLst>
                <a:ext uri="{FF2B5EF4-FFF2-40B4-BE49-F238E27FC236}">
                  <a16:creationId xmlns:a16="http://schemas.microsoft.com/office/drawing/2014/main" id="{7794A82F-C113-218A-4F80-B0D7F43602D4}"/>
                </a:ext>
              </a:extLst>
            </p:cNvPr>
            <p:cNvSpPr txBox="1"/>
            <p:nvPr/>
          </p:nvSpPr>
          <p:spPr>
            <a:xfrm>
              <a:off x="964003" y="1199881"/>
              <a:ext cx="2247410" cy="424732"/>
            </a:xfrm>
            <a:prstGeom prst="rect">
              <a:avLst/>
            </a:prstGeom>
            <a:noFill/>
          </p:spPr>
          <p:txBody>
            <a:bodyPr wrap="none" rtlCol="0" anchor="ctr">
              <a:spAutoFit/>
            </a:bodyPr>
            <a:lstStyle/>
            <a:p>
              <a:pPr>
                <a:lnSpc>
                  <a:spcPct val="90000"/>
                </a:lnSpc>
              </a:pPr>
              <a:r>
                <a:rPr kumimoji="1" lang="ja-JP" altLang="en-US" sz="1400" b="1">
                  <a:solidFill>
                    <a:srgbClr val="F37E45"/>
                  </a:solidFill>
                </a:rPr>
                <a:t>ワークショップ</a:t>
              </a:r>
              <a:r>
                <a:rPr kumimoji="1" lang="en-US" altLang="ja-JP" sz="2400" b="1">
                  <a:solidFill>
                    <a:srgbClr val="F37E45"/>
                  </a:solidFill>
                </a:rPr>
                <a:t>Day.</a:t>
              </a:r>
              <a:r>
                <a:rPr kumimoji="1" lang="ja-JP" altLang="en-US" sz="2000" b="1">
                  <a:solidFill>
                    <a:srgbClr val="F37E45"/>
                  </a:solidFill>
                </a:rPr>
                <a:t>１</a:t>
              </a:r>
              <a:endParaRPr kumimoji="1" lang="en-US" altLang="ja-JP" sz="2000" b="1">
                <a:solidFill>
                  <a:srgbClr val="F37E45"/>
                </a:solidFill>
              </a:endParaRPr>
            </a:p>
          </p:txBody>
        </p:sp>
        <p:sp>
          <p:nvSpPr>
            <p:cNvPr id="28" name="テキスト ボックス 27">
              <a:extLst>
                <a:ext uri="{FF2B5EF4-FFF2-40B4-BE49-F238E27FC236}">
                  <a16:creationId xmlns:a16="http://schemas.microsoft.com/office/drawing/2014/main" id="{E57E5213-1946-C6B5-6492-8D3448F51D80}"/>
                </a:ext>
              </a:extLst>
            </p:cNvPr>
            <p:cNvSpPr txBox="1"/>
            <p:nvPr/>
          </p:nvSpPr>
          <p:spPr>
            <a:xfrm>
              <a:off x="964003" y="958697"/>
              <a:ext cx="1228221" cy="424732"/>
            </a:xfrm>
            <a:prstGeom prst="rect">
              <a:avLst/>
            </a:prstGeom>
            <a:noFill/>
          </p:spPr>
          <p:txBody>
            <a:bodyPr wrap="none" rtlCol="0" anchor="ctr">
              <a:spAutoFit/>
            </a:bodyPr>
            <a:lstStyle/>
            <a:p>
              <a:pPr>
                <a:lnSpc>
                  <a:spcPct val="90000"/>
                </a:lnSpc>
              </a:pPr>
              <a:r>
                <a:rPr kumimoji="1" lang="en-US" altLang="ja-JP" sz="2400" b="1" dirty="0">
                  <a:solidFill>
                    <a:srgbClr val="F37E45"/>
                  </a:solidFill>
                  <a:latin typeface="Arial" panose="020B0604020202020204" pitchFamily="34" charset="0"/>
                  <a:cs typeface="Arial" panose="020B0604020202020204" pitchFamily="34" charset="0"/>
                </a:rPr>
                <a:t>MM/DD</a:t>
              </a:r>
              <a:endParaRPr kumimoji="1" lang="en-US" altLang="ja-JP" sz="2000" b="1" dirty="0">
                <a:solidFill>
                  <a:srgbClr val="F37E45"/>
                </a:solidFill>
                <a:latin typeface="Arial" panose="020B0604020202020204" pitchFamily="34" charset="0"/>
                <a:cs typeface="Arial" panose="020B0604020202020204" pitchFamily="34" charset="0"/>
              </a:endParaRPr>
            </a:p>
          </p:txBody>
        </p:sp>
      </p:grpSp>
      <p:sp>
        <p:nvSpPr>
          <p:cNvPr id="8" name="楕円 7">
            <a:extLst>
              <a:ext uri="{FF2B5EF4-FFF2-40B4-BE49-F238E27FC236}">
                <a16:creationId xmlns:a16="http://schemas.microsoft.com/office/drawing/2014/main" id="{B01BB41C-F9B0-21F4-7B4E-2365EBA0162A}"/>
              </a:ext>
            </a:extLst>
          </p:cNvPr>
          <p:cNvSpPr/>
          <p:nvPr/>
        </p:nvSpPr>
        <p:spPr>
          <a:xfrm>
            <a:off x="5289737" y="3445762"/>
            <a:ext cx="233604" cy="233604"/>
          </a:xfrm>
          <a:prstGeom prst="ellipse">
            <a:avLst/>
          </a:prstGeom>
          <a:solidFill>
            <a:srgbClr val="EE326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2F252016-AC8A-FD8E-585E-BEA8E516BC8D}"/>
              </a:ext>
            </a:extLst>
          </p:cNvPr>
          <p:cNvSpPr txBox="1"/>
          <p:nvPr/>
        </p:nvSpPr>
        <p:spPr>
          <a:xfrm>
            <a:off x="5517793" y="2030608"/>
            <a:ext cx="3446820" cy="869469"/>
          </a:xfrm>
          <a:prstGeom prst="rect">
            <a:avLst/>
          </a:prstGeom>
          <a:noFill/>
        </p:spPr>
        <p:txBody>
          <a:bodyPr wrap="square">
            <a:spAutoFit/>
          </a:bodyPr>
          <a:lstStyle/>
          <a:p>
            <a:pPr>
              <a:spcAft>
                <a:spcPts val="300"/>
              </a:spcAft>
            </a:pPr>
            <a:r>
              <a:rPr kumimoji="1" lang="ja-JP" altLang="en-US" sz="2400" b="1">
                <a:solidFill>
                  <a:srgbClr val="EE3261"/>
                </a:solidFill>
              </a:rPr>
              <a:t>自社らしさを固めよう</a:t>
            </a:r>
            <a:endParaRPr kumimoji="1" lang="en-US" altLang="ja-JP" sz="2400" b="1">
              <a:solidFill>
                <a:srgbClr val="EE3261"/>
              </a:solidFill>
            </a:endParaRPr>
          </a:p>
          <a:p>
            <a:pPr>
              <a:spcAft>
                <a:spcPts val="300"/>
              </a:spcAft>
            </a:pPr>
            <a:r>
              <a:rPr kumimoji="1" lang="ja-JP" altLang="en-US" sz="2400" b="1">
                <a:solidFill>
                  <a:srgbClr val="EE3261"/>
                </a:solidFill>
              </a:rPr>
              <a:t>デザイン経営を学ぼう</a:t>
            </a:r>
          </a:p>
        </p:txBody>
      </p:sp>
      <p:grpSp>
        <p:nvGrpSpPr>
          <p:cNvPr id="15" name="グループ化 14">
            <a:extLst>
              <a:ext uri="{FF2B5EF4-FFF2-40B4-BE49-F238E27FC236}">
                <a16:creationId xmlns:a16="http://schemas.microsoft.com/office/drawing/2014/main" id="{17DBC8B6-DC14-D238-79B4-0BB3087DFF45}"/>
              </a:ext>
            </a:extLst>
          </p:cNvPr>
          <p:cNvGrpSpPr/>
          <p:nvPr/>
        </p:nvGrpSpPr>
        <p:grpSpPr>
          <a:xfrm>
            <a:off x="5562717" y="1092261"/>
            <a:ext cx="2146421" cy="665916"/>
            <a:chOff x="5269189" y="958697"/>
            <a:chExt cx="2146421" cy="665916"/>
          </a:xfrm>
        </p:grpSpPr>
        <p:sp>
          <p:nvSpPr>
            <p:cNvPr id="29" name="テキスト ボックス 28">
              <a:extLst>
                <a:ext uri="{FF2B5EF4-FFF2-40B4-BE49-F238E27FC236}">
                  <a16:creationId xmlns:a16="http://schemas.microsoft.com/office/drawing/2014/main" id="{A67AFE45-8962-00CB-D735-F39B34B2859D}"/>
                </a:ext>
              </a:extLst>
            </p:cNvPr>
            <p:cNvSpPr txBox="1"/>
            <p:nvPr/>
          </p:nvSpPr>
          <p:spPr>
            <a:xfrm>
              <a:off x="5269189" y="1199881"/>
              <a:ext cx="2146421" cy="424732"/>
            </a:xfrm>
            <a:prstGeom prst="rect">
              <a:avLst/>
            </a:prstGeom>
            <a:noFill/>
          </p:spPr>
          <p:txBody>
            <a:bodyPr wrap="none" lIns="91440" tIns="45720" rIns="91440" bIns="45720" rtlCol="0" anchor="ctr">
              <a:spAutoFit/>
            </a:bodyPr>
            <a:lstStyle/>
            <a:p>
              <a:pPr>
                <a:lnSpc>
                  <a:spcPct val="90000"/>
                </a:lnSpc>
              </a:pPr>
              <a:r>
                <a:rPr kumimoji="1" lang="ja-JP" altLang="en-US" sz="1400" b="1">
                  <a:solidFill>
                    <a:srgbClr val="EE3261"/>
                  </a:solidFill>
                  <a:ea typeface="游ゴシック"/>
                </a:rPr>
                <a:t>ワークショップ</a:t>
              </a:r>
              <a:r>
                <a:rPr kumimoji="1" lang="en-US" altLang="ja-JP" sz="2400" b="1">
                  <a:solidFill>
                    <a:srgbClr val="EE3261"/>
                  </a:solidFill>
                  <a:ea typeface="游ゴシック"/>
                </a:rPr>
                <a:t>Day.2</a:t>
              </a:r>
              <a:endParaRPr lang="ja-JP" altLang="en-US" sz="2000" b="1">
                <a:solidFill>
                  <a:srgbClr val="EE3261"/>
                </a:solidFill>
                <a:ea typeface="游ゴシック"/>
                <a:cs typeface="Calibri"/>
              </a:endParaRPr>
            </a:p>
          </p:txBody>
        </p:sp>
        <p:sp>
          <p:nvSpPr>
            <p:cNvPr id="30" name="テキスト ボックス 29">
              <a:extLst>
                <a:ext uri="{FF2B5EF4-FFF2-40B4-BE49-F238E27FC236}">
                  <a16:creationId xmlns:a16="http://schemas.microsoft.com/office/drawing/2014/main" id="{C5CBF04A-17E6-A739-0F63-937CA6A3E694}"/>
                </a:ext>
              </a:extLst>
            </p:cNvPr>
            <p:cNvSpPr txBox="1"/>
            <p:nvPr/>
          </p:nvSpPr>
          <p:spPr>
            <a:xfrm>
              <a:off x="5269189" y="958697"/>
              <a:ext cx="1228221" cy="424732"/>
            </a:xfrm>
            <a:prstGeom prst="rect">
              <a:avLst/>
            </a:prstGeom>
            <a:noFill/>
          </p:spPr>
          <p:txBody>
            <a:bodyPr wrap="none" rtlCol="0" anchor="ctr">
              <a:spAutoFit/>
            </a:bodyPr>
            <a:lstStyle/>
            <a:p>
              <a:pPr>
                <a:lnSpc>
                  <a:spcPct val="90000"/>
                </a:lnSpc>
              </a:pPr>
              <a:r>
                <a:rPr kumimoji="1" lang="en-US" altLang="ja-JP" sz="2400" b="1" dirty="0">
                  <a:solidFill>
                    <a:srgbClr val="EE3261"/>
                  </a:solidFill>
                  <a:latin typeface="Arial" panose="020B0604020202020204" pitchFamily="34" charset="0"/>
                  <a:cs typeface="Arial" panose="020B0604020202020204" pitchFamily="34" charset="0"/>
                </a:rPr>
                <a:t>MM/DD</a:t>
              </a:r>
              <a:endParaRPr kumimoji="1" lang="en-US" altLang="ja-JP" sz="2000" b="1" dirty="0">
                <a:solidFill>
                  <a:srgbClr val="EE3261"/>
                </a:solidFill>
                <a:latin typeface="Arial" panose="020B0604020202020204" pitchFamily="34" charset="0"/>
                <a:cs typeface="Arial" panose="020B0604020202020204" pitchFamily="34" charset="0"/>
              </a:endParaRPr>
            </a:p>
          </p:txBody>
        </p:sp>
      </p:grpSp>
      <p:cxnSp>
        <p:nvCxnSpPr>
          <p:cNvPr id="6" name="コネクタ: カギ線 5">
            <a:extLst>
              <a:ext uri="{FF2B5EF4-FFF2-40B4-BE49-F238E27FC236}">
                <a16:creationId xmlns:a16="http://schemas.microsoft.com/office/drawing/2014/main" id="{0C300933-1544-2ACB-22F3-6E32F3126F48}"/>
              </a:ext>
            </a:extLst>
          </p:cNvPr>
          <p:cNvCxnSpPr>
            <a:stCxn id="7" idx="0"/>
            <a:endCxn id="28" idx="1"/>
          </p:cNvCxnSpPr>
          <p:nvPr/>
        </p:nvCxnSpPr>
        <p:spPr>
          <a:xfrm rot="5400000" flipH="1" flipV="1">
            <a:off x="88221" y="2302850"/>
            <a:ext cx="2141135" cy="144690"/>
          </a:xfrm>
          <a:prstGeom prst="bentConnector2">
            <a:avLst/>
          </a:prstGeom>
          <a:ln w="22225">
            <a:solidFill>
              <a:srgbClr val="F37E45"/>
            </a:solidFill>
          </a:ln>
        </p:spPr>
        <p:style>
          <a:lnRef idx="1">
            <a:schemeClr val="accent1"/>
          </a:lnRef>
          <a:fillRef idx="0">
            <a:schemeClr val="accent1"/>
          </a:fillRef>
          <a:effectRef idx="0">
            <a:schemeClr val="accent1"/>
          </a:effectRef>
          <a:fontRef idx="minor">
            <a:schemeClr val="tx1"/>
          </a:fontRef>
        </p:style>
      </p:cxnSp>
      <p:cxnSp>
        <p:nvCxnSpPr>
          <p:cNvPr id="11" name="コネクタ: カギ線 10">
            <a:extLst>
              <a:ext uri="{FF2B5EF4-FFF2-40B4-BE49-F238E27FC236}">
                <a16:creationId xmlns:a16="http://schemas.microsoft.com/office/drawing/2014/main" id="{9F58F3EC-7897-F6DB-1FFC-60604B8AA205}"/>
              </a:ext>
            </a:extLst>
          </p:cNvPr>
          <p:cNvCxnSpPr>
            <a:cxnSpLocks/>
            <a:stCxn id="8" idx="0"/>
            <a:endCxn id="30" idx="1"/>
          </p:cNvCxnSpPr>
          <p:nvPr/>
        </p:nvCxnSpPr>
        <p:spPr>
          <a:xfrm rot="5400000" flipH="1" flipV="1">
            <a:off x="4414061" y="2297106"/>
            <a:ext cx="2141135" cy="156178"/>
          </a:xfrm>
          <a:prstGeom prst="bentConnector2">
            <a:avLst/>
          </a:prstGeom>
          <a:ln w="22225">
            <a:solidFill>
              <a:srgbClr val="EE3261"/>
            </a:solidFill>
          </a:ln>
        </p:spPr>
        <p:style>
          <a:lnRef idx="1">
            <a:schemeClr val="accent1"/>
          </a:lnRef>
          <a:fillRef idx="0">
            <a:schemeClr val="accent1"/>
          </a:fillRef>
          <a:effectRef idx="0">
            <a:schemeClr val="accent1"/>
          </a:effectRef>
          <a:fontRef idx="minor">
            <a:schemeClr val="tx1"/>
          </a:fontRef>
        </p:style>
      </p:cxnSp>
      <p:cxnSp>
        <p:nvCxnSpPr>
          <p:cNvPr id="20" name="コネクタ: カギ線 19">
            <a:extLst>
              <a:ext uri="{FF2B5EF4-FFF2-40B4-BE49-F238E27FC236}">
                <a16:creationId xmlns:a16="http://schemas.microsoft.com/office/drawing/2014/main" id="{F8A98C6A-1619-8EB0-8314-DFEB1B86E88D}"/>
              </a:ext>
            </a:extLst>
          </p:cNvPr>
          <p:cNvCxnSpPr>
            <a:cxnSpLocks/>
            <a:stCxn id="14" idx="1"/>
            <a:endCxn id="9" idx="4"/>
          </p:cNvCxnSpPr>
          <p:nvPr/>
        </p:nvCxnSpPr>
        <p:spPr>
          <a:xfrm rot="10800000">
            <a:off x="3020604" y="3670349"/>
            <a:ext cx="100913" cy="456764"/>
          </a:xfrm>
          <a:prstGeom prst="bentConnector2">
            <a:avLst/>
          </a:prstGeom>
          <a:ln w="22225">
            <a:solidFill>
              <a:srgbClr val="7D6E52"/>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F328B1FC-DC9A-48F4-ECE9-8BF9A486B394}"/>
              </a:ext>
            </a:extLst>
          </p:cNvPr>
          <p:cNvCxnSpPr>
            <a:cxnSpLocks/>
            <a:stCxn id="9" idx="6"/>
            <a:endCxn id="8" idx="2"/>
          </p:cNvCxnSpPr>
          <p:nvPr/>
        </p:nvCxnSpPr>
        <p:spPr>
          <a:xfrm flipV="1">
            <a:off x="3121516" y="3562564"/>
            <a:ext cx="2168221" cy="6872"/>
          </a:xfrm>
          <a:prstGeom prst="line">
            <a:avLst/>
          </a:prstGeom>
          <a:ln w="50800">
            <a:solidFill>
              <a:srgbClr val="56431E"/>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699D3351-B767-B0A9-FC0E-744AC213FC9F}"/>
              </a:ext>
            </a:extLst>
          </p:cNvPr>
          <p:cNvCxnSpPr>
            <a:cxnSpLocks/>
            <a:stCxn id="8" idx="6"/>
          </p:cNvCxnSpPr>
          <p:nvPr/>
        </p:nvCxnSpPr>
        <p:spPr>
          <a:xfrm>
            <a:off x="5523341" y="3562564"/>
            <a:ext cx="3620659" cy="0"/>
          </a:xfrm>
          <a:prstGeom prst="line">
            <a:avLst/>
          </a:prstGeom>
          <a:ln w="50800">
            <a:solidFill>
              <a:srgbClr val="AD91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2985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04383-B6CB-5F4A-0B1C-AC860F1281E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EAC07A6-2B58-1274-EF21-0B83C9AA1545}"/>
              </a:ext>
            </a:extLst>
          </p:cNvPr>
          <p:cNvSpPr>
            <a:spLocks noGrp="1"/>
          </p:cNvSpPr>
          <p:nvPr>
            <p:ph type="title"/>
          </p:nvPr>
        </p:nvSpPr>
        <p:spPr/>
        <p:txBody>
          <a:bodyPr/>
          <a:lstStyle/>
          <a:p>
            <a:r>
              <a:rPr lang="ja-JP" altLang="en-US"/>
              <a:t>デザイン経営の３つの要素</a:t>
            </a:r>
            <a:endParaRPr kumimoji="1" lang="ja-JP" altLang="en-US"/>
          </a:p>
        </p:txBody>
      </p:sp>
      <p:sp>
        <p:nvSpPr>
          <p:cNvPr id="4" name="スライド番号プレースホルダー 3">
            <a:extLst>
              <a:ext uri="{FF2B5EF4-FFF2-40B4-BE49-F238E27FC236}">
                <a16:creationId xmlns:a16="http://schemas.microsoft.com/office/drawing/2014/main" id="{94732E94-C4A4-F8D5-8DD9-C15CD1415D44}"/>
              </a:ext>
            </a:extLst>
          </p:cNvPr>
          <p:cNvSpPr>
            <a:spLocks noGrp="1"/>
          </p:cNvSpPr>
          <p:nvPr>
            <p:ph type="sldNum" sz="quarter" idx="4294967295"/>
          </p:nvPr>
        </p:nvSpPr>
        <p:spPr>
          <a:xfrm>
            <a:off x="0" y="3657"/>
            <a:ext cx="0" cy="0"/>
          </a:xfrm>
        </p:spPr>
        <p:txBody>
          <a:bodyPr/>
          <a:lstStyle/>
          <a:p>
            <a:endParaRPr kumimoji="1" lang="ja-JP" altLang="en-US"/>
          </a:p>
        </p:txBody>
      </p:sp>
      <p:pic>
        <p:nvPicPr>
          <p:cNvPr id="17" name="図 16">
            <a:extLst>
              <a:ext uri="{FF2B5EF4-FFF2-40B4-BE49-F238E27FC236}">
                <a16:creationId xmlns:a16="http://schemas.microsoft.com/office/drawing/2014/main" id="{F7B78B97-B7B5-C353-01DD-E05A43805CCF}"/>
              </a:ext>
            </a:extLst>
          </p:cNvPr>
          <p:cNvPicPr>
            <a:picLocks noChangeAspect="1"/>
          </p:cNvPicPr>
          <p:nvPr/>
        </p:nvPicPr>
        <p:blipFill>
          <a:blip r:embed="rId3"/>
          <a:stretch>
            <a:fillRect/>
          </a:stretch>
        </p:blipFill>
        <p:spPr>
          <a:xfrm>
            <a:off x="2718949" y="959962"/>
            <a:ext cx="3706103" cy="1822241"/>
          </a:xfrm>
          <a:prstGeom prst="rect">
            <a:avLst/>
          </a:prstGeom>
        </p:spPr>
      </p:pic>
      <p:sp>
        <p:nvSpPr>
          <p:cNvPr id="18" name="テキスト プレースホルダー 6">
            <a:extLst>
              <a:ext uri="{FF2B5EF4-FFF2-40B4-BE49-F238E27FC236}">
                <a16:creationId xmlns:a16="http://schemas.microsoft.com/office/drawing/2014/main" id="{9EA24109-4F8B-196C-7A3D-9D1CB0563B26}"/>
              </a:ext>
            </a:extLst>
          </p:cNvPr>
          <p:cNvSpPr txBox="1">
            <a:spLocks/>
          </p:cNvSpPr>
          <p:nvPr/>
        </p:nvSpPr>
        <p:spPr>
          <a:xfrm>
            <a:off x="2471190" y="692403"/>
            <a:ext cx="4201621" cy="335664"/>
          </a:xfrm>
          <a:prstGeom prst="rect">
            <a:avLst/>
          </a:prstGeom>
          <a:noFill/>
          <a:ln>
            <a:noFill/>
          </a:ln>
        </p:spPr>
        <p:txBody>
          <a:bodyPr vert="horz" wrap="square" lIns="149539" tIns="74769" rIns="149539" bIns="74769" rtlCol="0" anchor="t" anchorCtr="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lang="ja-JP" altLang="en-US" sz="2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defTabSz="633062">
              <a:spcBef>
                <a:spcPts val="0"/>
              </a:spcBef>
              <a:spcAft>
                <a:spcPts val="416"/>
              </a:spcAft>
              <a:buClr>
                <a:prstClr val="black">
                  <a:lumMod val="75000"/>
                  <a:lumOff val="25000"/>
                </a:prstClr>
              </a:buClr>
              <a:buNone/>
              <a:defRPr/>
            </a:pPr>
            <a:r>
              <a:rPr lang="ja-JP" altLang="en-US" sz="1200" b="1">
                <a:solidFill>
                  <a:srgbClr val="56431E"/>
                </a:solidFill>
                <a:latin typeface="Yu Gothic" panose="020B0400000000000000" pitchFamily="34" charset="-128"/>
                <a:ea typeface="Yu Gothic" panose="020B0400000000000000" pitchFamily="34" charset="-128"/>
                <a:cs typeface="メイリオ" panose="020B0604030504040204" pitchFamily="50" charset="-128"/>
              </a:rPr>
              <a:t>特許庁による中小企業向けデザイン経営の好循環モデル</a:t>
            </a:r>
          </a:p>
        </p:txBody>
      </p:sp>
      <p:sp>
        <p:nvSpPr>
          <p:cNvPr id="3" name="テキスト ボックス 2">
            <a:extLst>
              <a:ext uri="{FF2B5EF4-FFF2-40B4-BE49-F238E27FC236}">
                <a16:creationId xmlns:a16="http://schemas.microsoft.com/office/drawing/2014/main" id="{A7B3EFC3-F57A-2709-F1DB-52981709B25E}"/>
              </a:ext>
            </a:extLst>
          </p:cNvPr>
          <p:cNvSpPr txBox="1"/>
          <p:nvPr/>
        </p:nvSpPr>
        <p:spPr>
          <a:xfrm>
            <a:off x="2649659" y="3651269"/>
            <a:ext cx="3775393" cy="2246769"/>
          </a:xfrm>
          <a:prstGeom prst="rect">
            <a:avLst/>
          </a:prstGeom>
          <a:noFill/>
        </p:spPr>
        <p:txBody>
          <a:bodyPr wrap="none" rtlCol="0">
            <a:spAutoFit/>
          </a:bodyPr>
          <a:lstStyle/>
          <a:p>
            <a:r>
              <a:rPr kumimoji="1" lang="ja-JP" altLang="en-US" sz="2800"/>
              <a:t>デザイン経営実施事例</a:t>
            </a:r>
            <a:endParaRPr kumimoji="1" lang="en-US" altLang="ja-JP" sz="2800"/>
          </a:p>
          <a:p>
            <a:endParaRPr kumimoji="1" lang="en-US" altLang="ja-JP" sz="2800"/>
          </a:p>
          <a:p>
            <a:pPr marL="342900" indent="-342900">
              <a:buFont typeface="+mj-lt"/>
              <a:buAutoNum type="arabicPeriod"/>
            </a:pPr>
            <a:r>
              <a:rPr kumimoji="1" lang="ja-JP" altLang="en-US" sz="2800">
                <a:solidFill>
                  <a:schemeClr val="bg1">
                    <a:lumMod val="75000"/>
                  </a:schemeClr>
                </a:solidFill>
              </a:rPr>
              <a:t>株式会社アイワ工芸</a:t>
            </a:r>
            <a:endParaRPr kumimoji="1" lang="en-US" altLang="ja-JP" sz="2800">
              <a:solidFill>
                <a:schemeClr val="bg1">
                  <a:lumMod val="75000"/>
                </a:schemeClr>
              </a:solidFill>
            </a:endParaRPr>
          </a:p>
          <a:p>
            <a:pPr marL="342900" indent="-342900">
              <a:buFont typeface="+mj-lt"/>
              <a:buAutoNum type="arabicPeriod"/>
            </a:pPr>
            <a:endParaRPr kumimoji="1" lang="en-US" altLang="ja-JP" sz="2800"/>
          </a:p>
          <a:p>
            <a:pPr marL="342900" indent="-342900">
              <a:buFont typeface="+mj-lt"/>
              <a:buAutoNum type="arabicPeriod"/>
            </a:pPr>
            <a:r>
              <a:rPr kumimoji="1" lang="ja-JP" altLang="en-US" sz="2800"/>
              <a:t>船橋株式会社</a:t>
            </a:r>
          </a:p>
        </p:txBody>
      </p:sp>
    </p:spTree>
    <p:extLst>
      <p:ext uri="{BB962C8B-B14F-4D97-AF65-F5344CB8AC3E}">
        <p14:creationId xmlns:p14="http://schemas.microsoft.com/office/powerpoint/2010/main" val="17177999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D4EA5-04FF-12D9-D1E6-6289C18F164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4C24943-03A9-E663-B282-138A76B094F3}"/>
              </a:ext>
            </a:extLst>
          </p:cNvPr>
          <p:cNvSpPr>
            <a:spLocks noGrp="1"/>
          </p:cNvSpPr>
          <p:nvPr>
            <p:ph type="title"/>
          </p:nvPr>
        </p:nvSpPr>
        <p:spPr/>
        <p:txBody>
          <a:bodyPr/>
          <a:lstStyle/>
          <a:p>
            <a:r>
              <a:rPr lang="ja-JP" altLang="en-US"/>
              <a:t>デザイン経営のアクション事例：船橋</a:t>
            </a:r>
            <a:endParaRPr kumimoji="1" lang="ja-JP" altLang="en-US"/>
          </a:p>
        </p:txBody>
      </p:sp>
      <p:sp>
        <p:nvSpPr>
          <p:cNvPr id="4" name="スライド番号プレースホルダー 3">
            <a:extLst>
              <a:ext uri="{FF2B5EF4-FFF2-40B4-BE49-F238E27FC236}">
                <a16:creationId xmlns:a16="http://schemas.microsoft.com/office/drawing/2014/main" id="{FDB8C579-9591-5772-A6F6-5FE94BBD674E}"/>
              </a:ext>
            </a:extLst>
          </p:cNvPr>
          <p:cNvSpPr>
            <a:spLocks noGrp="1"/>
          </p:cNvSpPr>
          <p:nvPr>
            <p:ph type="sldNum" sz="quarter" idx="4294967295"/>
          </p:nvPr>
        </p:nvSpPr>
        <p:spPr>
          <a:xfrm>
            <a:off x="0" y="3657"/>
            <a:ext cx="0" cy="0"/>
          </a:xfrm>
        </p:spPr>
        <p:txBody>
          <a:bodyPr/>
          <a:lstStyle/>
          <a:p>
            <a:endParaRPr kumimoji="1" lang="ja-JP" altLang="en-US"/>
          </a:p>
        </p:txBody>
      </p:sp>
      <p:pic>
        <p:nvPicPr>
          <p:cNvPr id="17" name="図 16">
            <a:extLst>
              <a:ext uri="{FF2B5EF4-FFF2-40B4-BE49-F238E27FC236}">
                <a16:creationId xmlns:a16="http://schemas.microsoft.com/office/drawing/2014/main" id="{1FA75419-34D2-34D5-28FE-96DB3FF11B2B}"/>
              </a:ext>
            </a:extLst>
          </p:cNvPr>
          <p:cNvPicPr>
            <a:picLocks noChangeAspect="1"/>
          </p:cNvPicPr>
          <p:nvPr/>
        </p:nvPicPr>
        <p:blipFill>
          <a:blip r:embed="rId3"/>
          <a:stretch>
            <a:fillRect/>
          </a:stretch>
        </p:blipFill>
        <p:spPr>
          <a:xfrm>
            <a:off x="2718949" y="602153"/>
            <a:ext cx="3706103" cy="1822241"/>
          </a:xfrm>
          <a:prstGeom prst="rect">
            <a:avLst/>
          </a:prstGeom>
        </p:spPr>
      </p:pic>
      <p:sp>
        <p:nvSpPr>
          <p:cNvPr id="7" name="テキスト ボックス 6">
            <a:extLst>
              <a:ext uri="{FF2B5EF4-FFF2-40B4-BE49-F238E27FC236}">
                <a16:creationId xmlns:a16="http://schemas.microsoft.com/office/drawing/2014/main" id="{59F5C688-5553-4EEB-417E-31191BF4E84E}"/>
              </a:ext>
            </a:extLst>
          </p:cNvPr>
          <p:cNvSpPr txBox="1"/>
          <p:nvPr/>
        </p:nvSpPr>
        <p:spPr>
          <a:xfrm>
            <a:off x="456791" y="2675620"/>
            <a:ext cx="4108817" cy="2944011"/>
          </a:xfrm>
          <a:prstGeom prst="rect">
            <a:avLst/>
          </a:prstGeom>
          <a:noFill/>
        </p:spPr>
        <p:txBody>
          <a:bodyPr wrap="none" rtlCol="0">
            <a:spAutoFit/>
          </a:bodyPr>
          <a:lstStyle/>
          <a:p>
            <a:pPr>
              <a:lnSpc>
                <a:spcPct val="130000"/>
              </a:lnSpc>
            </a:pPr>
            <a:r>
              <a:rPr kumimoji="1" lang="ja-JP" altLang="en-US"/>
              <a:t>事例２：船橋</a:t>
            </a:r>
            <a:endParaRPr kumimoji="1" lang="en-US" altLang="ja-JP"/>
          </a:p>
          <a:p>
            <a:pPr>
              <a:lnSpc>
                <a:spcPct val="130000"/>
              </a:lnSpc>
            </a:pPr>
            <a:endParaRPr kumimoji="1" lang="en-US" altLang="ja-JP"/>
          </a:p>
          <a:p>
            <a:pPr>
              <a:lnSpc>
                <a:spcPct val="130000"/>
              </a:lnSpc>
            </a:pPr>
            <a:r>
              <a:rPr kumimoji="1" lang="ja-JP" altLang="en-US"/>
              <a:t>所在：愛知県</a:t>
            </a:r>
            <a:endParaRPr kumimoji="1" lang="en-US" altLang="ja-JP"/>
          </a:p>
          <a:p>
            <a:pPr>
              <a:lnSpc>
                <a:spcPct val="130000"/>
              </a:lnSpc>
            </a:pPr>
            <a:r>
              <a:rPr kumimoji="1" lang="ja-JP" altLang="en-US"/>
              <a:t>事業内容：雨合羽、防水エプロン製造</a:t>
            </a:r>
            <a:endParaRPr kumimoji="1" lang="en-US" altLang="ja-JP"/>
          </a:p>
          <a:p>
            <a:pPr>
              <a:lnSpc>
                <a:spcPct val="130000"/>
              </a:lnSpc>
            </a:pPr>
            <a:r>
              <a:rPr kumimoji="1" lang="ja-JP" altLang="en-US"/>
              <a:t>実施内容</a:t>
            </a:r>
            <a:endParaRPr kumimoji="1" lang="en-US" altLang="ja-JP"/>
          </a:p>
          <a:p>
            <a:pPr>
              <a:lnSpc>
                <a:spcPct val="130000"/>
              </a:lnSpc>
            </a:pPr>
            <a:r>
              <a:rPr kumimoji="1" lang="ja-JP" altLang="en-US"/>
              <a:t>１：自社らしさ、強みの見える化</a:t>
            </a:r>
            <a:endParaRPr kumimoji="1" lang="en-US" altLang="ja-JP"/>
          </a:p>
          <a:p>
            <a:pPr>
              <a:lnSpc>
                <a:spcPct val="130000"/>
              </a:lnSpc>
            </a:pPr>
            <a:r>
              <a:rPr kumimoji="1" lang="ja-JP" altLang="en-US"/>
              <a:t>２：商品開発</a:t>
            </a:r>
            <a:endParaRPr kumimoji="1" lang="en-US" altLang="ja-JP"/>
          </a:p>
          <a:p>
            <a:pPr>
              <a:lnSpc>
                <a:spcPct val="130000"/>
              </a:lnSpc>
            </a:pPr>
            <a:endParaRPr kumimoji="1" lang="ja-JP" altLang="en-US"/>
          </a:p>
        </p:txBody>
      </p:sp>
      <p:sp>
        <p:nvSpPr>
          <p:cNvPr id="5" name="角丸四角形 4">
            <a:extLst>
              <a:ext uri="{FF2B5EF4-FFF2-40B4-BE49-F238E27FC236}">
                <a16:creationId xmlns:a16="http://schemas.microsoft.com/office/drawing/2014/main" id="{B4C04EB9-D90A-09F0-B805-F7C23381DBA1}"/>
              </a:ext>
            </a:extLst>
          </p:cNvPr>
          <p:cNvSpPr/>
          <p:nvPr/>
        </p:nvSpPr>
        <p:spPr>
          <a:xfrm>
            <a:off x="3966072" y="602153"/>
            <a:ext cx="2458980" cy="1822241"/>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9" name="図 8" descr="グラフィカル ユーザー インターフェイス, アプリケーション&#10;&#10;自動的に生成された説明">
            <a:extLst>
              <a:ext uri="{FF2B5EF4-FFF2-40B4-BE49-F238E27FC236}">
                <a16:creationId xmlns:a16="http://schemas.microsoft.com/office/drawing/2014/main" id="{E59D8DED-078D-F226-2EFE-ADA888E1F271}"/>
              </a:ext>
            </a:extLst>
          </p:cNvPr>
          <p:cNvPicPr>
            <a:picLocks noChangeAspect="1"/>
          </p:cNvPicPr>
          <p:nvPr/>
        </p:nvPicPr>
        <p:blipFill>
          <a:blip r:embed="rId4"/>
          <a:stretch>
            <a:fillRect/>
          </a:stretch>
        </p:blipFill>
        <p:spPr>
          <a:xfrm>
            <a:off x="4744585" y="3018914"/>
            <a:ext cx="4245403" cy="2583583"/>
          </a:xfrm>
          <a:prstGeom prst="rect">
            <a:avLst/>
          </a:prstGeom>
        </p:spPr>
      </p:pic>
    </p:spTree>
    <p:extLst>
      <p:ext uri="{BB962C8B-B14F-4D97-AF65-F5344CB8AC3E}">
        <p14:creationId xmlns:p14="http://schemas.microsoft.com/office/powerpoint/2010/main" val="12149020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FD8A8-56D1-6C5F-37B5-FB8CEC44FAD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011313A-35B3-0EB7-41A2-AFE2591E3657}"/>
              </a:ext>
            </a:extLst>
          </p:cNvPr>
          <p:cNvSpPr>
            <a:spLocks noGrp="1"/>
          </p:cNvSpPr>
          <p:nvPr>
            <p:ph type="title"/>
          </p:nvPr>
        </p:nvSpPr>
        <p:spPr/>
        <p:txBody>
          <a:bodyPr/>
          <a:lstStyle/>
          <a:p>
            <a:r>
              <a:rPr lang="ja-JP" altLang="en-US"/>
              <a:t>デザイン経営のアクション事例：船橋</a:t>
            </a:r>
            <a:endParaRPr kumimoji="1" lang="ja-JP" altLang="en-US"/>
          </a:p>
        </p:txBody>
      </p:sp>
      <p:sp>
        <p:nvSpPr>
          <p:cNvPr id="4" name="スライド番号プレースホルダー 3">
            <a:extLst>
              <a:ext uri="{FF2B5EF4-FFF2-40B4-BE49-F238E27FC236}">
                <a16:creationId xmlns:a16="http://schemas.microsoft.com/office/drawing/2014/main" id="{9B353B9A-0990-5E27-1C20-1653414DF058}"/>
              </a:ext>
            </a:extLst>
          </p:cNvPr>
          <p:cNvSpPr>
            <a:spLocks noGrp="1"/>
          </p:cNvSpPr>
          <p:nvPr>
            <p:ph type="sldNum" sz="quarter" idx="4294967295"/>
          </p:nvPr>
        </p:nvSpPr>
        <p:spPr>
          <a:xfrm>
            <a:off x="0" y="3657"/>
            <a:ext cx="0" cy="0"/>
          </a:xfrm>
        </p:spPr>
        <p:txBody>
          <a:bodyPr/>
          <a:lstStyle/>
          <a:p>
            <a:endParaRPr kumimoji="1" lang="ja-JP" altLang="en-US"/>
          </a:p>
        </p:txBody>
      </p:sp>
      <p:pic>
        <p:nvPicPr>
          <p:cNvPr id="5" name="図 4">
            <a:extLst>
              <a:ext uri="{FF2B5EF4-FFF2-40B4-BE49-F238E27FC236}">
                <a16:creationId xmlns:a16="http://schemas.microsoft.com/office/drawing/2014/main" id="{6F68B329-1DDF-C22E-FC05-A10B045FD318}"/>
              </a:ext>
            </a:extLst>
          </p:cNvPr>
          <p:cNvPicPr>
            <a:picLocks noChangeAspect="1"/>
          </p:cNvPicPr>
          <p:nvPr/>
        </p:nvPicPr>
        <p:blipFill>
          <a:blip r:embed="rId3"/>
          <a:stretch>
            <a:fillRect/>
          </a:stretch>
        </p:blipFill>
        <p:spPr>
          <a:xfrm>
            <a:off x="121187" y="925418"/>
            <a:ext cx="8901626" cy="5007164"/>
          </a:xfrm>
          <a:prstGeom prst="rect">
            <a:avLst/>
          </a:prstGeom>
        </p:spPr>
      </p:pic>
    </p:spTree>
    <p:extLst>
      <p:ext uri="{BB962C8B-B14F-4D97-AF65-F5344CB8AC3E}">
        <p14:creationId xmlns:p14="http://schemas.microsoft.com/office/powerpoint/2010/main" val="33249044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30EA4-2090-07CA-BDD7-9DCA0E6A07D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8C39EFE-0557-7E0E-2BAF-5F29E0E02D16}"/>
              </a:ext>
            </a:extLst>
          </p:cNvPr>
          <p:cNvSpPr>
            <a:spLocks noGrp="1"/>
          </p:cNvSpPr>
          <p:nvPr>
            <p:ph type="title"/>
          </p:nvPr>
        </p:nvSpPr>
        <p:spPr/>
        <p:txBody>
          <a:bodyPr/>
          <a:lstStyle/>
          <a:p>
            <a:r>
              <a:rPr lang="ja-JP" altLang="en-US"/>
              <a:t>デザイン経営のアクション事例：船橋</a:t>
            </a:r>
            <a:endParaRPr kumimoji="1" lang="ja-JP" altLang="en-US"/>
          </a:p>
        </p:txBody>
      </p:sp>
      <p:sp>
        <p:nvSpPr>
          <p:cNvPr id="4" name="スライド番号プレースホルダー 3">
            <a:extLst>
              <a:ext uri="{FF2B5EF4-FFF2-40B4-BE49-F238E27FC236}">
                <a16:creationId xmlns:a16="http://schemas.microsoft.com/office/drawing/2014/main" id="{C7E0A509-6EB4-7B5F-A30A-EEB75E0FD79A}"/>
              </a:ext>
            </a:extLst>
          </p:cNvPr>
          <p:cNvSpPr>
            <a:spLocks noGrp="1"/>
          </p:cNvSpPr>
          <p:nvPr>
            <p:ph type="sldNum" sz="quarter" idx="4294967295"/>
          </p:nvPr>
        </p:nvSpPr>
        <p:spPr>
          <a:xfrm>
            <a:off x="0" y="3657"/>
            <a:ext cx="0" cy="0"/>
          </a:xfrm>
        </p:spPr>
        <p:txBody>
          <a:bodyPr/>
          <a:lstStyle/>
          <a:p>
            <a:endParaRPr kumimoji="1" lang="ja-JP" altLang="en-US"/>
          </a:p>
        </p:txBody>
      </p:sp>
      <p:pic>
        <p:nvPicPr>
          <p:cNvPr id="3" name="図 2">
            <a:extLst>
              <a:ext uri="{FF2B5EF4-FFF2-40B4-BE49-F238E27FC236}">
                <a16:creationId xmlns:a16="http://schemas.microsoft.com/office/drawing/2014/main" id="{539C9B93-8B18-FF9A-4CC0-CB987CD934B2}"/>
              </a:ext>
            </a:extLst>
          </p:cNvPr>
          <p:cNvPicPr>
            <a:picLocks noChangeAspect="1"/>
          </p:cNvPicPr>
          <p:nvPr/>
        </p:nvPicPr>
        <p:blipFill>
          <a:blip r:embed="rId3"/>
          <a:stretch>
            <a:fillRect/>
          </a:stretch>
        </p:blipFill>
        <p:spPr>
          <a:xfrm>
            <a:off x="101601" y="914401"/>
            <a:ext cx="8940798" cy="5029198"/>
          </a:xfrm>
          <a:prstGeom prst="rect">
            <a:avLst/>
          </a:prstGeom>
        </p:spPr>
      </p:pic>
    </p:spTree>
    <p:extLst>
      <p:ext uri="{BB962C8B-B14F-4D97-AF65-F5344CB8AC3E}">
        <p14:creationId xmlns:p14="http://schemas.microsoft.com/office/powerpoint/2010/main" val="32043039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8CDED-E5C1-CF15-B599-EB2EE6CF01E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4214DBA-33FE-73B3-E1CB-3E804EAEEBE6}"/>
              </a:ext>
            </a:extLst>
          </p:cNvPr>
          <p:cNvSpPr>
            <a:spLocks noGrp="1"/>
          </p:cNvSpPr>
          <p:nvPr>
            <p:ph type="title"/>
          </p:nvPr>
        </p:nvSpPr>
        <p:spPr/>
        <p:txBody>
          <a:bodyPr/>
          <a:lstStyle/>
          <a:p>
            <a:r>
              <a:rPr lang="ja-JP" altLang="en-US"/>
              <a:t>デザイン経営のアクション事例：船橋</a:t>
            </a:r>
            <a:endParaRPr kumimoji="1" lang="ja-JP" altLang="en-US"/>
          </a:p>
        </p:txBody>
      </p:sp>
      <p:sp>
        <p:nvSpPr>
          <p:cNvPr id="4" name="スライド番号プレースホルダー 3">
            <a:extLst>
              <a:ext uri="{FF2B5EF4-FFF2-40B4-BE49-F238E27FC236}">
                <a16:creationId xmlns:a16="http://schemas.microsoft.com/office/drawing/2014/main" id="{4E750155-49A6-376C-211F-073F8C970C0E}"/>
              </a:ext>
            </a:extLst>
          </p:cNvPr>
          <p:cNvSpPr>
            <a:spLocks noGrp="1"/>
          </p:cNvSpPr>
          <p:nvPr>
            <p:ph type="sldNum" sz="quarter" idx="4294967295"/>
          </p:nvPr>
        </p:nvSpPr>
        <p:spPr>
          <a:xfrm>
            <a:off x="0" y="3657"/>
            <a:ext cx="0" cy="0"/>
          </a:xfrm>
        </p:spPr>
        <p:txBody>
          <a:bodyPr/>
          <a:lstStyle/>
          <a:p>
            <a:endParaRPr kumimoji="1" lang="ja-JP" altLang="en-US"/>
          </a:p>
        </p:txBody>
      </p:sp>
      <p:pic>
        <p:nvPicPr>
          <p:cNvPr id="5" name="図 4">
            <a:extLst>
              <a:ext uri="{FF2B5EF4-FFF2-40B4-BE49-F238E27FC236}">
                <a16:creationId xmlns:a16="http://schemas.microsoft.com/office/drawing/2014/main" id="{8670C503-FE32-04DF-2049-6EA22DAC92FD}"/>
              </a:ext>
            </a:extLst>
          </p:cNvPr>
          <p:cNvPicPr>
            <a:picLocks noChangeAspect="1"/>
          </p:cNvPicPr>
          <p:nvPr/>
        </p:nvPicPr>
        <p:blipFill>
          <a:blip r:embed="rId3"/>
          <a:stretch>
            <a:fillRect/>
          </a:stretch>
        </p:blipFill>
        <p:spPr>
          <a:xfrm>
            <a:off x="62429" y="892367"/>
            <a:ext cx="9019142" cy="5073266"/>
          </a:xfrm>
          <a:prstGeom prst="rect">
            <a:avLst/>
          </a:prstGeom>
        </p:spPr>
      </p:pic>
    </p:spTree>
    <p:extLst>
      <p:ext uri="{BB962C8B-B14F-4D97-AF65-F5344CB8AC3E}">
        <p14:creationId xmlns:p14="http://schemas.microsoft.com/office/powerpoint/2010/main" val="9891663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2AC6C-3D24-D11E-C287-467455F2C4E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73E9E13-A0DC-8A51-6257-83C6A1F99036}"/>
              </a:ext>
            </a:extLst>
          </p:cNvPr>
          <p:cNvSpPr>
            <a:spLocks noGrp="1"/>
          </p:cNvSpPr>
          <p:nvPr>
            <p:ph type="title"/>
          </p:nvPr>
        </p:nvSpPr>
        <p:spPr/>
        <p:txBody>
          <a:bodyPr/>
          <a:lstStyle/>
          <a:p>
            <a:r>
              <a:rPr lang="ja-JP" altLang="en-US"/>
              <a:t>デザイン経営のアクション事例：船橋</a:t>
            </a:r>
            <a:endParaRPr kumimoji="1" lang="ja-JP" altLang="en-US"/>
          </a:p>
        </p:txBody>
      </p:sp>
      <p:sp>
        <p:nvSpPr>
          <p:cNvPr id="4" name="スライド番号プレースホルダー 3">
            <a:extLst>
              <a:ext uri="{FF2B5EF4-FFF2-40B4-BE49-F238E27FC236}">
                <a16:creationId xmlns:a16="http://schemas.microsoft.com/office/drawing/2014/main" id="{7B736BBB-4612-EFCA-6BF0-EB90747F8192}"/>
              </a:ext>
            </a:extLst>
          </p:cNvPr>
          <p:cNvSpPr>
            <a:spLocks noGrp="1"/>
          </p:cNvSpPr>
          <p:nvPr>
            <p:ph type="sldNum" sz="quarter" idx="4294967295"/>
          </p:nvPr>
        </p:nvSpPr>
        <p:spPr>
          <a:xfrm>
            <a:off x="0" y="3657"/>
            <a:ext cx="0" cy="0"/>
          </a:xfrm>
        </p:spPr>
        <p:txBody>
          <a:bodyPr/>
          <a:lstStyle/>
          <a:p>
            <a:endParaRPr kumimoji="1" lang="ja-JP" altLang="en-US"/>
          </a:p>
        </p:txBody>
      </p:sp>
      <p:pic>
        <p:nvPicPr>
          <p:cNvPr id="3" name="図 2">
            <a:extLst>
              <a:ext uri="{FF2B5EF4-FFF2-40B4-BE49-F238E27FC236}">
                <a16:creationId xmlns:a16="http://schemas.microsoft.com/office/drawing/2014/main" id="{058438FF-9C71-7A2B-B803-902F935E2908}"/>
              </a:ext>
            </a:extLst>
          </p:cNvPr>
          <p:cNvPicPr>
            <a:picLocks noChangeAspect="1"/>
          </p:cNvPicPr>
          <p:nvPr/>
        </p:nvPicPr>
        <p:blipFill>
          <a:blip r:embed="rId3"/>
          <a:stretch>
            <a:fillRect/>
          </a:stretch>
        </p:blipFill>
        <p:spPr>
          <a:xfrm>
            <a:off x="140772" y="936435"/>
            <a:ext cx="8862456" cy="4985130"/>
          </a:xfrm>
          <a:prstGeom prst="rect">
            <a:avLst/>
          </a:prstGeom>
        </p:spPr>
      </p:pic>
    </p:spTree>
    <p:extLst>
      <p:ext uri="{BB962C8B-B14F-4D97-AF65-F5344CB8AC3E}">
        <p14:creationId xmlns:p14="http://schemas.microsoft.com/office/powerpoint/2010/main" val="9789330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F46F1-BD32-EBDC-B99E-591FA9DC518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506D440-9440-874C-EEB9-6121D46CE45E}"/>
              </a:ext>
            </a:extLst>
          </p:cNvPr>
          <p:cNvSpPr>
            <a:spLocks noGrp="1"/>
          </p:cNvSpPr>
          <p:nvPr>
            <p:ph type="title"/>
          </p:nvPr>
        </p:nvSpPr>
        <p:spPr/>
        <p:txBody>
          <a:bodyPr/>
          <a:lstStyle/>
          <a:p>
            <a:r>
              <a:rPr lang="ja-JP" altLang="en-US"/>
              <a:t>デザイン経営のアクション事例：船橋</a:t>
            </a:r>
            <a:endParaRPr kumimoji="1" lang="ja-JP" altLang="en-US"/>
          </a:p>
        </p:txBody>
      </p:sp>
      <p:sp>
        <p:nvSpPr>
          <p:cNvPr id="4" name="スライド番号プレースホルダー 3">
            <a:extLst>
              <a:ext uri="{FF2B5EF4-FFF2-40B4-BE49-F238E27FC236}">
                <a16:creationId xmlns:a16="http://schemas.microsoft.com/office/drawing/2014/main" id="{380F473E-27AB-E962-A893-185C27822A8B}"/>
              </a:ext>
            </a:extLst>
          </p:cNvPr>
          <p:cNvSpPr>
            <a:spLocks noGrp="1"/>
          </p:cNvSpPr>
          <p:nvPr>
            <p:ph type="sldNum" sz="quarter" idx="4294967295"/>
          </p:nvPr>
        </p:nvSpPr>
        <p:spPr>
          <a:xfrm>
            <a:off x="0" y="3657"/>
            <a:ext cx="0" cy="0"/>
          </a:xfrm>
        </p:spPr>
        <p:txBody>
          <a:bodyPr/>
          <a:lstStyle/>
          <a:p>
            <a:endParaRPr kumimoji="1" lang="ja-JP" altLang="en-US"/>
          </a:p>
        </p:txBody>
      </p:sp>
      <p:pic>
        <p:nvPicPr>
          <p:cNvPr id="5" name="図 4">
            <a:extLst>
              <a:ext uri="{FF2B5EF4-FFF2-40B4-BE49-F238E27FC236}">
                <a16:creationId xmlns:a16="http://schemas.microsoft.com/office/drawing/2014/main" id="{6CAD8085-C125-8B6B-B5A5-D04D92199F61}"/>
              </a:ext>
            </a:extLst>
          </p:cNvPr>
          <p:cNvPicPr>
            <a:picLocks noChangeAspect="1"/>
          </p:cNvPicPr>
          <p:nvPr/>
        </p:nvPicPr>
        <p:blipFill>
          <a:blip r:embed="rId3"/>
          <a:stretch>
            <a:fillRect/>
          </a:stretch>
        </p:blipFill>
        <p:spPr>
          <a:xfrm>
            <a:off x="82015" y="903384"/>
            <a:ext cx="8979970" cy="5051232"/>
          </a:xfrm>
          <a:prstGeom prst="rect">
            <a:avLst/>
          </a:prstGeom>
        </p:spPr>
      </p:pic>
    </p:spTree>
    <p:extLst>
      <p:ext uri="{BB962C8B-B14F-4D97-AF65-F5344CB8AC3E}">
        <p14:creationId xmlns:p14="http://schemas.microsoft.com/office/powerpoint/2010/main" val="21152439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90F6F11-4C55-2F48-6E7C-CD1E175DC4E8}"/>
              </a:ext>
            </a:extLst>
          </p:cNvPr>
          <p:cNvSpPr>
            <a:spLocks noGrp="1"/>
          </p:cNvSpPr>
          <p:nvPr>
            <p:ph type="title"/>
          </p:nvPr>
        </p:nvSpPr>
        <p:spPr>
          <a:xfrm>
            <a:off x="179388" y="174546"/>
            <a:ext cx="8785225" cy="770017"/>
          </a:xfrm>
        </p:spPr>
        <p:txBody>
          <a:bodyPr/>
          <a:lstStyle/>
          <a:p>
            <a:r>
              <a:rPr lang="en-US" altLang="ja-JP"/>
              <a:t>【</a:t>
            </a:r>
            <a:r>
              <a:rPr lang="ja-JP" altLang="en-US"/>
              <a:t>本日のテーマ</a:t>
            </a:r>
            <a:r>
              <a:rPr lang="en-US" altLang="ja-JP"/>
              <a:t>】</a:t>
            </a:r>
            <a:br>
              <a:rPr lang="en-US" altLang="ja-JP"/>
            </a:br>
            <a:r>
              <a:rPr lang="ja-JP" altLang="en-US"/>
              <a:t>自社らしさをもっと生かす</a:t>
            </a:r>
            <a:r>
              <a:rPr kumimoji="1" lang="ja-JP" altLang="en-US" b="1">
                <a:ea typeface="游ゴシック"/>
              </a:rPr>
              <a:t>行動を決めよう</a:t>
            </a:r>
            <a:endParaRPr kumimoji="1" lang="ja-JP" altLang="en-US"/>
          </a:p>
        </p:txBody>
      </p:sp>
      <p:pic>
        <p:nvPicPr>
          <p:cNvPr id="4" name="図 3">
            <a:extLst>
              <a:ext uri="{FF2B5EF4-FFF2-40B4-BE49-F238E27FC236}">
                <a16:creationId xmlns:a16="http://schemas.microsoft.com/office/drawing/2014/main" id="{8A31E5FF-8E9D-4A45-CC4B-5A7B3A40FB22}"/>
              </a:ext>
            </a:extLst>
          </p:cNvPr>
          <p:cNvPicPr>
            <a:picLocks noChangeAspect="1"/>
          </p:cNvPicPr>
          <p:nvPr/>
        </p:nvPicPr>
        <p:blipFill rotWithShape="1">
          <a:blip r:embed="rId3"/>
          <a:srcRect r="66550"/>
          <a:stretch/>
        </p:blipFill>
        <p:spPr>
          <a:xfrm>
            <a:off x="329855" y="3821677"/>
            <a:ext cx="2943450" cy="2594998"/>
          </a:xfrm>
          <a:prstGeom prst="rect">
            <a:avLst/>
          </a:prstGeom>
        </p:spPr>
      </p:pic>
      <p:pic>
        <p:nvPicPr>
          <p:cNvPr id="5" name="図 4">
            <a:extLst>
              <a:ext uri="{FF2B5EF4-FFF2-40B4-BE49-F238E27FC236}">
                <a16:creationId xmlns:a16="http://schemas.microsoft.com/office/drawing/2014/main" id="{DB35490F-9830-2558-0C4E-1ED69C783444}"/>
              </a:ext>
            </a:extLst>
          </p:cNvPr>
          <p:cNvPicPr>
            <a:picLocks noChangeAspect="1"/>
          </p:cNvPicPr>
          <p:nvPr/>
        </p:nvPicPr>
        <p:blipFill rotWithShape="1">
          <a:blip r:embed="rId3"/>
          <a:srcRect l="67660"/>
          <a:stretch/>
        </p:blipFill>
        <p:spPr>
          <a:xfrm>
            <a:off x="6020426" y="3821676"/>
            <a:ext cx="2845762" cy="2594999"/>
          </a:xfrm>
          <a:prstGeom prst="rect">
            <a:avLst/>
          </a:prstGeom>
        </p:spPr>
      </p:pic>
      <p:pic>
        <p:nvPicPr>
          <p:cNvPr id="6" name="図 5">
            <a:extLst>
              <a:ext uri="{FF2B5EF4-FFF2-40B4-BE49-F238E27FC236}">
                <a16:creationId xmlns:a16="http://schemas.microsoft.com/office/drawing/2014/main" id="{5488A4F3-17A8-0C2B-0D4F-D7120AFE9D23}"/>
              </a:ext>
            </a:extLst>
          </p:cNvPr>
          <p:cNvPicPr>
            <a:picLocks noChangeAspect="1"/>
          </p:cNvPicPr>
          <p:nvPr/>
        </p:nvPicPr>
        <p:blipFill rotWithShape="1">
          <a:blip r:embed="rId3"/>
          <a:srcRect l="36911" r="31251"/>
          <a:stretch/>
        </p:blipFill>
        <p:spPr>
          <a:xfrm>
            <a:off x="3343784" y="3821676"/>
            <a:ext cx="2801647" cy="2594999"/>
          </a:xfrm>
          <a:prstGeom prst="rect">
            <a:avLst/>
          </a:prstGeom>
        </p:spPr>
      </p:pic>
      <p:sp>
        <p:nvSpPr>
          <p:cNvPr id="11" name="テキスト ボックス 10">
            <a:extLst>
              <a:ext uri="{FF2B5EF4-FFF2-40B4-BE49-F238E27FC236}">
                <a16:creationId xmlns:a16="http://schemas.microsoft.com/office/drawing/2014/main" id="{1A209C29-1093-3FB6-3231-C74CB225EE59}"/>
              </a:ext>
            </a:extLst>
          </p:cNvPr>
          <p:cNvSpPr txBox="1"/>
          <p:nvPr/>
        </p:nvSpPr>
        <p:spPr>
          <a:xfrm>
            <a:off x="710825" y="3497600"/>
            <a:ext cx="2286000" cy="461665"/>
          </a:xfrm>
          <a:prstGeom prst="rect">
            <a:avLst/>
          </a:prstGeom>
          <a:noFill/>
        </p:spPr>
        <p:txBody>
          <a:bodyPr wrap="square">
            <a:spAutoFit/>
          </a:bodyPr>
          <a:lstStyle/>
          <a:p>
            <a:pPr algn="ctr"/>
            <a:r>
              <a:rPr kumimoji="1" lang="ja-JP" altLang="en-US" sz="2400" b="1" i="0" u="none" strike="noStrike" kern="1200" cap="none" spc="0" normalizeH="0" baseline="0" noProof="0">
                <a:ln>
                  <a:noFill/>
                </a:ln>
                <a:solidFill>
                  <a:srgbClr val="F0536B"/>
                </a:solidFill>
                <a:effectLst/>
                <a:uLnTx/>
                <a:uFillTx/>
                <a:latin typeface="Yu Gothic" panose="020B0400000000000000" pitchFamily="34" charset="-128"/>
                <a:ea typeface="Yu Gothic" panose="020B0400000000000000" pitchFamily="34" charset="-128"/>
                <a:cs typeface="+mn-cs"/>
              </a:rPr>
              <a:t>文化醸成</a:t>
            </a:r>
            <a:endParaRPr lang="ja-JP" altLang="en-US">
              <a:solidFill>
                <a:srgbClr val="F0536B"/>
              </a:solidFill>
            </a:endParaRPr>
          </a:p>
        </p:txBody>
      </p:sp>
      <p:sp>
        <p:nvSpPr>
          <p:cNvPr id="12" name="テキスト ボックス 11">
            <a:extLst>
              <a:ext uri="{FF2B5EF4-FFF2-40B4-BE49-F238E27FC236}">
                <a16:creationId xmlns:a16="http://schemas.microsoft.com/office/drawing/2014/main" id="{71E11A17-3CE1-2DEA-03C3-473B6106CBA3}"/>
              </a:ext>
            </a:extLst>
          </p:cNvPr>
          <p:cNvSpPr txBox="1"/>
          <p:nvPr/>
        </p:nvSpPr>
        <p:spPr>
          <a:xfrm>
            <a:off x="3428999" y="3498500"/>
            <a:ext cx="2286000" cy="461665"/>
          </a:xfrm>
          <a:prstGeom prst="rect">
            <a:avLst/>
          </a:prstGeom>
          <a:noFill/>
        </p:spPr>
        <p:txBody>
          <a:bodyPr wrap="square">
            <a:spAutoFit/>
          </a:bodyPr>
          <a:lstStyle/>
          <a:p>
            <a:pPr algn="ctr"/>
            <a:r>
              <a:rPr kumimoji="1" lang="ja-JP" altLang="en-US" sz="2400" b="1" i="0" u="none" strike="noStrike" kern="1200" cap="none" spc="0" normalizeH="0" baseline="0" noProof="0">
                <a:ln>
                  <a:noFill/>
                </a:ln>
                <a:solidFill>
                  <a:srgbClr val="C27C2B"/>
                </a:solidFill>
                <a:effectLst/>
                <a:uLnTx/>
                <a:uFillTx/>
                <a:latin typeface="Yu Gothic" panose="020B0400000000000000" pitchFamily="34" charset="-128"/>
                <a:ea typeface="Yu Gothic" panose="020B0400000000000000" pitchFamily="34" charset="-128"/>
                <a:cs typeface="+mn-cs"/>
              </a:rPr>
              <a:t>人格形成</a:t>
            </a:r>
            <a:endParaRPr lang="ja-JP" altLang="en-US">
              <a:solidFill>
                <a:srgbClr val="C27C2B"/>
              </a:solidFill>
            </a:endParaRPr>
          </a:p>
        </p:txBody>
      </p:sp>
      <p:sp>
        <p:nvSpPr>
          <p:cNvPr id="13" name="テキスト ボックス 12">
            <a:extLst>
              <a:ext uri="{FF2B5EF4-FFF2-40B4-BE49-F238E27FC236}">
                <a16:creationId xmlns:a16="http://schemas.microsoft.com/office/drawing/2014/main" id="{A30540EE-827F-0AF4-096D-34CA98484679}"/>
              </a:ext>
            </a:extLst>
          </p:cNvPr>
          <p:cNvSpPr txBox="1"/>
          <p:nvPr/>
        </p:nvSpPr>
        <p:spPr>
          <a:xfrm>
            <a:off x="6145431" y="3497600"/>
            <a:ext cx="2286000" cy="461665"/>
          </a:xfrm>
          <a:prstGeom prst="rect">
            <a:avLst/>
          </a:prstGeom>
          <a:noFill/>
        </p:spPr>
        <p:txBody>
          <a:bodyPr wrap="square">
            <a:spAutoFit/>
          </a:bodyPr>
          <a:lstStyle/>
          <a:p>
            <a:pPr algn="ctr"/>
            <a:r>
              <a:rPr kumimoji="1" lang="ja-JP" altLang="en-US" sz="2400" b="1" i="0" u="none" strike="noStrike" kern="1200" cap="none" spc="0" normalizeH="0" baseline="0" noProof="0">
                <a:ln>
                  <a:noFill/>
                </a:ln>
                <a:solidFill>
                  <a:srgbClr val="00ABC8"/>
                </a:solidFill>
                <a:effectLst/>
                <a:uLnTx/>
                <a:uFillTx/>
                <a:latin typeface="Yu Gothic" panose="020B0400000000000000" pitchFamily="34" charset="-128"/>
                <a:ea typeface="Yu Gothic" panose="020B0400000000000000" pitchFamily="34" charset="-128"/>
                <a:cs typeface="+mn-cs"/>
              </a:rPr>
              <a:t>価値創造</a:t>
            </a:r>
            <a:endParaRPr lang="ja-JP" altLang="en-US">
              <a:solidFill>
                <a:srgbClr val="00ABC8"/>
              </a:solidFill>
            </a:endParaRPr>
          </a:p>
        </p:txBody>
      </p:sp>
      <p:sp>
        <p:nvSpPr>
          <p:cNvPr id="14" name="テキスト プレースホルダー 6">
            <a:extLst>
              <a:ext uri="{FF2B5EF4-FFF2-40B4-BE49-F238E27FC236}">
                <a16:creationId xmlns:a16="http://schemas.microsoft.com/office/drawing/2014/main" id="{14E44988-B518-CCEA-F3E4-B91498CA64AE}"/>
              </a:ext>
            </a:extLst>
          </p:cNvPr>
          <p:cNvSpPr txBox="1">
            <a:spLocks/>
          </p:cNvSpPr>
          <p:nvPr/>
        </p:nvSpPr>
        <p:spPr>
          <a:xfrm>
            <a:off x="2274093" y="2928759"/>
            <a:ext cx="4595813" cy="447552"/>
          </a:xfrm>
          <a:prstGeom prst="rect">
            <a:avLst/>
          </a:prstGeom>
          <a:noFill/>
          <a:ln>
            <a:noFill/>
          </a:ln>
        </p:spPr>
        <p:txBody>
          <a:bodyPr vert="horz" wrap="square" lIns="199385" tIns="99692" rIns="199385" bIns="99692" rtlCol="0" anchor="t" anchorCtr="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lang="ja-JP" altLang="en-US" sz="2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defTabSz="844083">
              <a:spcBef>
                <a:spcPts val="0"/>
              </a:spcBef>
              <a:spcAft>
                <a:spcPts val="554"/>
              </a:spcAft>
              <a:buClr>
                <a:prstClr val="black">
                  <a:lumMod val="75000"/>
                  <a:lumOff val="25000"/>
                </a:prstClr>
              </a:buClr>
              <a:buNone/>
              <a:defRPr/>
            </a:pPr>
            <a:r>
              <a:rPr lang="ja-JP" altLang="en-US" sz="1600" b="1">
                <a:solidFill>
                  <a:srgbClr val="56431E"/>
                </a:solidFill>
                <a:latin typeface="Yu Gothic" panose="020B0400000000000000" pitchFamily="34" charset="-128"/>
                <a:ea typeface="Yu Gothic" panose="020B0400000000000000" pitchFamily="34" charset="-128"/>
                <a:cs typeface="メイリオ" panose="020B0604030504040204" pitchFamily="50" charset="-128"/>
              </a:rPr>
              <a:t>＜アクション＞</a:t>
            </a:r>
          </a:p>
        </p:txBody>
      </p:sp>
      <p:sp>
        <p:nvSpPr>
          <p:cNvPr id="15" name="テキスト プレースホルダー 6">
            <a:extLst>
              <a:ext uri="{FF2B5EF4-FFF2-40B4-BE49-F238E27FC236}">
                <a16:creationId xmlns:a16="http://schemas.microsoft.com/office/drawing/2014/main" id="{3BBD677D-E809-5002-0826-971941F7980F}"/>
              </a:ext>
            </a:extLst>
          </p:cNvPr>
          <p:cNvSpPr txBox="1">
            <a:spLocks/>
          </p:cNvSpPr>
          <p:nvPr/>
        </p:nvSpPr>
        <p:spPr>
          <a:xfrm>
            <a:off x="16396" y="1267071"/>
            <a:ext cx="9051403" cy="1691547"/>
          </a:xfrm>
          <a:prstGeom prst="rect">
            <a:avLst/>
          </a:prstGeom>
          <a:noFill/>
          <a:ln>
            <a:noFill/>
          </a:ln>
        </p:spPr>
        <p:txBody>
          <a:bodyPr vert="horz" wrap="square" lIns="180000" tIns="99692" rIns="180000" bIns="99692" rtlCol="0" anchor="t" anchorCtr="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lang="ja-JP" altLang="en-US" sz="2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237398" indent="-237398" defTabSz="844083">
              <a:lnSpc>
                <a:spcPts val="2100"/>
              </a:lnSpc>
              <a:spcBef>
                <a:spcPts val="0"/>
              </a:spcBef>
              <a:buClr>
                <a:srgbClr val="56431E"/>
              </a:buClr>
              <a:defRPr/>
            </a:pPr>
            <a:r>
              <a:rPr lang="ja-JP" altLang="en-US" sz="1600" b="1">
                <a:solidFill>
                  <a:srgbClr val="56431E"/>
                </a:solidFill>
                <a:latin typeface="Yu Gothic" panose="020B0400000000000000" pitchFamily="34" charset="-128"/>
                <a:ea typeface="Yu Gothic" panose="020B0400000000000000" pitchFamily="34" charset="-128"/>
                <a:cs typeface="メイリオ" panose="020B0604030504040204" pitchFamily="50" charset="-128"/>
              </a:rPr>
              <a:t>デザイン経営を実践するための最初の手がかりとなるのは、人格形成・文化醸成・価値創造に対応するアクションです。</a:t>
            </a:r>
            <a:endParaRPr lang="en-US" altLang="ja-JP" sz="1600" b="1">
              <a:solidFill>
                <a:srgbClr val="56431E"/>
              </a:solidFill>
              <a:latin typeface="Yu Gothic" panose="020B0400000000000000" pitchFamily="34" charset="-128"/>
              <a:ea typeface="Yu Gothic" panose="020B0400000000000000" pitchFamily="34" charset="-128"/>
              <a:cs typeface="メイリオ" panose="020B0604030504040204" pitchFamily="50" charset="-128"/>
            </a:endParaRPr>
          </a:p>
          <a:p>
            <a:pPr marL="237398" indent="-237398" defTabSz="844083">
              <a:lnSpc>
                <a:spcPts val="2100"/>
              </a:lnSpc>
              <a:spcBef>
                <a:spcPts val="0"/>
              </a:spcBef>
              <a:buClr>
                <a:srgbClr val="56431E"/>
              </a:buClr>
              <a:defRPr/>
            </a:pPr>
            <a:r>
              <a:rPr lang="ja-JP" altLang="en-US" sz="1600" b="1">
                <a:solidFill>
                  <a:srgbClr val="56431E"/>
                </a:solidFill>
                <a:latin typeface="Yu Gothic" panose="020B0400000000000000" pitchFamily="34" charset="-128"/>
                <a:ea typeface="Yu Gothic" panose="020B0400000000000000" pitchFamily="34" charset="-128"/>
                <a:cs typeface="メイリオ" panose="020B0604030504040204" pitchFamily="50" charset="-128"/>
              </a:rPr>
              <a:t>これらのアクションは、企業の実践から学んだものです。</a:t>
            </a:r>
            <a:endParaRPr lang="en-US" altLang="ja-JP" sz="1600" b="1">
              <a:solidFill>
                <a:srgbClr val="56431E"/>
              </a:solidFill>
              <a:latin typeface="Yu Gothic" panose="020B0400000000000000" pitchFamily="34" charset="-128"/>
              <a:ea typeface="Yu Gothic" panose="020B0400000000000000" pitchFamily="34" charset="-128"/>
              <a:cs typeface="メイリオ" panose="020B0604030504040204" pitchFamily="50" charset="-128"/>
            </a:endParaRPr>
          </a:p>
          <a:p>
            <a:pPr marL="237398" indent="-237398" defTabSz="844083">
              <a:lnSpc>
                <a:spcPts val="2100"/>
              </a:lnSpc>
              <a:spcBef>
                <a:spcPts val="0"/>
              </a:spcBef>
              <a:buClr>
                <a:srgbClr val="56431E"/>
              </a:buClr>
              <a:defRPr/>
            </a:pPr>
            <a:r>
              <a:rPr lang="ja-JP" altLang="en-US" sz="1600" b="1">
                <a:solidFill>
                  <a:srgbClr val="56431E"/>
                </a:solidFill>
                <a:latin typeface="Yu Gothic" panose="020B0400000000000000" pitchFamily="34" charset="-128"/>
                <a:ea typeface="Yu Gothic" panose="020B0400000000000000" pitchFamily="34" charset="-128"/>
                <a:cs typeface="メイリオ" panose="020B0604030504040204" pitchFamily="50" charset="-128"/>
              </a:rPr>
              <a:t>どんな企業でも何かしらのアクションに取り組んでいるはずですが、自社の取組について意識的に考えてみたことはあるでしょうか？</a:t>
            </a:r>
          </a:p>
        </p:txBody>
      </p:sp>
    </p:spTree>
    <p:extLst>
      <p:ext uri="{BB962C8B-B14F-4D97-AF65-F5344CB8AC3E}">
        <p14:creationId xmlns:p14="http://schemas.microsoft.com/office/powerpoint/2010/main" val="7732458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D7C0AF33-3B8B-A9AB-5FB3-E01CB6006D03}"/>
              </a:ext>
            </a:extLst>
          </p:cNvPr>
          <p:cNvSpPr>
            <a:spLocks noGrp="1"/>
          </p:cNvSpPr>
          <p:nvPr>
            <p:ph type="title"/>
          </p:nvPr>
        </p:nvSpPr>
        <p:spPr/>
        <p:txBody>
          <a:bodyPr>
            <a:normAutofit fontScale="90000"/>
          </a:bodyPr>
          <a:lstStyle/>
          <a:p>
            <a:r>
              <a:rPr lang="ja-JP" altLang="en-US"/>
              <a:t>知財の観点で考える</a:t>
            </a:r>
          </a:p>
        </p:txBody>
      </p:sp>
    </p:spTree>
    <p:extLst>
      <p:ext uri="{BB962C8B-B14F-4D97-AF65-F5344CB8AC3E}">
        <p14:creationId xmlns:p14="http://schemas.microsoft.com/office/powerpoint/2010/main" val="25097802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3E616-1158-4C8D-08B5-7C70224EC4E9}"/>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D060164-9C01-956A-37BB-ED9DA83AA45A}"/>
              </a:ext>
            </a:extLst>
          </p:cNvPr>
          <p:cNvSpPr>
            <a:spLocks noGrp="1"/>
          </p:cNvSpPr>
          <p:nvPr>
            <p:ph type="sldNum" sz="quarter" idx="4294967295"/>
          </p:nvPr>
        </p:nvSpPr>
        <p:spPr>
          <a:xfrm>
            <a:off x="0" y="-410107"/>
            <a:ext cx="0" cy="0"/>
          </a:xfrm>
        </p:spPr>
        <p:txBody>
          <a:bodyPr/>
          <a:lstStyle/>
          <a:p>
            <a:endParaRPr kumimoji="1" lang="ja-JP" altLang="en-US"/>
          </a:p>
        </p:txBody>
      </p:sp>
      <p:pic>
        <p:nvPicPr>
          <p:cNvPr id="17" name="図 16">
            <a:extLst>
              <a:ext uri="{FF2B5EF4-FFF2-40B4-BE49-F238E27FC236}">
                <a16:creationId xmlns:a16="http://schemas.microsoft.com/office/drawing/2014/main" id="{144AE474-AFA6-9366-E665-9BCBC8E02805}"/>
              </a:ext>
            </a:extLst>
          </p:cNvPr>
          <p:cNvPicPr>
            <a:picLocks noChangeAspect="1"/>
          </p:cNvPicPr>
          <p:nvPr/>
        </p:nvPicPr>
        <p:blipFill>
          <a:blip r:embed="rId3"/>
          <a:stretch>
            <a:fillRect/>
          </a:stretch>
        </p:blipFill>
        <p:spPr>
          <a:xfrm>
            <a:off x="2718949" y="546198"/>
            <a:ext cx="3706103" cy="1822241"/>
          </a:xfrm>
          <a:prstGeom prst="rect">
            <a:avLst/>
          </a:prstGeom>
        </p:spPr>
      </p:pic>
      <p:sp>
        <p:nvSpPr>
          <p:cNvPr id="3" name="下矢印 2">
            <a:extLst>
              <a:ext uri="{FF2B5EF4-FFF2-40B4-BE49-F238E27FC236}">
                <a16:creationId xmlns:a16="http://schemas.microsoft.com/office/drawing/2014/main" id="{E6133F2C-856D-A73A-6396-155037AE88B7}"/>
              </a:ext>
            </a:extLst>
          </p:cNvPr>
          <p:cNvSpPr/>
          <p:nvPr/>
        </p:nvSpPr>
        <p:spPr>
          <a:xfrm>
            <a:off x="4317357" y="2368439"/>
            <a:ext cx="509286" cy="625033"/>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F608224-7CD9-AB3B-82D4-4E69863C106B}"/>
              </a:ext>
            </a:extLst>
          </p:cNvPr>
          <p:cNvSpPr txBox="1"/>
          <p:nvPr/>
        </p:nvSpPr>
        <p:spPr>
          <a:xfrm>
            <a:off x="-107950" y="3069499"/>
            <a:ext cx="9359900" cy="592535"/>
          </a:xfrm>
          <a:prstGeom prst="rect">
            <a:avLst/>
          </a:prstGeom>
          <a:noFill/>
        </p:spPr>
        <p:txBody>
          <a:bodyPr wrap="square" rtlCol="0">
            <a:spAutoFit/>
          </a:bodyPr>
          <a:lstStyle/>
          <a:p>
            <a:pPr algn="ctr">
              <a:lnSpc>
                <a:spcPct val="150000"/>
              </a:lnSpc>
            </a:pPr>
            <a:r>
              <a:rPr kumimoji="1" lang="ja-JP" altLang="en-US" sz="2400" b="1"/>
              <a:t>デザイン経営の目的＝独自化戦略の実現による持続力向上</a:t>
            </a:r>
            <a:endParaRPr kumimoji="1" lang="en-US" altLang="ja-JP" sz="2400" b="1"/>
          </a:p>
        </p:txBody>
      </p:sp>
      <p:sp>
        <p:nvSpPr>
          <p:cNvPr id="9" name="テキスト ボックス 8">
            <a:extLst>
              <a:ext uri="{FF2B5EF4-FFF2-40B4-BE49-F238E27FC236}">
                <a16:creationId xmlns:a16="http://schemas.microsoft.com/office/drawing/2014/main" id="{19EA4CD9-0126-074E-895E-708790FE8CCA}"/>
              </a:ext>
            </a:extLst>
          </p:cNvPr>
          <p:cNvSpPr txBox="1"/>
          <p:nvPr/>
        </p:nvSpPr>
        <p:spPr>
          <a:xfrm>
            <a:off x="-107950" y="4637042"/>
            <a:ext cx="9359900" cy="1146532"/>
          </a:xfrm>
          <a:prstGeom prst="rect">
            <a:avLst/>
          </a:prstGeom>
          <a:noFill/>
        </p:spPr>
        <p:txBody>
          <a:bodyPr wrap="square" rtlCol="0">
            <a:spAutoFit/>
          </a:bodyPr>
          <a:lstStyle/>
          <a:p>
            <a:pPr algn="ctr">
              <a:lnSpc>
                <a:spcPct val="150000"/>
              </a:lnSpc>
            </a:pPr>
            <a:r>
              <a:rPr kumimoji="1" lang="ja-JP" altLang="en-US" sz="2400" b="1"/>
              <a:t>知的財産</a:t>
            </a:r>
            <a:r>
              <a:rPr kumimoji="1" lang="ja-JP" altLang="en-US" sz="2400"/>
              <a:t>＝</a:t>
            </a:r>
            <a:r>
              <a:rPr lang="ja-JP" altLang="en-US" sz="2400" b="1"/>
              <a:t>独自の価値を実態あるものとして確立し、保護し、</a:t>
            </a:r>
            <a:endParaRPr lang="en-US" altLang="ja-JP" sz="2400" b="1"/>
          </a:p>
          <a:p>
            <a:pPr algn="ctr">
              <a:lnSpc>
                <a:spcPct val="150000"/>
              </a:lnSpc>
            </a:pPr>
            <a:r>
              <a:rPr lang="ja-JP" altLang="en-US" sz="2400" b="1"/>
              <a:t>選ばれる状態を持続させる経営資源</a:t>
            </a:r>
            <a:endParaRPr lang="ja-JP" altLang="en-US" sz="2400"/>
          </a:p>
        </p:txBody>
      </p:sp>
      <p:sp>
        <p:nvSpPr>
          <p:cNvPr id="10" name="上下矢印 9">
            <a:extLst>
              <a:ext uri="{FF2B5EF4-FFF2-40B4-BE49-F238E27FC236}">
                <a16:creationId xmlns:a16="http://schemas.microsoft.com/office/drawing/2014/main" id="{956008F3-8648-F24E-082C-56B22E96B967}"/>
              </a:ext>
            </a:extLst>
          </p:cNvPr>
          <p:cNvSpPr/>
          <p:nvPr/>
        </p:nvSpPr>
        <p:spPr>
          <a:xfrm>
            <a:off x="4317357" y="3774883"/>
            <a:ext cx="500743" cy="749309"/>
          </a:xfrm>
          <a:prstGeom prst="upDownArrow">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95325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5904F-78B0-EBD6-60A8-025133D618F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E04B152-F00B-3078-FDC5-B7EB672A6AD9}"/>
              </a:ext>
            </a:extLst>
          </p:cNvPr>
          <p:cNvSpPr>
            <a:spLocks noGrp="1"/>
          </p:cNvSpPr>
          <p:nvPr>
            <p:ph type="title"/>
          </p:nvPr>
        </p:nvSpPr>
        <p:spPr/>
        <p:txBody>
          <a:bodyPr/>
          <a:lstStyle/>
          <a:p>
            <a:r>
              <a:rPr kumimoji="1" lang="ja-JP" altLang="en-US"/>
              <a:t>ワークショップの構成</a:t>
            </a:r>
          </a:p>
        </p:txBody>
      </p:sp>
      <p:cxnSp>
        <p:nvCxnSpPr>
          <p:cNvPr id="4" name="直線コネクタ 3">
            <a:extLst>
              <a:ext uri="{FF2B5EF4-FFF2-40B4-BE49-F238E27FC236}">
                <a16:creationId xmlns:a16="http://schemas.microsoft.com/office/drawing/2014/main" id="{C077ACA4-DEA4-FF4C-59B1-E8F08CCA8054}"/>
              </a:ext>
            </a:extLst>
          </p:cNvPr>
          <p:cNvCxnSpPr>
            <a:cxnSpLocks/>
            <a:stCxn id="7" idx="6"/>
            <a:endCxn id="9" idx="2"/>
          </p:cNvCxnSpPr>
          <p:nvPr/>
        </p:nvCxnSpPr>
        <p:spPr>
          <a:xfrm>
            <a:off x="1203245" y="3562564"/>
            <a:ext cx="1716444" cy="6872"/>
          </a:xfrm>
          <a:prstGeom prst="line">
            <a:avLst/>
          </a:prstGeom>
          <a:ln w="50800">
            <a:solidFill>
              <a:srgbClr val="AD915B"/>
            </a:solidFill>
          </a:ln>
        </p:spPr>
        <p:style>
          <a:lnRef idx="1">
            <a:schemeClr val="accent1"/>
          </a:lnRef>
          <a:fillRef idx="0">
            <a:schemeClr val="accent1"/>
          </a:fillRef>
          <a:effectRef idx="0">
            <a:schemeClr val="accent1"/>
          </a:effectRef>
          <a:fontRef idx="minor">
            <a:schemeClr val="tx1"/>
          </a:fontRef>
        </p:style>
      </p:cxnSp>
      <p:sp>
        <p:nvSpPr>
          <p:cNvPr id="9" name="楕円 8">
            <a:extLst>
              <a:ext uri="{FF2B5EF4-FFF2-40B4-BE49-F238E27FC236}">
                <a16:creationId xmlns:a16="http://schemas.microsoft.com/office/drawing/2014/main" id="{BBAE4CAE-606E-546E-0EBF-8951E2ACA4E7}"/>
              </a:ext>
            </a:extLst>
          </p:cNvPr>
          <p:cNvSpPr/>
          <p:nvPr/>
        </p:nvSpPr>
        <p:spPr>
          <a:xfrm>
            <a:off x="2919689" y="3468522"/>
            <a:ext cx="201827" cy="201827"/>
          </a:xfrm>
          <a:prstGeom prst="ellipse">
            <a:avLst/>
          </a:prstGeom>
          <a:solidFill>
            <a:schemeClr val="bg1"/>
          </a:solidFill>
          <a:ln w="25400">
            <a:solidFill>
              <a:srgbClr val="7D6E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3B4941E0-F062-E429-516F-97A98192BC48}"/>
              </a:ext>
            </a:extLst>
          </p:cNvPr>
          <p:cNvSpPr txBox="1"/>
          <p:nvPr/>
        </p:nvSpPr>
        <p:spPr>
          <a:xfrm>
            <a:off x="3121516" y="3941773"/>
            <a:ext cx="1595309" cy="370679"/>
          </a:xfrm>
          <a:prstGeom prst="rect">
            <a:avLst/>
          </a:prstGeom>
          <a:noFill/>
        </p:spPr>
        <p:txBody>
          <a:bodyPr wrap="none" rtlCol="0" anchor="ctr">
            <a:spAutoFit/>
          </a:bodyPr>
          <a:lstStyle/>
          <a:p>
            <a:pPr>
              <a:lnSpc>
                <a:spcPct val="90000"/>
              </a:lnSpc>
            </a:pPr>
            <a:r>
              <a:rPr kumimoji="1" lang="ja-JP" altLang="en-US" sz="1400" b="1">
                <a:solidFill>
                  <a:srgbClr val="604B22"/>
                </a:solidFill>
              </a:rPr>
              <a:t>次回までの</a:t>
            </a:r>
            <a:r>
              <a:rPr kumimoji="1" lang="ja-JP" altLang="en-US" sz="2000" b="1">
                <a:solidFill>
                  <a:srgbClr val="604B22"/>
                </a:solidFill>
              </a:rPr>
              <a:t>宿題</a:t>
            </a:r>
          </a:p>
        </p:txBody>
      </p:sp>
      <p:sp>
        <p:nvSpPr>
          <p:cNvPr id="23" name="テキスト ボックス 22">
            <a:extLst>
              <a:ext uri="{FF2B5EF4-FFF2-40B4-BE49-F238E27FC236}">
                <a16:creationId xmlns:a16="http://schemas.microsoft.com/office/drawing/2014/main" id="{49DEE7C4-F174-F65F-089D-A848639B67DC}"/>
              </a:ext>
            </a:extLst>
          </p:cNvPr>
          <p:cNvSpPr txBox="1"/>
          <p:nvPr/>
        </p:nvSpPr>
        <p:spPr>
          <a:xfrm>
            <a:off x="3121516" y="4325756"/>
            <a:ext cx="4265601" cy="1400383"/>
          </a:xfrm>
          <a:prstGeom prst="rect">
            <a:avLst/>
          </a:prstGeom>
          <a:noFill/>
        </p:spPr>
        <p:txBody>
          <a:bodyPr wrap="square">
            <a:spAutoFit/>
          </a:bodyPr>
          <a:lstStyle/>
          <a:p>
            <a:pPr>
              <a:spcAft>
                <a:spcPts val="300"/>
              </a:spcAft>
            </a:pPr>
            <a:r>
              <a:rPr kumimoji="1" lang="ja-JP" altLang="en-US" sz="2000" b="1">
                <a:solidFill>
                  <a:srgbClr val="604B22"/>
                </a:solidFill>
              </a:rPr>
              <a:t>社員やお得意様は、</a:t>
            </a:r>
            <a:endParaRPr kumimoji="1" lang="en-US" altLang="ja-JP" sz="2000" b="1">
              <a:solidFill>
                <a:srgbClr val="604B22"/>
              </a:solidFill>
            </a:endParaRPr>
          </a:p>
          <a:p>
            <a:pPr>
              <a:spcAft>
                <a:spcPts val="300"/>
              </a:spcAft>
            </a:pPr>
            <a:r>
              <a:rPr kumimoji="1" lang="ja-JP" altLang="en-US" sz="2000" b="1">
                <a:solidFill>
                  <a:srgbClr val="604B22"/>
                </a:solidFill>
              </a:rPr>
              <a:t>自社のことを</a:t>
            </a:r>
            <a:br>
              <a:rPr kumimoji="1" lang="en-US" altLang="ja-JP" sz="2000" b="1">
                <a:solidFill>
                  <a:srgbClr val="604B22"/>
                </a:solidFill>
              </a:rPr>
            </a:br>
            <a:r>
              <a:rPr kumimoji="1" lang="ja-JP" altLang="en-US" sz="2000" b="1">
                <a:solidFill>
                  <a:srgbClr val="604B22"/>
                </a:solidFill>
              </a:rPr>
              <a:t>どのように思っているのか</a:t>
            </a:r>
            <a:endParaRPr kumimoji="1" lang="en-US" altLang="ja-JP" sz="2000" b="1">
              <a:solidFill>
                <a:srgbClr val="604B22"/>
              </a:solidFill>
            </a:endParaRPr>
          </a:p>
          <a:p>
            <a:pPr>
              <a:spcAft>
                <a:spcPts val="300"/>
              </a:spcAft>
            </a:pPr>
            <a:r>
              <a:rPr kumimoji="1" lang="ja-JP" altLang="en-US" sz="2000" b="1">
                <a:solidFill>
                  <a:srgbClr val="604B22"/>
                </a:solidFill>
              </a:rPr>
              <a:t>実際に聞いてみる</a:t>
            </a:r>
          </a:p>
        </p:txBody>
      </p:sp>
      <p:sp>
        <p:nvSpPr>
          <p:cNvPr id="7" name="楕円 6">
            <a:extLst>
              <a:ext uri="{FF2B5EF4-FFF2-40B4-BE49-F238E27FC236}">
                <a16:creationId xmlns:a16="http://schemas.microsoft.com/office/drawing/2014/main" id="{396B9E76-0391-27FE-7D9B-32827ED8EFA9}"/>
              </a:ext>
            </a:extLst>
          </p:cNvPr>
          <p:cNvSpPr/>
          <p:nvPr/>
        </p:nvSpPr>
        <p:spPr>
          <a:xfrm>
            <a:off x="969641" y="3445762"/>
            <a:ext cx="233604" cy="233604"/>
          </a:xfrm>
          <a:prstGeom prst="ellipse">
            <a:avLst/>
          </a:prstGeom>
          <a:solidFill>
            <a:srgbClr val="F37E4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345F26F2-3777-CC5F-3B00-5564B1EFC8AD}"/>
              </a:ext>
            </a:extLst>
          </p:cNvPr>
          <p:cNvSpPr txBox="1"/>
          <p:nvPr/>
        </p:nvSpPr>
        <p:spPr>
          <a:xfrm>
            <a:off x="1184837" y="2125154"/>
            <a:ext cx="4084351" cy="830997"/>
          </a:xfrm>
          <a:prstGeom prst="rect">
            <a:avLst/>
          </a:prstGeom>
          <a:noFill/>
        </p:spPr>
        <p:txBody>
          <a:bodyPr wrap="square">
            <a:spAutoFit/>
          </a:bodyPr>
          <a:lstStyle/>
          <a:p>
            <a:pPr>
              <a:spcAft>
                <a:spcPts val="300"/>
              </a:spcAft>
            </a:pPr>
            <a:r>
              <a:rPr kumimoji="1" lang="ja-JP" altLang="en-US" sz="2400" b="1">
                <a:solidFill>
                  <a:srgbClr val="F37E45"/>
                </a:solidFill>
              </a:rPr>
              <a:t>普段の仕事を語って、</a:t>
            </a:r>
            <a:br>
              <a:rPr kumimoji="1" lang="en-US" altLang="ja-JP" sz="2400" b="1">
                <a:solidFill>
                  <a:srgbClr val="F37E45"/>
                </a:solidFill>
              </a:rPr>
            </a:br>
            <a:r>
              <a:rPr kumimoji="1" lang="ja-JP" altLang="en-US" sz="2400" b="1">
                <a:solidFill>
                  <a:srgbClr val="F37E45"/>
                </a:solidFill>
              </a:rPr>
              <a:t>自社らしさを知ろう</a:t>
            </a:r>
          </a:p>
        </p:txBody>
      </p:sp>
      <p:grpSp>
        <p:nvGrpSpPr>
          <p:cNvPr id="3" name="グループ化 2">
            <a:extLst>
              <a:ext uri="{FF2B5EF4-FFF2-40B4-BE49-F238E27FC236}">
                <a16:creationId xmlns:a16="http://schemas.microsoft.com/office/drawing/2014/main" id="{C0DDD493-9BE1-B889-19ED-A94822E11A47}"/>
              </a:ext>
            </a:extLst>
          </p:cNvPr>
          <p:cNvGrpSpPr/>
          <p:nvPr/>
        </p:nvGrpSpPr>
        <p:grpSpPr>
          <a:xfrm>
            <a:off x="1231133" y="1092261"/>
            <a:ext cx="2247410" cy="665916"/>
            <a:chOff x="964003" y="958697"/>
            <a:chExt cx="2247410" cy="665916"/>
          </a:xfrm>
        </p:grpSpPr>
        <p:sp>
          <p:nvSpPr>
            <p:cNvPr id="10" name="テキスト ボックス 9">
              <a:extLst>
                <a:ext uri="{FF2B5EF4-FFF2-40B4-BE49-F238E27FC236}">
                  <a16:creationId xmlns:a16="http://schemas.microsoft.com/office/drawing/2014/main" id="{745C03EC-E112-D310-07E3-3875D12D4870}"/>
                </a:ext>
              </a:extLst>
            </p:cNvPr>
            <p:cNvSpPr txBox="1"/>
            <p:nvPr/>
          </p:nvSpPr>
          <p:spPr>
            <a:xfrm>
              <a:off x="964003" y="1199881"/>
              <a:ext cx="2247410" cy="424732"/>
            </a:xfrm>
            <a:prstGeom prst="rect">
              <a:avLst/>
            </a:prstGeom>
            <a:noFill/>
          </p:spPr>
          <p:txBody>
            <a:bodyPr wrap="none" rtlCol="0" anchor="ctr">
              <a:spAutoFit/>
            </a:bodyPr>
            <a:lstStyle/>
            <a:p>
              <a:pPr>
                <a:lnSpc>
                  <a:spcPct val="90000"/>
                </a:lnSpc>
              </a:pPr>
              <a:r>
                <a:rPr kumimoji="1" lang="ja-JP" altLang="en-US" sz="1400" b="1">
                  <a:solidFill>
                    <a:srgbClr val="F37E45"/>
                  </a:solidFill>
                </a:rPr>
                <a:t>ワークショップ</a:t>
              </a:r>
              <a:r>
                <a:rPr kumimoji="1" lang="en-US" altLang="ja-JP" sz="2400" b="1">
                  <a:solidFill>
                    <a:srgbClr val="F37E45"/>
                  </a:solidFill>
                </a:rPr>
                <a:t>Day.</a:t>
              </a:r>
              <a:r>
                <a:rPr kumimoji="1" lang="ja-JP" altLang="en-US" sz="2000" b="1">
                  <a:solidFill>
                    <a:srgbClr val="F37E45"/>
                  </a:solidFill>
                </a:rPr>
                <a:t>１</a:t>
              </a:r>
              <a:endParaRPr kumimoji="1" lang="en-US" altLang="ja-JP" sz="2000" b="1">
                <a:solidFill>
                  <a:srgbClr val="F37E45"/>
                </a:solidFill>
              </a:endParaRPr>
            </a:p>
          </p:txBody>
        </p:sp>
        <p:sp>
          <p:nvSpPr>
            <p:cNvPr id="28" name="テキスト ボックス 27">
              <a:extLst>
                <a:ext uri="{FF2B5EF4-FFF2-40B4-BE49-F238E27FC236}">
                  <a16:creationId xmlns:a16="http://schemas.microsoft.com/office/drawing/2014/main" id="{F369DA13-9616-20FC-5DA1-4CEAE330F12F}"/>
                </a:ext>
              </a:extLst>
            </p:cNvPr>
            <p:cNvSpPr txBox="1"/>
            <p:nvPr/>
          </p:nvSpPr>
          <p:spPr>
            <a:xfrm>
              <a:off x="964003" y="958697"/>
              <a:ext cx="1228221" cy="424732"/>
            </a:xfrm>
            <a:prstGeom prst="rect">
              <a:avLst/>
            </a:prstGeom>
            <a:noFill/>
          </p:spPr>
          <p:txBody>
            <a:bodyPr wrap="none" rtlCol="0" anchor="ctr">
              <a:spAutoFit/>
            </a:bodyPr>
            <a:lstStyle/>
            <a:p>
              <a:pPr>
                <a:lnSpc>
                  <a:spcPct val="90000"/>
                </a:lnSpc>
              </a:pPr>
              <a:r>
                <a:rPr kumimoji="1" lang="en-US" altLang="ja-JP" sz="2400" b="1" dirty="0">
                  <a:solidFill>
                    <a:srgbClr val="F37E45"/>
                  </a:solidFill>
                  <a:latin typeface="Arial" panose="020B0604020202020204" pitchFamily="34" charset="0"/>
                  <a:cs typeface="Arial" panose="020B0604020202020204" pitchFamily="34" charset="0"/>
                </a:rPr>
                <a:t>MM/DD</a:t>
              </a:r>
              <a:endParaRPr kumimoji="1" lang="en-US" altLang="ja-JP" sz="2000" b="1" dirty="0">
                <a:solidFill>
                  <a:srgbClr val="F37E45"/>
                </a:solidFill>
                <a:latin typeface="Arial" panose="020B0604020202020204" pitchFamily="34" charset="0"/>
                <a:cs typeface="Arial" panose="020B0604020202020204" pitchFamily="34" charset="0"/>
              </a:endParaRPr>
            </a:p>
          </p:txBody>
        </p:sp>
      </p:grpSp>
      <p:sp>
        <p:nvSpPr>
          <p:cNvPr id="8" name="楕円 7">
            <a:extLst>
              <a:ext uri="{FF2B5EF4-FFF2-40B4-BE49-F238E27FC236}">
                <a16:creationId xmlns:a16="http://schemas.microsoft.com/office/drawing/2014/main" id="{D1C622D7-BDC8-E084-59C3-0925311B9FCC}"/>
              </a:ext>
            </a:extLst>
          </p:cNvPr>
          <p:cNvSpPr/>
          <p:nvPr/>
        </p:nvSpPr>
        <p:spPr>
          <a:xfrm>
            <a:off x="5289737" y="3445762"/>
            <a:ext cx="233604" cy="233604"/>
          </a:xfrm>
          <a:prstGeom prst="ellipse">
            <a:avLst/>
          </a:prstGeom>
          <a:solidFill>
            <a:srgbClr val="EE326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3768BB34-812A-7DBD-65AD-D809AD1B3314}"/>
              </a:ext>
            </a:extLst>
          </p:cNvPr>
          <p:cNvSpPr txBox="1"/>
          <p:nvPr/>
        </p:nvSpPr>
        <p:spPr>
          <a:xfrm>
            <a:off x="5517793" y="2030608"/>
            <a:ext cx="3446820" cy="869469"/>
          </a:xfrm>
          <a:prstGeom prst="rect">
            <a:avLst/>
          </a:prstGeom>
          <a:noFill/>
        </p:spPr>
        <p:txBody>
          <a:bodyPr wrap="square">
            <a:spAutoFit/>
          </a:bodyPr>
          <a:lstStyle/>
          <a:p>
            <a:pPr>
              <a:spcAft>
                <a:spcPts val="300"/>
              </a:spcAft>
            </a:pPr>
            <a:r>
              <a:rPr kumimoji="1" lang="ja-JP" altLang="en-US" sz="2400" b="1">
                <a:solidFill>
                  <a:srgbClr val="EE3261"/>
                </a:solidFill>
              </a:rPr>
              <a:t>自社らしさを固めよう</a:t>
            </a:r>
            <a:endParaRPr kumimoji="1" lang="en-US" altLang="ja-JP" sz="2400" b="1">
              <a:solidFill>
                <a:srgbClr val="EE3261"/>
              </a:solidFill>
            </a:endParaRPr>
          </a:p>
          <a:p>
            <a:pPr>
              <a:spcAft>
                <a:spcPts val="300"/>
              </a:spcAft>
            </a:pPr>
            <a:r>
              <a:rPr kumimoji="1" lang="ja-JP" altLang="en-US" sz="2400" b="1">
                <a:solidFill>
                  <a:srgbClr val="EE3261"/>
                </a:solidFill>
              </a:rPr>
              <a:t>デザイン経営を学ぼう</a:t>
            </a:r>
          </a:p>
        </p:txBody>
      </p:sp>
      <p:grpSp>
        <p:nvGrpSpPr>
          <p:cNvPr id="15" name="グループ化 14">
            <a:extLst>
              <a:ext uri="{FF2B5EF4-FFF2-40B4-BE49-F238E27FC236}">
                <a16:creationId xmlns:a16="http://schemas.microsoft.com/office/drawing/2014/main" id="{F15037F7-977D-75F6-0574-0C9ADB6FBF5D}"/>
              </a:ext>
            </a:extLst>
          </p:cNvPr>
          <p:cNvGrpSpPr/>
          <p:nvPr/>
        </p:nvGrpSpPr>
        <p:grpSpPr>
          <a:xfrm>
            <a:off x="5562717" y="1092261"/>
            <a:ext cx="2146421" cy="665916"/>
            <a:chOff x="5269189" y="958697"/>
            <a:chExt cx="2146421" cy="665916"/>
          </a:xfrm>
        </p:grpSpPr>
        <p:sp>
          <p:nvSpPr>
            <p:cNvPr id="29" name="テキスト ボックス 28">
              <a:extLst>
                <a:ext uri="{FF2B5EF4-FFF2-40B4-BE49-F238E27FC236}">
                  <a16:creationId xmlns:a16="http://schemas.microsoft.com/office/drawing/2014/main" id="{33F733C8-4FB9-6DCA-83C5-DBB58DA75761}"/>
                </a:ext>
              </a:extLst>
            </p:cNvPr>
            <p:cNvSpPr txBox="1"/>
            <p:nvPr/>
          </p:nvSpPr>
          <p:spPr>
            <a:xfrm>
              <a:off x="5269189" y="1199881"/>
              <a:ext cx="2146421" cy="424732"/>
            </a:xfrm>
            <a:prstGeom prst="rect">
              <a:avLst/>
            </a:prstGeom>
            <a:noFill/>
          </p:spPr>
          <p:txBody>
            <a:bodyPr wrap="none" lIns="91440" tIns="45720" rIns="91440" bIns="45720" rtlCol="0" anchor="ctr">
              <a:spAutoFit/>
            </a:bodyPr>
            <a:lstStyle/>
            <a:p>
              <a:pPr>
                <a:lnSpc>
                  <a:spcPct val="90000"/>
                </a:lnSpc>
              </a:pPr>
              <a:r>
                <a:rPr kumimoji="1" lang="ja-JP" altLang="en-US" sz="1400" b="1">
                  <a:solidFill>
                    <a:srgbClr val="EE3261"/>
                  </a:solidFill>
                  <a:ea typeface="游ゴシック"/>
                </a:rPr>
                <a:t>ワークショップ</a:t>
              </a:r>
              <a:r>
                <a:rPr kumimoji="1" lang="en-US" altLang="ja-JP" sz="2400" b="1">
                  <a:solidFill>
                    <a:srgbClr val="EE3261"/>
                  </a:solidFill>
                  <a:ea typeface="游ゴシック"/>
                </a:rPr>
                <a:t>Day.2</a:t>
              </a:r>
              <a:endParaRPr lang="ja-JP" altLang="en-US" sz="2000" b="1">
                <a:solidFill>
                  <a:srgbClr val="EE3261"/>
                </a:solidFill>
                <a:ea typeface="游ゴシック"/>
                <a:cs typeface="Calibri"/>
              </a:endParaRPr>
            </a:p>
          </p:txBody>
        </p:sp>
        <p:sp>
          <p:nvSpPr>
            <p:cNvPr id="30" name="テキスト ボックス 29">
              <a:extLst>
                <a:ext uri="{FF2B5EF4-FFF2-40B4-BE49-F238E27FC236}">
                  <a16:creationId xmlns:a16="http://schemas.microsoft.com/office/drawing/2014/main" id="{5328E12E-48BC-43FB-73FB-CCA2493BA5E1}"/>
                </a:ext>
              </a:extLst>
            </p:cNvPr>
            <p:cNvSpPr txBox="1"/>
            <p:nvPr/>
          </p:nvSpPr>
          <p:spPr>
            <a:xfrm>
              <a:off x="5269189" y="958697"/>
              <a:ext cx="1228221" cy="424732"/>
            </a:xfrm>
            <a:prstGeom prst="rect">
              <a:avLst/>
            </a:prstGeom>
            <a:noFill/>
          </p:spPr>
          <p:txBody>
            <a:bodyPr wrap="none" rtlCol="0" anchor="ctr">
              <a:spAutoFit/>
            </a:bodyPr>
            <a:lstStyle/>
            <a:p>
              <a:pPr>
                <a:lnSpc>
                  <a:spcPct val="90000"/>
                </a:lnSpc>
              </a:pPr>
              <a:r>
                <a:rPr kumimoji="1" lang="en-US" altLang="ja-JP" sz="2400" b="1" dirty="0">
                  <a:solidFill>
                    <a:srgbClr val="EE3261"/>
                  </a:solidFill>
                  <a:latin typeface="Arial" panose="020B0604020202020204" pitchFamily="34" charset="0"/>
                  <a:cs typeface="Arial" panose="020B0604020202020204" pitchFamily="34" charset="0"/>
                </a:rPr>
                <a:t>MM/DD</a:t>
              </a:r>
              <a:endParaRPr kumimoji="1" lang="en-US" altLang="ja-JP" sz="2000" b="1" dirty="0">
                <a:solidFill>
                  <a:srgbClr val="EE3261"/>
                </a:solidFill>
                <a:latin typeface="Arial" panose="020B0604020202020204" pitchFamily="34" charset="0"/>
                <a:cs typeface="Arial" panose="020B0604020202020204" pitchFamily="34" charset="0"/>
              </a:endParaRPr>
            </a:p>
          </p:txBody>
        </p:sp>
      </p:grpSp>
      <p:cxnSp>
        <p:nvCxnSpPr>
          <p:cNvPr id="6" name="コネクタ: カギ線 5">
            <a:extLst>
              <a:ext uri="{FF2B5EF4-FFF2-40B4-BE49-F238E27FC236}">
                <a16:creationId xmlns:a16="http://schemas.microsoft.com/office/drawing/2014/main" id="{CBDF08CD-C027-D0A7-550B-3BB777DECFCE}"/>
              </a:ext>
            </a:extLst>
          </p:cNvPr>
          <p:cNvCxnSpPr>
            <a:stCxn id="7" idx="0"/>
            <a:endCxn id="28" idx="1"/>
          </p:cNvCxnSpPr>
          <p:nvPr/>
        </p:nvCxnSpPr>
        <p:spPr>
          <a:xfrm rot="5400000" flipH="1" flipV="1">
            <a:off x="88221" y="2302850"/>
            <a:ext cx="2141135" cy="144690"/>
          </a:xfrm>
          <a:prstGeom prst="bentConnector2">
            <a:avLst/>
          </a:prstGeom>
          <a:ln w="22225">
            <a:solidFill>
              <a:srgbClr val="F37E45"/>
            </a:solidFill>
          </a:ln>
        </p:spPr>
        <p:style>
          <a:lnRef idx="1">
            <a:schemeClr val="accent1"/>
          </a:lnRef>
          <a:fillRef idx="0">
            <a:schemeClr val="accent1"/>
          </a:fillRef>
          <a:effectRef idx="0">
            <a:schemeClr val="accent1"/>
          </a:effectRef>
          <a:fontRef idx="minor">
            <a:schemeClr val="tx1"/>
          </a:fontRef>
        </p:style>
      </p:cxnSp>
      <p:cxnSp>
        <p:nvCxnSpPr>
          <p:cNvPr id="11" name="コネクタ: カギ線 10">
            <a:extLst>
              <a:ext uri="{FF2B5EF4-FFF2-40B4-BE49-F238E27FC236}">
                <a16:creationId xmlns:a16="http://schemas.microsoft.com/office/drawing/2014/main" id="{EE1344EE-6BA2-DF30-00EA-F130AE458F6E}"/>
              </a:ext>
            </a:extLst>
          </p:cNvPr>
          <p:cNvCxnSpPr>
            <a:cxnSpLocks/>
            <a:stCxn id="8" idx="0"/>
            <a:endCxn id="30" idx="1"/>
          </p:cNvCxnSpPr>
          <p:nvPr/>
        </p:nvCxnSpPr>
        <p:spPr>
          <a:xfrm rot="5400000" flipH="1" flipV="1">
            <a:off x="4414061" y="2297106"/>
            <a:ext cx="2141135" cy="156178"/>
          </a:xfrm>
          <a:prstGeom prst="bentConnector2">
            <a:avLst/>
          </a:prstGeom>
          <a:ln w="22225">
            <a:solidFill>
              <a:srgbClr val="EE3261"/>
            </a:solidFill>
          </a:ln>
        </p:spPr>
        <p:style>
          <a:lnRef idx="1">
            <a:schemeClr val="accent1"/>
          </a:lnRef>
          <a:fillRef idx="0">
            <a:schemeClr val="accent1"/>
          </a:fillRef>
          <a:effectRef idx="0">
            <a:schemeClr val="accent1"/>
          </a:effectRef>
          <a:fontRef idx="minor">
            <a:schemeClr val="tx1"/>
          </a:fontRef>
        </p:style>
      </p:cxnSp>
      <p:cxnSp>
        <p:nvCxnSpPr>
          <p:cNvPr id="20" name="コネクタ: カギ線 19">
            <a:extLst>
              <a:ext uri="{FF2B5EF4-FFF2-40B4-BE49-F238E27FC236}">
                <a16:creationId xmlns:a16="http://schemas.microsoft.com/office/drawing/2014/main" id="{3C10B593-B5BA-138B-2002-E69774A2BAE0}"/>
              </a:ext>
            </a:extLst>
          </p:cNvPr>
          <p:cNvCxnSpPr>
            <a:cxnSpLocks/>
            <a:stCxn id="14" idx="1"/>
            <a:endCxn id="9" idx="4"/>
          </p:cNvCxnSpPr>
          <p:nvPr/>
        </p:nvCxnSpPr>
        <p:spPr>
          <a:xfrm rot="10800000">
            <a:off x="3020604" y="3670349"/>
            <a:ext cx="100913" cy="456764"/>
          </a:xfrm>
          <a:prstGeom prst="bentConnector2">
            <a:avLst/>
          </a:prstGeom>
          <a:ln w="22225">
            <a:solidFill>
              <a:srgbClr val="7D6E52"/>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96AC17ED-74D9-64BB-411D-889C194403F8}"/>
              </a:ext>
            </a:extLst>
          </p:cNvPr>
          <p:cNvCxnSpPr>
            <a:cxnSpLocks/>
            <a:stCxn id="9" idx="6"/>
            <a:endCxn id="8" idx="2"/>
          </p:cNvCxnSpPr>
          <p:nvPr/>
        </p:nvCxnSpPr>
        <p:spPr>
          <a:xfrm flipV="1">
            <a:off x="3121516" y="3562564"/>
            <a:ext cx="2168221" cy="6872"/>
          </a:xfrm>
          <a:prstGeom prst="line">
            <a:avLst/>
          </a:prstGeom>
          <a:ln w="50800">
            <a:solidFill>
              <a:srgbClr val="56431E"/>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AA6BFEB9-475B-8BF1-0588-D28B4E851F0E}"/>
              </a:ext>
            </a:extLst>
          </p:cNvPr>
          <p:cNvCxnSpPr>
            <a:cxnSpLocks/>
            <a:stCxn id="8" idx="6"/>
          </p:cNvCxnSpPr>
          <p:nvPr/>
        </p:nvCxnSpPr>
        <p:spPr>
          <a:xfrm>
            <a:off x="5523341" y="3562564"/>
            <a:ext cx="3620659" cy="0"/>
          </a:xfrm>
          <a:prstGeom prst="line">
            <a:avLst/>
          </a:prstGeom>
          <a:ln w="50800">
            <a:solidFill>
              <a:srgbClr val="AD915B"/>
            </a:solidFill>
          </a:ln>
        </p:spPr>
        <p:style>
          <a:lnRef idx="1">
            <a:schemeClr val="accent1"/>
          </a:lnRef>
          <a:fillRef idx="0">
            <a:schemeClr val="accent1"/>
          </a:fillRef>
          <a:effectRef idx="0">
            <a:schemeClr val="accent1"/>
          </a:effectRef>
          <a:fontRef idx="minor">
            <a:schemeClr val="tx1"/>
          </a:fontRef>
        </p:style>
      </p:cxnSp>
      <p:grpSp>
        <p:nvGrpSpPr>
          <p:cNvPr id="16" name="グループ化 15">
            <a:extLst>
              <a:ext uri="{FF2B5EF4-FFF2-40B4-BE49-F238E27FC236}">
                <a16:creationId xmlns:a16="http://schemas.microsoft.com/office/drawing/2014/main" id="{A9D1CA40-3753-FBEC-5343-B5A371A18B55}"/>
              </a:ext>
            </a:extLst>
          </p:cNvPr>
          <p:cNvGrpSpPr/>
          <p:nvPr/>
        </p:nvGrpSpPr>
        <p:grpSpPr>
          <a:xfrm>
            <a:off x="874107" y="673894"/>
            <a:ext cx="6239425" cy="5276056"/>
            <a:chOff x="874107" y="673894"/>
            <a:chExt cx="6239425" cy="5276056"/>
          </a:xfrm>
        </p:grpSpPr>
        <p:sp>
          <p:nvSpPr>
            <p:cNvPr id="17" name="正方形/長方形 16">
              <a:extLst>
                <a:ext uri="{FF2B5EF4-FFF2-40B4-BE49-F238E27FC236}">
                  <a16:creationId xmlns:a16="http://schemas.microsoft.com/office/drawing/2014/main" id="{D36190B0-F0C3-05C9-6F10-91D714AA60EC}"/>
                </a:ext>
              </a:extLst>
            </p:cNvPr>
            <p:cNvSpPr/>
            <p:nvPr/>
          </p:nvSpPr>
          <p:spPr>
            <a:xfrm>
              <a:off x="874107" y="673894"/>
              <a:ext cx="4427175" cy="5005387"/>
            </a:xfrm>
            <a:prstGeom prst="rect">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0547670C-0584-E5CC-4D42-4F227317C1C8}"/>
                </a:ext>
              </a:extLst>
            </p:cNvPr>
            <p:cNvSpPr/>
            <p:nvPr/>
          </p:nvSpPr>
          <p:spPr>
            <a:xfrm>
              <a:off x="5303202" y="4171744"/>
              <a:ext cx="1810330" cy="1778206"/>
            </a:xfrm>
            <a:prstGeom prst="rect">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16494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62F0D-18D8-799F-A6FC-3BAE335FD11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3B47B36-239B-03AE-9ACA-1784DF0E5A8D}"/>
              </a:ext>
            </a:extLst>
          </p:cNvPr>
          <p:cNvSpPr>
            <a:spLocks noGrp="1"/>
          </p:cNvSpPr>
          <p:nvPr>
            <p:ph type="title"/>
          </p:nvPr>
        </p:nvSpPr>
        <p:spPr/>
        <p:txBody>
          <a:bodyPr/>
          <a:lstStyle/>
          <a:p>
            <a:r>
              <a:rPr lang="ja-JP" altLang="en-US"/>
              <a:t>自社らしさ、自社の強みを知的財産に</a:t>
            </a:r>
            <a:endParaRPr lang="en-US"/>
          </a:p>
        </p:txBody>
      </p:sp>
      <p:pic>
        <p:nvPicPr>
          <p:cNvPr id="4" name="Picture 3">
            <a:extLst>
              <a:ext uri="{FF2B5EF4-FFF2-40B4-BE49-F238E27FC236}">
                <a16:creationId xmlns:a16="http://schemas.microsoft.com/office/drawing/2014/main" id="{1661DE07-9B9E-898F-FC9D-7008D1B8B70D}"/>
              </a:ext>
            </a:extLst>
          </p:cNvPr>
          <p:cNvPicPr>
            <a:picLocks noChangeAspect="1"/>
          </p:cNvPicPr>
          <p:nvPr/>
        </p:nvPicPr>
        <p:blipFill>
          <a:blip r:embed="rId3"/>
          <a:stretch>
            <a:fillRect/>
          </a:stretch>
        </p:blipFill>
        <p:spPr>
          <a:xfrm>
            <a:off x="714349" y="1304069"/>
            <a:ext cx="8014981" cy="4797069"/>
          </a:xfrm>
          <a:prstGeom prst="rect">
            <a:avLst/>
          </a:prstGeom>
        </p:spPr>
      </p:pic>
      <p:sp>
        <p:nvSpPr>
          <p:cNvPr id="5" name="テキスト ボックス 4">
            <a:extLst>
              <a:ext uri="{FF2B5EF4-FFF2-40B4-BE49-F238E27FC236}">
                <a16:creationId xmlns:a16="http://schemas.microsoft.com/office/drawing/2014/main" id="{5517D1E4-D160-3307-67E4-7318BC1B4ACD}"/>
              </a:ext>
            </a:extLst>
          </p:cNvPr>
          <p:cNvSpPr txBox="1"/>
          <p:nvPr/>
        </p:nvSpPr>
        <p:spPr>
          <a:xfrm>
            <a:off x="179388" y="756862"/>
            <a:ext cx="8785225" cy="523220"/>
          </a:xfrm>
          <a:prstGeom prst="rect">
            <a:avLst/>
          </a:prstGeom>
          <a:noFill/>
        </p:spPr>
        <p:txBody>
          <a:bodyPr wrap="square" rtlCol="0">
            <a:spAutoFit/>
          </a:bodyPr>
          <a:lstStyle/>
          <a:p>
            <a:pPr algn="ctr"/>
            <a:r>
              <a:rPr kumimoji="1" lang="ja-JP" altLang="en-US" sz="2800" b="1"/>
              <a:t>自社らしさ自体は知財保護の対象ではない</a:t>
            </a:r>
          </a:p>
        </p:txBody>
      </p:sp>
      <p:sp>
        <p:nvSpPr>
          <p:cNvPr id="6" name="テキスト ボックス 5">
            <a:extLst>
              <a:ext uri="{FF2B5EF4-FFF2-40B4-BE49-F238E27FC236}">
                <a16:creationId xmlns:a16="http://schemas.microsoft.com/office/drawing/2014/main" id="{597B64ED-4C14-7620-D755-FF5B2144B884}"/>
              </a:ext>
            </a:extLst>
          </p:cNvPr>
          <p:cNvSpPr txBox="1"/>
          <p:nvPr/>
        </p:nvSpPr>
        <p:spPr>
          <a:xfrm>
            <a:off x="2517409" y="5994320"/>
            <a:ext cx="6529352" cy="261610"/>
          </a:xfrm>
          <a:prstGeom prst="rect">
            <a:avLst/>
          </a:prstGeom>
          <a:noFill/>
        </p:spPr>
        <p:txBody>
          <a:bodyPr wrap="none" rtlCol="0">
            <a:spAutoFit/>
          </a:bodyPr>
          <a:lstStyle/>
          <a:p>
            <a:r>
              <a:rPr kumimoji="1" lang="ja-JP" altLang="en-US" sz="1100">
                <a:solidFill>
                  <a:schemeClr val="bg1">
                    <a:lumMod val="75000"/>
                  </a:schemeClr>
                </a:solidFill>
              </a:rPr>
              <a:t>参照：土生 哲也氏</a:t>
            </a:r>
            <a:r>
              <a:rPr kumimoji="1" lang="ja-JP" altLang="en" sz="1100">
                <a:solidFill>
                  <a:schemeClr val="bg1">
                    <a:lumMod val="75000"/>
                  </a:schemeClr>
                </a:solidFill>
              </a:rPr>
              <a:t>／</a:t>
            </a:r>
            <a:r>
              <a:rPr kumimoji="1" lang="ja-JP" altLang="en-US" sz="1100">
                <a:solidFill>
                  <a:schemeClr val="bg1">
                    <a:lumMod val="75000"/>
                  </a:schemeClr>
                </a:solidFill>
              </a:rPr>
              <a:t>株式会社</a:t>
            </a:r>
            <a:r>
              <a:rPr kumimoji="1" lang="en" altLang="ja-JP" sz="1100">
                <a:solidFill>
                  <a:schemeClr val="bg1">
                    <a:lumMod val="75000"/>
                  </a:schemeClr>
                </a:solidFill>
              </a:rPr>
              <a:t>IP</a:t>
            </a:r>
            <a:r>
              <a:rPr kumimoji="1" lang="ja-JP" altLang="en-US" sz="1100">
                <a:solidFill>
                  <a:schemeClr val="bg1">
                    <a:lumMod val="75000"/>
                  </a:schemeClr>
                </a:solidFill>
              </a:rPr>
              <a:t>ディレクション</a:t>
            </a:r>
            <a:r>
              <a:rPr kumimoji="1" lang="en-US" altLang="ja-JP" sz="1100">
                <a:solidFill>
                  <a:schemeClr val="bg1">
                    <a:lumMod val="75000"/>
                  </a:schemeClr>
                </a:solidFill>
              </a:rPr>
              <a:t> </a:t>
            </a:r>
            <a:r>
              <a:rPr kumimoji="1" lang="ja-JP" altLang="en-US" sz="1100">
                <a:solidFill>
                  <a:schemeClr val="bg1">
                    <a:lumMod val="75000"/>
                  </a:schemeClr>
                </a:solidFill>
              </a:rPr>
              <a:t>の</a:t>
            </a:r>
            <a:r>
              <a:rPr kumimoji="1" lang="en-US" altLang="ja-JP" sz="1100">
                <a:solidFill>
                  <a:schemeClr val="bg1">
                    <a:lumMod val="75000"/>
                  </a:schemeClr>
                </a:solidFill>
              </a:rPr>
              <a:t>note</a:t>
            </a:r>
            <a:r>
              <a:rPr kumimoji="1" lang="ja-JP" altLang="en-US" sz="1100">
                <a:solidFill>
                  <a:schemeClr val="bg1">
                    <a:lumMod val="75000"/>
                  </a:schemeClr>
                </a:solidFill>
              </a:rPr>
              <a:t>より：</a:t>
            </a:r>
            <a:r>
              <a:rPr kumimoji="1" lang="en" altLang="ja-JP" sz="1100">
                <a:solidFill>
                  <a:schemeClr val="bg1">
                    <a:lumMod val="75000"/>
                  </a:schemeClr>
                </a:solidFill>
              </a:rPr>
              <a:t>https://</a:t>
            </a:r>
            <a:r>
              <a:rPr kumimoji="1" lang="en" altLang="ja-JP" sz="1100" err="1">
                <a:solidFill>
                  <a:schemeClr val="bg1">
                    <a:lumMod val="75000"/>
                  </a:schemeClr>
                </a:solidFill>
              </a:rPr>
              <a:t>note.com</a:t>
            </a:r>
            <a:r>
              <a:rPr kumimoji="1" lang="en" altLang="ja-JP" sz="1100">
                <a:solidFill>
                  <a:schemeClr val="bg1">
                    <a:lumMod val="75000"/>
                  </a:schemeClr>
                </a:solidFill>
              </a:rPr>
              <a:t>/</a:t>
            </a:r>
            <a:r>
              <a:rPr kumimoji="1" lang="en" altLang="ja-JP" sz="1100" err="1">
                <a:solidFill>
                  <a:schemeClr val="bg1">
                    <a:lumMod val="75000"/>
                  </a:schemeClr>
                </a:solidFill>
              </a:rPr>
              <a:t>t_habu</a:t>
            </a:r>
            <a:r>
              <a:rPr kumimoji="1" lang="en" altLang="ja-JP" sz="1100">
                <a:solidFill>
                  <a:schemeClr val="bg1">
                    <a:lumMod val="75000"/>
                  </a:schemeClr>
                </a:solidFill>
              </a:rPr>
              <a:t>/n/n72ad1655f9ec</a:t>
            </a:r>
            <a:endParaRPr kumimoji="1" lang="ja-JP" altLang="en-US" sz="1100">
              <a:solidFill>
                <a:schemeClr val="bg1">
                  <a:lumMod val="75000"/>
                </a:schemeClr>
              </a:solidFill>
            </a:endParaRPr>
          </a:p>
        </p:txBody>
      </p:sp>
    </p:spTree>
    <p:extLst>
      <p:ext uri="{BB962C8B-B14F-4D97-AF65-F5344CB8AC3E}">
        <p14:creationId xmlns:p14="http://schemas.microsoft.com/office/powerpoint/2010/main" val="42869582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C35A75B5-C49D-4A45-87D9-ACD8C3DF5DCF}"/>
              </a:ext>
            </a:extLst>
          </p:cNvPr>
          <p:cNvPicPr>
            <a:picLocks noChangeAspect="1"/>
          </p:cNvPicPr>
          <p:nvPr/>
        </p:nvPicPr>
        <p:blipFill>
          <a:blip r:embed="rId3"/>
          <a:stretch>
            <a:fillRect/>
          </a:stretch>
        </p:blipFill>
        <p:spPr>
          <a:xfrm>
            <a:off x="854515" y="1282446"/>
            <a:ext cx="7434970" cy="4711874"/>
          </a:xfrm>
          <a:prstGeom prst="rect">
            <a:avLst/>
          </a:prstGeom>
        </p:spPr>
      </p:pic>
      <p:sp>
        <p:nvSpPr>
          <p:cNvPr id="3" name="Title 2">
            <a:extLst>
              <a:ext uri="{FF2B5EF4-FFF2-40B4-BE49-F238E27FC236}">
                <a16:creationId xmlns:a16="http://schemas.microsoft.com/office/drawing/2014/main" id="{FCA4820D-9AF6-7582-A5FC-F35E3D39BF1A}"/>
              </a:ext>
            </a:extLst>
          </p:cNvPr>
          <p:cNvSpPr>
            <a:spLocks noGrp="1"/>
          </p:cNvSpPr>
          <p:nvPr>
            <p:ph type="title"/>
          </p:nvPr>
        </p:nvSpPr>
        <p:spPr/>
        <p:txBody>
          <a:bodyPr/>
          <a:lstStyle/>
          <a:p>
            <a:r>
              <a:rPr lang="ja-JP" altLang="en-US"/>
              <a:t>自社らしさ、自社の強みを知的財産に</a:t>
            </a:r>
            <a:endParaRPr lang="en-US"/>
          </a:p>
        </p:txBody>
      </p:sp>
      <p:sp>
        <p:nvSpPr>
          <p:cNvPr id="8" name="テキスト ボックス 7">
            <a:extLst>
              <a:ext uri="{FF2B5EF4-FFF2-40B4-BE49-F238E27FC236}">
                <a16:creationId xmlns:a16="http://schemas.microsoft.com/office/drawing/2014/main" id="{0730FADA-A31D-1CC0-4DB5-B6EBF18F198D}"/>
              </a:ext>
            </a:extLst>
          </p:cNvPr>
          <p:cNvSpPr txBox="1"/>
          <p:nvPr/>
        </p:nvSpPr>
        <p:spPr>
          <a:xfrm>
            <a:off x="179388" y="756862"/>
            <a:ext cx="8785225" cy="523220"/>
          </a:xfrm>
          <a:prstGeom prst="rect">
            <a:avLst/>
          </a:prstGeom>
          <a:noFill/>
        </p:spPr>
        <p:txBody>
          <a:bodyPr wrap="square" rtlCol="0">
            <a:spAutoFit/>
          </a:bodyPr>
          <a:lstStyle/>
          <a:p>
            <a:pPr algn="ctr"/>
            <a:r>
              <a:rPr kumimoji="1" lang="ja-JP" altLang="en-US" sz="2800" b="1"/>
              <a:t>自社らしさが実態のある知財を生み出していく</a:t>
            </a:r>
          </a:p>
        </p:txBody>
      </p:sp>
      <p:sp>
        <p:nvSpPr>
          <p:cNvPr id="2" name="テキスト ボックス 1">
            <a:extLst>
              <a:ext uri="{FF2B5EF4-FFF2-40B4-BE49-F238E27FC236}">
                <a16:creationId xmlns:a16="http://schemas.microsoft.com/office/drawing/2014/main" id="{446EFF90-B4C1-180D-C1FC-30A082115411}"/>
              </a:ext>
            </a:extLst>
          </p:cNvPr>
          <p:cNvSpPr txBox="1"/>
          <p:nvPr/>
        </p:nvSpPr>
        <p:spPr>
          <a:xfrm>
            <a:off x="2441524" y="5994320"/>
            <a:ext cx="6702476" cy="261610"/>
          </a:xfrm>
          <a:prstGeom prst="rect">
            <a:avLst/>
          </a:prstGeom>
          <a:noFill/>
        </p:spPr>
        <p:txBody>
          <a:bodyPr wrap="none" rtlCol="0">
            <a:spAutoFit/>
          </a:bodyPr>
          <a:lstStyle/>
          <a:p>
            <a:r>
              <a:rPr kumimoji="1" lang="ja-JP" altLang="en-US" sz="1100">
                <a:solidFill>
                  <a:schemeClr val="bg1">
                    <a:lumMod val="75000"/>
                  </a:schemeClr>
                </a:solidFill>
              </a:rPr>
              <a:t>参照：土生 哲也氏</a:t>
            </a:r>
            <a:r>
              <a:rPr kumimoji="1" lang="ja-JP" altLang="en" sz="1100">
                <a:solidFill>
                  <a:schemeClr val="bg1">
                    <a:lumMod val="75000"/>
                  </a:schemeClr>
                </a:solidFill>
              </a:rPr>
              <a:t>／</a:t>
            </a:r>
            <a:r>
              <a:rPr kumimoji="1" lang="ja-JP" altLang="en-US" sz="1100">
                <a:solidFill>
                  <a:schemeClr val="bg1">
                    <a:lumMod val="75000"/>
                  </a:schemeClr>
                </a:solidFill>
              </a:rPr>
              <a:t>株式会社</a:t>
            </a:r>
            <a:r>
              <a:rPr kumimoji="1" lang="en" altLang="ja-JP" sz="1100">
                <a:solidFill>
                  <a:schemeClr val="bg1">
                    <a:lumMod val="75000"/>
                  </a:schemeClr>
                </a:solidFill>
              </a:rPr>
              <a:t>IP</a:t>
            </a:r>
            <a:r>
              <a:rPr kumimoji="1" lang="ja-JP" altLang="en-US" sz="1100">
                <a:solidFill>
                  <a:schemeClr val="bg1">
                    <a:lumMod val="75000"/>
                  </a:schemeClr>
                </a:solidFill>
              </a:rPr>
              <a:t>ディレクション</a:t>
            </a:r>
            <a:r>
              <a:rPr kumimoji="1" lang="en-US" altLang="ja-JP" sz="1100">
                <a:solidFill>
                  <a:schemeClr val="bg1">
                    <a:lumMod val="75000"/>
                  </a:schemeClr>
                </a:solidFill>
              </a:rPr>
              <a:t> </a:t>
            </a:r>
            <a:r>
              <a:rPr kumimoji="1" lang="ja-JP" altLang="en-US" sz="1100">
                <a:solidFill>
                  <a:schemeClr val="bg1">
                    <a:lumMod val="75000"/>
                  </a:schemeClr>
                </a:solidFill>
              </a:rPr>
              <a:t>の</a:t>
            </a:r>
            <a:r>
              <a:rPr kumimoji="1" lang="en-US" altLang="ja-JP" sz="1100">
                <a:solidFill>
                  <a:schemeClr val="bg1">
                    <a:lumMod val="75000"/>
                  </a:schemeClr>
                </a:solidFill>
              </a:rPr>
              <a:t>note</a:t>
            </a:r>
            <a:r>
              <a:rPr kumimoji="1" lang="ja-JP" altLang="en-US" sz="1100">
                <a:solidFill>
                  <a:schemeClr val="bg1">
                    <a:lumMod val="75000"/>
                  </a:schemeClr>
                </a:solidFill>
              </a:rPr>
              <a:t>より：：</a:t>
            </a:r>
            <a:r>
              <a:rPr kumimoji="1" lang="en" altLang="ja-JP" sz="1100">
                <a:solidFill>
                  <a:schemeClr val="bg1">
                    <a:lumMod val="75000"/>
                  </a:schemeClr>
                </a:solidFill>
              </a:rPr>
              <a:t>https://</a:t>
            </a:r>
            <a:r>
              <a:rPr kumimoji="1" lang="en" altLang="ja-JP" sz="1100" err="1">
                <a:solidFill>
                  <a:schemeClr val="bg1">
                    <a:lumMod val="75000"/>
                  </a:schemeClr>
                </a:solidFill>
              </a:rPr>
              <a:t>note.com</a:t>
            </a:r>
            <a:r>
              <a:rPr kumimoji="1" lang="en" altLang="ja-JP" sz="1100">
                <a:solidFill>
                  <a:schemeClr val="bg1">
                    <a:lumMod val="75000"/>
                  </a:schemeClr>
                </a:solidFill>
              </a:rPr>
              <a:t>/</a:t>
            </a:r>
            <a:r>
              <a:rPr kumimoji="1" lang="en" altLang="ja-JP" sz="1100" err="1">
                <a:solidFill>
                  <a:schemeClr val="bg1">
                    <a:lumMod val="75000"/>
                  </a:schemeClr>
                </a:solidFill>
              </a:rPr>
              <a:t>t_habu</a:t>
            </a:r>
            <a:r>
              <a:rPr kumimoji="1" lang="en" altLang="ja-JP" sz="1100">
                <a:solidFill>
                  <a:schemeClr val="bg1">
                    <a:lumMod val="75000"/>
                  </a:schemeClr>
                </a:solidFill>
              </a:rPr>
              <a:t>/n/n72ad1655f9ec</a:t>
            </a:r>
            <a:endParaRPr kumimoji="1" lang="ja-JP" altLang="en-US" sz="1100">
              <a:solidFill>
                <a:schemeClr val="bg1">
                  <a:lumMod val="75000"/>
                </a:schemeClr>
              </a:solidFill>
            </a:endParaRPr>
          </a:p>
        </p:txBody>
      </p:sp>
    </p:spTree>
    <p:extLst>
      <p:ext uri="{BB962C8B-B14F-4D97-AF65-F5344CB8AC3E}">
        <p14:creationId xmlns:p14="http://schemas.microsoft.com/office/powerpoint/2010/main" val="33306738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E93AF-BACF-A8ED-CAB8-E1DCFED72D02}"/>
            </a:ext>
          </a:extLst>
        </p:cNvPr>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9AEBEB40-509B-04D1-A4AC-608BC7B17B85}"/>
              </a:ext>
            </a:extLst>
          </p:cNvPr>
          <p:cNvGrpSpPr/>
          <p:nvPr/>
        </p:nvGrpSpPr>
        <p:grpSpPr>
          <a:xfrm>
            <a:off x="1164450" y="756573"/>
            <a:ext cx="7733301" cy="5264166"/>
            <a:chOff x="1164450" y="756573"/>
            <a:chExt cx="7733301" cy="5264166"/>
          </a:xfrm>
        </p:grpSpPr>
        <p:sp>
          <p:nvSpPr>
            <p:cNvPr id="28" name="正方形/長方形 27">
              <a:extLst>
                <a:ext uri="{FF2B5EF4-FFF2-40B4-BE49-F238E27FC236}">
                  <a16:creationId xmlns:a16="http://schemas.microsoft.com/office/drawing/2014/main" id="{C611A5A0-0F46-15A2-8BC6-88A1486FCBEE}"/>
                </a:ext>
              </a:extLst>
            </p:cNvPr>
            <p:cNvSpPr/>
            <p:nvPr/>
          </p:nvSpPr>
          <p:spPr>
            <a:xfrm>
              <a:off x="6796018" y="756573"/>
              <a:ext cx="2101733" cy="518494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0" name="テキスト ボックス 29">
              <a:extLst>
                <a:ext uri="{FF2B5EF4-FFF2-40B4-BE49-F238E27FC236}">
                  <a16:creationId xmlns:a16="http://schemas.microsoft.com/office/drawing/2014/main" id="{1F384582-A4C2-10AA-1F60-FDCA97ADDEBE}"/>
                </a:ext>
              </a:extLst>
            </p:cNvPr>
            <p:cNvSpPr txBox="1"/>
            <p:nvPr/>
          </p:nvSpPr>
          <p:spPr>
            <a:xfrm>
              <a:off x="6808779" y="931020"/>
              <a:ext cx="2076209" cy="944746"/>
            </a:xfrm>
            <a:prstGeom prst="rect">
              <a:avLst/>
            </a:prstGeom>
            <a:noFill/>
          </p:spPr>
          <p:txBody>
            <a:bodyPr wrap="none" rtlCol="0" anchor="ctr">
              <a:spAutoFit/>
            </a:bodyPr>
            <a:lstStyle/>
            <a:p>
              <a:pPr algn="ctr"/>
              <a:r>
                <a:rPr kumimoji="1" lang="ja-JP" altLang="en-US" sz="2585" b="1"/>
                <a:t>知的財産</a:t>
              </a:r>
              <a:endParaRPr kumimoji="1" lang="en-US" altLang="ja-JP" sz="2585" b="1"/>
            </a:p>
            <a:p>
              <a:pPr algn="ctr"/>
              <a:r>
                <a:rPr lang="ja-JP" altLang="en-US" sz="1477" b="1"/>
                <a:t>独自の価値を確固たる</a:t>
              </a:r>
              <a:endParaRPr lang="en-US" altLang="ja-JP" sz="1477" b="1"/>
            </a:p>
            <a:p>
              <a:pPr algn="ctr"/>
              <a:r>
                <a:rPr lang="ja-JP" altLang="en-US" sz="1477" b="1"/>
                <a:t>ものにする経営資源</a:t>
              </a:r>
              <a:endParaRPr kumimoji="1" lang="ja-JP" altLang="en-US" sz="1292" b="1"/>
            </a:p>
          </p:txBody>
        </p:sp>
        <p:grpSp>
          <p:nvGrpSpPr>
            <p:cNvPr id="19" name="グループ化 18">
              <a:extLst>
                <a:ext uri="{FF2B5EF4-FFF2-40B4-BE49-F238E27FC236}">
                  <a16:creationId xmlns:a16="http://schemas.microsoft.com/office/drawing/2014/main" id="{E38E62BD-9A30-653B-2F04-59E2B9CB8A54}"/>
                </a:ext>
              </a:extLst>
            </p:cNvPr>
            <p:cNvGrpSpPr/>
            <p:nvPr/>
          </p:nvGrpSpPr>
          <p:grpSpPr>
            <a:xfrm>
              <a:off x="1164450" y="4604857"/>
              <a:ext cx="7538455" cy="1415882"/>
              <a:chOff x="1164450" y="4604857"/>
              <a:chExt cx="7538455" cy="1415882"/>
            </a:xfrm>
          </p:grpSpPr>
          <p:cxnSp>
            <p:nvCxnSpPr>
              <p:cNvPr id="23" name="カギ線コネクタ 22">
                <a:extLst>
                  <a:ext uri="{FF2B5EF4-FFF2-40B4-BE49-F238E27FC236}">
                    <a16:creationId xmlns:a16="http://schemas.microsoft.com/office/drawing/2014/main" id="{9A486986-7466-B244-F0AE-F8113A59A984}"/>
                  </a:ext>
                </a:extLst>
              </p:cNvPr>
              <p:cNvCxnSpPr>
                <a:cxnSpLocks/>
                <a:stCxn id="17" idx="2"/>
                <a:endCxn id="44" idx="2"/>
              </p:cNvCxnSpPr>
              <p:nvPr/>
            </p:nvCxnSpPr>
            <p:spPr>
              <a:xfrm rot="5400000" flipH="1" flipV="1">
                <a:off x="5535723" y="3337489"/>
                <a:ext cx="89358" cy="4532962"/>
              </a:xfrm>
              <a:prstGeom prst="bentConnector3">
                <a:avLst>
                  <a:gd name="adj1" fmla="val -425067"/>
                </a:avLst>
              </a:prstGeom>
              <a:ln w="12700">
                <a:tailEnd type="triangle"/>
              </a:ln>
            </p:spPr>
            <p:style>
              <a:lnRef idx="1">
                <a:schemeClr val="dk1"/>
              </a:lnRef>
              <a:fillRef idx="0">
                <a:schemeClr val="dk1"/>
              </a:fillRef>
              <a:effectRef idx="0">
                <a:schemeClr val="dk1"/>
              </a:effectRef>
              <a:fontRef idx="minor">
                <a:schemeClr val="tx1"/>
              </a:fontRef>
            </p:style>
          </p:cxnSp>
          <p:sp>
            <p:nvSpPr>
              <p:cNvPr id="38" name="テキスト ボックス 37">
                <a:extLst>
                  <a:ext uri="{FF2B5EF4-FFF2-40B4-BE49-F238E27FC236}">
                    <a16:creationId xmlns:a16="http://schemas.microsoft.com/office/drawing/2014/main" id="{A7003951-DAE3-382A-6A8A-947EACCA7B26}"/>
                  </a:ext>
                </a:extLst>
              </p:cNvPr>
              <p:cNvSpPr txBox="1"/>
              <p:nvPr/>
            </p:nvSpPr>
            <p:spPr>
              <a:xfrm>
                <a:off x="3664951" y="5772209"/>
                <a:ext cx="2911374" cy="248530"/>
              </a:xfrm>
              <a:prstGeom prst="rect">
                <a:avLst/>
              </a:prstGeom>
              <a:noFill/>
            </p:spPr>
            <p:txBody>
              <a:bodyPr wrap="none" rtlCol="0">
                <a:spAutoFit/>
              </a:bodyPr>
              <a:lstStyle/>
              <a:p>
                <a:pPr algn="ctr"/>
                <a:r>
                  <a:rPr kumimoji="1" lang="ja-JP" altLang="en-US" sz="1015" b="1"/>
                  <a:t>新たなサービス・ビジネスモデルとして商標化</a:t>
                </a:r>
              </a:p>
            </p:txBody>
          </p:sp>
          <p:pic>
            <p:nvPicPr>
              <p:cNvPr id="44" name="図 43">
                <a:extLst>
                  <a:ext uri="{FF2B5EF4-FFF2-40B4-BE49-F238E27FC236}">
                    <a16:creationId xmlns:a16="http://schemas.microsoft.com/office/drawing/2014/main" id="{4AACED6F-3335-3496-BC1C-508F57095979}"/>
                  </a:ext>
                </a:extLst>
              </p:cNvPr>
              <p:cNvPicPr>
                <a:picLocks noChangeAspect="1"/>
              </p:cNvPicPr>
              <p:nvPr/>
            </p:nvPicPr>
            <p:blipFill>
              <a:blip r:embed="rId3"/>
              <a:stretch>
                <a:fillRect/>
              </a:stretch>
            </p:blipFill>
            <p:spPr>
              <a:xfrm>
                <a:off x="6990864" y="4604857"/>
                <a:ext cx="1712041" cy="954435"/>
              </a:xfrm>
              <a:prstGeom prst="rect">
                <a:avLst/>
              </a:prstGeom>
            </p:spPr>
          </p:pic>
          <p:cxnSp>
            <p:nvCxnSpPr>
              <p:cNvPr id="52" name="カギ線コネクタ 51">
                <a:extLst>
                  <a:ext uri="{FF2B5EF4-FFF2-40B4-BE49-F238E27FC236}">
                    <a16:creationId xmlns:a16="http://schemas.microsoft.com/office/drawing/2014/main" id="{FD65E5E8-5A2E-8C4F-FFDC-A03D1465083A}"/>
                  </a:ext>
                </a:extLst>
              </p:cNvPr>
              <p:cNvCxnSpPr>
                <a:cxnSpLocks/>
                <a:stCxn id="8" idx="2"/>
                <a:endCxn id="44" idx="2"/>
              </p:cNvCxnSpPr>
              <p:nvPr/>
            </p:nvCxnSpPr>
            <p:spPr>
              <a:xfrm rot="5400000" flipH="1" flipV="1">
                <a:off x="4460988" y="2262753"/>
                <a:ext cx="89358" cy="6682434"/>
              </a:xfrm>
              <a:prstGeom prst="bentConnector3">
                <a:avLst>
                  <a:gd name="adj1" fmla="val -425067"/>
                </a:avLst>
              </a:prstGeom>
              <a:ln w="12700">
                <a:tailEnd type="triangle"/>
              </a:ln>
            </p:spPr>
            <p:style>
              <a:lnRef idx="1">
                <a:schemeClr val="dk1"/>
              </a:lnRef>
              <a:fillRef idx="0">
                <a:schemeClr val="dk1"/>
              </a:fillRef>
              <a:effectRef idx="0">
                <a:schemeClr val="dk1"/>
              </a:effectRef>
              <a:fontRef idx="minor">
                <a:schemeClr val="tx1"/>
              </a:fontRef>
            </p:style>
          </p:cxnSp>
        </p:grpSp>
      </p:grpSp>
      <p:sp>
        <p:nvSpPr>
          <p:cNvPr id="2" name="タイトル 1">
            <a:extLst>
              <a:ext uri="{FF2B5EF4-FFF2-40B4-BE49-F238E27FC236}">
                <a16:creationId xmlns:a16="http://schemas.microsoft.com/office/drawing/2014/main" id="{802B2227-BF5A-0357-21B4-F8209D8B21D6}"/>
              </a:ext>
            </a:extLst>
          </p:cNvPr>
          <p:cNvSpPr>
            <a:spLocks noGrp="1"/>
          </p:cNvSpPr>
          <p:nvPr>
            <p:ph type="title"/>
          </p:nvPr>
        </p:nvSpPr>
        <p:spPr/>
        <p:txBody>
          <a:bodyPr/>
          <a:lstStyle/>
          <a:p>
            <a:r>
              <a:rPr kumimoji="1" lang="ja-JP" altLang="en-US"/>
              <a:t>名古屋の看板屋：アイワ工芸の</a:t>
            </a:r>
            <a:r>
              <a:rPr lang="ja-JP" altLang="en-US"/>
              <a:t>事例</a:t>
            </a:r>
            <a:endParaRPr kumimoji="1" lang="ja-JP" altLang="en-US"/>
          </a:p>
        </p:txBody>
      </p:sp>
      <p:sp>
        <p:nvSpPr>
          <p:cNvPr id="4" name="スライド番号プレースホルダー 3">
            <a:extLst>
              <a:ext uri="{FF2B5EF4-FFF2-40B4-BE49-F238E27FC236}">
                <a16:creationId xmlns:a16="http://schemas.microsoft.com/office/drawing/2014/main" id="{C6EF7B27-71A9-4E71-0618-3849D180694C}"/>
              </a:ext>
            </a:extLst>
          </p:cNvPr>
          <p:cNvSpPr>
            <a:spLocks noGrp="1"/>
          </p:cNvSpPr>
          <p:nvPr>
            <p:ph type="sldNum" sz="quarter" idx="4294967295"/>
          </p:nvPr>
        </p:nvSpPr>
        <p:spPr>
          <a:xfrm>
            <a:off x="0" y="0"/>
            <a:ext cx="0" cy="0"/>
          </a:xfrm>
        </p:spPr>
        <p:txBody>
          <a:bodyPr/>
          <a:lstStyle/>
          <a:p>
            <a:endParaRPr kumimoji="1" lang="ja-JP" altLang="en-US"/>
          </a:p>
        </p:txBody>
      </p:sp>
      <p:grpSp>
        <p:nvGrpSpPr>
          <p:cNvPr id="12" name="グループ化 11">
            <a:extLst>
              <a:ext uri="{FF2B5EF4-FFF2-40B4-BE49-F238E27FC236}">
                <a16:creationId xmlns:a16="http://schemas.microsoft.com/office/drawing/2014/main" id="{098EC480-A503-7703-F0B2-9D96F48B2CDC}"/>
              </a:ext>
            </a:extLst>
          </p:cNvPr>
          <p:cNvGrpSpPr/>
          <p:nvPr/>
        </p:nvGrpSpPr>
        <p:grpSpPr>
          <a:xfrm>
            <a:off x="89694" y="608968"/>
            <a:ext cx="8964613" cy="5559376"/>
            <a:chOff x="89694" y="608968"/>
            <a:chExt cx="8964613" cy="5559376"/>
          </a:xfrm>
        </p:grpSpPr>
        <p:sp>
          <p:nvSpPr>
            <p:cNvPr id="5" name="正方形/長方形 4">
              <a:extLst>
                <a:ext uri="{FF2B5EF4-FFF2-40B4-BE49-F238E27FC236}">
                  <a16:creationId xmlns:a16="http://schemas.microsoft.com/office/drawing/2014/main" id="{70532C77-63B0-D69F-726E-37982A4BE82E}"/>
                </a:ext>
              </a:extLst>
            </p:cNvPr>
            <p:cNvSpPr/>
            <p:nvPr/>
          </p:nvSpPr>
          <p:spPr>
            <a:xfrm>
              <a:off x="89694" y="608968"/>
              <a:ext cx="8964613" cy="5559376"/>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6" name="テキスト ボックス 5">
              <a:extLst>
                <a:ext uri="{FF2B5EF4-FFF2-40B4-BE49-F238E27FC236}">
                  <a16:creationId xmlns:a16="http://schemas.microsoft.com/office/drawing/2014/main" id="{A5F35CC8-9D14-B07D-41A7-3070544B172D}"/>
                </a:ext>
              </a:extLst>
            </p:cNvPr>
            <p:cNvSpPr txBox="1"/>
            <p:nvPr/>
          </p:nvSpPr>
          <p:spPr>
            <a:xfrm>
              <a:off x="3344741" y="931020"/>
              <a:ext cx="2454518" cy="944746"/>
            </a:xfrm>
            <a:prstGeom prst="rect">
              <a:avLst/>
            </a:prstGeom>
            <a:noFill/>
          </p:spPr>
          <p:txBody>
            <a:bodyPr wrap="none" rtlCol="0" anchor="ctr">
              <a:spAutoFit/>
            </a:bodyPr>
            <a:lstStyle/>
            <a:p>
              <a:pPr algn="ctr"/>
              <a:r>
                <a:rPr kumimoji="1" lang="ja-JP" altLang="en-US" sz="2585" b="1"/>
                <a:t>知的資産</a:t>
              </a:r>
              <a:endParaRPr kumimoji="1" lang="en-US" altLang="ja-JP" sz="2585" b="1"/>
            </a:p>
            <a:p>
              <a:pPr algn="ctr"/>
              <a:r>
                <a:rPr lang="ja-JP" altLang="en-US" sz="1477" b="1"/>
                <a:t>目に見えないが</a:t>
              </a:r>
              <a:endParaRPr lang="en-US" altLang="ja-JP" sz="1477" b="1"/>
            </a:p>
            <a:p>
              <a:pPr algn="ctr"/>
              <a:r>
                <a:rPr lang="ja-JP" altLang="en-US" sz="1477" b="1"/>
                <a:t>会社に蓄積されている資産</a:t>
              </a:r>
              <a:endParaRPr kumimoji="1" lang="ja-JP" altLang="en-US" sz="2585" b="1"/>
            </a:p>
          </p:txBody>
        </p:sp>
      </p:grpSp>
      <p:grpSp>
        <p:nvGrpSpPr>
          <p:cNvPr id="24" name="グループ化 23">
            <a:extLst>
              <a:ext uri="{FF2B5EF4-FFF2-40B4-BE49-F238E27FC236}">
                <a16:creationId xmlns:a16="http://schemas.microsoft.com/office/drawing/2014/main" id="{611E66A1-0B38-CEC1-F7F3-508838CCBBCF}"/>
              </a:ext>
            </a:extLst>
          </p:cNvPr>
          <p:cNvGrpSpPr/>
          <p:nvPr/>
        </p:nvGrpSpPr>
        <p:grpSpPr>
          <a:xfrm>
            <a:off x="4254491" y="2093030"/>
            <a:ext cx="2102141" cy="3555618"/>
            <a:chOff x="4254491" y="2093030"/>
            <a:chExt cx="2102141" cy="3555618"/>
          </a:xfrm>
        </p:grpSpPr>
        <p:sp>
          <p:nvSpPr>
            <p:cNvPr id="21" name="正方形/長方形 20">
              <a:extLst>
                <a:ext uri="{FF2B5EF4-FFF2-40B4-BE49-F238E27FC236}">
                  <a16:creationId xmlns:a16="http://schemas.microsoft.com/office/drawing/2014/main" id="{E724BA57-60AF-A05C-54E7-1ECB9CCE49D2}"/>
                </a:ext>
              </a:extLst>
            </p:cNvPr>
            <p:cNvSpPr/>
            <p:nvPr/>
          </p:nvSpPr>
          <p:spPr>
            <a:xfrm>
              <a:off x="4524144" y="2093030"/>
              <a:ext cx="1832488" cy="355561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2" name="テキスト ボックス 21">
              <a:extLst>
                <a:ext uri="{FF2B5EF4-FFF2-40B4-BE49-F238E27FC236}">
                  <a16:creationId xmlns:a16="http://schemas.microsoft.com/office/drawing/2014/main" id="{87619820-364C-EFA6-87E8-722CF52F7B3A}"/>
                </a:ext>
              </a:extLst>
            </p:cNvPr>
            <p:cNvSpPr txBox="1"/>
            <p:nvPr/>
          </p:nvSpPr>
          <p:spPr>
            <a:xfrm>
              <a:off x="5134856" y="2313591"/>
              <a:ext cx="611065" cy="348109"/>
            </a:xfrm>
            <a:prstGeom prst="rect">
              <a:avLst/>
            </a:prstGeom>
            <a:noFill/>
          </p:spPr>
          <p:txBody>
            <a:bodyPr wrap="none" rtlCol="0" anchor="ctr">
              <a:spAutoFit/>
            </a:bodyPr>
            <a:lstStyle/>
            <a:p>
              <a:pPr algn="ctr"/>
              <a:r>
                <a:rPr kumimoji="1" lang="ja-JP" altLang="en-US" sz="1662" b="1"/>
                <a:t>実践</a:t>
              </a:r>
            </a:p>
          </p:txBody>
        </p:sp>
        <p:sp>
          <p:nvSpPr>
            <p:cNvPr id="25" name="テキスト ボックス 24">
              <a:extLst>
                <a:ext uri="{FF2B5EF4-FFF2-40B4-BE49-F238E27FC236}">
                  <a16:creationId xmlns:a16="http://schemas.microsoft.com/office/drawing/2014/main" id="{0BD88F4F-3A52-69D8-28EC-029E8B0734FC}"/>
                </a:ext>
              </a:extLst>
            </p:cNvPr>
            <p:cNvSpPr txBox="1"/>
            <p:nvPr/>
          </p:nvSpPr>
          <p:spPr>
            <a:xfrm>
              <a:off x="4579598" y="2605415"/>
              <a:ext cx="1721579" cy="1357423"/>
            </a:xfrm>
            <a:prstGeom prst="rect">
              <a:avLst/>
            </a:prstGeom>
            <a:noFill/>
          </p:spPr>
          <p:txBody>
            <a:bodyPr wrap="square" rtlCol="0" anchor="ctr">
              <a:spAutoFit/>
            </a:bodyPr>
            <a:lstStyle/>
            <a:p>
              <a:pPr>
                <a:lnSpc>
                  <a:spcPct val="125000"/>
                </a:lnSpc>
              </a:pPr>
              <a:r>
                <a:rPr kumimoji="1" lang="ja-JP" altLang="en-US" sz="1108" b="1">
                  <a:solidFill>
                    <a:srgbClr val="00A1B6"/>
                  </a:solidFill>
                  <a:latin typeface="+mn-ea"/>
                </a:rPr>
                <a:t>モニター顧客に対する経営課題解決セッションを繰り返す、都度フィードバックを受ける、フレームワーク化を進める</a:t>
              </a:r>
              <a:endParaRPr kumimoji="1" lang="en-US" altLang="ja-JP" sz="646" b="1">
                <a:solidFill>
                  <a:srgbClr val="00A1B6"/>
                </a:solidFill>
                <a:latin typeface="+mn-ea"/>
              </a:endParaRPr>
            </a:p>
          </p:txBody>
        </p:sp>
        <p:sp>
          <p:nvSpPr>
            <p:cNvPr id="26" name="テキスト ボックス 25">
              <a:extLst>
                <a:ext uri="{FF2B5EF4-FFF2-40B4-BE49-F238E27FC236}">
                  <a16:creationId xmlns:a16="http://schemas.microsoft.com/office/drawing/2014/main" id="{05CBB455-3E31-3E44-E0C9-26715BE197BC}"/>
                </a:ext>
              </a:extLst>
            </p:cNvPr>
            <p:cNvSpPr txBox="1"/>
            <p:nvPr/>
          </p:nvSpPr>
          <p:spPr>
            <a:xfrm>
              <a:off x="4579598" y="4390391"/>
              <a:ext cx="1721579" cy="1144288"/>
            </a:xfrm>
            <a:prstGeom prst="rect">
              <a:avLst/>
            </a:prstGeom>
            <a:noFill/>
          </p:spPr>
          <p:txBody>
            <a:bodyPr wrap="square" rtlCol="0" anchor="ctr">
              <a:spAutoFit/>
            </a:bodyPr>
            <a:lstStyle/>
            <a:p>
              <a:pPr>
                <a:lnSpc>
                  <a:spcPct val="125000"/>
                </a:lnSpc>
              </a:pPr>
              <a:r>
                <a:rPr kumimoji="1" lang="ja-JP" altLang="en-US" sz="1108" b="1">
                  <a:solidFill>
                    <a:srgbClr val="C92457"/>
                  </a:solidFill>
                  <a:latin typeface="+mn-ea"/>
                </a:rPr>
                <a:t>経営者の使命に共感・賛同し、伴走する仲間（デザイナー兼中小企業診断士）とのチーム化</a:t>
              </a:r>
              <a:endParaRPr kumimoji="1" lang="ja-JP" altLang="en-US" sz="646" b="1">
                <a:solidFill>
                  <a:srgbClr val="C92457"/>
                </a:solidFill>
                <a:latin typeface="+mn-ea"/>
              </a:endParaRPr>
            </a:p>
          </p:txBody>
        </p:sp>
        <p:sp>
          <p:nvSpPr>
            <p:cNvPr id="37" name="乗算記号 36">
              <a:extLst>
                <a:ext uri="{FF2B5EF4-FFF2-40B4-BE49-F238E27FC236}">
                  <a16:creationId xmlns:a16="http://schemas.microsoft.com/office/drawing/2014/main" id="{52181418-92BC-02BF-F83F-4CDD84281D24}"/>
                </a:ext>
              </a:extLst>
            </p:cNvPr>
            <p:cNvSpPr/>
            <p:nvPr/>
          </p:nvSpPr>
          <p:spPr>
            <a:xfrm>
              <a:off x="5172850" y="3928240"/>
              <a:ext cx="535074" cy="518333"/>
            </a:xfrm>
            <a:prstGeom prst="mathMultiply">
              <a:avLst>
                <a:gd name="adj1" fmla="val 16154"/>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1" name="右矢印 40">
              <a:extLst>
                <a:ext uri="{FF2B5EF4-FFF2-40B4-BE49-F238E27FC236}">
                  <a16:creationId xmlns:a16="http://schemas.microsoft.com/office/drawing/2014/main" id="{7385FBA7-3B92-F9DE-1264-E6184F6D5AA4}"/>
                </a:ext>
              </a:extLst>
            </p:cNvPr>
            <p:cNvSpPr/>
            <p:nvPr/>
          </p:nvSpPr>
          <p:spPr>
            <a:xfrm>
              <a:off x="4254491" y="3746740"/>
              <a:ext cx="245326" cy="374100"/>
            </a:xfrm>
            <a:prstGeom prst="rightArrow">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662"/>
            </a:p>
          </p:txBody>
        </p:sp>
      </p:grpSp>
      <p:grpSp>
        <p:nvGrpSpPr>
          <p:cNvPr id="13" name="グループ化 12">
            <a:extLst>
              <a:ext uri="{FF2B5EF4-FFF2-40B4-BE49-F238E27FC236}">
                <a16:creationId xmlns:a16="http://schemas.microsoft.com/office/drawing/2014/main" id="{417FE9CB-4B32-DBC8-E350-95C1CD900A1E}"/>
              </a:ext>
            </a:extLst>
          </p:cNvPr>
          <p:cNvGrpSpPr/>
          <p:nvPr/>
        </p:nvGrpSpPr>
        <p:grpSpPr>
          <a:xfrm>
            <a:off x="248206" y="2093030"/>
            <a:ext cx="1832488" cy="3555618"/>
            <a:chOff x="248206" y="2093030"/>
            <a:chExt cx="1832488" cy="3555618"/>
          </a:xfrm>
        </p:grpSpPr>
        <p:sp>
          <p:nvSpPr>
            <p:cNvPr id="8" name="正方形/長方形 7">
              <a:extLst>
                <a:ext uri="{FF2B5EF4-FFF2-40B4-BE49-F238E27FC236}">
                  <a16:creationId xmlns:a16="http://schemas.microsoft.com/office/drawing/2014/main" id="{64B9E71A-D671-2953-ED9F-1627F0D11892}"/>
                </a:ext>
              </a:extLst>
            </p:cNvPr>
            <p:cNvSpPr/>
            <p:nvPr/>
          </p:nvSpPr>
          <p:spPr>
            <a:xfrm>
              <a:off x="248206" y="2093030"/>
              <a:ext cx="1832488" cy="355561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9" name="テキスト ボックス 8">
              <a:extLst>
                <a:ext uri="{FF2B5EF4-FFF2-40B4-BE49-F238E27FC236}">
                  <a16:creationId xmlns:a16="http://schemas.microsoft.com/office/drawing/2014/main" id="{8A35B880-35EE-B71C-496B-C95187780E78}"/>
                </a:ext>
              </a:extLst>
            </p:cNvPr>
            <p:cNvSpPr txBox="1"/>
            <p:nvPr/>
          </p:nvSpPr>
          <p:spPr>
            <a:xfrm>
              <a:off x="759606" y="2313591"/>
              <a:ext cx="824265" cy="348109"/>
            </a:xfrm>
            <a:prstGeom prst="rect">
              <a:avLst/>
            </a:prstGeom>
            <a:noFill/>
          </p:spPr>
          <p:txBody>
            <a:bodyPr wrap="none" rtlCol="0" anchor="ctr">
              <a:spAutoFit/>
            </a:bodyPr>
            <a:lstStyle/>
            <a:p>
              <a:r>
                <a:rPr kumimoji="1" lang="ja-JP" altLang="en-US" sz="1662" b="1"/>
                <a:t>暗黙知</a:t>
              </a:r>
            </a:p>
          </p:txBody>
        </p:sp>
        <p:sp>
          <p:nvSpPr>
            <p:cNvPr id="3" name="正方形/長方形 2">
              <a:extLst>
                <a:ext uri="{FF2B5EF4-FFF2-40B4-BE49-F238E27FC236}">
                  <a16:creationId xmlns:a16="http://schemas.microsoft.com/office/drawing/2014/main" id="{BE0E118D-2E54-1A86-22C0-A2154C61EFF1}"/>
                </a:ext>
              </a:extLst>
            </p:cNvPr>
            <p:cNvSpPr/>
            <p:nvPr/>
          </p:nvSpPr>
          <p:spPr>
            <a:xfrm>
              <a:off x="356560" y="3703384"/>
              <a:ext cx="1614117" cy="751943"/>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92" b="1">
                  <a:solidFill>
                    <a:schemeClr val="tx1"/>
                  </a:solidFill>
                </a:rPr>
                <a:t>技術力</a:t>
              </a:r>
              <a:endParaRPr kumimoji="1" lang="en-US" altLang="ja-JP" sz="1292" b="1">
                <a:solidFill>
                  <a:schemeClr val="tx1"/>
                </a:solidFill>
              </a:endParaRPr>
            </a:p>
            <a:p>
              <a:pPr algn="ctr"/>
              <a:r>
                <a:rPr kumimoji="1" lang="ja-JP" altLang="en-US" sz="923" b="1">
                  <a:solidFill>
                    <a:schemeClr val="tx1"/>
                  </a:solidFill>
                </a:rPr>
                <a:t>（板金加工・塗装・施工）</a:t>
              </a:r>
              <a:endParaRPr kumimoji="1" lang="en-US" altLang="ja-JP" sz="923" b="1">
                <a:solidFill>
                  <a:schemeClr val="tx1"/>
                </a:solidFill>
              </a:endParaRPr>
            </a:p>
            <a:p>
              <a:pPr algn="ctr"/>
              <a:r>
                <a:rPr kumimoji="1" lang="ja-JP" altLang="en-US" sz="1292" b="1">
                  <a:solidFill>
                    <a:schemeClr val="tx1"/>
                  </a:solidFill>
                </a:rPr>
                <a:t>＝暗黙知</a:t>
              </a:r>
            </a:p>
          </p:txBody>
        </p:sp>
        <p:sp>
          <p:nvSpPr>
            <p:cNvPr id="7" name="正方形/長方形 6">
              <a:extLst>
                <a:ext uri="{FF2B5EF4-FFF2-40B4-BE49-F238E27FC236}">
                  <a16:creationId xmlns:a16="http://schemas.microsoft.com/office/drawing/2014/main" id="{007C5E88-586D-528D-8F45-4F73F513A92C}"/>
                </a:ext>
              </a:extLst>
            </p:cNvPr>
            <p:cNvSpPr/>
            <p:nvPr/>
          </p:nvSpPr>
          <p:spPr>
            <a:xfrm>
              <a:off x="364230" y="4527373"/>
              <a:ext cx="1606447" cy="751943"/>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92" b="1">
                  <a:solidFill>
                    <a:schemeClr val="tx1"/>
                  </a:solidFill>
                </a:rPr>
                <a:t>看板のデザイン力</a:t>
              </a:r>
              <a:endParaRPr kumimoji="1" lang="en-US" altLang="ja-JP" sz="1292" b="1">
                <a:solidFill>
                  <a:schemeClr val="tx1"/>
                </a:solidFill>
              </a:endParaRPr>
            </a:p>
            <a:p>
              <a:pPr algn="ctr"/>
              <a:r>
                <a:rPr kumimoji="1" lang="ja-JP" altLang="en-US" sz="1292" b="1">
                  <a:solidFill>
                    <a:schemeClr val="tx1"/>
                  </a:solidFill>
                </a:rPr>
                <a:t>＝暗黙知</a:t>
              </a:r>
            </a:p>
          </p:txBody>
        </p:sp>
        <p:sp>
          <p:nvSpPr>
            <p:cNvPr id="39" name="テキスト ボックス 38">
              <a:extLst>
                <a:ext uri="{FF2B5EF4-FFF2-40B4-BE49-F238E27FC236}">
                  <a16:creationId xmlns:a16="http://schemas.microsoft.com/office/drawing/2014/main" id="{ED790B54-D52A-5183-6AF1-E5892501C3D2}"/>
                </a:ext>
              </a:extLst>
            </p:cNvPr>
            <p:cNvSpPr txBox="1"/>
            <p:nvPr/>
          </p:nvSpPr>
          <p:spPr>
            <a:xfrm>
              <a:off x="579792" y="3112716"/>
              <a:ext cx="1175323" cy="291170"/>
            </a:xfrm>
            <a:prstGeom prst="rect">
              <a:avLst/>
            </a:prstGeom>
            <a:noFill/>
          </p:spPr>
          <p:txBody>
            <a:bodyPr wrap="none" rtlCol="0">
              <a:spAutoFit/>
            </a:bodyPr>
            <a:lstStyle/>
            <a:p>
              <a:pPr algn="ctr"/>
              <a:r>
                <a:rPr kumimoji="1" lang="ja-JP" altLang="en-US" sz="1292" b="1"/>
                <a:t>経営者の想い</a:t>
              </a:r>
            </a:p>
          </p:txBody>
        </p:sp>
      </p:grpSp>
      <p:grpSp>
        <p:nvGrpSpPr>
          <p:cNvPr id="33" name="グループ化 32">
            <a:extLst>
              <a:ext uri="{FF2B5EF4-FFF2-40B4-BE49-F238E27FC236}">
                <a16:creationId xmlns:a16="http://schemas.microsoft.com/office/drawing/2014/main" id="{789BF423-7279-2E34-0276-7EFEFBD0A179}"/>
              </a:ext>
            </a:extLst>
          </p:cNvPr>
          <p:cNvGrpSpPr/>
          <p:nvPr/>
        </p:nvGrpSpPr>
        <p:grpSpPr>
          <a:xfrm>
            <a:off x="2125414" y="2093030"/>
            <a:ext cx="2104752" cy="3555618"/>
            <a:chOff x="2125414" y="2093030"/>
            <a:chExt cx="2104752" cy="3555618"/>
          </a:xfrm>
        </p:grpSpPr>
        <p:sp>
          <p:nvSpPr>
            <p:cNvPr id="16" name="右矢印 15">
              <a:extLst>
                <a:ext uri="{FF2B5EF4-FFF2-40B4-BE49-F238E27FC236}">
                  <a16:creationId xmlns:a16="http://schemas.microsoft.com/office/drawing/2014/main" id="{8D0EE5A7-5A22-93E3-4979-0F98AFDFCCED}"/>
                </a:ext>
              </a:extLst>
            </p:cNvPr>
            <p:cNvSpPr/>
            <p:nvPr/>
          </p:nvSpPr>
          <p:spPr>
            <a:xfrm>
              <a:off x="2125414" y="3746740"/>
              <a:ext cx="245326" cy="374100"/>
            </a:xfrm>
            <a:prstGeom prst="rightArrow">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662"/>
            </a:p>
          </p:txBody>
        </p:sp>
        <p:grpSp>
          <p:nvGrpSpPr>
            <p:cNvPr id="15" name="グループ化 14">
              <a:extLst>
                <a:ext uri="{FF2B5EF4-FFF2-40B4-BE49-F238E27FC236}">
                  <a16:creationId xmlns:a16="http://schemas.microsoft.com/office/drawing/2014/main" id="{2CA972F5-C347-ABEE-3451-F56B01B149E9}"/>
                </a:ext>
              </a:extLst>
            </p:cNvPr>
            <p:cNvGrpSpPr/>
            <p:nvPr/>
          </p:nvGrpSpPr>
          <p:grpSpPr>
            <a:xfrm>
              <a:off x="2397678" y="2093030"/>
              <a:ext cx="1832488" cy="3555618"/>
              <a:chOff x="2397678" y="2093030"/>
              <a:chExt cx="1832488" cy="3555618"/>
            </a:xfrm>
          </p:grpSpPr>
          <p:sp>
            <p:nvSpPr>
              <p:cNvPr id="17" name="正方形/長方形 16">
                <a:extLst>
                  <a:ext uri="{FF2B5EF4-FFF2-40B4-BE49-F238E27FC236}">
                    <a16:creationId xmlns:a16="http://schemas.microsoft.com/office/drawing/2014/main" id="{6A100194-947E-47F1-277A-4572058B7CA8}"/>
                  </a:ext>
                </a:extLst>
              </p:cNvPr>
              <p:cNvSpPr/>
              <p:nvPr/>
            </p:nvSpPr>
            <p:spPr>
              <a:xfrm>
                <a:off x="2397678" y="2093030"/>
                <a:ext cx="1832488" cy="355561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8" name="テキスト ボックス 17">
                <a:extLst>
                  <a:ext uri="{FF2B5EF4-FFF2-40B4-BE49-F238E27FC236}">
                    <a16:creationId xmlns:a16="http://schemas.microsoft.com/office/drawing/2014/main" id="{32AF1483-061F-05DE-7F95-D9F7F2A12819}"/>
                  </a:ext>
                </a:extLst>
              </p:cNvPr>
              <p:cNvSpPr txBox="1"/>
              <p:nvPr/>
            </p:nvSpPr>
            <p:spPr>
              <a:xfrm>
                <a:off x="2795190" y="2221257"/>
                <a:ext cx="1037463" cy="532775"/>
              </a:xfrm>
              <a:prstGeom prst="rect">
                <a:avLst/>
              </a:prstGeom>
              <a:noFill/>
            </p:spPr>
            <p:txBody>
              <a:bodyPr wrap="none" rtlCol="0" anchor="ctr">
                <a:spAutoFit/>
              </a:bodyPr>
              <a:lstStyle/>
              <a:p>
                <a:pPr algn="ctr"/>
                <a:r>
                  <a:rPr kumimoji="1" lang="ja-JP" altLang="en-US" sz="1662" b="1"/>
                  <a:t>形式知化</a:t>
                </a:r>
                <a:endParaRPr kumimoji="1" lang="en-US" altLang="ja-JP" sz="1662" b="1"/>
              </a:p>
              <a:p>
                <a:pPr algn="ctr"/>
                <a:r>
                  <a:rPr kumimoji="1" lang="ja-JP" altLang="en-US" sz="1100" b="1"/>
                  <a:t>（言語化）</a:t>
                </a:r>
                <a:endParaRPr kumimoji="1" lang="en-US" altLang="ja-JP" sz="1662" b="1"/>
              </a:p>
            </p:txBody>
          </p:sp>
          <p:sp>
            <p:nvSpPr>
              <p:cNvPr id="20" name="正方形/長方形 19">
                <a:extLst>
                  <a:ext uri="{FF2B5EF4-FFF2-40B4-BE49-F238E27FC236}">
                    <a16:creationId xmlns:a16="http://schemas.microsoft.com/office/drawing/2014/main" id="{8AAD10CE-A449-55CD-46F9-ED1897EE9C43}"/>
                  </a:ext>
                </a:extLst>
              </p:cNvPr>
              <p:cNvSpPr/>
              <p:nvPr/>
            </p:nvSpPr>
            <p:spPr>
              <a:xfrm>
                <a:off x="2486857" y="4527372"/>
                <a:ext cx="1651169" cy="751944"/>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92" b="1">
                    <a:solidFill>
                      <a:schemeClr val="bg1"/>
                    </a:solidFill>
                  </a:rPr>
                  <a:t>経営に関する知識</a:t>
                </a:r>
                <a:endParaRPr kumimoji="1" lang="en-US" altLang="ja-JP" sz="1292" b="1">
                  <a:solidFill>
                    <a:schemeClr val="bg1"/>
                  </a:solidFill>
                </a:endParaRPr>
              </a:p>
              <a:p>
                <a:pPr algn="ctr"/>
                <a:r>
                  <a:rPr kumimoji="1" lang="ja-JP" altLang="en-US" sz="1292" b="1">
                    <a:solidFill>
                      <a:schemeClr val="bg1"/>
                    </a:solidFill>
                  </a:rPr>
                  <a:t>＝形式知の獲得</a:t>
                </a:r>
              </a:p>
            </p:txBody>
          </p:sp>
          <p:sp>
            <p:nvSpPr>
              <p:cNvPr id="42" name="加算記号 41">
                <a:extLst>
                  <a:ext uri="{FF2B5EF4-FFF2-40B4-BE49-F238E27FC236}">
                    <a16:creationId xmlns:a16="http://schemas.microsoft.com/office/drawing/2014/main" id="{FD9066E6-76E9-8EA3-8981-3C281E0FEA60}"/>
                  </a:ext>
                </a:extLst>
              </p:cNvPr>
              <p:cNvSpPr/>
              <p:nvPr/>
            </p:nvSpPr>
            <p:spPr>
              <a:xfrm>
                <a:off x="3014540" y="3833170"/>
                <a:ext cx="492369" cy="492369"/>
              </a:xfrm>
              <a:prstGeom prst="mathPlus">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662"/>
              </a:p>
            </p:txBody>
          </p:sp>
        </p:grpSp>
      </p:grpSp>
      <p:grpSp>
        <p:nvGrpSpPr>
          <p:cNvPr id="31" name="グループ化 30">
            <a:extLst>
              <a:ext uri="{FF2B5EF4-FFF2-40B4-BE49-F238E27FC236}">
                <a16:creationId xmlns:a16="http://schemas.microsoft.com/office/drawing/2014/main" id="{B0A2DF13-5C83-11BC-C80C-40B1A53FF95F}"/>
              </a:ext>
            </a:extLst>
          </p:cNvPr>
          <p:cNvGrpSpPr/>
          <p:nvPr/>
        </p:nvGrpSpPr>
        <p:grpSpPr>
          <a:xfrm>
            <a:off x="6517294" y="2222296"/>
            <a:ext cx="2231198" cy="1936815"/>
            <a:chOff x="6517294" y="2222296"/>
            <a:chExt cx="2231198" cy="1936815"/>
          </a:xfrm>
        </p:grpSpPr>
        <p:sp>
          <p:nvSpPr>
            <p:cNvPr id="43" name="右矢印 42">
              <a:extLst>
                <a:ext uri="{FF2B5EF4-FFF2-40B4-BE49-F238E27FC236}">
                  <a16:creationId xmlns:a16="http://schemas.microsoft.com/office/drawing/2014/main" id="{393426A8-D1B5-39D5-0857-B9437DCC8F4C}"/>
                </a:ext>
              </a:extLst>
            </p:cNvPr>
            <p:cNvSpPr/>
            <p:nvPr/>
          </p:nvSpPr>
          <p:spPr>
            <a:xfrm>
              <a:off x="6517294" y="3746740"/>
              <a:ext cx="245326" cy="374100"/>
            </a:xfrm>
            <a:prstGeom prst="rightArrow">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662"/>
            </a:p>
          </p:txBody>
        </p:sp>
        <p:sp>
          <p:nvSpPr>
            <p:cNvPr id="48" name="テキスト ボックス 47">
              <a:extLst>
                <a:ext uri="{FF2B5EF4-FFF2-40B4-BE49-F238E27FC236}">
                  <a16:creationId xmlns:a16="http://schemas.microsoft.com/office/drawing/2014/main" id="{EF7D38FD-2D67-414F-D6A6-975587EE499D}"/>
                </a:ext>
              </a:extLst>
            </p:cNvPr>
            <p:cNvSpPr txBox="1"/>
            <p:nvPr/>
          </p:nvSpPr>
          <p:spPr>
            <a:xfrm>
              <a:off x="7040413" y="2783659"/>
              <a:ext cx="1612942" cy="560923"/>
            </a:xfrm>
            <a:prstGeom prst="rect">
              <a:avLst/>
            </a:prstGeom>
            <a:noFill/>
          </p:spPr>
          <p:txBody>
            <a:bodyPr wrap="none" rtlCol="0" anchor="ctr">
              <a:spAutoFit/>
            </a:bodyPr>
            <a:lstStyle/>
            <a:p>
              <a:pPr algn="ctr"/>
              <a:r>
                <a:rPr kumimoji="1" lang="ja-JP" altLang="en-US" sz="1015" b="1"/>
                <a:t>看板に落とし込む</a:t>
              </a:r>
              <a:endParaRPr kumimoji="1" lang="en-US" altLang="ja-JP" sz="1015" b="1"/>
            </a:p>
            <a:p>
              <a:pPr algn="ctr"/>
              <a:r>
                <a:rPr kumimoji="1" lang="ja-JP" altLang="en-US" sz="1015" b="1"/>
                <a:t>独自のフレームワークと</a:t>
              </a:r>
              <a:endParaRPr kumimoji="1" lang="en-US" altLang="ja-JP" sz="1015" b="1"/>
            </a:p>
            <a:p>
              <a:pPr algn="ctr"/>
              <a:r>
                <a:rPr kumimoji="1" lang="ja-JP" altLang="en-US" sz="1015" b="1"/>
                <a:t>課題整理・提案ノウハウ</a:t>
              </a:r>
            </a:p>
          </p:txBody>
        </p:sp>
        <p:sp>
          <p:nvSpPr>
            <p:cNvPr id="49" name="テキスト ボックス 48">
              <a:extLst>
                <a:ext uri="{FF2B5EF4-FFF2-40B4-BE49-F238E27FC236}">
                  <a16:creationId xmlns:a16="http://schemas.microsoft.com/office/drawing/2014/main" id="{A0796EA1-486A-07B5-AE36-A42DA1521344}"/>
                </a:ext>
              </a:extLst>
            </p:cNvPr>
            <p:cNvSpPr txBox="1"/>
            <p:nvPr/>
          </p:nvSpPr>
          <p:spPr>
            <a:xfrm>
              <a:off x="7040414" y="3466278"/>
              <a:ext cx="1612942" cy="560923"/>
            </a:xfrm>
            <a:prstGeom prst="rect">
              <a:avLst/>
            </a:prstGeom>
            <a:noFill/>
          </p:spPr>
          <p:txBody>
            <a:bodyPr wrap="none" rtlCol="0" anchor="ctr">
              <a:spAutoFit/>
            </a:bodyPr>
            <a:lstStyle/>
            <a:p>
              <a:pPr algn="ctr"/>
              <a:r>
                <a:rPr kumimoji="1" lang="ja-JP" altLang="en-US" sz="1015" b="1"/>
                <a:t>独自のフレームワークを</a:t>
              </a:r>
              <a:endParaRPr kumimoji="1" lang="en-US" altLang="ja-JP" sz="1015" b="1"/>
            </a:p>
            <a:p>
              <a:pPr algn="ctr"/>
              <a:r>
                <a:rPr kumimoji="1" lang="ja-JP" altLang="en-US" sz="1015" b="1"/>
                <a:t>体系化した</a:t>
              </a:r>
              <a:endParaRPr kumimoji="1" lang="en-US" altLang="ja-JP" sz="1015" b="1"/>
            </a:p>
            <a:p>
              <a:pPr algn="ctr"/>
              <a:r>
                <a:rPr kumimoji="1" lang="ja-JP" altLang="en-US" sz="1015" b="1"/>
                <a:t>アプローチブック</a:t>
              </a:r>
            </a:p>
          </p:txBody>
        </p:sp>
        <p:sp>
          <p:nvSpPr>
            <p:cNvPr id="50" name="正方形/長方形 49">
              <a:extLst>
                <a:ext uri="{FF2B5EF4-FFF2-40B4-BE49-F238E27FC236}">
                  <a16:creationId xmlns:a16="http://schemas.microsoft.com/office/drawing/2014/main" id="{EAE2E59E-223D-8C86-010A-6BB5090A5C4E}"/>
                </a:ext>
              </a:extLst>
            </p:cNvPr>
            <p:cNvSpPr/>
            <p:nvPr/>
          </p:nvSpPr>
          <p:spPr>
            <a:xfrm>
              <a:off x="6945277" y="2520603"/>
              <a:ext cx="1803215" cy="163850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51" name="テキスト ボックス 50">
              <a:extLst>
                <a:ext uri="{FF2B5EF4-FFF2-40B4-BE49-F238E27FC236}">
                  <a16:creationId xmlns:a16="http://schemas.microsoft.com/office/drawing/2014/main" id="{ACFFA24E-CE8C-103A-D7A9-14D8474D513F}"/>
                </a:ext>
              </a:extLst>
            </p:cNvPr>
            <p:cNvSpPr txBox="1"/>
            <p:nvPr/>
          </p:nvSpPr>
          <p:spPr>
            <a:xfrm>
              <a:off x="7187714" y="2222296"/>
              <a:ext cx="1318338" cy="59661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kumimoj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108" b="1">
                  <a:solidFill>
                    <a:schemeClr val="tx1"/>
                  </a:solidFill>
                </a:rPr>
                <a:t>独自のノウハウ</a:t>
              </a:r>
              <a:endParaRPr lang="en-US" altLang="ja-JP" sz="1108" b="1">
                <a:solidFill>
                  <a:schemeClr val="tx1"/>
                </a:solidFill>
              </a:endParaRPr>
            </a:p>
            <a:p>
              <a:r>
                <a:rPr lang="ja-JP" altLang="en-US" sz="1108" b="1">
                  <a:solidFill>
                    <a:schemeClr val="tx1"/>
                  </a:solidFill>
                </a:rPr>
                <a:t>営業差別化</a:t>
              </a:r>
            </a:p>
          </p:txBody>
        </p:sp>
      </p:grpSp>
      <p:grpSp>
        <p:nvGrpSpPr>
          <p:cNvPr id="32" name="グループ化 31">
            <a:extLst>
              <a:ext uri="{FF2B5EF4-FFF2-40B4-BE49-F238E27FC236}">
                <a16:creationId xmlns:a16="http://schemas.microsoft.com/office/drawing/2014/main" id="{D1294634-75C2-7AF0-5B4E-70739C9E525F}"/>
              </a:ext>
            </a:extLst>
          </p:cNvPr>
          <p:cNvGrpSpPr/>
          <p:nvPr/>
        </p:nvGrpSpPr>
        <p:grpSpPr>
          <a:xfrm>
            <a:off x="7744348" y="4103451"/>
            <a:ext cx="1438158" cy="527006"/>
            <a:chOff x="7744348" y="4103451"/>
            <a:chExt cx="1438158" cy="527006"/>
          </a:xfrm>
        </p:grpSpPr>
        <p:sp>
          <p:nvSpPr>
            <p:cNvPr id="59" name="上下矢印 58">
              <a:extLst>
                <a:ext uri="{FF2B5EF4-FFF2-40B4-BE49-F238E27FC236}">
                  <a16:creationId xmlns:a16="http://schemas.microsoft.com/office/drawing/2014/main" id="{9C7933AF-740B-2EA8-BF0E-56108C76C6A2}"/>
                </a:ext>
              </a:extLst>
            </p:cNvPr>
            <p:cNvSpPr/>
            <p:nvPr/>
          </p:nvSpPr>
          <p:spPr>
            <a:xfrm>
              <a:off x="7744348" y="4103451"/>
              <a:ext cx="253218" cy="527006"/>
            </a:xfrm>
            <a:prstGeom prst="upDownArrow">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662"/>
            </a:p>
          </p:txBody>
        </p:sp>
        <p:sp>
          <p:nvSpPr>
            <p:cNvPr id="60" name="テキスト ボックス 59">
              <a:extLst>
                <a:ext uri="{FF2B5EF4-FFF2-40B4-BE49-F238E27FC236}">
                  <a16:creationId xmlns:a16="http://schemas.microsoft.com/office/drawing/2014/main" id="{B488C93A-BE8A-B284-4719-A858071FED52}"/>
                </a:ext>
              </a:extLst>
            </p:cNvPr>
            <p:cNvSpPr txBox="1"/>
            <p:nvPr/>
          </p:nvSpPr>
          <p:spPr>
            <a:xfrm>
              <a:off x="7997566" y="4205451"/>
              <a:ext cx="1184940" cy="390620"/>
            </a:xfrm>
            <a:prstGeom prst="rect">
              <a:avLst/>
            </a:prstGeom>
            <a:noFill/>
          </p:spPr>
          <p:txBody>
            <a:bodyPr wrap="none" rtlCol="0">
              <a:spAutoFit/>
            </a:bodyPr>
            <a:lstStyle/>
            <a:p>
              <a:r>
                <a:rPr kumimoji="1" lang="ja-JP" altLang="en-US" sz="969" b="1"/>
                <a:t>名実ともに独自の</a:t>
              </a:r>
              <a:endParaRPr kumimoji="1" lang="en-US" altLang="ja-JP" sz="969" b="1"/>
            </a:p>
            <a:p>
              <a:r>
                <a:rPr kumimoji="1" lang="ja-JP" altLang="en-US" sz="969" b="1"/>
                <a:t>価値提供を実現</a:t>
              </a:r>
            </a:p>
          </p:txBody>
        </p:sp>
      </p:grpSp>
      <p:grpSp>
        <p:nvGrpSpPr>
          <p:cNvPr id="14" name="グループ化 13">
            <a:extLst>
              <a:ext uri="{FF2B5EF4-FFF2-40B4-BE49-F238E27FC236}">
                <a16:creationId xmlns:a16="http://schemas.microsoft.com/office/drawing/2014/main" id="{1A312966-72BA-3DF8-C1C0-31139E785D8A}"/>
              </a:ext>
            </a:extLst>
          </p:cNvPr>
          <p:cNvGrpSpPr/>
          <p:nvPr/>
        </p:nvGrpSpPr>
        <p:grpSpPr>
          <a:xfrm>
            <a:off x="1801006" y="2857553"/>
            <a:ext cx="2337020" cy="768102"/>
            <a:chOff x="1801006" y="2857553"/>
            <a:chExt cx="2337020" cy="768102"/>
          </a:xfrm>
        </p:grpSpPr>
        <p:sp>
          <p:nvSpPr>
            <p:cNvPr id="29" name="正方形/長方形 28">
              <a:extLst>
                <a:ext uri="{FF2B5EF4-FFF2-40B4-BE49-F238E27FC236}">
                  <a16:creationId xmlns:a16="http://schemas.microsoft.com/office/drawing/2014/main" id="{B15AED35-4FC5-592E-3805-5BDAE4DA14C6}"/>
                </a:ext>
              </a:extLst>
            </p:cNvPr>
            <p:cNvSpPr/>
            <p:nvPr/>
          </p:nvSpPr>
          <p:spPr>
            <a:xfrm>
              <a:off x="2486857" y="2857553"/>
              <a:ext cx="1651169" cy="768102"/>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92" b="1">
                  <a:solidFill>
                    <a:schemeClr val="bg1"/>
                  </a:solidFill>
                </a:rPr>
                <a:t>MISSION</a:t>
              </a:r>
              <a:r>
                <a:rPr kumimoji="1" lang="ja-JP" altLang="en-US" sz="1292" b="1">
                  <a:solidFill>
                    <a:schemeClr val="bg1"/>
                  </a:solidFill>
                </a:rPr>
                <a:t>の言語化</a:t>
              </a:r>
              <a:endParaRPr kumimoji="1" lang="en-US" altLang="ja-JP" sz="1292" b="1">
                <a:solidFill>
                  <a:schemeClr val="bg1"/>
                </a:solidFill>
              </a:endParaRPr>
            </a:p>
            <a:p>
              <a:pPr algn="ctr"/>
              <a:endParaRPr kumimoji="1" lang="en-US" altLang="ja-JP" sz="1015" b="1">
                <a:solidFill>
                  <a:schemeClr val="bg1"/>
                </a:solidFill>
              </a:endParaRPr>
            </a:p>
            <a:p>
              <a:pPr algn="ctr"/>
              <a:r>
                <a:rPr kumimoji="1" lang="ja-JP" altLang="en-US" sz="1015" b="1">
                  <a:solidFill>
                    <a:schemeClr val="bg1"/>
                  </a:solidFill>
                </a:rPr>
                <a:t>「企業様の業績向上を看板でサポートすること」</a:t>
              </a:r>
              <a:endParaRPr kumimoji="1" lang="ja-JP" altLang="en-US" sz="1292" b="1">
                <a:solidFill>
                  <a:schemeClr val="bg1"/>
                </a:solidFill>
              </a:endParaRPr>
            </a:p>
          </p:txBody>
        </p:sp>
        <p:sp>
          <p:nvSpPr>
            <p:cNvPr id="40" name="右矢印 39">
              <a:extLst>
                <a:ext uri="{FF2B5EF4-FFF2-40B4-BE49-F238E27FC236}">
                  <a16:creationId xmlns:a16="http://schemas.microsoft.com/office/drawing/2014/main" id="{1A1357DD-B87E-5B69-3FC7-2AA13E0D948A}"/>
                </a:ext>
              </a:extLst>
            </p:cNvPr>
            <p:cNvSpPr/>
            <p:nvPr/>
          </p:nvSpPr>
          <p:spPr>
            <a:xfrm>
              <a:off x="1801006" y="3157328"/>
              <a:ext cx="636044" cy="168551"/>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662"/>
            </a:p>
          </p:txBody>
        </p:sp>
        <p:sp>
          <p:nvSpPr>
            <p:cNvPr id="11" name="テキスト ボックス 10">
              <a:extLst>
                <a:ext uri="{FF2B5EF4-FFF2-40B4-BE49-F238E27FC236}">
                  <a16:creationId xmlns:a16="http://schemas.microsoft.com/office/drawing/2014/main" id="{E766666B-C9E0-E1C7-BAF1-83FA657DE5AC}"/>
                </a:ext>
              </a:extLst>
            </p:cNvPr>
            <p:cNvSpPr txBox="1"/>
            <p:nvPr/>
          </p:nvSpPr>
          <p:spPr>
            <a:xfrm>
              <a:off x="1810569" y="2922078"/>
              <a:ext cx="607859" cy="261610"/>
            </a:xfrm>
            <a:prstGeom prst="rect">
              <a:avLst/>
            </a:prstGeom>
            <a:noFill/>
          </p:spPr>
          <p:txBody>
            <a:bodyPr wrap="none" rtlCol="0">
              <a:spAutoFit/>
            </a:bodyPr>
            <a:lstStyle/>
            <a:p>
              <a:r>
                <a:rPr kumimoji="1" lang="ja-JP" altLang="en-US" sz="1100" b="1"/>
                <a:t>言語化</a:t>
              </a:r>
            </a:p>
          </p:txBody>
        </p:sp>
      </p:grpSp>
    </p:spTree>
    <p:extLst>
      <p:ext uri="{BB962C8B-B14F-4D97-AF65-F5344CB8AC3E}">
        <p14:creationId xmlns:p14="http://schemas.microsoft.com/office/powerpoint/2010/main" val="338651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34983-39E7-F371-19DD-96B3765D504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C183E40-68A7-130C-3849-D4E90740B549}"/>
              </a:ext>
            </a:extLst>
          </p:cNvPr>
          <p:cNvSpPr>
            <a:spLocks noGrp="1"/>
          </p:cNvSpPr>
          <p:nvPr>
            <p:ph type="title"/>
          </p:nvPr>
        </p:nvSpPr>
        <p:spPr/>
        <p:txBody>
          <a:bodyPr/>
          <a:lstStyle/>
          <a:p>
            <a:r>
              <a:rPr lang="ja-JP" altLang="en-US"/>
              <a:t>デザイン経営の３つの要素</a:t>
            </a:r>
            <a:endParaRPr kumimoji="1" lang="ja-JP" altLang="en-US"/>
          </a:p>
        </p:txBody>
      </p:sp>
      <p:sp>
        <p:nvSpPr>
          <p:cNvPr id="4" name="スライド番号プレースホルダー 3">
            <a:extLst>
              <a:ext uri="{FF2B5EF4-FFF2-40B4-BE49-F238E27FC236}">
                <a16:creationId xmlns:a16="http://schemas.microsoft.com/office/drawing/2014/main" id="{4D575B14-0080-BB28-B0D8-D625AD231338}"/>
              </a:ext>
            </a:extLst>
          </p:cNvPr>
          <p:cNvSpPr>
            <a:spLocks noGrp="1"/>
          </p:cNvSpPr>
          <p:nvPr>
            <p:ph type="sldNum" sz="quarter" idx="4294967295"/>
          </p:nvPr>
        </p:nvSpPr>
        <p:spPr>
          <a:xfrm>
            <a:off x="0" y="3657"/>
            <a:ext cx="0" cy="0"/>
          </a:xfrm>
        </p:spPr>
        <p:txBody>
          <a:bodyPr/>
          <a:lstStyle/>
          <a:p>
            <a:endParaRPr kumimoji="1" lang="ja-JP" altLang="en-US"/>
          </a:p>
        </p:txBody>
      </p:sp>
      <p:pic>
        <p:nvPicPr>
          <p:cNvPr id="17" name="図 16">
            <a:extLst>
              <a:ext uri="{FF2B5EF4-FFF2-40B4-BE49-F238E27FC236}">
                <a16:creationId xmlns:a16="http://schemas.microsoft.com/office/drawing/2014/main" id="{B9C9B330-B12D-E117-0EAA-D937AA774C95}"/>
              </a:ext>
            </a:extLst>
          </p:cNvPr>
          <p:cNvPicPr>
            <a:picLocks noChangeAspect="1"/>
          </p:cNvPicPr>
          <p:nvPr/>
        </p:nvPicPr>
        <p:blipFill>
          <a:blip r:embed="rId3"/>
          <a:stretch>
            <a:fillRect/>
          </a:stretch>
        </p:blipFill>
        <p:spPr>
          <a:xfrm>
            <a:off x="2718949" y="959962"/>
            <a:ext cx="3706103" cy="1822241"/>
          </a:xfrm>
          <a:prstGeom prst="rect">
            <a:avLst/>
          </a:prstGeom>
        </p:spPr>
      </p:pic>
      <p:sp>
        <p:nvSpPr>
          <p:cNvPr id="18" name="テキスト プレースホルダー 6">
            <a:extLst>
              <a:ext uri="{FF2B5EF4-FFF2-40B4-BE49-F238E27FC236}">
                <a16:creationId xmlns:a16="http://schemas.microsoft.com/office/drawing/2014/main" id="{18CF2673-25D4-15D8-792D-6C51C3929BA8}"/>
              </a:ext>
            </a:extLst>
          </p:cNvPr>
          <p:cNvSpPr txBox="1">
            <a:spLocks/>
          </p:cNvSpPr>
          <p:nvPr/>
        </p:nvSpPr>
        <p:spPr>
          <a:xfrm>
            <a:off x="2471190" y="692403"/>
            <a:ext cx="4201621" cy="335664"/>
          </a:xfrm>
          <a:prstGeom prst="rect">
            <a:avLst/>
          </a:prstGeom>
          <a:noFill/>
          <a:ln>
            <a:noFill/>
          </a:ln>
        </p:spPr>
        <p:txBody>
          <a:bodyPr vert="horz" wrap="square" lIns="149539" tIns="74769" rIns="149539" bIns="74769" rtlCol="0" anchor="t" anchorCtr="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lang="ja-JP" altLang="en-US" sz="2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defTabSz="633062">
              <a:spcBef>
                <a:spcPts val="0"/>
              </a:spcBef>
              <a:spcAft>
                <a:spcPts val="416"/>
              </a:spcAft>
              <a:buClr>
                <a:prstClr val="black">
                  <a:lumMod val="75000"/>
                  <a:lumOff val="25000"/>
                </a:prstClr>
              </a:buClr>
              <a:buNone/>
              <a:defRPr/>
            </a:pPr>
            <a:r>
              <a:rPr lang="ja-JP" altLang="en-US" sz="1200" b="1">
                <a:solidFill>
                  <a:srgbClr val="56431E"/>
                </a:solidFill>
                <a:latin typeface="Yu Gothic" panose="020B0400000000000000" pitchFamily="34" charset="-128"/>
                <a:ea typeface="Yu Gothic" panose="020B0400000000000000" pitchFamily="34" charset="-128"/>
                <a:cs typeface="メイリオ" panose="020B0604030504040204" pitchFamily="50" charset="-128"/>
              </a:rPr>
              <a:t>特許庁による中小企業向けデザイン経営の好循環モデル</a:t>
            </a:r>
          </a:p>
        </p:txBody>
      </p:sp>
      <p:sp>
        <p:nvSpPr>
          <p:cNvPr id="19" name="テキスト ボックス 18">
            <a:extLst>
              <a:ext uri="{FF2B5EF4-FFF2-40B4-BE49-F238E27FC236}">
                <a16:creationId xmlns:a16="http://schemas.microsoft.com/office/drawing/2014/main" id="{3AF8CBCB-09FA-B34F-0A83-5CA774D85886}"/>
              </a:ext>
            </a:extLst>
          </p:cNvPr>
          <p:cNvSpPr txBox="1"/>
          <p:nvPr/>
        </p:nvSpPr>
        <p:spPr>
          <a:xfrm>
            <a:off x="3444749" y="2913547"/>
            <a:ext cx="2770488" cy="1298689"/>
          </a:xfrm>
          <a:prstGeom prst="rect">
            <a:avLst/>
          </a:prstGeom>
          <a:noFill/>
        </p:spPr>
        <p:txBody>
          <a:bodyPr wrap="square" rtlCol="0">
            <a:spAutoFit/>
          </a:bodyPr>
          <a:lstStyle/>
          <a:p>
            <a:pPr>
              <a:lnSpc>
                <a:spcPct val="125000"/>
              </a:lnSpc>
            </a:pPr>
            <a:r>
              <a:rPr kumimoji="1" lang="ja-JP" altLang="en-US" sz="2000" b="1">
                <a:solidFill>
                  <a:schemeClr val="accent4">
                    <a:lumMod val="75000"/>
                  </a:schemeClr>
                </a:solidFill>
                <a:latin typeface="+mn-ea"/>
              </a:rPr>
              <a:t>人格形成</a:t>
            </a:r>
            <a:endParaRPr kumimoji="1" lang="en-US" altLang="ja-JP" sz="2000" b="1">
              <a:solidFill>
                <a:schemeClr val="accent4">
                  <a:lumMod val="75000"/>
                </a:schemeClr>
              </a:solidFill>
              <a:latin typeface="+mn-ea"/>
            </a:endParaRPr>
          </a:p>
          <a:p>
            <a:pPr>
              <a:lnSpc>
                <a:spcPct val="125000"/>
              </a:lnSpc>
            </a:pPr>
            <a:r>
              <a:rPr kumimoji="1" lang="ja-JP" altLang="en-US" sz="1200" b="1">
                <a:solidFill>
                  <a:schemeClr val="accent4">
                    <a:lumMod val="75000"/>
                  </a:schemeClr>
                </a:solidFill>
                <a:latin typeface="+mn-ea"/>
              </a:rPr>
              <a:t>自社の想いや自社らしさを明確にし、未来の自社の姿を構想する営み</a:t>
            </a:r>
            <a:endParaRPr kumimoji="1" lang="en-US" altLang="ja-JP" sz="1200" b="1">
              <a:solidFill>
                <a:schemeClr val="accent4">
                  <a:lumMod val="75000"/>
                </a:schemeClr>
              </a:solidFill>
              <a:latin typeface="+mn-ea"/>
            </a:endParaRPr>
          </a:p>
          <a:p>
            <a:pPr>
              <a:lnSpc>
                <a:spcPct val="125000"/>
              </a:lnSpc>
            </a:pPr>
            <a:endParaRPr kumimoji="1" lang="en-US" altLang="ja-JP" sz="2000" b="1">
              <a:solidFill>
                <a:schemeClr val="accent4">
                  <a:lumMod val="75000"/>
                </a:schemeClr>
              </a:solidFill>
              <a:latin typeface="+mn-ea"/>
            </a:endParaRPr>
          </a:p>
        </p:txBody>
      </p:sp>
      <p:sp>
        <p:nvSpPr>
          <p:cNvPr id="23" name="下矢印 22">
            <a:extLst>
              <a:ext uri="{FF2B5EF4-FFF2-40B4-BE49-F238E27FC236}">
                <a16:creationId xmlns:a16="http://schemas.microsoft.com/office/drawing/2014/main" id="{10616C61-8E05-29A5-CE74-473F6F966484}"/>
              </a:ext>
            </a:extLst>
          </p:cNvPr>
          <p:cNvSpPr/>
          <p:nvPr/>
        </p:nvSpPr>
        <p:spPr>
          <a:xfrm>
            <a:off x="4400550" y="4281908"/>
            <a:ext cx="342900" cy="273844"/>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350"/>
          </a:p>
        </p:txBody>
      </p:sp>
      <p:sp>
        <p:nvSpPr>
          <p:cNvPr id="25" name="テキスト ボックス 24">
            <a:extLst>
              <a:ext uri="{FF2B5EF4-FFF2-40B4-BE49-F238E27FC236}">
                <a16:creationId xmlns:a16="http://schemas.microsoft.com/office/drawing/2014/main" id="{A224CAA9-392C-8BE5-65B1-3E1CFC8FC4A7}"/>
              </a:ext>
            </a:extLst>
          </p:cNvPr>
          <p:cNvSpPr txBox="1"/>
          <p:nvPr/>
        </p:nvSpPr>
        <p:spPr>
          <a:xfrm>
            <a:off x="3444749" y="4755206"/>
            <a:ext cx="2770488" cy="1616340"/>
          </a:xfrm>
          <a:prstGeom prst="rect">
            <a:avLst/>
          </a:prstGeom>
          <a:noFill/>
        </p:spPr>
        <p:txBody>
          <a:bodyPr wrap="square" rtlCol="0">
            <a:spAutoFit/>
          </a:bodyPr>
          <a:lstStyle/>
          <a:p>
            <a:r>
              <a:rPr kumimoji="1" lang="ja-JP" altLang="en-US" sz="2000" b="1">
                <a:solidFill>
                  <a:schemeClr val="accent4">
                    <a:lumMod val="75000"/>
                  </a:schemeClr>
                </a:solidFill>
              </a:rPr>
              <a:t>競争力の源泉となる</a:t>
            </a:r>
            <a:endParaRPr kumimoji="1" lang="en-US" altLang="ja-JP" sz="2000" b="1">
              <a:solidFill>
                <a:schemeClr val="accent4">
                  <a:lumMod val="75000"/>
                </a:schemeClr>
              </a:solidFill>
            </a:endParaRPr>
          </a:p>
          <a:p>
            <a:r>
              <a:rPr kumimoji="1" lang="ja-JP" altLang="en-US" sz="2000" b="1">
                <a:solidFill>
                  <a:schemeClr val="accent4">
                    <a:lumMod val="75000"/>
                  </a:schemeClr>
                </a:solidFill>
              </a:rPr>
              <a:t>「会社の軸」の確立</a:t>
            </a:r>
            <a:endParaRPr kumimoji="1" lang="en-US" altLang="ja-JP" sz="2000" b="1">
              <a:solidFill>
                <a:schemeClr val="accent4">
                  <a:lumMod val="75000"/>
                </a:schemeClr>
              </a:solidFill>
            </a:endParaRPr>
          </a:p>
          <a:p>
            <a:pPr>
              <a:lnSpc>
                <a:spcPct val="125000"/>
              </a:lnSpc>
            </a:pPr>
            <a:r>
              <a:rPr lang="ja-JP" altLang="en-US" sz="1200" b="1">
                <a:solidFill>
                  <a:schemeClr val="accent4">
                    <a:lumMod val="75000"/>
                  </a:schemeClr>
                </a:solidFill>
                <a:latin typeface="+mn-ea"/>
              </a:rPr>
              <a:t>・ミッションビジョンバリュー策定</a:t>
            </a:r>
            <a:endParaRPr lang="en-US" altLang="ja-JP" sz="1200" b="1">
              <a:solidFill>
                <a:schemeClr val="accent4">
                  <a:lumMod val="75000"/>
                </a:schemeClr>
              </a:solidFill>
              <a:latin typeface="+mn-ea"/>
            </a:endParaRPr>
          </a:p>
          <a:p>
            <a:pPr>
              <a:lnSpc>
                <a:spcPct val="125000"/>
              </a:lnSpc>
            </a:pPr>
            <a:r>
              <a:rPr lang="ja-JP" altLang="en-US" sz="1200" b="1">
                <a:solidFill>
                  <a:schemeClr val="accent4">
                    <a:lumMod val="75000"/>
                  </a:schemeClr>
                </a:solidFill>
                <a:latin typeface="+mn-ea"/>
              </a:rPr>
              <a:t>・ロゴづくりや</a:t>
            </a:r>
            <a:r>
              <a:rPr lang="en-US" altLang="ja-JP" sz="1200" b="1">
                <a:solidFill>
                  <a:schemeClr val="accent4">
                    <a:lumMod val="75000"/>
                  </a:schemeClr>
                </a:solidFill>
                <a:latin typeface="+mn-ea"/>
              </a:rPr>
              <a:t>HP</a:t>
            </a:r>
            <a:r>
              <a:rPr lang="ja-JP" altLang="en-US" sz="1200" b="1">
                <a:solidFill>
                  <a:schemeClr val="accent4">
                    <a:lumMod val="75000"/>
                  </a:schemeClr>
                </a:solidFill>
                <a:latin typeface="+mn-ea"/>
              </a:rPr>
              <a:t>の改変</a:t>
            </a:r>
            <a:endParaRPr lang="en-US" altLang="ja-JP" sz="1200" b="1">
              <a:solidFill>
                <a:schemeClr val="accent4">
                  <a:lumMod val="75000"/>
                </a:schemeClr>
              </a:solidFill>
              <a:latin typeface="+mn-ea"/>
            </a:endParaRPr>
          </a:p>
          <a:p>
            <a:pPr>
              <a:lnSpc>
                <a:spcPct val="125000"/>
              </a:lnSpc>
            </a:pPr>
            <a:r>
              <a:rPr lang="ja-JP" altLang="en-US" sz="1200" b="1">
                <a:solidFill>
                  <a:schemeClr val="accent4">
                    <a:lumMod val="75000"/>
                  </a:schemeClr>
                </a:solidFill>
                <a:latin typeface="+mn-ea"/>
              </a:rPr>
              <a:t>・経営の軸づくり</a:t>
            </a:r>
            <a:endParaRPr lang="en-US" altLang="ja-JP" sz="1200" b="1">
              <a:solidFill>
                <a:schemeClr val="accent4">
                  <a:lumMod val="75000"/>
                </a:schemeClr>
              </a:solidFill>
              <a:latin typeface="+mn-ea"/>
            </a:endParaRPr>
          </a:p>
          <a:p>
            <a:pPr>
              <a:lnSpc>
                <a:spcPct val="125000"/>
              </a:lnSpc>
            </a:pPr>
            <a:r>
              <a:rPr lang="ja-JP" altLang="en-US" sz="1200" b="1">
                <a:solidFill>
                  <a:schemeClr val="accent4">
                    <a:lumMod val="75000"/>
                  </a:schemeClr>
                </a:solidFill>
                <a:latin typeface="+mn-ea"/>
              </a:rPr>
              <a:t>・自社らしさの言語化</a:t>
            </a:r>
          </a:p>
        </p:txBody>
      </p:sp>
      <p:sp>
        <p:nvSpPr>
          <p:cNvPr id="20" name="テキスト ボックス 19">
            <a:extLst>
              <a:ext uri="{FF2B5EF4-FFF2-40B4-BE49-F238E27FC236}">
                <a16:creationId xmlns:a16="http://schemas.microsoft.com/office/drawing/2014/main" id="{755367B4-3FD4-2E16-8EF8-15545FFD78F9}"/>
              </a:ext>
            </a:extLst>
          </p:cNvPr>
          <p:cNvSpPr txBox="1"/>
          <p:nvPr/>
        </p:nvSpPr>
        <p:spPr>
          <a:xfrm>
            <a:off x="6445431" y="2913547"/>
            <a:ext cx="2770488" cy="1154675"/>
          </a:xfrm>
          <a:prstGeom prst="rect">
            <a:avLst/>
          </a:prstGeom>
          <a:noFill/>
        </p:spPr>
        <p:txBody>
          <a:bodyPr wrap="square" rtlCol="0">
            <a:spAutoFit/>
          </a:bodyPr>
          <a:lstStyle/>
          <a:p>
            <a:pPr>
              <a:lnSpc>
                <a:spcPct val="125000"/>
              </a:lnSpc>
            </a:pPr>
            <a:r>
              <a:rPr kumimoji="1" lang="ja-JP" altLang="en-US" sz="2000" b="1">
                <a:solidFill>
                  <a:srgbClr val="00A1B6"/>
                </a:solidFill>
                <a:latin typeface="+mn-ea"/>
              </a:rPr>
              <a:t>価値創造</a:t>
            </a:r>
            <a:endParaRPr kumimoji="1" lang="en-US" altLang="ja-JP" sz="2000" b="1">
              <a:solidFill>
                <a:srgbClr val="00A1B6"/>
              </a:solidFill>
              <a:latin typeface="+mn-ea"/>
            </a:endParaRPr>
          </a:p>
          <a:p>
            <a:pPr>
              <a:lnSpc>
                <a:spcPct val="125000"/>
              </a:lnSpc>
            </a:pPr>
            <a:r>
              <a:rPr kumimoji="1" lang="ja-JP" altLang="en-US" sz="1200" b="1">
                <a:solidFill>
                  <a:srgbClr val="00A1B6"/>
                </a:solidFill>
                <a:latin typeface="+mn-ea"/>
              </a:rPr>
              <a:t>自社の想いや自社らしさと顧客や社会のニーズを基に、魅力ある製品やサービスを創出する営み</a:t>
            </a:r>
            <a:endParaRPr kumimoji="1" lang="en-US" altLang="ja-JP" sz="1200" b="1">
              <a:solidFill>
                <a:srgbClr val="00A1B6"/>
              </a:solidFill>
              <a:latin typeface="+mn-ea"/>
            </a:endParaRPr>
          </a:p>
        </p:txBody>
      </p:sp>
      <p:sp>
        <p:nvSpPr>
          <p:cNvPr id="24" name="下矢印 23">
            <a:extLst>
              <a:ext uri="{FF2B5EF4-FFF2-40B4-BE49-F238E27FC236}">
                <a16:creationId xmlns:a16="http://schemas.microsoft.com/office/drawing/2014/main" id="{2A8C97B4-5712-4D8E-C6F3-2037AC848B65}"/>
              </a:ext>
            </a:extLst>
          </p:cNvPr>
          <p:cNvSpPr/>
          <p:nvPr/>
        </p:nvSpPr>
        <p:spPr>
          <a:xfrm>
            <a:off x="7401232" y="4281908"/>
            <a:ext cx="342900" cy="273844"/>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350"/>
          </a:p>
        </p:txBody>
      </p:sp>
      <p:sp>
        <p:nvSpPr>
          <p:cNvPr id="26" name="テキスト ボックス 25">
            <a:extLst>
              <a:ext uri="{FF2B5EF4-FFF2-40B4-BE49-F238E27FC236}">
                <a16:creationId xmlns:a16="http://schemas.microsoft.com/office/drawing/2014/main" id="{8508D49F-ECD0-70B0-346A-69A22FD41577}"/>
              </a:ext>
            </a:extLst>
          </p:cNvPr>
          <p:cNvSpPr txBox="1"/>
          <p:nvPr/>
        </p:nvSpPr>
        <p:spPr>
          <a:xfrm>
            <a:off x="6445431" y="4755206"/>
            <a:ext cx="2770488" cy="1616340"/>
          </a:xfrm>
          <a:prstGeom prst="rect">
            <a:avLst/>
          </a:prstGeom>
          <a:noFill/>
        </p:spPr>
        <p:txBody>
          <a:bodyPr wrap="square" rtlCol="0">
            <a:spAutoFit/>
          </a:bodyPr>
          <a:lstStyle/>
          <a:p>
            <a:r>
              <a:rPr kumimoji="1" lang="ja-JP" altLang="en-US" sz="2000" b="1">
                <a:solidFill>
                  <a:srgbClr val="00A1B6"/>
                </a:solidFill>
              </a:rPr>
              <a:t>イノベーションと</a:t>
            </a:r>
            <a:br>
              <a:rPr kumimoji="1" lang="en-US" altLang="ja-JP" sz="2000" b="1">
                <a:solidFill>
                  <a:srgbClr val="00A1B6"/>
                </a:solidFill>
              </a:rPr>
            </a:br>
            <a:r>
              <a:rPr kumimoji="1" lang="ja-JP" altLang="en-US" sz="2000" b="1">
                <a:solidFill>
                  <a:srgbClr val="00A1B6"/>
                </a:solidFill>
              </a:rPr>
              <a:t>ブランディング</a:t>
            </a:r>
            <a:endParaRPr kumimoji="1" lang="en-US" altLang="ja-JP" sz="2000" b="1">
              <a:solidFill>
                <a:srgbClr val="00A1B6"/>
              </a:solidFill>
            </a:endParaRPr>
          </a:p>
          <a:p>
            <a:pPr>
              <a:lnSpc>
                <a:spcPct val="125000"/>
              </a:lnSpc>
            </a:pPr>
            <a:r>
              <a:rPr lang="ja-JP" altLang="en-US" sz="1200" b="1">
                <a:solidFill>
                  <a:srgbClr val="00A1B6"/>
                </a:solidFill>
                <a:latin typeface="+mn-ea"/>
              </a:rPr>
              <a:t>・競争力のある新商品開発</a:t>
            </a:r>
            <a:endParaRPr lang="en-US" altLang="ja-JP" sz="1200" b="1">
              <a:solidFill>
                <a:srgbClr val="00A1B6"/>
              </a:solidFill>
              <a:latin typeface="+mn-ea"/>
            </a:endParaRPr>
          </a:p>
          <a:p>
            <a:pPr>
              <a:lnSpc>
                <a:spcPct val="125000"/>
              </a:lnSpc>
            </a:pPr>
            <a:r>
              <a:rPr lang="ja-JP" altLang="en-US" sz="1200" b="1">
                <a:solidFill>
                  <a:srgbClr val="00A1B6"/>
                </a:solidFill>
                <a:latin typeface="+mn-ea"/>
              </a:rPr>
              <a:t>・ブランディングによる付加価値</a:t>
            </a:r>
            <a:endParaRPr lang="en-US" altLang="ja-JP" sz="1200" b="1">
              <a:solidFill>
                <a:srgbClr val="00A1B6"/>
              </a:solidFill>
              <a:latin typeface="+mn-ea"/>
            </a:endParaRPr>
          </a:p>
          <a:p>
            <a:pPr>
              <a:lnSpc>
                <a:spcPct val="125000"/>
              </a:lnSpc>
            </a:pPr>
            <a:r>
              <a:rPr lang="ja-JP" altLang="en-US" sz="1200" b="1">
                <a:solidFill>
                  <a:srgbClr val="00A1B6"/>
                </a:solidFill>
                <a:latin typeface="+mn-ea"/>
              </a:rPr>
              <a:t>・研究開発による知財力向上</a:t>
            </a:r>
            <a:endParaRPr lang="en-US" altLang="ja-JP" sz="1200" b="1">
              <a:solidFill>
                <a:srgbClr val="00A1B6"/>
              </a:solidFill>
              <a:latin typeface="+mn-ea"/>
            </a:endParaRPr>
          </a:p>
          <a:p>
            <a:pPr>
              <a:lnSpc>
                <a:spcPct val="125000"/>
              </a:lnSpc>
            </a:pPr>
            <a:r>
              <a:rPr lang="ja-JP" altLang="en-US" sz="1200" b="1">
                <a:solidFill>
                  <a:srgbClr val="00A1B6"/>
                </a:solidFill>
                <a:latin typeface="+mn-ea"/>
              </a:rPr>
              <a:t>・自社らしさが感じられる商品</a:t>
            </a:r>
          </a:p>
        </p:txBody>
      </p:sp>
      <p:sp>
        <p:nvSpPr>
          <p:cNvPr id="21" name="テキスト ボックス 20">
            <a:extLst>
              <a:ext uri="{FF2B5EF4-FFF2-40B4-BE49-F238E27FC236}">
                <a16:creationId xmlns:a16="http://schemas.microsoft.com/office/drawing/2014/main" id="{D0FEFF7A-5CDE-F737-08D0-922B4F9518FF}"/>
              </a:ext>
            </a:extLst>
          </p:cNvPr>
          <p:cNvSpPr txBox="1"/>
          <p:nvPr/>
        </p:nvSpPr>
        <p:spPr>
          <a:xfrm>
            <a:off x="444068" y="2913547"/>
            <a:ext cx="2770488" cy="1154675"/>
          </a:xfrm>
          <a:prstGeom prst="rect">
            <a:avLst/>
          </a:prstGeom>
          <a:noFill/>
        </p:spPr>
        <p:txBody>
          <a:bodyPr wrap="square" rtlCol="0">
            <a:spAutoFit/>
          </a:bodyPr>
          <a:lstStyle/>
          <a:p>
            <a:pPr>
              <a:lnSpc>
                <a:spcPct val="125000"/>
              </a:lnSpc>
            </a:pPr>
            <a:r>
              <a:rPr kumimoji="1" lang="ja-JP" altLang="en-US" sz="2000" b="1">
                <a:solidFill>
                  <a:srgbClr val="C92457"/>
                </a:solidFill>
                <a:latin typeface="+mn-ea"/>
              </a:rPr>
              <a:t>文化醸成</a:t>
            </a:r>
            <a:endParaRPr kumimoji="1" lang="en-US" altLang="ja-JP" sz="2000" b="1">
              <a:solidFill>
                <a:srgbClr val="C92457"/>
              </a:solidFill>
              <a:latin typeface="+mn-ea"/>
            </a:endParaRPr>
          </a:p>
          <a:p>
            <a:pPr>
              <a:lnSpc>
                <a:spcPct val="125000"/>
              </a:lnSpc>
            </a:pPr>
            <a:r>
              <a:rPr kumimoji="1" lang="ja-JP" altLang="en-US" sz="1200" b="1">
                <a:solidFill>
                  <a:srgbClr val="C92457"/>
                </a:solidFill>
                <a:latin typeface="+mn-ea"/>
              </a:rPr>
              <a:t>自社の想いや自社らしさを、顧客や社内外の仲間に伝え、共感と共創の土壌を形成する営み</a:t>
            </a:r>
          </a:p>
        </p:txBody>
      </p:sp>
      <p:sp>
        <p:nvSpPr>
          <p:cNvPr id="22" name="下矢印 21">
            <a:extLst>
              <a:ext uri="{FF2B5EF4-FFF2-40B4-BE49-F238E27FC236}">
                <a16:creationId xmlns:a16="http://schemas.microsoft.com/office/drawing/2014/main" id="{44C102C4-F548-2E42-A4AD-0CA737037EDD}"/>
              </a:ext>
            </a:extLst>
          </p:cNvPr>
          <p:cNvSpPr/>
          <p:nvPr/>
        </p:nvSpPr>
        <p:spPr>
          <a:xfrm>
            <a:off x="1399862" y="4281908"/>
            <a:ext cx="342900" cy="273844"/>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350"/>
          </a:p>
        </p:txBody>
      </p:sp>
      <p:sp>
        <p:nvSpPr>
          <p:cNvPr id="27" name="テキスト ボックス 26">
            <a:extLst>
              <a:ext uri="{FF2B5EF4-FFF2-40B4-BE49-F238E27FC236}">
                <a16:creationId xmlns:a16="http://schemas.microsoft.com/office/drawing/2014/main" id="{CF57ECD7-0AD1-3BFE-3B65-02EC47487C7D}"/>
              </a:ext>
            </a:extLst>
          </p:cNvPr>
          <p:cNvSpPr txBox="1"/>
          <p:nvPr/>
        </p:nvSpPr>
        <p:spPr>
          <a:xfrm>
            <a:off x="444069" y="4755206"/>
            <a:ext cx="2770468" cy="1616340"/>
          </a:xfrm>
          <a:prstGeom prst="rect">
            <a:avLst/>
          </a:prstGeom>
          <a:noFill/>
        </p:spPr>
        <p:txBody>
          <a:bodyPr wrap="square" rtlCol="0">
            <a:spAutoFit/>
          </a:bodyPr>
          <a:lstStyle/>
          <a:p>
            <a:r>
              <a:rPr kumimoji="1" lang="ja-JP" altLang="en-US" sz="2000" b="1">
                <a:solidFill>
                  <a:srgbClr val="C92457"/>
                </a:solidFill>
              </a:rPr>
              <a:t>変化に適応できる</a:t>
            </a:r>
            <a:br>
              <a:rPr kumimoji="1" lang="en-US" altLang="ja-JP" sz="2000" b="1">
                <a:solidFill>
                  <a:srgbClr val="C92457"/>
                </a:solidFill>
              </a:rPr>
            </a:br>
            <a:r>
              <a:rPr kumimoji="1" lang="ja-JP" altLang="en-US" sz="2000" b="1">
                <a:solidFill>
                  <a:srgbClr val="C92457"/>
                </a:solidFill>
              </a:rPr>
              <a:t>強い組織・仲間づくり</a:t>
            </a:r>
            <a:endParaRPr kumimoji="1" lang="en-US" altLang="ja-JP" sz="2000" b="1">
              <a:solidFill>
                <a:srgbClr val="C92457"/>
              </a:solidFill>
            </a:endParaRPr>
          </a:p>
          <a:p>
            <a:pPr>
              <a:lnSpc>
                <a:spcPct val="125000"/>
              </a:lnSpc>
            </a:pPr>
            <a:r>
              <a:rPr lang="ja-JP" altLang="en-US" sz="1200" b="1">
                <a:solidFill>
                  <a:srgbClr val="C92457"/>
                </a:solidFill>
                <a:latin typeface="+mn-ea"/>
              </a:rPr>
              <a:t>・従業員とのビジョンづくり</a:t>
            </a:r>
            <a:endParaRPr lang="en-US" altLang="ja-JP" sz="1200" b="1">
              <a:solidFill>
                <a:srgbClr val="C92457"/>
              </a:solidFill>
              <a:latin typeface="+mn-ea"/>
            </a:endParaRPr>
          </a:p>
          <a:p>
            <a:pPr>
              <a:lnSpc>
                <a:spcPct val="125000"/>
              </a:lnSpc>
            </a:pPr>
            <a:r>
              <a:rPr lang="ja-JP" altLang="en-US" sz="1200" b="1">
                <a:solidFill>
                  <a:srgbClr val="C92457"/>
                </a:solidFill>
                <a:latin typeface="+mn-ea"/>
              </a:rPr>
              <a:t>・協力企業との関係性強化</a:t>
            </a:r>
            <a:endParaRPr lang="en-US" altLang="ja-JP" sz="1200" b="1">
              <a:solidFill>
                <a:srgbClr val="C92457"/>
              </a:solidFill>
              <a:latin typeface="+mn-ea"/>
            </a:endParaRPr>
          </a:p>
          <a:p>
            <a:pPr>
              <a:lnSpc>
                <a:spcPct val="125000"/>
              </a:lnSpc>
            </a:pPr>
            <a:r>
              <a:rPr lang="ja-JP" altLang="en-US" sz="1200" b="1">
                <a:solidFill>
                  <a:srgbClr val="C92457"/>
                </a:solidFill>
                <a:latin typeface="+mn-ea"/>
              </a:rPr>
              <a:t>・採用ブランディング活動</a:t>
            </a:r>
            <a:endParaRPr lang="en-US" altLang="ja-JP" sz="1200" b="1">
              <a:solidFill>
                <a:srgbClr val="C92457"/>
              </a:solidFill>
              <a:latin typeface="+mn-ea"/>
            </a:endParaRPr>
          </a:p>
          <a:p>
            <a:pPr>
              <a:lnSpc>
                <a:spcPct val="125000"/>
              </a:lnSpc>
            </a:pPr>
            <a:r>
              <a:rPr lang="ja-JP" altLang="en-US" sz="1200" b="1">
                <a:solidFill>
                  <a:srgbClr val="C92457"/>
                </a:solidFill>
                <a:latin typeface="+mn-ea"/>
              </a:rPr>
              <a:t>・自社らしさの体現</a:t>
            </a:r>
          </a:p>
        </p:txBody>
      </p:sp>
    </p:spTree>
    <p:extLst>
      <p:ext uri="{BB962C8B-B14F-4D97-AF65-F5344CB8AC3E}">
        <p14:creationId xmlns:p14="http://schemas.microsoft.com/office/powerpoint/2010/main" val="86009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linds(horizont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linds(horizontal)">
                                      <p:cBhvr>
                                        <p:cTn id="18" dur="500"/>
                                        <p:tgtEl>
                                          <p:spTgt spid="2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linds(horizontal)">
                                      <p:cBhvr>
                                        <p:cTn id="21" dur="500"/>
                                        <p:tgtEl>
                                          <p:spTgt spid="2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linds(horizontal)">
                                      <p:cBhvr>
                                        <p:cTn id="24" dur="500"/>
                                        <p:tgtEl>
                                          <p:spTgt spid="24"/>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linds(horizontal)">
                                      <p:cBhvr>
                                        <p:cTn id="27" dur="500"/>
                                        <p:tgtEl>
                                          <p:spTgt spid="26"/>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linds(horizontal)">
                                      <p:cBhvr>
                                        <p:cTn id="30" dur="500"/>
                                        <p:tgtEl>
                                          <p:spTgt spid="22"/>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linds(horizontal)">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animBg="1"/>
      <p:bldP spid="25" grpId="0"/>
      <p:bldP spid="20" grpId="0"/>
      <p:bldP spid="24" grpId="0" animBg="1"/>
      <p:bldP spid="26" grpId="0"/>
      <p:bldP spid="21" grpId="0"/>
      <p:bldP spid="22" grpId="0" animBg="1"/>
      <p:bldP spid="2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9D433-F68B-FC5D-9BD4-47D4A5F6A6F0}"/>
            </a:ext>
          </a:extLst>
        </p:cNvPr>
        <p:cNvGrpSpPr/>
        <p:nvPr/>
      </p:nvGrpSpPr>
      <p:grpSpPr>
        <a:xfrm>
          <a:off x="0" y="0"/>
          <a:ext cx="0" cy="0"/>
          <a:chOff x="0" y="0"/>
          <a:chExt cx="0" cy="0"/>
        </a:xfrm>
      </p:grpSpPr>
      <p:sp>
        <p:nvSpPr>
          <p:cNvPr id="7" name="コンテンツ プレースホルダー 6">
            <a:extLst>
              <a:ext uri="{FF2B5EF4-FFF2-40B4-BE49-F238E27FC236}">
                <a16:creationId xmlns:a16="http://schemas.microsoft.com/office/drawing/2014/main" id="{9EF6DDA1-36AB-D142-7ABA-CF5125926EBC}"/>
              </a:ext>
            </a:extLst>
          </p:cNvPr>
          <p:cNvSpPr>
            <a:spLocks noGrp="1"/>
          </p:cNvSpPr>
          <p:nvPr>
            <p:ph idx="1"/>
          </p:nvPr>
        </p:nvSpPr>
        <p:spPr>
          <a:xfrm>
            <a:off x="179388" y="620713"/>
            <a:ext cx="8785223" cy="3253717"/>
          </a:xfrm>
        </p:spPr>
        <p:txBody>
          <a:bodyPr lIns="91440" tIns="72000" rIns="91440" bIns="36000" anchor="ctr"/>
          <a:lstStyle/>
          <a:p>
            <a:r>
              <a:rPr lang="ja-JP" altLang="en-US" b="1">
                <a:ea typeface="游ゴシック"/>
              </a:rPr>
              <a:t>自社らしさを活用、</a:t>
            </a:r>
            <a:br>
              <a:rPr lang="en-US" altLang="ja-JP" b="1"/>
            </a:br>
            <a:r>
              <a:rPr lang="ja-JP" altLang="en-US" b="1">
                <a:ea typeface="游ゴシック"/>
              </a:rPr>
              <a:t>または自社らしさを加速するためには</a:t>
            </a:r>
            <a:br>
              <a:rPr lang="en-US" altLang="ja-JP" b="1"/>
            </a:br>
            <a:r>
              <a:rPr lang="ja-JP" altLang="en-US" b="1">
                <a:ea typeface="游ゴシック"/>
              </a:rPr>
              <a:t>どんな行動がとれるか考えてみましょう。</a:t>
            </a:r>
            <a:endParaRPr lang="en-US" altLang="ja-JP" b="1">
              <a:ea typeface="游ゴシック"/>
            </a:endParaRPr>
          </a:p>
          <a:p>
            <a:pPr marL="457200" indent="-457200">
              <a:buFont typeface="+mj-lt"/>
              <a:buAutoNum type="arabicPeriod"/>
            </a:pPr>
            <a:r>
              <a:rPr lang="ja-JP" altLang="en-US" sz="2000" b="1">
                <a:ea typeface="游ゴシック"/>
              </a:rPr>
              <a:t>以下アクション例を参考に、取り組みたいことを考える</a:t>
            </a:r>
            <a:endParaRPr lang="en-US" altLang="ja-JP" sz="2000" b="1">
              <a:ea typeface="游ゴシック"/>
            </a:endParaRPr>
          </a:p>
          <a:p>
            <a:pPr marL="457200" indent="-457200">
              <a:buFont typeface="+mj-lt"/>
              <a:buAutoNum type="arabicPeriod"/>
            </a:pPr>
            <a:r>
              <a:rPr lang="ja-JP" altLang="en-US" sz="2000" b="1"/>
              <a:t>具体的にいつまでに、どんな活動をするか考えてみる</a:t>
            </a:r>
            <a:endParaRPr lang="en-US" altLang="ja-JP" sz="2000" b="1"/>
          </a:p>
          <a:p>
            <a:pPr marL="457200" indent="-457200">
              <a:buFont typeface="+mj-lt"/>
              <a:buAutoNum type="arabicPeriod"/>
            </a:pPr>
            <a:endParaRPr lang="en-US" altLang="ja-JP" sz="2000" b="1"/>
          </a:p>
        </p:txBody>
      </p:sp>
      <p:sp>
        <p:nvSpPr>
          <p:cNvPr id="6" name="タイトル 5">
            <a:extLst>
              <a:ext uri="{FF2B5EF4-FFF2-40B4-BE49-F238E27FC236}">
                <a16:creationId xmlns:a16="http://schemas.microsoft.com/office/drawing/2014/main" id="{3AD1F2A0-C958-A38C-10B2-99A62421D8AB}"/>
              </a:ext>
            </a:extLst>
          </p:cNvPr>
          <p:cNvSpPr>
            <a:spLocks noGrp="1"/>
          </p:cNvSpPr>
          <p:nvPr>
            <p:ph type="title"/>
          </p:nvPr>
        </p:nvSpPr>
        <p:spPr/>
        <p:txBody>
          <a:bodyPr/>
          <a:lstStyle/>
          <a:p>
            <a:r>
              <a:rPr lang="ja-JP" altLang="en-US"/>
              <a:t>自社らしさを生かすための明日からの行動を決めましょう</a:t>
            </a:r>
          </a:p>
        </p:txBody>
      </p:sp>
      <p:grpSp>
        <p:nvGrpSpPr>
          <p:cNvPr id="4" name="グループ化 3">
            <a:extLst>
              <a:ext uri="{FF2B5EF4-FFF2-40B4-BE49-F238E27FC236}">
                <a16:creationId xmlns:a16="http://schemas.microsoft.com/office/drawing/2014/main" id="{E013722E-DC68-950B-2460-CBC98AD0B723}"/>
              </a:ext>
            </a:extLst>
          </p:cNvPr>
          <p:cNvGrpSpPr/>
          <p:nvPr/>
        </p:nvGrpSpPr>
        <p:grpSpPr>
          <a:xfrm>
            <a:off x="7061562" y="4727577"/>
            <a:ext cx="2082438" cy="1689098"/>
            <a:chOff x="7061562" y="4727577"/>
            <a:chExt cx="2082438" cy="1689098"/>
          </a:xfrm>
        </p:grpSpPr>
        <p:sp>
          <p:nvSpPr>
            <p:cNvPr id="2" name="フリーフォーム 21">
              <a:extLst>
                <a:ext uri="{FF2B5EF4-FFF2-40B4-BE49-F238E27FC236}">
                  <a16:creationId xmlns:a16="http://schemas.microsoft.com/office/drawing/2014/main" id="{98581D0B-3F08-04E4-9023-F924E96A4927}"/>
                </a:ext>
              </a:extLst>
            </p:cNvPr>
            <p:cNvSpPr/>
            <p:nvPr/>
          </p:nvSpPr>
          <p:spPr>
            <a:xfrm rot="10800000" flipH="1">
              <a:off x="7061562" y="4727577"/>
              <a:ext cx="2082438" cy="1689098"/>
            </a:xfrm>
            <a:custGeom>
              <a:avLst/>
              <a:gdLst>
                <a:gd name="connsiteX0" fmla="*/ 103071 w 2082438"/>
                <a:gd name="connsiteY0" fmla="*/ 0 h 1689098"/>
                <a:gd name="connsiteX1" fmla="*/ 2082438 w 2082438"/>
                <a:gd name="connsiteY1" fmla="*/ 0 h 1689098"/>
                <a:gd name="connsiteX2" fmla="*/ 2082438 w 2082438"/>
                <a:gd name="connsiteY2" fmla="*/ 1305232 h 1689098"/>
                <a:gd name="connsiteX3" fmla="*/ 2053822 w 2082438"/>
                <a:gd name="connsiteY3" fmla="*/ 1336718 h 1689098"/>
                <a:gd name="connsiteX4" fmla="*/ 1203101 w 2082438"/>
                <a:gd name="connsiteY4" fmla="*/ 1689098 h 1689098"/>
                <a:gd name="connsiteX5" fmla="*/ 0 w 2082438"/>
                <a:gd name="connsiteY5" fmla="*/ 485997 h 1689098"/>
                <a:gd name="connsiteX6" fmla="*/ 94546 w 2082438"/>
                <a:gd name="connsiteY6" fmla="*/ 17696 h 168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2438" h="1689098">
                  <a:moveTo>
                    <a:pt x="103071" y="0"/>
                  </a:moveTo>
                  <a:lnTo>
                    <a:pt x="2082438" y="0"/>
                  </a:lnTo>
                  <a:lnTo>
                    <a:pt x="2082438" y="1305232"/>
                  </a:lnTo>
                  <a:lnTo>
                    <a:pt x="2053822" y="1336718"/>
                  </a:lnTo>
                  <a:cubicBezTo>
                    <a:pt x="1836103" y="1554436"/>
                    <a:pt x="1535328" y="1689098"/>
                    <a:pt x="1203101" y="1689098"/>
                  </a:cubicBezTo>
                  <a:cubicBezTo>
                    <a:pt x="538647" y="1689098"/>
                    <a:pt x="0" y="1150451"/>
                    <a:pt x="0" y="485997"/>
                  </a:cubicBezTo>
                  <a:cubicBezTo>
                    <a:pt x="0" y="319884"/>
                    <a:pt x="33666" y="161633"/>
                    <a:pt x="94546" y="17696"/>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 name="タイトル 5">
              <a:extLst>
                <a:ext uri="{FF2B5EF4-FFF2-40B4-BE49-F238E27FC236}">
                  <a16:creationId xmlns:a16="http://schemas.microsoft.com/office/drawing/2014/main" id="{E30DF98C-CD1D-EAA3-656B-56AABCD0CF61}"/>
                </a:ext>
              </a:extLst>
            </p:cNvPr>
            <p:cNvSpPr txBox="1">
              <a:spLocks/>
            </p:cNvSpPr>
            <p:nvPr/>
          </p:nvSpPr>
          <p:spPr>
            <a:xfrm>
              <a:off x="7530212" y="5174509"/>
              <a:ext cx="1613788" cy="1099291"/>
            </a:xfrm>
            <a:prstGeom prst="rect">
              <a:avLst/>
            </a:prstGeom>
          </p:spPr>
          <p:txBody>
            <a:bodyPr vert="horz" lIns="72000" tIns="144000" rIns="72000" bIns="72000" rtlCol="0" anchor="ctr">
              <a:noAutofit/>
            </a:bodyPr>
            <a:lstStyle>
              <a:lvl1pPr algn="l" defTabSz="914400" rtl="0" eaLnBrk="1" latinLnBrk="0" hangingPunct="1">
                <a:lnSpc>
                  <a:spcPct val="90000"/>
                </a:lnSpc>
                <a:spcBef>
                  <a:spcPct val="0"/>
                </a:spcBef>
                <a:buNone/>
                <a:defRPr kumimoji="1" sz="2400" b="1" kern="1200">
                  <a:solidFill>
                    <a:srgbClr val="56431E"/>
                  </a:solidFill>
                  <a:latin typeface="游ゴシック" panose="020B0400000000000000" pitchFamily="50" charset="-128"/>
                  <a:ea typeface="游ゴシック" panose="020B0400000000000000" pitchFamily="50" charset="-128"/>
                  <a:cs typeface="+mj-cs"/>
                </a:defRPr>
              </a:lvl1pPr>
            </a:lstStyle>
            <a:p>
              <a:r>
                <a:rPr lang="en-US" altLang="ja-JP" sz="5400">
                  <a:solidFill>
                    <a:schemeClr val="bg1"/>
                  </a:solidFill>
                </a:rPr>
                <a:t>10</a:t>
              </a:r>
              <a:r>
                <a:rPr lang="ja-JP" altLang="en-US" sz="3600">
                  <a:solidFill>
                    <a:schemeClr val="bg1"/>
                  </a:solidFill>
                </a:rPr>
                <a:t>分</a:t>
              </a:r>
              <a:endParaRPr lang="ja-JP" altLang="en-US" sz="5400">
                <a:solidFill>
                  <a:schemeClr val="bg1"/>
                </a:solidFill>
              </a:endParaRPr>
            </a:p>
          </p:txBody>
        </p:sp>
      </p:grpSp>
      <p:grpSp>
        <p:nvGrpSpPr>
          <p:cNvPr id="5" name="グループ化 4">
            <a:extLst>
              <a:ext uri="{FF2B5EF4-FFF2-40B4-BE49-F238E27FC236}">
                <a16:creationId xmlns:a16="http://schemas.microsoft.com/office/drawing/2014/main" id="{E257F06F-1234-9552-46FA-25FC7B206618}"/>
              </a:ext>
            </a:extLst>
          </p:cNvPr>
          <p:cNvGrpSpPr/>
          <p:nvPr/>
        </p:nvGrpSpPr>
        <p:grpSpPr>
          <a:xfrm>
            <a:off x="179390" y="3580339"/>
            <a:ext cx="7637612" cy="2294281"/>
            <a:chOff x="444069" y="2913547"/>
            <a:chExt cx="9643190" cy="2896743"/>
          </a:xfrm>
        </p:grpSpPr>
        <p:sp>
          <p:nvSpPr>
            <p:cNvPr id="8" name="テキスト ボックス 7">
              <a:extLst>
                <a:ext uri="{FF2B5EF4-FFF2-40B4-BE49-F238E27FC236}">
                  <a16:creationId xmlns:a16="http://schemas.microsoft.com/office/drawing/2014/main" id="{5934ECF6-1E4E-95F3-2271-FE48EC7B9156}"/>
                </a:ext>
              </a:extLst>
            </p:cNvPr>
            <p:cNvSpPr txBox="1"/>
            <p:nvPr/>
          </p:nvSpPr>
          <p:spPr>
            <a:xfrm>
              <a:off x="3953987" y="2913547"/>
              <a:ext cx="2770489" cy="868755"/>
            </a:xfrm>
            <a:prstGeom prst="rect">
              <a:avLst/>
            </a:prstGeom>
            <a:noFill/>
          </p:spPr>
          <p:txBody>
            <a:bodyPr wrap="square" rtlCol="0">
              <a:spAutoFit/>
            </a:bodyPr>
            <a:lstStyle/>
            <a:p>
              <a:pPr>
                <a:lnSpc>
                  <a:spcPct val="125000"/>
                </a:lnSpc>
              </a:pPr>
              <a:r>
                <a:rPr kumimoji="1" lang="ja-JP" altLang="en-US" sz="1600" b="1">
                  <a:solidFill>
                    <a:schemeClr val="accent4">
                      <a:lumMod val="75000"/>
                    </a:schemeClr>
                  </a:solidFill>
                  <a:latin typeface="+mn-ea"/>
                </a:rPr>
                <a:t>人格形成</a:t>
              </a:r>
              <a:endParaRPr kumimoji="1" lang="en-US" altLang="ja-JP" sz="1600" b="1">
                <a:solidFill>
                  <a:schemeClr val="accent4">
                    <a:lumMod val="75000"/>
                  </a:schemeClr>
                </a:solidFill>
                <a:latin typeface="+mn-ea"/>
              </a:endParaRPr>
            </a:p>
            <a:p>
              <a:pPr>
                <a:lnSpc>
                  <a:spcPct val="125000"/>
                </a:lnSpc>
              </a:pPr>
              <a:endParaRPr kumimoji="1" lang="en-US" altLang="ja-JP" sz="1600" b="1">
                <a:solidFill>
                  <a:schemeClr val="accent4">
                    <a:lumMod val="75000"/>
                  </a:schemeClr>
                </a:solidFill>
                <a:latin typeface="+mn-ea"/>
              </a:endParaRPr>
            </a:p>
          </p:txBody>
        </p:sp>
        <p:sp>
          <p:nvSpPr>
            <p:cNvPr id="12" name="テキスト ボックス 11">
              <a:extLst>
                <a:ext uri="{FF2B5EF4-FFF2-40B4-BE49-F238E27FC236}">
                  <a16:creationId xmlns:a16="http://schemas.microsoft.com/office/drawing/2014/main" id="{86A00999-945A-0B88-29A3-545AD5CD87C8}"/>
                </a:ext>
              </a:extLst>
            </p:cNvPr>
            <p:cNvSpPr txBox="1"/>
            <p:nvPr/>
          </p:nvSpPr>
          <p:spPr>
            <a:xfrm>
              <a:off x="3444749" y="3393707"/>
              <a:ext cx="2967059" cy="2416583"/>
            </a:xfrm>
            <a:prstGeom prst="rect">
              <a:avLst/>
            </a:prstGeom>
            <a:noFill/>
          </p:spPr>
          <p:txBody>
            <a:bodyPr wrap="square" rtlCol="0">
              <a:spAutoFit/>
            </a:bodyPr>
            <a:lstStyle/>
            <a:p>
              <a:r>
                <a:rPr kumimoji="1" lang="ja-JP" altLang="en-US" sz="1600" b="1">
                  <a:solidFill>
                    <a:schemeClr val="accent4">
                      <a:lumMod val="75000"/>
                    </a:schemeClr>
                  </a:solidFill>
                </a:rPr>
                <a:t>競争力の源泉となる</a:t>
              </a:r>
              <a:endParaRPr kumimoji="1" lang="en-US" altLang="ja-JP" sz="1600" b="1">
                <a:solidFill>
                  <a:schemeClr val="accent4">
                    <a:lumMod val="75000"/>
                  </a:schemeClr>
                </a:solidFill>
              </a:endParaRPr>
            </a:p>
            <a:p>
              <a:r>
                <a:rPr kumimoji="1" lang="ja-JP" altLang="en-US" sz="1600" b="1">
                  <a:solidFill>
                    <a:schemeClr val="accent4">
                      <a:lumMod val="75000"/>
                    </a:schemeClr>
                  </a:solidFill>
                </a:rPr>
                <a:t>「会社の軸」の確立</a:t>
              </a:r>
              <a:endParaRPr kumimoji="1" lang="en-US" altLang="ja-JP" sz="1600" b="1">
                <a:solidFill>
                  <a:schemeClr val="accent4">
                    <a:lumMod val="75000"/>
                  </a:schemeClr>
                </a:solidFill>
              </a:endParaRPr>
            </a:p>
            <a:p>
              <a:pPr>
                <a:lnSpc>
                  <a:spcPct val="125000"/>
                </a:lnSpc>
              </a:pPr>
              <a:r>
                <a:rPr lang="ja-JP" altLang="en-US" sz="1400" b="1">
                  <a:solidFill>
                    <a:schemeClr val="accent4">
                      <a:lumMod val="75000"/>
                    </a:schemeClr>
                  </a:solidFill>
                  <a:latin typeface="+mn-ea"/>
                </a:rPr>
                <a:t>・ミッションビジョンバリュー策定</a:t>
              </a:r>
              <a:endParaRPr lang="en-US" altLang="ja-JP" sz="1400" b="1">
                <a:solidFill>
                  <a:schemeClr val="accent4">
                    <a:lumMod val="75000"/>
                  </a:schemeClr>
                </a:solidFill>
                <a:latin typeface="+mn-ea"/>
              </a:endParaRPr>
            </a:p>
            <a:p>
              <a:pPr>
                <a:lnSpc>
                  <a:spcPct val="125000"/>
                </a:lnSpc>
              </a:pPr>
              <a:r>
                <a:rPr lang="ja-JP" altLang="en-US" sz="1400" b="1">
                  <a:solidFill>
                    <a:schemeClr val="accent4">
                      <a:lumMod val="75000"/>
                    </a:schemeClr>
                  </a:solidFill>
                  <a:latin typeface="+mn-ea"/>
                </a:rPr>
                <a:t>・ロゴづくりや</a:t>
              </a:r>
              <a:r>
                <a:rPr lang="en-US" altLang="ja-JP" sz="1400" b="1">
                  <a:solidFill>
                    <a:schemeClr val="accent4">
                      <a:lumMod val="75000"/>
                    </a:schemeClr>
                  </a:solidFill>
                  <a:latin typeface="+mn-ea"/>
                </a:rPr>
                <a:t>HP</a:t>
              </a:r>
              <a:r>
                <a:rPr lang="ja-JP" altLang="en-US" sz="1400" b="1">
                  <a:solidFill>
                    <a:schemeClr val="accent4">
                      <a:lumMod val="75000"/>
                    </a:schemeClr>
                  </a:solidFill>
                  <a:latin typeface="+mn-ea"/>
                </a:rPr>
                <a:t>の改変</a:t>
              </a:r>
              <a:endParaRPr lang="en-US" altLang="ja-JP" sz="1400" b="1">
                <a:solidFill>
                  <a:schemeClr val="accent4">
                    <a:lumMod val="75000"/>
                  </a:schemeClr>
                </a:solidFill>
                <a:latin typeface="+mn-ea"/>
              </a:endParaRPr>
            </a:p>
            <a:p>
              <a:pPr>
                <a:lnSpc>
                  <a:spcPct val="125000"/>
                </a:lnSpc>
              </a:pPr>
              <a:r>
                <a:rPr lang="ja-JP" altLang="en-US" sz="1400" b="1">
                  <a:solidFill>
                    <a:schemeClr val="accent4">
                      <a:lumMod val="75000"/>
                    </a:schemeClr>
                  </a:solidFill>
                  <a:latin typeface="+mn-ea"/>
                </a:rPr>
                <a:t>・経営の軸づくり</a:t>
              </a:r>
              <a:endParaRPr lang="en-US" altLang="ja-JP" sz="1400" b="1">
                <a:solidFill>
                  <a:schemeClr val="accent4">
                    <a:lumMod val="75000"/>
                  </a:schemeClr>
                </a:solidFill>
                <a:latin typeface="+mn-ea"/>
              </a:endParaRPr>
            </a:p>
            <a:p>
              <a:pPr>
                <a:lnSpc>
                  <a:spcPct val="125000"/>
                </a:lnSpc>
              </a:pPr>
              <a:r>
                <a:rPr lang="ja-JP" altLang="en-US" sz="1400" b="1">
                  <a:solidFill>
                    <a:schemeClr val="accent4">
                      <a:lumMod val="75000"/>
                    </a:schemeClr>
                  </a:solidFill>
                  <a:latin typeface="+mn-ea"/>
                </a:rPr>
                <a:t>・自社らしさの言語化</a:t>
              </a:r>
            </a:p>
          </p:txBody>
        </p:sp>
        <p:sp>
          <p:nvSpPr>
            <p:cNvPr id="14" name="テキスト ボックス 13">
              <a:extLst>
                <a:ext uri="{FF2B5EF4-FFF2-40B4-BE49-F238E27FC236}">
                  <a16:creationId xmlns:a16="http://schemas.microsoft.com/office/drawing/2014/main" id="{94FAF275-0906-BF93-4095-4CD1305C1E09}"/>
                </a:ext>
              </a:extLst>
            </p:cNvPr>
            <p:cNvSpPr txBox="1"/>
            <p:nvPr/>
          </p:nvSpPr>
          <p:spPr>
            <a:xfrm>
              <a:off x="6954669" y="2913547"/>
              <a:ext cx="2770489" cy="480160"/>
            </a:xfrm>
            <a:prstGeom prst="rect">
              <a:avLst/>
            </a:prstGeom>
            <a:noFill/>
          </p:spPr>
          <p:txBody>
            <a:bodyPr wrap="square" rtlCol="0">
              <a:spAutoFit/>
            </a:bodyPr>
            <a:lstStyle/>
            <a:p>
              <a:pPr>
                <a:lnSpc>
                  <a:spcPct val="125000"/>
                </a:lnSpc>
              </a:pPr>
              <a:r>
                <a:rPr kumimoji="1" lang="ja-JP" altLang="en-US" sz="1600" b="1">
                  <a:solidFill>
                    <a:srgbClr val="00A1B6"/>
                  </a:solidFill>
                  <a:latin typeface="+mn-ea"/>
                </a:rPr>
                <a:t>価値創造</a:t>
              </a:r>
              <a:endParaRPr kumimoji="1" lang="en-US" altLang="ja-JP" sz="1600" b="1">
                <a:solidFill>
                  <a:srgbClr val="00A1B6"/>
                </a:solidFill>
                <a:latin typeface="+mn-ea"/>
              </a:endParaRPr>
            </a:p>
          </p:txBody>
        </p:sp>
        <p:sp>
          <p:nvSpPr>
            <p:cNvPr id="18" name="テキスト ボックス 17">
              <a:extLst>
                <a:ext uri="{FF2B5EF4-FFF2-40B4-BE49-F238E27FC236}">
                  <a16:creationId xmlns:a16="http://schemas.microsoft.com/office/drawing/2014/main" id="{231205DC-CBCC-BBAC-98D4-3EC934503225}"/>
                </a:ext>
              </a:extLst>
            </p:cNvPr>
            <p:cNvSpPr txBox="1"/>
            <p:nvPr/>
          </p:nvSpPr>
          <p:spPr>
            <a:xfrm>
              <a:off x="6445430" y="3393707"/>
              <a:ext cx="3641829" cy="2076562"/>
            </a:xfrm>
            <a:prstGeom prst="rect">
              <a:avLst/>
            </a:prstGeom>
            <a:noFill/>
          </p:spPr>
          <p:txBody>
            <a:bodyPr wrap="square" rtlCol="0">
              <a:spAutoFit/>
            </a:bodyPr>
            <a:lstStyle/>
            <a:p>
              <a:r>
                <a:rPr kumimoji="1" lang="ja-JP" altLang="en-US" sz="1600" b="1">
                  <a:solidFill>
                    <a:srgbClr val="00A1B6"/>
                  </a:solidFill>
                </a:rPr>
                <a:t>イノベーションと</a:t>
              </a:r>
              <a:br>
                <a:rPr kumimoji="1" lang="en-US" altLang="ja-JP" sz="1600" b="1">
                  <a:solidFill>
                    <a:srgbClr val="00A1B6"/>
                  </a:solidFill>
                </a:rPr>
              </a:br>
              <a:r>
                <a:rPr kumimoji="1" lang="ja-JP" altLang="en-US" sz="1600" b="1">
                  <a:solidFill>
                    <a:srgbClr val="00A1B6"/>
                  </a:solidFill>
                </a:rPr>
                <a:t>ブランディング</a:t>
              </a:r>
              <a:endParaRPr kumimoji="1" lang="en-US" altLang="ja-JP" sz="1600" b="1">
                <a:solidFill>
                  <a:srgbClr val="00A1B6"/>
                </a:solidFill>
              </a:endParaRPr>
            </a:p>
            <a:p>
              <a:pPr>
                <a:lnSpc>
                  <a:spcPct val="125000"/>
                </a:lnSpc>
              </a:pPr>
              <a:r>
                <a:rPr lang="ja-JP" altLang="en-US" sz="1400" b="1">
                  <a:solidFill>
                    <a:srgbClr val="00A1B6"/>
                  </a:solidFill>
                  <a:latin typeface="+mn-ea"/>
                </a:rPr>
                <a:t>・競争力のある新商品開発</a:t>
              </a:r>
              <a:endParaRPr lang="en-US" altLang="ja-JP" sz="1400" b="1">
                <a:solidFill>
                  <a:srgbClr val="00A1B6"/>
                </a:solidFill>
                <a:latin typeface="+mn-ea"/>
              </a:endParaRPr>
            </a:p>
            <a:p>
              <a:pPr>
                <a:lnSpc>
                  <a:spcPct val="125000"/>
                </a:lnSpc>
              </a:pPr>
              <a:r>
                <a:rPr lang="ja-JP" altLang="en-US" sz="1400" b="1">
                  <a:solidFill>
                    <a:srgbClr val="00A1B6"/>
                  </a:solidFill>
                  <a:latin typeface="+mn-ea"/>
                </a:rPr>
                <a:t>・ブランディングによる付加価値</a:t>
              </a:r>
              <a:endParaRPr lang="en-US" altLang="ja-JP" sz="1400" b="1">
                <a:solidFill>
                  <a:srgbClr val="00A1B6"/>
                </a:solidFill>
                <a:latin typeface="+mn-ea"/>
              </a:endParaRPr>
            </a:p>
            <a:p>
              <a:pPr>
                <a:lnSpc>
                  <a:spcPct val="125000"/>
                </a:lnSpc>
              </a:pPr>
              <a:r>
                <a:rPr lang="ja-JP" altLang="en-US" sz="1400" b="1">
                  <a:solidFill>
                    <a:srgbClr val="00A1B6"/>
                  </a:solidFill>
                  <a:latin typeface="+mn-ea"/>
                </a:rPr>
                <a:t>・研究開発による知財力向上</a:t>
              </a:r>
              <a:endParaRPr lang="en-US" altLang="ja-JP" sz="1400" b="1">
                <a:solidFill>
                  <a:srgbClr val="00A1B6"/>
                </a:solidFill>
                <a:latin typeface="+mn-ea"/>
              </a:endParaRPr>
            </a:p>
            <a:p>
              <a:pPr>
                <a:lnSpc>
                  <a:spcPct val="125000"/>
                </a:lnSpc>
              </a:pPr>
              <a:r>
                <a:rPr lang="ja-JP" altLang="en-US" sz="1400" b="1">
                  <a:solidFill>
                    <a:srgbClr val="00A1B6"/>
                  </a:solidFill>
                  <a:latin typeface="+mn-ea"/>
                </a:rPr>
                <a:t>・自社らしさが感じられる商品</a:t>
              </a:r>
            </a:p>
          </p:txBody>
        </p:sp>
        <p:sp>
          <p:nvSpPr>
            <p:cNvPr id="20" name="テキスト ボックス 19">
              <a:extLst>
                <a:ext uri="{FF2B5EF4-FFF2-40B4-BE49-F238E27FC236}">
                  <a16:creationId xmlns:a16="http://schemas.microsoft.com/office/drawing/2014/main" id="{CFDA3FDA-7498-3CAF-D821-FD704E2BCE4F}"/>
                </a:ext>
              </a:extLst>
            </p:cNvPr>
            <p:cNvSpPr txBox="1"/>
            <p:nvPr/>
          </p:nvSpPr>
          <p:spPr>
            <a:xfrm>
              <a:off x="953307" y="2913547"/>
              <a:ext cx="2770489" cy="480160"/>
            </a:xfrm>
            <a:prstGeom prst="rect">
              <a:avLst/>
            </a:prstGeom>
            <a:noFill/>
          </p:spPr>
          <p:txBody>
            <a:bodyPr wrap="square" rtlCol="0">
              <a:spAutoFit/>
            </a:bodyPr>
            <a:lstStyle/>
            <a:p>
              <a:pPr>
                <a:lnSpc>
                  <a:spcPct val="125000"/>
                </a:lnSpc>
              </a:pPr>
              <a:r>
                <a:rPr kumimoji="1" lang="ja-JP" altLang="en-US" sz="1600" b="1">
                  <a:solidFill>
                    <a:srgbClr val="C92457"/>
                  </a:solidFill>
                  <a:latin typeface="+mn-ea"/>
                </a:rPr>
                <a:t>文化醸成</a:t>
              </a:r>
              <a:endParaRPr kumimoji="1" lang="en-US" altLang="ja-JP" sz="1600" b="1">
                <a:solidFill>
                  <a:srgbClr val="C92457"/>
                </a:solidFill>
                <a:latin typeface="+mn-ea"/>
              </a:endParaRPr>
            </a:p>
          </p:txBody>
        </p:sp>
        <p:sp>
          <p:nvSpPr>
            <p:cNvPr id="24" name="テキスト ボックス 23">
              <a:extLst>
                <a:ext uri="{FF2B5EF4-FFF2-40B4-BE49-F238E27FC236}">
                  <a16:creationId xmlns:a16="http://schemas.microsoft.com/office/drawing/2014/main" id="{E52C0D20-CEC9-11C6-F7A2-58DE69577C33}"/>
                </a:ext>
              </a:extLst>
            </p:cNvPr>
            <p:cNvSpPr txBox="1"/>
            <p:nvPr/>
          </p:nvSpPr>
          <p:spPr>
            <a:xfrm>
              <a:off x="444069" y="3393707"/>
              <a:ext cx="3279725" cy="2076561"/>
            </a:xfrm>
            <a:prstGeom prst="rect">
              <a:avLst/>
            </a:prstGeom>
            <a:noFill/>
          </p:spPr>
          <p:txBody>
            <a:bodyPr wrap="square" rtlCol="0">
              <a:spAutoFit/>
            </a:bodyPr>
            <a:lstStyle/>
            <a:p>
              <a:r>
                <a:rPr kumimoji="1" lang="ja-JP" altLang="en-US" sz="1600" b="1">
                  <a:solidFill>
                    <a:srgbClr val="C92457"/>
                  </a:solidFill>
                </a:rPr>
                <a:t>変化に適応できる</a:t>
              </a:r>
              <a:br>
                <a:rPr kumimoji="1" lang="en-US" altLang="ja-JP" sz="1600" b="1">
                  <a:solidFill>
                    <a:srgbClr val="C92457"/>
                  </a:solidFill>
                </a:rPr>
              </a:br>
              <a:r>
                <a:rPr kumimoji="1" lang="ja-JP" altLang="en-US" sz="1600" b="1">
                  <a:solidFill>
                    <a:srgbClr val="C92457"/>
                  </a:solidFill>
                </a:rPr>
                <a:t>強い組織・仲間づくり</a:t>
              </a:r>
              <a:endParaRPr kumimoji="1" lang="en-US" altLang="ja-JP" sz="1600" b="1">
                <a:solidFill>
                  <a:srgbClr val="C92457"/>
                </a:solidFill>
              </a:endParaRPr>
            </a:p>
            <a:p>
              <a:pPr>
                <a:lnSpc>
                  <a:spcPct val="125000"/>
                </a:lnSpc>
              </a:pPr>
              <a:r>
                <a:rPr lang="ja-JP" altLang="en-US" sz="1400" b="1">
                  <a:solidFill>
                    <a:srgbClr val="C92457"/>
                  </a:solidFill>
                  <a:latin typeface="+mn-ea"/>
                </a:rPr>
                <a:t>・従業員とのビジョンづくり</a:t>
              </a:r>
              <a:endParaRPr lang="en-US" altLang="ja-JP" sz="1400" b="1">
                <a:solidFill>
                  <a:srgbClr val="C92457"/>
                </a:solidFill>
                <a:latin typeface="+mn-ea"/>
              </a:endParaRPr>
            </a:p>
            <a:p>
              <a:pPr>
                <a:lnSpc>
                  <a:spcPct val="125000"/>
                </a:lnSpc>
              </a:pPr>
              <a:r>
                <a:rPr lang="ja-JP" altLang="en-US" sz="1400" b="1">
                  <a:solidFill>
                    <a:srgbClr val="C92457"/>
                  </a:solidFill>
                  <a:latin typeface="+mn-ea"/>
                </a:rPr>
                <a:t>・協力企業との関係性強化</a:t>
              </a:r>
              <a:endParaRPr lang="en-US" altLang="ja-JP" sz="1400" b="1">
                <a:solidFill>
                  <a:srgbClr val="C92457"/>
                </a:solidFill>
                <a:latin typeface="+mn-ea"/>
              </a:endParaRPr>
            </a:p>
            <a:p>
              <a:pPr>
                <a:lnSpc>
                  <a:spcPct val="125000"/>
                </a:lnSpc>
              </a:pPr>
              <a:r>
                <a:rPr lang="ja-JP" altLang="en-US" sz="1400" b="1">
                  <a:solidFill>
                    <a:srgbClr val="C92457"/>
                  </a:solidFill>
                  <a:latin typeface="+mn-ea"/>
                </a:rPr>
                <a:t>・採用ブランディング活動</a:t>
              </a:r>
              <a:endParaRPr lang="en-US" altLang="ja-JP" sz="1400" b="1">
                <a:solidFill>
                  <a:srgbClr val="C92457"/>
                </a:solidFill>
                <a:latin typeface="+mn-ea"/>
              </a:endParaRPr>
            </a:p>
            <a:p>
              <a:pPr>
                <a:lnSpc>
                  <a:spcPct val="125000"/>
                </a:lnSpc>
              </a:pPr>
              <a:r>
                <a:rPr lang="ja-JP" altLang="en-US" sz="1400" b="1">
                  <a:solidFill>
                    <a:srgbClr val="C92457"/>
                  </a:solidFill>
                  <a:latin typeface="+mn-ea"/>
                </a:rPr>
                <a:t>・自社らしさの体現</a:t>
              </a:r>
            </a:p>
          </p:txBody>
        </p:sp>
      </p:grpSp>
    </p:spTree>
    <p:extLst>
      <p:ext uri="{BB962C8B-B14F-4D97-AF65-F5344CB8AC3E}">
        <p14:creationId xmlns:p14="http://schemas.microsoft.com/office/powerpoint/2010/main" val="17074590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36CE84B4-FD4F-BC68-9106-49E0A0E4DE89}"/>
              </a:ext>
            </a:extLst>
          </p:cNvPr>
          <p:cNvGrpSpPr/>
          <p:nvPr/>
        </p:nvGrpSpPr>
        <p:grpSpPr>
          <a:xfrm>
            <a:off x="6399211" y="3429000"/>
            <a:ext cx="2565401" cy="3059906"/>
            <a:chOff x="419100" y="3678801"/>
            <a:chExt cx="2179950" cy="2600157"/>
          </a:xfrm>
        </p:grpSpPr>
        <p:pic>
          <p:nvPicPr>
            <p:cNvPr id="8" name="図 7">
              <a:extLst>
                <a:ext uri="{FF2B5EF4-FFF2-40B4-BE49-F238E27FC236}">
                  <a16:creationId xmlns:a16="http://schemas.microsoft.com/office/drawing/2014/main" id="{B8459482-8A12-9C04-DE8A-2B737CCB6B74}"/>
                </a:ext>
              </a:extLst>
            </p:cNvPr>
            <p:cNvPicPr>
              <a:picLocks noChangeAspect="1"/>
            </p:cNvPicPr>
            <p:nvPr/>
          </p:nvPicPr>
          <p:blipFill rotWithShape="1">
            <a:blip r:embed="rId3">
              <a:alphaModFix amt="45000"/>
            </a:blip>
            <a:srcRect l="2038" r="90908"/>
            <a:stretch/>
          </p:blipFill>
          <p:spPr>
            <a:xfrm>
              <a:off x="419100" y="3683960"/>
              <a:ext cx="620712" cy="2594998"/>
            </a:xfrm>
            <a:prstGeom prst="rect">
              <a:avLst/>
            </a:prstGeom>
          </p:spPr>
        </p:pic>
        <p:pic>
          <p:nvPicPr>
            <p:cNvPr id="9" name="図 8">
              <a:extLst>
                <a:ext uri="{FF2B5EF4-FFF2-40B4-BE49-F238E27FC236}">
                  <a16:creationId xmlns:a16="http://schemas.microsoft.com/office/drawing/2014/main" id="{B5590DCC-908E-6C32-D870-63FCE4366532}"/>
                </a:ext>
              </a:extLst>
            </p:cNvPr>
            <p:cNvPicPr>
              <a:picLocks noChangeAspect="1"/>
            </p:cNvPicPr>
            <p:nvPr/>
          </p:nvPicPr>
          <p:blipFill rotWithShape="1">
            <a:blip r:embed="rId3">
              <a:alphaModFix amt="45000"/>
            </a:blip>
            <a:srcRect l="68896" r="23541"/>
            <a:stretch/>
          </p:blipFill>
          <p:spPr>
            <a:xfrm>
              <a:off x="1933570" y="3678801"/>
              <a:ext cx="665480" cy="2594999"/>
            </a:xfrm>
            <a:prstGeom prst="rect">
              <a:avLst/>
            </a:prstGeom>
          </p:spPr>
        </p:pic>
        <p:pic>
          <p:nvPicPr>
            <p:cNvPr id="10" name="図 9">
              <a:extLst>
                <a:ext uri="{FF2B5EF4-FFF2-40B4-BE49-F238E27FC236}">
                  <a16:creationId xmlns:a16="http://schemas.microsoft.com/office/drawing/2014/main" id="{E394ACB7-421D-D25A-FCD3-3E1ABD8558B0}"/>
                </a:ext>
              </a:extLst>
            </p:cNvPr>
            <p:cNvPicPr>
              <a:picLocks noChangeAspect="1"/>
            </p:cNvPicPr>
            <p:nvPr/>
          </p:nvPicPr>
          <p:blipFill rotWithShape="1">
            <a:blip r:embed="rId3">
              <a:alphaModFix amt="45000"/>
            </a:blip>
            <a:srcRect l="37442" r="55504"/>
            <a:stretch/>
          </p:blipFill>
          <p:spPr>
            <a:xfrm>
              <a:off x="1198106" y="3683959"/>
              <a:ext cx="620712" cy="2594999"/>
            </a:xfrm>
            <a:prstGeom prst="rect">
              <a:avLst/>
            </a:prstGeom>
          </p:spPr>
        </p:pic>
      </p:grpSp>
      <p:sp>
        <p:nvSpPr>
          <p:cNvPr id="3" name="タイトル 2">
            <a:extLst>
              <a:ext uri="{FF2B5EF4-FFF2-40B4-BE49-F238E27FC236}">
                <a16:creationId xmlns:a16="http://schemas.microsoft.com/office/drawing/2014/main" id="{8671A980-A0BE-42DF-B2A1-724869385DED}"/>
              </a:ext>
            </a:extLst>
          </p:cNvPr>
          <p:cNvSpPr>
            <a:spLocks noGrp="1"/>
          </p:cNvSpPr>
          <p:nvPr>
            <p:ph type="title"/>
          </p:nvPr>
        </p:nvSpPr>
        <p:spPr/>
        <p:txBody>
          <a:bodyPr/>
          <a:lstStyle/>
          <a:p>
            <a:r>
              <a:rPr lang="ja-JP" altLang="en-US"/>
              <a:t>自社らしさを生かすための明日からの行動を決めましょう</a:t>
            </a:r>
            <a:endParaRPr kumimoji="1" lang="ja-JP" altLang="en-US"/>
          </a:p>
        </p:txBody>
      </p:sp>
      <p:sp>
        <p:nvSpPr>
          <p:cNvPr id="4" name="コンテンツ プレースホルダー 6">
            <a:extLst>
              <a:ext uri="{FF2B5EF4-FFF2-40B4-BE49-F238E27FC236}">
                <a16:creationId xmlns:a16="http://schemas.microsoft.com/office/drawing/2014/main" id="{27F0F618-A5EF-5234-79AF-68F69019204B}"/>
              </a:ext>
            </a:extLst>
          </p:cNvPr>
          <p:cNvSpPr txBox="1">
            <a:spLocks/>
          </p:cNvSpPr>
          <p:nvPr/>
        </p:nvSpPr>
        <p:spPr>
          <a:xfrm>
            <a:off x="179388" y="3176588"/>
            <a:ext cx="8785223" cy="2447924"/>
          </a:xfrm>
          <a:prstGeom prst="rect">
            <a:avLst/>
          </a:prstGeom>
        </p:spPr>
        <p:txBody>
          <a:bodyPr tIns="72000" bIns="36000" anchor="ctr"/>
          <a:lstStyle>
            <a:lvl1pPr marL="0" indent="0" algn="l" defTabSz="914400" rtl="0" eaLnBrk="1" latinLnBrk="0" hangingPunct="1">
              <a:lnSpc>
                <a:spcPct val="120000"/>
              </a:lnSpc>
              <a:spcBef>
                <a:spcPts val="0"/>
              </a:spcBef>
              <a:spcAft>
                <a:spcPts val="300"/>
              </a:spcAft>
              <a:buFont typeface="Arial" panose="020B0604020202020204" pitchFamily="34" charset="0"/>
              <a:buNone/>
              <a:defRPr kumimoji="1" sz="2800" kern="1200">
                <a:solidFill>
                  <a:srgbClr val="56431E"/>
                </a:solidFill>
                <a:latin typeface="+mn-lt"/>
                <a:ea typeface="+mn-ea"/>
                <a:cs typeface="+mn-cs"/>
              </a:defRPr>
            </a:lvl1pPr>
            <a:lvl2pPr marL="360000" indent="0" algn="l" defTabSz="914400" rtl="0" eaLnBrk="1" latinLnBrk="0" hangingPunct="1">
              <a:lnSpc>
                <a:spcPct val="120000"/>
              </a:lnSpc>
              <a:spcBef>
                <a:spcPts val="0"/>
              </a:spcBef>
              <a:spcAft>
                <a:spcPts val="300"/>
              </a:spcAft>
              <a:buFont typeface="Arial" panose="020B0604020202020204" pitchFamily="34" charset="0"/>
              <a:buNone/>
              <a:defRPr kumimoji="1" sz="2400" kern="1200">
                <a:solidFill>
                  <a:srgbClr val="56431E"/>
                </a:solidFill>
                <a:latin typeface="+mn-lt"/>
                <a:ea typeface="+mn-ea"/>
                <a:cs typeface="+mn-cs"/>
              </a:defRPr>
            </a:lvl2pPr>
            <a:lvl3pPr marL="720000" indent="0" algn="l" defTabSz="914400" rtl="0" eaLnBrk="1" latinLnBrk="0" hangingPunct="1">
              <a:lnSpc>
                <a:spcPct val="120000"/>
              </a:lnSpc>
              <a:spcBef>
                <a:spcPts val="0"/>
              </a:spcBef>
              <a:spcAft>
                <a:spcPts val="300"/>
              </a:spcAft>
              <a:buFont typeface="Arial" panose="020B0604020202020204" pitchFamily="34" charset="0"/>
              <a:buNone/>
              <a:defRPr kumimoji="1" sz="2000" kern="1200">
                <a:solidFill>
                  <a:srgbClr val="56431E"/>
                </a:solidFill>
                <a:latin typeface="+mn-lt"/>
                <a:ea typeface="+mn-ea"/>
                <a:cs typeface="+mn-cs"/>
              </a:defRPr>
            </a:lvl3pPr>
            <a:lvl4pPr marL="1080000" indent="0" algn="l" defTabSz="914400" rtl="0" eaLnBrk="1" latinLnBrk="0" hangingPunct="1">
              <a:lnSpc>
                <a:spcPct val="120000"/>
              </a:lnSpc>
              <a:spcBef>
                <a:spcPts val="0"/>
              </a:spcBef>
              <a:spcAft>
                <a:spcPts val="300"/>
              </a:spcAft>
              <a:buFont typeface="Arial" panose="020B0604020202020204" pitchFamily="34" charset="0"/>
              <a:buNone/>
              <a:defRPr kumimoji="1" sz="1800" kern="1200">
                <a:solidFill>
                  <a:srgbClr val="56431E"/>
                </a:solidFill>
                <a:latin typeface="+mn-lt"/>
                <a:ea typeface="+mn-ea"/>
                <a:cs typeface="+mn-cs"/>
              </a:defRPr>
            </a:lvl4pPr>
            <a:lvl5pPr marL="1440000" indent="0" algn="l" defTabSz="914400" rtl="0" eaLnBrk="1" latinLnBrk="0" hangingPunct="1">
              <a:lnSpc>
                <a:spcPct val="120000"/>
              </a:lnSpc>
              <a:spcBef>
                <a:spcPts val="0"/>
              </a:spcBef>
              <a:spcAft>
                <a:spcPts val="300"/>
              </a:spcAft>
              <a:buFont typeface="Arial" panose="020B0604020202020204" pitchFamily="34" charset="0"/>
              <a:buNone/>
              <a:defRPr kumimoji="1" sz="1800" kern="1200">
                <a:solidFill>
                  <a:srgbClr val="56431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b="1">
                <a:solidFill>
                  <a:srgbClr val="F0536B"/>
                </a:solidFill>
              </a:rPr>
              <a:t>発表の流れ</a:t>
            </a:r>
            <a:endParaRPr lang="en-US" altLang="ja-JP" sz="2000" b="1">
              <a:solidFill>
                <a:srgbClr val="F0536B"/>
              </a:solidFill>
            </a:endParaRPr>
          </a:p>
          <a:p>
            <a:pPr marL="342900" indent="-342900">
              <a:buFont typeface="Arial" panose="020B0604020202020204" pitchFamily="34" charset="0"/>
              <a:buChar char="•"/>
            </a:pPr>
            <a:r>
              <a:rPr lang="ja-JP" altLang="en-US" sz="2000" b="1"/>
              <a:t>１社あたりの持ち時間は２分です。</a:t>
            </a:r>
            <a:endParaRPr lang="en-US" altLang="ja-JP" sz="2000" b="1"/>
          </a:p>
          <a:p>
            <a:pPr marL="342900" indent="-342900">
              <a:buFont typeface="Arial" panose="020B0604020202020204" pitchFamily="34" charset="0"/>
              <a:buChar char="•"/>
            </a:pPr>
            <a:r>
              <a:rPr lang="ja-JP" altLang="en-US" sz="2000" b="1"/>
              <a:t>どんなエピソードが出てきたか、</a:t>
            </a:r>
            <a:br>
              <a:rPr lang="en-US" altLang="ja-JP" sz="2000" b="1"/>
            </a:br>
            <a:r>
              <a:rPr lang="ja-JP" altLang="en-US" sz="2000" b="1"/>
              <a:t>３つの分類分けやグルーピングでの取り組みも含めて、</a:t>
            </a:r>
            <a:br>
              <a:rPr lang="en-US" altLang="ja-JP" sz="2000" b="1"/>
            </a:br>
            <a:r>
              <a:rPr lang="ja-JP" altLang="en-US" sz="2000" b="1"/>
              <a:t>全体へ共有をお願いします。</a:t>
            </a:r>
            <a:endParaRPr lang="en-US" altLang="ja-JP" sz="2000" b="1"/>
          </a:p>
        </p:txBody>
      </p:sp>
      <p:sp>
        <p:nvSpPr>
          <p:cNvPr id="6" name="コンテンツ プレースホルダー 5">
            <a:extLst>
              <a:ext uri="{FF2B5EF4-FFF2-40B4-BE49-F238E27FC236}">
                <a16:creationId xmlns:a16="http://schemas.microsoft.com/office/drawing/2014/main" id="{4000DFED-16E0-53FC-EEFE-1B665DA06180}"/>
              </a:ext>
            </a:extLst>
          </p:cNvPr>
          <p:cNvSpPr>
            <a:spLocks noGrp="1"/>
          </p:cNvSpPr>
          <p:nvPr>
            <p:ph idx="1"/>
          </p:nvPr>
        </p:nvSpPr>
        <p:spPr>
          <a:xfrm>
            <a:off x="179389" y="617677"/>
            <a:ext cx="8785222" cy="2150923"/>
          </a:xfrm>
        </p:spPr>
        <p:txBody>
          <a:bodyPr lIns="91440" tIns="72000" rIns="91440" bIns="36000" anchor="ctr"/>
          <a:lstStyle/>
          <a:p>
            <a:r>
              <a:rPr lang="ja-JP" altLang="en-US" b="1">
                <a:ea typeface="游ゴシック"/>
              </a:rPr>
              <a:t>自社らしさ・自社のつよみを生かす</a:t>
            </a:r>
            <a:endParaRPr lang="en-US" altLang="ja-JP" b="1">
              <a:ea typeface="游ゴシック"/>
            </a:endParaRPr>
          </a:p>
          <a:p>
            <a:r>
              <a:rPr lang="ja-JP" altLang="en-US" b="1">
                <a:ea typeface="游ゴシック"/>
                <a:cs typeface="Calibri"/>
              </a:rPr>
              <a:t>アクションプランを</a:t>
            </a:r>
            <a:r>
              <a:rPr lang="ja-JP" altLang="en-US" b="1">
                <a:ea typeface="游ゴシック"/>
              </a:rPr>
              <a:t>全体で発表しましょう！</a:t>
            </a:r>
            <a:endParaRPr lang="en-US" altLang="ja-JP" sz="3200" b="1">
              <a:ea typeface="游ゴシック"/>
              <a:cs typeface="Calibri"/>
            </a:endParaRPr>
          </a:p>
        </p:txBody>
      </p:sp>
    </p:spTree>
    <p:extLst>
      <p:ext uri="{BB962C8B-B14F-4D97-AF65-F5344CB8AC3E}">
        <p14:creationId xmlns:p14="http://schemas.microsoft.com/office/powerpoint/2010/main" val="37558149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D39A8-FD39-3DD5-E608-A277DEC120DC}"/>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9D2B25E5-BCE8-B845-B3FC-64C728C84492}"/>
              </a:ext>
            </a:extLst>
          </p:cNvPr>
          <p:cNvSpPr>
            <a:spLocks noGrp="1"/>
          </p:cNvSpPr>
          <p:nvPr>
            <p:ph type="title"/>
          </p:nvPr>
        </p:nvSpPr>
        <p:spPr>
          <a:xfrm>
            <a:off x="1559614" y="-170509"/>
            <a:ext cx="7520017" cy="7082932"/>
          </a:xfrm>
        </p:spPr>
        <p:txBody>
          <a:bodyPr/>
          <a:lstStyle/>
          <a:p>
            <a:r>
              <a:rPr lang="ja-JP" altLang="en-US"/>
              <a:t>具体的なアクションを支援してくれる仕組み</a:t>
            </a:r>
            <a:endParaRPr kumimoji="1" lang="ja-JP" altLang="en-US"/>
          </a:p>
        </p:txBody>
      </p:sp>
    </p:spTree>
    <p:extLst>
      <p:ext uri="{BB962C8B-B14F-4D97-AF65-F5344CB8AC3E}">
        <p14:creationId xmlns:p14="http://schemas.microsoft.com/office/powerpoint/2010/main" val="2106563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062DF-18F2-954A-30C6-FC79446350DD}"/>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2B9D9B1C-BACF-900B-3368-510098B91B01}"/>
              </a:ext>
            </a:extLst>
          </p:cNvPr>
          <p:cNvSpPr>
            <a:spLocks noGrp="1"/>
          </p:cNvSpPr>
          <p:nvPr>
            <p:ph type="title"/>
          </p:nvPr>
        </p:nvSpPr>
        <p:spPr/>
        <p:txBody>
          <a:bodyPr>
            <a:normAutofit fontScale="90000"/>
          </a:bodyPr>
          <a:lstStyle/>
          <a:p>
            <a:r>
              <a:rPr lang="ja-JP" altLang="en-US"/>
              <a:t>おわりに</a:t>
            </a:r>
          </a:p>
        </p:txBody>
      </p:sp>
    </p:spTree>
    <p:extLst>
      <p:ext uri="{BB962C8B-B14F-4D97-AF65-F5344CB8AC3E}">
        <p14:creationId xmlns:p14="http://schemas.microsoft.com/office/powerpoint/2010/main" val="29585646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EEE78-F693-9857-D53A-6E9B603372B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A91EFD7-31E3-2D4B-2B4E-0E01AD2C0C1F}"/>
              </a:ext>
            </a:extLst>
          </p:cNvPr>
          <p:cNvSpPr>
            <a:spLocks noGrp="1"/>
          </p:cNvSpPr>
          <p:nvPr>
            <p:ph type="title"/>
          </p:nvPr>
        </p:nvSpPr>
        <p:spPr/>
        <p:txBody>
          <a:bodyPr/>
          <a:lstStyle/>
          <a:p>
            <a:r>
              <a:rPr kumimoji="1" lang="ja-JP" altLang="en-US"/>
              <a:t>ワークショップの構成</a:t>
            </a:r>
          </a:p>
        </p:txBody>
      </p:sp>
      <p:cxnSp>
        <p:nvCxnSpPr>
          <p:cNvPr id="4" name="直線コネクタ 3">
            <a:extLst>
              <a:ext uri="{FF2B5EF4-FFF2-40B4-BE49-F238E27FC236}">
                <a16:creationId xmlns:a16="http://schemas.microsoft.com/office/drawing/2014/main" id="{5455BB3D-C197-1BAA-5BDA-ABFDFE9BC4C5}"/>
              </a:ext>
            </a:extLst>
          </p:cNvPr>
          <p:cNvCxnSpPr>
            <a:cxnSpLocks/>
            <a:stCxn id="7" idx="6"/>
            <a:endCxn id="9" idx="2"/>
          </p:cNvCxnSpPr>
          <p:nvPr/>
        </p:nvCxnSpPr>
        <p:spPr>
          <a:xfrm>
            <a:off x="1203245" y="3562564"/>
            <a:ext cx="1716444" cy="6872"/>
          </a:xfrm>
          <a:prstGeom prst="line">
            <a:avLst/>
          </a:prstGeom>
          <a:ln w="50800">
            <a:solidFill>
              <a:srgbClr val="AD915B"/>
            </a:solidFill>
          </a:ln>
        </p:spPr>
        <p:style>
          <a:lnRef idx="1">
            <a:schemeClr val="accent1"/>
          </a:lnRef>
          <a:fillRef idx="0">
            <a:schemeClr val="accent1"/>
          </a:fillRef>
          <a:effectRef idx="0">
            <a:schemeClr val="accent1"/>
          </a:effectRef>
          <a:fontRef idx="minor">
            <a:schemeClr val="tx1"/>
          </a:fontRef>
        </p:style>
      </p:cxnSp>
      <p:sp>
        <p:nvSpPr>
          <p:cNvPr id="9" name="楕円 8">
            <a:extLst>
              <a:ext uri="{FF2B5EF4-FFF2-40B4-BE49-F238E27FC236}">
                <a16:creationId xmlns:a16="http://schemas.microsoft.com/office/drawing/2014/main" id="{CA96EA32-4211-114F-5747-C4216DA6906E}"/>
              </a:ext>
            </a:extLst>
          </p:cNvPr>
          <p:cNvSpPr/>
          <p:nvPr/>
        </p:nvSpPr>
        <p:spPr>
          <a:xfrm>
            <a:off x="2919689" y="3468522"/>
            <a:ext cx="201827" cy="201827"/>
          </a:xfrm>
          <a:prstGeom prst="ellipse">
            <a:avLst/>
          </a:prstGeom>
          <a:solidFill>
            <a:schemeClr val="bg1"/>
          </a:solidFill>
          <a:ln w="25400">
            <a:solidFill>
              <a:srgbClr val="7D6E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AA5DEEEC-24BC-FC6C-1F33-737564DCF250}"/>
              </a:ext>
            </a:extLst>
          </p:cNvPr>
          <p:cNvSpPr txBox="1"/>
          <p:nvPr/>
        </p:nvSpPr>
        <p:spPr>
          <a:xfrm>
            <a:off x="3121516" y="3941773"/>
            <a:ext cx="1595309" cy="370679"/>
          </a:xfrm>
          <a:prstGeom prst="rect">
            <a:avLst/>
          </a:prstGeom>
          <a:noFill/>
        </p:spPr>
        <p:txBody>
          <a:bodyPr wrap="none" rtlCol="0" anchor="ctr">
            <a:spAutoFit/>
          </a:bodyPr>
          <a:lstStyle/>
          <a:p>
            <a:pPr>
              <a:lnSpc>
                <a:spcPct val="90000"/>
              </a:lnSpc>
            </a:pPr>
            <a:r>
              <a:rPr kumimoji="1" lang="ja-JP" altLang="en-US" sz="1400" b="1">
                <a:solidFill>
                  <a:srgbClr val="604B22"/>
                </a:solidFill>
              </a:rPr>
              <a:t>次回までの</a:t>
            </a:r>
            <a:r>
              <a:rPr kumimoji="1" lang="ja-JP" altLang="en-US" sz="2000" b="1">
                <a:solidFill>
                  <a:srgbClr val="604B22"/>
                </a:solidFill>
              </a:rPr>
              <a:t>宿題</a:t>
            </a:r>
          </a:p>
        </p:txBody>
      </p:sp>
      <p:sp>
        <p:nvSpPr>
          <p:cNvPr id="23" name="テキスト ボックス 22">
            <a:extLst>
              <a:ext uri="{FF2B5EF4-FFF2-40B4-BE49-F238E27FC236}">
                <a16:creationId xmlns:a16="http://schemas.microsoft.com/office/drawing/2014/main" id="{0889BBCA-B704-1B5C-3481-50E137110E54}"/>
              </a:ext>
            </a:extLst>
          </p:cNvPr>
          <p:cNvSpPr txBox="1"/>
          <p:nvPr/>
        </p:nvSpPr>
        <p:spPr>
          <a:xfrm>
            <a:off x="3121516" y="4325756"/>
            <a:ext cx="4265601" cy="1400383"/>
          </a:xfrm>
          <a:prstGeom prst="rect">
            <a:avLst/>
          </a:prstGeom>
          <a:noFill/>
        </p:spPr>
        <p:txBody>
          <a:bodyPr wrap="square">
            <a:spAutoFit/>
          </a:bodyPr>
          <a:lstStyle/>
          <a:p>
            <a:pPr>
              <a:spcAft>
                <a:spcPts val="300"/>
              </a:spcAft>
            </a:pPr>
            <a:r>
              <a:rPr kumimoji="1" lang="ja-JP" altLang="en-US" sz="2000" b="1">
                <a:solidFill>
                  <a:srgbClr val="604B22"/>
                </a:solidFill>
              </a:rPr>
              <a:t>社員やお得意様は、</a:t>
            </a:r>
            <a:endParaRPr kumimoji="1" lang="en-US" altLang="ja-JP" sz="2000" b="1">
              <a:solidFill>
                <a:srgbClr val="604B22"/>
              </a:solidFill>
            </a:endParaRPr>
          </a:p>
          <a:p>
            <a:pPr>
              <a:spcAft>
                <a:spcPts val="300"/>
              </a:spcAft>
            </a:pPr>
            <a:r>
              <a:rPr kumimoji="1" lang="ja-JP" altLang="en-US" sz="2000" b="1">
                <a:solidFill>
                  <a:srgbClr val="604B22"/>
                </a:solidFill>
              </a:rPr>
              <a:t>自社のことを</a:t>
            </a:r>
            <a:br>
              <a:rPr kumimoji="1" lang="en-US" altLang="ja-JP" sz="2000" b="1">
                <a:solidFill>
                  <a:srgbClr val="604B22"/>
                </a:solidFill>
              </a:rPr>
            </a:br>
            <a:r>
              <a:rPr kumimoji="1" lang="ja-JP" altLang="en-US" sz="2000" b="1">
                <a:solidFill>
                  <a:srgbClr val="604B22"/>
                </a:solidFill>
              </a:rPr>
              <a:t>どのように思っているのか</a:t>
            </a:r>
            <a:endParaRPr kumimoji="1" lang="en-US" altLang="ja-JP" sz="2000" b="1">
              <a:solidFill>
                <a:srgbClr val="604B22"/>
              </a:solidFill>
            </a:endParaRPr>
          </a:p>
          <a:p>
            <a:pPr>
              <a:spcAft>
                <a:spcPts val="300"/>
              </a:spcAft>
            </a:pPr>
            <a:r>
              <a:rPr kumimoji="1" lang="ja-JP" altLang="en-US" sz="2000" b="1">
                <a:solidFill>
                  <a:srgbClr val="604B22"/>
                </a:solidFill>
              </a:rPr>
              <a:t>実際に聞いてみる</a:t>
            </a:r>
          </a:p>
        </p:txBody>
      </p:sp>
      <p:sp>
        <p:nvSpPr>
          <p:cNvPr id="7" name="楕円 6">
            <a:extLst>
              <a:ext uri="{FF2B5EF4-FFF2-40B4-BE49-F238E27FC236}">
                <a16:creationId xmlns:a16="http://schemas.microsoft.com/office/drawing/2014/main" id="{B3219852-98F5-60E0-5A3B-2CDE3172518A}"/>
              </a:ext>
            </a:extLst>
          </p:cNvPr>
          <p:cNvSpPr/>
          <p:nvPr/>
        </p:nvSpPr>
        <p:spPr>
          <a:xfrm>
            <a:off x="969641" y="3445762"/>
            <a:ext cx="233604" cy="233604"/>
          </a:xfrm>
          <a:prstGeom prst="ellipse">
            <a:avLst/>
          </a:prstGeom>
          <a:solidFill>
            <a:srgbClr val="F37E4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5A8216A2-F591-C4CC-5691-1D0F9ED99333}"/>
              </a:ext>
            </a:extLst>
          </p:cNvPr>
          <p:cNvSpPr txBox="1"/>
          <p:nvPr/>
        </p:nvSpPr>
        <p:spPr>
          <a:xfrm>
            <a:off x="1184837" y="2125154"/>
            <a:ext cx="4084351" cy="830997"/>
          </a:xfrm>
          <a:prstGeom prst="rect">
            <a:avLst/>
          </a:prstGeom>
          <a:noFill/>
        </p:spPr>
        <p:txBody>
          <a:bodyPr wrap="square">
            <a:spAutoFit/>
          </a:bodyPr>
          <a:lstStyle/>
          <a:p>
            <a:pPr>
              <a:spcAft>
                <a:spcPts val="300"/>
              </a:spcAft>
            </a:pPr>
            <a:r>
              <a:rPr kumimoji="1" lang="ja-JP" altLang="en-US" sz="2400" b="1">
                <a:solidFill>
                  <a:srgbClr val="F37E45"/>
                </a:solidFill>
              </a:rPr>
              <a:t>普段の仕事を語って、</a:t>
            </a:r>
            <a:br>
              <a:rPr kumimoji="1" lang="en-US" altLang="ja-JP" sz="2400" b="1">
                <a:solidFill>
                  <a:srgbClr val="F37E45"/>
                </a:solidFill>
              </a:rPr>
            </a:br>
            <a:r>
              <a:rPr kumimoji="1" lang="ja-JP" altLang="en-US" sz="2400" b="1">
                <a:solidFill>
                  <a:srgbClr val="F37E45"/>
                </a:solidFill>
              </a:rPr>
              <a:t>自社らしさを知ろう</a:t>
            </a:r>
          </a:p>
        </p:txBody>
      </p:sp>
      <p:grpSp>
        <p:nvGrpSpPr>
          <p:cNvPr id="3" name="グループ化 2">
            <a:extLst>
              <a:ext uri="{FF2B5EF4-FFF2-40B4-BE49-F238E27FC236}">
                <a16:creationId xmlns:a16="http://schemas.microsoft.com/office/drawing/2014/main" id="{B236168F-0191-04B9-F4CC-FD3187E0C8C6}"/>
              </a:ext>
            </a:extLst>
          </p:cNvPr>
          <p:cNvGrpSpPr/>
          <p:nvPr/>
        </p:nvGrpSpPr>
        <p:grpSpPr>
          <a:xfrm>
            <a:off x="1231133" y="1092261"/>
            <a:ext cx="2247410" cy="665916"/>
            <a:chOff x="964003" y="958697"/>
            <a:chExt cx="2247410" cy="665916"/>
          </a:xfrm>
        </p:grpSpPr>
        <p:sp>
          <p:nvSpPr>
            <p:cNvPr id="10" name="テキスト ボックス 9">
              <a:extLst>
                <a:ext uri="{FF2B5EF4-FFF2-40B4-BE49-F238E27FC236}">
                  <a16:creationId xmlns:a16="http://schemas.microsoft.com/office/drawing/2014/main" id="{A46CFEBD-9DF8-111E-8BE1-5022FA3A0325}"/>
                </a:ext>
              </a:extLst>
            </p:cNvPr>
            <p:cNvSpPr txBox="1"/>
            <p:nvPr/>
          </p:nvSpPr>
          <p:spPr>
            <a:xfrm>
              <a:off x="964003" y="1199881"/>
              <a:ext cx="2247410" cy="424732"/>
            </a:xfrm>
            <a:prstGeom prst="rect">
              <a:avLst/>
            </a:prstGeom>
            <a:noFill/>
          </p:spPr>
          <p:txBody>
            <a:bodyPr wrap="none" rtlCol="0" anchor="ctr">
              <a:spAutoFit/>
            </a:bodyPr>
            <a:lstStyle/>
            <a:p>
              <a:pPr>
                <a:lnSpc>
                  <a:spcPct val="90000"/>
                </a:lnSpc>
              </a:pPr>
              <a:r>
                <a:rPr kumimoji="1" lang="ja-JP" altLang="en-US" sz="1400" b="1">
                  <a:solidFill>
                    <a:srgbClr val="F37E45"/>
                  </a:solidFill>
                </a:rPr>
                <a:t>ワークショップ</a:t>
              </a:r>
              <a:r>
                <a:rPr kumimoji="1" lang="en-US" altLang="ja-JP" sz="2400" b="1">
                  <a:solidFill>
                    <a:srgbClr val="F37E45"/>
                  </a:solidFill>
                </a:rPr>
                <a:t>Day.</a:t>
              </a:r>
              <a:r>
                <a:rPr kumimoji="1" lang="ja-JP" altLang="en-US" sz="2000" b="1">
                  <a:solidFill>
                    <a:srgbClr val="F37E45"/>
                  </a:solidFill>
                </a:rPr>
                <a:t>１</a:t>
              </a:r>
              <a:endParaRPr kumimoji="1" lang="en-US" altLang="ja-JP" sz="2000" b="1">
                <a:solidFill>
                  <a:srgbClr val="F37E45"/>
                </a:solidFill>
              </a:endParaRPr>
            </a:p>
          </p:txBody>
        </p:sp>
        <p:sp>
          <p:nvSpPr>
            <p:cNvPr id="28" name="テキスト ボックス 27">
              <a:extLst>
                <a:ext uri="{FF2B5EF4-FFF2-40B4-BE49-F238E27FC236}">
                  <a16:creationId xmlns:a16="http://schemas.microsoft.com/office/drawing/2014/main" id="{F0C52251-2F78-026D-879E-037D2725AD53}"/>
                </a:ext>
              </a:extLst>
            </p:cNvPr>
            <p:cNvSpPr txBox="1"/>
            <p:nvPr/>
          </p:nvSpPr>
          <p:spPr>
            <a:xfrm>
              <a:off x="964003" y="958697"/>
              <a:ext cx="1228221" cy="424732"/>
            </a:xfrm>
            <a:prstGeom prst="rect">
              <a:avLst/>
            </a:prstGeom>
            <a:noFill/>
          </p:spPr>
          <p:txBody>
            <a:bodyPr wrap="none" rtlCol="0" anchor="ctr">
              <a:spAutoFit/>
            </a:bodyPr>
            <a:lstStyle/>
            <a:p>
              <a:pPr>
                <a:lnSpc>
                  <a:spcPct val="90000"/>
                </a:lnSpc>
              </a:pPr>
              <a:r>
                <a:rPr kumimoji="1" lang="en-US" altLang="ja-JP" sz="2400" b="1" dirty="0">
                  <a:solidFill>
                    <a:srgbClr val="F37E45"/>
                  </a:solidFill>
                  <a:latin typeface="Arial" panose="020B0604020202020204" pitchFamily="34" charset="0"/>
                  <a:cs typeface="Arial" panose="020B0604020202020204" pitchFamily="34" charset="0"/>
                </a:rPr>
                <a:t>MM/DD</a:t>
              </a:r>
              <a:endParaRPr kumimoji="1" lang="en-US" altLang="ja-JP" sz="2000" b="1" dirty="0">
                <a:solidFill>
                  <a:srgbClr val="F37E45"/>
                </a:solidFill>
                <a:latin typeface="Arial" panose="020B0604020202020204" pitchFamily="34" charset="0"/>
                <a:cs typeface="Arial" panose="020B0604020202020204" pitchFamily="34" charset="0"/>
              </a:endParaRPr>
            </a:p>
          </p:txBody>
        </p:sp>
      </p:grpSp>
      <p:sp>
        <p:nvSpPr>
          <p:cNvPr id="8" name="楕円 7">
            <a:extLst>
              <a:ext uri="{FF2B5EF4-FFF2-40B4-BE49-F238E27FC236}">
                <a16:creationId xmlns:a16="http://schemas.microsoft.com/office/drawing/2014/main" id="{F0DDDBA0-634C-D056-2B18-089FFA4C8404}"/>
              </a:ext>
            </a:extLst>
          </p:cNvPr>
          <p:cNvSpPr/>
          <p:nvPr/>
        </p:nvSpPr>
        <p:spPr>
          <a:xfrm>
            <a:off x="5289737" y="3445762"/>
            <a:ext cx="233604" cy="233604"/>
          </a:xfrm>
          <a:prstGeom prst="ellipse">
            <a:avLst/>
          </a:prstGeom>
          <a:solidFill>
            <a:srgbClr val="EE326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8C035857-6141-C22C-F374-5E70A1894CC6}"/>
              </a:ext>
            </a:extLst>
          </p:cNvPr>
          <p:cNvSpPr txBox="1"/>
          <p:nvPr/>
        </p:nvSpPr>
        <p:spPr>
          <a:xfrm>
            <a:off x="5517793" y="2030608"/>
            <a:ext cx="3446820" cy="869469"/>
          </a:xfrm>
          <a:prstGeom prst="rect">
            <a:avLst/>
          </a:prstGeom>
          <a:noFill/>
        </p:spPr>
        <p:txBody>
          <a:bodyPr wrap="square">
            <a:spAutoFit/>
          </a:bodyPr>
          <a:lstStyle/>
          <a:p>
            <a:pPr>
              <a:spcAft>
                <a:spcPts val="300"/>
              </a:spcAft>
            </a:pPr>
            <a:r>
              <a:rPr kumimoji="1" lang="ja-JP" altLang="en-US" sz="2400" b="1">
                <a:solidFill>
                  <a:srgbClr val="EE3261"/>
                </a:solidFill>
              </a:rPr>
              <a:t>自社らしさを固めよう</a:t>
            </a:r>
            <a:endParaRPr kumimoji="1" lang="en-US" altLang="ja-JP" sz="2400" b="1">
              <a:solidFill>
                <a:srgbClr val="EE3261"/>
              </a:solidFill>
            </a:endParaRPr>
          </a:p>
          <a:p>
            <a:pPr>
              <a:spcAft>
                <a:spcPts val="300"/>
              </a:spcAft>
            </a:pPr>
            <a:r>
              <a:rPr kumimoji="1" lang="ja-JP" altLang="en-US" sz="2400" b="1">
                <a:solidFill>
                  <a:srgbClr val="EE3261"/>
                </a:solidFill>
              </a:rPr>
              <a:t>デザイン経営を学ぼう</a:t>
            </a:r>
          </a:p>
        </p:txBody>
      </p:sp>
      <p:grpSp>
        <p:nvGrpSpPr>
          <p:cNvPr id="15" name="グループ化 14">
            <a:extLst>
              <a:ext uri="{FF2B5EF4-FFF2-40B4-BE49-F238E27FC236}">
                <a16:creationId xmlns:a16="http://schemas.microsoft.com/office/drawing/2014/main" id="{6A983452-D18B-F025-292F-408ACFFD6CDD}"/>
              </a:ext>
            </a:extLst>
          </p:cNvPr>
          <p:cNvGrpSpPr/>
          <p:nvPr/>
        </p:nvGrpSpPr>
        <p:grpSpPr>
          <a:xfrm>
            <a:off x="5562717" y="1092261"/>
            <a:ext cx="2146421" cy="665916"/>
            <a:chOff x="5269189" y="958697"/>
            <a:chExt cx="2146421" cy="665916"/>
          </a:xfrm>
        </p:grpSpPr>
        <p:sp>
          <p:nvSpPr>
            <p:cNvPr id="29" name="テキスト ボックス 28">
              <a:extLst>
                <a:ext uri="{FF2B5EF4-FFF2-40B4-BE49-F238E27FC236}">
                  <a16:creationId xmlns:a16="http://schemas.microsoft.com/office/drawing/2014/main" id="{D4D99668-E05F-E0A8-0A61-298306F929F3}"/>
                </a:ext>
              </a:extLst>
            </p:cNvPr>
            <p:cNvSpPr txBox="1"/>
            <p:nvPr/>
          </p:nvSpPr>
          <p:spPr>
            <a:xfrm>
              <a:off x="5269189" y="1199881"/>
              <a:ext cx="2146421" cy="424732"/>
            </a:xfrm>
            <a:prstGeom prst="rect">
              <a:avLst/>
            </a:prstGeom>
            <a:noFill/>
          </p:spPr>
          <p:txBody>
            <a:bodyPr wrap="none" lIns="91440" tIns="45720" rIns="91440" bIns="45720" rtlCol="0" anchor="ctr">
              <a:spAutoFit/>
            </a:bodyPr>
            <a:lstStyle/>
            <a:p>
              <a:pPr>
                <a:lnSpc>
                  <a:spcPct val="90000"/>
                </a:lnSpc>
              </a:pPr>
              <a:r>
                <a:rPr kumimoji="1" lang="ja-JP" altLang="en-US" sz="1400" b="1">
                  <a:solidFill>
                    <a:srgbClr val="EE3261"/>
                  </a:solidFill>
                  <a:ea typeface="游ゴシック"/>
                </a:rPr>
                <a:t>ワークショップ</a:t>
              </a:r>
              <a:r>
                <a:rPr kumimoji="1" lang="en-US" altLang="ja-JP" sz="2400" b="1">
                  <a:solidFill>
                    <a:srgbClr val="EE3261"/>
                  </a:solidFill>
                  <a:ea typeface="游ゴシック"/>
                </a:rPr>
                <a:t>Day.2</a:t>
              </a:r>
              <a:endParaRPr lang="ja-JP" altLang="en-US" sz="2000" b="1">
                <a:solidFill>
                  <a:srgbClr val="EE3261"/>
                </a:solidFill>
                <a:ea typeface="游ゴシック"/>
                <a:cs typeface="Calibri"/>
              </a:endParaRPr>
            </a:p>
          </p:txBody>
        </p:sp>
        <p:sp>
          <p:nvSpPr>
            <p:cNvPr id="30" name="テキスト ボックス 29">
              <a:extLst>
                <a:ext uri="{FF2B5EF4-FFF2-40B4-BE49-F238E27FC236}">
                  <a16:creationId xmlns:a16="http://schemas.microsoft.com/office/drawing/2014/main" id="{EF9A2959-51C0-CDD4-C4C8-9EBBD45BC1B9}"/>
                </a:ext>
              </a:extLst>
            </p:cNvPr>
            <p:cNvSpPr txBox="1"/>
            <p:nvPr/>
          </p:nvSpPr>
          <p:spPr>
            <a:xfrm>
              <a:off x="5269189" y="958697"/>
              <a:ext cx="1228221" cy="424732"/>
            </a:xfrm>
            <a:prstGeom prst="rect">
              <a:avLst/>
            </a:prstGeom>
            <a:noFill/>
          </p:spPr>
          <p:txBody>
            <a:bodyPr wrap="none" rtlCol="0" anchor="ctr">
              <a:spAutoFit/>
            </a:bodyPr>
            <a:lstStyle/>
            <a:p>
              <a:pPr>
                <a:lnSpc>
                  <a:spcPct val="90000"/>
                </a:lnSpc>
              </a:pPr>
              <a:r>
                <a:rPr kumimoji="1" lang="en-US" altLang="ja-JP" sz="2400" b="1" dirty="0">
                  <a:solidFill>
                    <a:srgbClr val="EE3261"/>
                  </a:solidFill>
                  <a:latin typeface="Arial" panose="020B0604020202020204" pitchFamily="34" charset="0"/>
                  <a:cs typeface="Arial" panose="020B0604020202020204" pitchFamily="34" charset="0"/>
                </a:rPr>
                <a:t>MM/DD</a:t>
              </a:r>
              <a:endParaRPr kumimoji="1" lang="en-US" altLang="ja-JP" sz="2000" b="1" dirty="0">
                <a:solidFill>
                  <a:srgbClr val="EE3261"/>
                </a:solidFill>
                <a:latin typeface="Arial" panose="020B0604020202020204" pitchFamily="34" charset="0"/>
                <a:cs typeface="Arial" panose="020B0604020202020204" pitchFamily="34" charset="0"/>
              </a:endParaRPr>
            </a:p>
          </p:txBody>
        </p:sp>
      </p:grpSp>
      <p:cxnSp>
        <p:nvCxnSpPr>
          <p:cNvPr id="6" name="コネクタ: カギ線 5">
            <a:extLst>
              <a:ext uri="{FF2B5EF4-FFF2-40B4-BE49-F238E27FC236}">
                <a16:creationId xmlns:a16="http://schemas.microsoft.com/office/drawing/2014/main" id="{873DDA74-33F1-353A-3136-4C4BAF6210A4}"/>
              </a:ext>
            </a:extLst>
          </p:cNvPr>
          <p:cNvCxnSpPr>
            <a:stCxn id="7" idx="0"/>
            <a:endCxn id="28" idx="1"/>
          </p:cNvCxnSpPr>
          <p:nvPr/>
        </p:nvCxnSpPr>
        <p:spPr>
          <a:xfrm rot="5400000" flipH="1" flipV="1">
            <a:off x="88221" y="2302850"/>
            <a:ext cx="2141135" cy="144690"/>
          </a:xfrm>
          <a:prstGeom prst="bentConnector2">
            <a:avLst/>
          </a:prstGeom>
          <a:ln w="22225">
            <a:solidFill>
              <a:srgbClr val="F37E45"/>
            </a:solidFill>
          </a:ln>
        </p:spPr>
        <p:style>
          <a:lnRef idx="1">
            <a:schemeClr val="accent1"/>
          </a:lnRef>
          <a:fillRef idx="0">
            <a:schemeClr val="accent1"/>
          </a:fillRef>
          <a:effectRef idx="0">
            <a:schemeClr val="accent1"/>
          </a:effectRef>
          <a:fontRef idx="minor">
            <a:schemeClr val="tx1"/>
          </a:fontRef>
        </p:style>
      </p:cxnSp>
      <p:cxnSp>
        <p:nvCxnSpPr>
          <p:cNvPr id="11" name="コネクタ: カギ線 10">
            <a:extLst>
              <a:ext uri="{FF2B5EF4-FFF2-40B4-BE49-F238E27FC236}">
                <a16:creationId xmlns:a16="http://schemas.microsoft.com/office/drawing/2014/main" id="{17145C04-1F3F-3F51-E726-A6B7FEFB2445}"/>
              </a:ext>
            </a:extLst>
          </p:cNvPr>
          <p:cNvCxnSpPr>
            <a:cxnSpLocks/>
            <a:stCxn id="8" idx="0"/>
            <a:endCxn id="30" idx="1"/>
          </p:cNvCxnSpPr>
          <p:nvPr/>
        </p:nvCxnSpPr>
        <p:spPr>
          <a:xfrm rot="5400000" flipH="1" flipV="1">
            <a:off x="4414061" y="2297106"/>
            <a:ext cx="2141135" cy="156178"/>
          </a:xfrm>
          <a:prstGeom prst="bentConnector2">
            <a:avLst/>
          </a:prstGeom>
          <a:ln w="22225">
            <a:solidFill>
              <a:srgbClr val="EE3261"/>
            </a:solidFill>
          </a:ln>
        </p:spPr>
        <p:style>
          <a:lnRef idx="1">
            <a:schemeClr val="accent1"/>
          </a:lnRef>
          <a:fillRef idx="0">
            <a:schemeClr val="accent1"/>
          </a:fillRef>
          <a:effectRef idx="0">
            <a:schemeClr val="accent1"/>
          </a:effectRef>
          <a:fontRef idx="minor">
            <a:schemeClr val="tx1"/>
          </a:fontRef>
        </p:style>
      </p:cxnSp>
      <p:cxnSp>
        <p:nvCxnSpPr>
          <p:cNvPr id="20" name="コネクタ: カギ線 19">
            <a:extLst>
              <a:ext uri="{FF2B5EF4-FFF2-40B4-BE49-F238E27FC236}">
                <a16:creationId xmlns:a16="http://schemas.microsoft.com/office/drawing/2014/main" id="{52AC79BC-DBE1-FD7A-B70A-B3B7051494B7}"/>
              </a:ext>
            </a:extLst>
          </p:cNvPr>
          <p:cNvCxnSpPr>
            <a:cxnSpLocks/>
            <a:stCxn id="14" idx="1"/>
            <a:endCxn id="9" idx="4"/>
          </p:cNvCxnSpPr>
          <p:nvPr/>
        </p:nvCxnSpPr>
        <p:spPr>
          <a:xfrm rot="10800000">
            <a:off x="3020604" y="3670349"/>
            <a:ext cx="100913" cy="456764"/>
          </a:xfrm>
          <a:prstGeom prst="bentConnector2">
            <a:avLst/>
          </a:prstGeom>
          <a:ln w="22225">
            <a:solidFill>
              <a:srgbClr val="7D6E52"/>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4D009C61-EB10-D1C7-A77F-19F703CA2FCF}"/>
              </a:ext>
            </a:extLst>
          </p:cNvPr>
          <p:cNvCxnSpPr>
            <a:cxnSpLocks/>
            <a:stCxn id="9" idx="6"/>
            <a:endCxn id="8" idx="2"/>
          </p:cNvCxnSpPr>
          <p:nvPr/>
        </p:nvCxnSpPr>
        <p:spPr>
          <a:xfrm flipV="1">
            <a:off x="3121516" y="3562564"/>
            <a:ext cx="2168221" cy="6872"/>
          </a:xfrm>
          <a:prstGeom prst="line">
            <a:avLst/>
          </a:prstGeom>
          <a:ln w="50800">
            <a:solidFill>
              <a:srgbClr val="56431E"/>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81A9ED51-88D3-47BE-A86E-44F3AC14C1D0}"/>
              </a:ext>
            </a:extLst>
          </p:cNvPr>
          <p:cNvCxnSpPr>
            <a:cxnSpLocks/>
            <a:stCxn id="8" idx="6"/>
          </p:cNvCxnSpPr>
          <p:nvPr/>
        </p:nvCxnSpPr>
        <p:spPr>
          <a:xfrm>
            <a:off x="5523341" y="3562564"/>
            <a:ext cx="3620659" cy="0"/>
          </a:xfrm>
          <a:prstGeom prst="line">
            <a:avLst/>
          </a:prstGeom>
          <a:ln w="50800">
            <a:solidFill>
              <a:srgbClr val="AD91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75810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FD2F8-FB20-702B-6759-0D57BE3A8DC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B54B3B5-C8E8-A459-808B-5024A6558F30}"/>
              </a:ext>
            </a:extLst>
          </p:cNvPr>
          <p:cNvSpPr>
            <a:spLocks noGrp="1"/>
          </p:cNvSpPr>
          <p:nvPr>
            <p:ph type="title"/>
          </p:nvPr>
        </p:nvSpPr>
        <p:spPr/>
        <p:txBody>
          <a:bodyPr>
            <a:normAutofit fontScale="90000"/>
          </a:bodyPr>
          <a:lstStyle/>
          <a:p>
            <a:r>
              <a:rPr lang="ja-JP" altLang="en-US"/>
              <a:t>「自社らしさ」を中核においた高付加価値な事業と組織づくり</a:t>
            </a:r>
            <a:endParaRPr kumimoji="1" lang="ja-JP" altLang="en-US"/>
          </a:p>
        </p:txBody>
      </p:sp>
      <p:pic>
        <p:nvPicPr>
          <p:cNvPr id="17" name="図 16">
            <a:extLst>
              <a:ext uri="{FF2B5EF4-FFF2-40B4-BE49-F238E27FC236}">
                <a16:creationId xmlns:a16="http://schemas.microsoft.com/office/drawing/2014/main" id="{5B924FBF-FA3D-8033-D8CD-84C4EC697C66}"/>
              </a:ext>
            </a:extLst>
          </p:cNvPr>
          <p:cNvPicPr>
            <a:picLocks noChangeAspect="1"/>
          </p:cNvPicPr>
          <p:nvPr/>
        </p:nvPicPr>
        <p:blipFill>
          <a:blip r:embed="rId3"/>
          <a:stretch>
            <a:fillRect/>
          </a:stretch>
        </p:blipFill>
        <p:spPr>
          <a:xfrm>
            <a:off x="1605673" y="2013161"/>
            <a:ext cx="5932655" cy="2917007"/>
          </a:xfrm>
          <a:prstGeom prst="rect">
            <a:avLst/>
          </a:prstGeom>
        </p:spPr>
      </p:pic>
      <p:sp>
        <p:nvSpPr>
          <p:cNvPr id="18" name="テキスト プレースホルダー 6">
            <a:extLst>
              <a:ext uri="{FF2B5EF4-FFF2-40B4-BE49-F238E27FC236}">
                <a16:creationId xmlns:a16="http://schemas.microsoft.com/office/drawing/2014/main" id="{B44F6D9D-A46E-7326-DE18-1DCA2058AC38}"/>
              </a:ext>
            </a:extLst>
          </p:cNvPr>
          <p:cNvSpPr txBox="1">
            <a:spLocks/>
          </p:cNvSpPr>
          <p:nvPr/>
        </p:nvSpPr>
        <p:spPr>
          <a:xfrm>
            <a:off x="826730" y="1480615"/>
            <a:ext cx="7490540" cy="520330"/>
          </a:xfrm>
          <a:prstGeom prst="rect">
            <a:avLst/>
          </a:prstGeom>
          <a:noFill/>
          <a:ln>
            <a:noFill/>
          </a:ln>
        </p:spPr>
        <p:txBody>
          <a:bodyPr vert="horz" wrap="square" lIns="149539" tIns="74769" rIns="149539" bIns="74769" rtlCol="0" anchor="t" anchorCtr="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lang="ja-JP" altLang="en-US" sz="2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defTabSz="633062">
              <a:spcBef>
                <a:spcPts val="0"/>
              </a:spcBef>
              <a:spcAft>
                <a:spcPts val="416"/>
              </a:spcAft>
              <a:buClr>
                <a:prstClr val="black">
                  <a:lumMod val="75000"/>
                  <a:lumOff val="25000"/>
                </a:prstClr>
              </a:buClr>
              <a:buNone/>
              <a:defRPr/>
            </a:pPr>
            <a:r>
              <a:rPr lang="ja-JP" altLang="en-US" sz="2400" b="1">
                <a:latin typeface="Yu Gothic" panose="020B0400000000000000" pitchFamily="34" charset="-128"/>
                <a:ea typeface="Yu Gothic" panose="020B0400000000000000" pitchFamily="34" charset="-128"/>
                <a:cs typeface="メイリオ" panose="020B0604030504040204" pitchFamily="50" charset="-128"/>
              </a:rPr>
              <a:t>中小企業ならではのデザイン経営「好循環モデル」</a:t>
            </a:r>
          </a:p>
        </p:txBody>
      </p:sp>
      <p:sp>
        <p:nvSpPr>
          <p:cNvPr id="28" name="テキスト ボックス 27">
            <a:extLst>
              <a:ext uri="{FF2B5EF4-FFF2-40B4-BE49-F238E27FC236}">
                <a16:creationId xmlns:a16="http://schemas.microsoft.com/office/drawing/2014/main" id="{0913F743-FE96-B821-2B0E-37DDD69DDF32}"/>
              </a:ext>
            </a:extLst>
          </p:cNvPr>
          <p:cNvSpPr txBox="1"/>
          <p:nvPr/>
        </p:nvSpPr>
        <p:spPr>
          <a:xfrm>
            <a:off x="2937213" y="6078893"/>
            <a:ext cx="6114308" cy="219291"/>
          </a:xfrm>
          <a:prstGeom prst="rect">
            <a:avLst/>
          </a:prstGeom>
          <a:noFill/>
        </p:spPr>
        <p:txBody>
          <a:bodyPr wrap="square">
            <a:spAutoFit/>
          </a:bodyPr>
          <a:lstStyle/>
          <a:p>
            <a:pPr algn="r"/>
            <a:r>
              <a:rPr lang="ja-JP" altLang="en-US" sz="825"/>
              <a:t>特許庁「中小企業のためのデザイン経営ハンドブック ２ 未来をひらくデザイン経営 × 知財</a:t>
            </a:r>
          </a:p>
        </p:txBody>
      </p:sp>
    </p:spTree>
    <p:extLst>
      <p:ext uri="{BB962C8B-B14F-4D97-AF65-F5344CB8AC3E}">
        <p14:creationId xmlns:p14="http://schemas.microsoft.com/office/powerpoint/2010/main" val="194033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A7332-9A89-7D2D-CB25-EA9502E066C0}"/>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0FB829BA-AAF6-5882-F3A1-15F8CBB97FA2}"/>
              </a:ext>
            </a:extLst>
          </p:cNvPr>
          <p:cNvSpPr>
            <a:spLocks noGrp="1"/>
          </p:cNvSpPr>
          <p:nvPr>
            <p:ph idx="1"/>
          </p:nvPr>
        </p:nvSpPr>
        <p:spPr/>
        <p:txBody>
          <a:bodyPr anchor="ctr"/>
          <a:lstStyle/>
          <a:p>
            <a:pPr marL="540000" indent="-360000">
              <a:buClr>
                <a:srgbClr val="85682F"/>
              </a:buClr>
              <a:buSzPct val="120000"/>
              <a:buFont typeface="+mj-lt"/>
              <a:buAutoNum type="arabicPeriod"/>
            </a:pPr>
            <a:r>
              <a:rPr kumimoji="1" lang="ja-JP" altLang="en-US" b="1"/>
              <a:t>宿題での声をさらに入れたキーワード創出</a:t>
            </a:r>
            <a:endParaRPr kumimoji="1" lang="en-US" altLang="ja-JP" b="1" dirty="0"/>
          </a:p>
          <a:p>
            <a:pPr marL="540000" indent="-360000">
              <a:buClr>
                <a:srgbClr val="85682F"/>
              </a:buClr>
              <a:buSzPct val="120000"/>
              <a:buFont typeface="+mj-lt"/>
              <a:buAutoNum type="arabicPeriod"/>
            </a:pPr>
            <a:r>
              <a:rPr lang="ja-JP" altLang="en-US" b="1"/>
              <a:t>自社らしさの言語化</a:t>
            </a:r>
            <a:endParaRPr lang="en-US" altLang="ja-JP" b="1" dirty="0"/>
          </a:p>
          <a:p>
            <a:pPr marL="540000" indent="-360000">
              <a:buClr>
                <a:srgbClr val="85682F"/>
              </a:buClr>
              <a:buSzPct val="120000"/>
              <a:buFont typeface="+mj-lt"/>
              <a:buAutoNum type="arabicPeriod"/>
            </a:pPr>
            <a:r>
              <a:rPr kumimoji="1" lang="ja-JP" altLang="en-US" b="1"/>
              <a:t>デザイン経営での整理</a:t>
            </a:r>
            <a:endParaRPr kumimoji="1" lang="en-US" altLang="ja-JP" b="1" dirty="0"/>
          </a:p>
          <a:p>
            <a:pPr marL="540000" indent="-360000">
              <a:buClr>
                <a:srgbClr val="85682F"/>
              </a:buClr>
              <a:buSzPct val="120000"/>
              <a:buFont typeface="+mj-lt"/>
              <a:buAutoNum type="arabicPeriod"/>
            </a:pPr>
            <a:r>
              <a:rPr lang="ja-JP" altLang="en-US" b="1"/>
              <a:t>具体的なアクションの方向性検討</a:t>
            </a:r>
            <a:endParaRPr lang="en-US" altLang="ja-JP" b="1" dirty="0"/>
          </a:p>
          <a:p>
            <a:pPr marL="540000" indent="-360000">
              <a:buClr>
                <a:srgbClr val="85682F"/>
              </a:buClr>
              <a:buSzPct val="120000"/>
              <a:buFont typeface="+mj-lt"/>
              <a:buAutoNum type="arabicPeriod"/>
            </a:pPr>
            <a:r>
              <a:rPr kumimoji="1" lang="ja-JP" altLang="en-US" b="1"/>
              <a:t>具体的な計画と支援</a:t>
            </a:r>
          </a:p>
        </p:txBody>
      </p:sp>
      <p:sp>
        <p:nvSpPr>
          <p:cNvPr id="3" name="タイトル 2">
            <a:extLst>
              <a:ext uri="{FF2B5EF4-FFF2-40B4-BE49-F238E27FC236}">
                <a16:creationId xmlns:a16="http://schemas.microsoft.com/office/drawing/2014/main" id="{7F737615-8082-DEA2-C9E2-6AC435C58226}"/>
              </a:ext>
            </a:extLst>
          </p:cNvPr>
          <p:cNvSpPr>
            <a:spLocks noGrp="1"/>
          </p:cNvSpPr>
          <p:nvPr>
            <p:ph type="title"/>
          </p:nvPr>
        </p:nvSpPr>
        <p:spPr/>
        <p:txBody>
          <a:bodyPr/>
          <a:lstStyle/>
          <a:p>
            <a:r>
              <a:rPr kumimoji="1" lang="ja-JP" altLang="en-US"/>
              <a:t>今日の流れ</a:t>
            </a:r>
          </a:p>
        </p:txBody>
      </p:sp>
    </p:spTree>
    <p:extLst>
      <p:ext uri="{BB962C8B-B14F-4D97-AF65-F5344CB8AC3E}">
        <p14:creationId xmlns:p14="http://schemas.microsoft.com/office/powerpoint/2010/main" val="4111372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AE9DD-875E-B17C-C1F3-E98A3333FFF1}"/>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F24F19D9-5B86-3BD7-C71B-91B1599CE911}"/>
              </a:ext>
            </a:extLst>
          </p:cNvPr>
          <p:cNvSpPr>
            <a:spLocks noGrp="1"/>
          </p:cNvSpPr>
          <p:nvPr>
            <p:ph idx="1"/>
          </p:nvPr>
        </p:nvSpPr>
        <p:spPr>
          <a:xfrm>
            <a:off x="4109664" y="617677"/>
            <a:ext cx="4854948" cy="5619612"/>
          </a:xfrm>
        </p:spPr>
        <p:txBody>
          <a:bodyPr anchor="ctr"/>
          <a:lstStyle/>
          <a:p>
            <a:r>
              <a:rPr kumimoji="1" lang="ja-JP" altLang="en-US" sz="3200" b="1"/>
              <a:t>アンケートの回答に</a:t>
            </a:r>
            <a:br>
              <a:rPr kumimoji="1" lang="en-US" altLang="ja-JP" sz="3200" b="1"/>
            </a:br>
            <a:r>
              <a:rPr kumimoji="1" lang="ja-JP" altLang="en-US" sz="3200" b="1"/>
              <a:t>ご協力ください</a:t>
            </a:r>
            <a:endParaRPr lang="en-US" altLang="ja-JP" sz="3200" b="1"/>
          </a:p>
          <a:p>
            <a:br>
              <a:rPr lang="en-US" altLang="ja-JP" sz="1600" b="1"/>
            </a:br>
            <a:r>
              <a:rPr lang="ja-JP" altLang="en-US" sz="1600" b="1"/>
              <a:t>スマートフォンのカメラで読み込んでいただくと</a:t>
            </a:r>
            <a:r>
              <a:rPr lang="en-US" altLang="ja-JP" sz="1600" b="1"/>
              <a:t>Microsoft forms</a:t>
            </a:r>
            <a:r>
              <a:rPr lang="ja-JP" altLang="en-US" sz="1600" b="1"/>
              <a:t>が開き、アンケートが表示されます。</a:t>
            </a:r>
            <a:endParaRPr kumimoji="1" lang="ja-JP" altLang="en-US" sz="1600" b="1"/>
          </a:p>
        </p:txBody>
      </p:sp>
      <p:sp>
        <p:nvSpPr>
          <p:cNvPr id="3" name="タイトル 2">
            <a:extLst>
              <a:ext uri="{FF2B5EF4-FFF2-40B4-BE49-F238E27FC236}">
                <a16:creationId xmlns:a16="http://schemas.microsoft.com/office/drawing/2014/main" id="{D1CE0A13-B6EA-0C51-42FF-1C81169DA601}"/>
              </a:ext>
            </a:extLst>
          </p:cNvPr>
          <p:cNvSpPr>
            <a:spLocks noGrp="1"/>
          </p:cNvSpPr>
          <p:nvPr>
            <p:ph type="title"/>
          </p:nvPr>
        </p:nvSpPr>
        <p:spPr/>
        <p:txBody>
          <a:bodyPr/>
          <a:lstStyle/>
          <a:p>
            <a:endParaRPr kumimoji="1" lang="ja-JP" altLang="en-US"/>
          </a:p>
        </p:txBody>
      </p:sp>
      <p:sp>
        <p:nvSpPr>
          <p:cNvPr id="4" name="正方形/長方形 3">
            <a:extLst>
              <a:ext uri="{FF2B5EF4-FFF2-40B4-BE49-F238E27FC236}">
                <a16:creationId xmlns:a16="http://schemas.microsoft.com/office/drawing/2014/main" id="{1A0D61AB-F42C-891A-17E1-FAEC4FB20ACB}"/>
              </a:ext>
            </a:extLst>
          </p:cNvPr>
          <p:cNvSpPr/>
          <p:nvPr/>
        </p:nvSpPr>
        <p:spPr>
          <a:xfrm>
            <a:off x="809897" y="2134260"/>
            <a:ext cx="2795451" cy="2586446"/>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t>QR</a:t>
            </a:r>
            <a:r>
              <a:rPr kumimoji="1" lang="ja-JP" altLang="en-US"/>
              <a:t>コード</a:t>
            </a:r>
            <a:endParaRPr kumimoji="1" lang="en-US" altLang="ja-JP" dirty="0"/>
          </a:p>
        </p:txBody>
      </p:sp>
    </p:spTree>
    <p:extLst>
      <p:ext uri="{BB962C8B-B14F-4D97-AF65-F5344CB8AC3E}">
        <p14:creationId xmlns:p14="http://schemas.microsoft.com/office/powerpoint/2010/main" val="38158378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E5CEC-76DC-A11D-3D8F-F77E54613863}"/>
            </a:ext>
          </a:extLst>
        </p:cNvPr>
        <p:cNvGrpSpPr/>
        <p:nvPr/>
      </p:nvGrpSpPr>
      <p:grpSpPr>
        <a:xfrm>
          <a:off x="0" y="0"/>
          <a:ext cx="0" cy="0"/>
          <a:chOff x="0" y="0"/>
          <a:chExt cx="0" cy="0"/>
        </a:xfrm>
      </p:grpSpPr>
      <p:sp>
        <p:nvSpPr>
          <p:cNvPr id="6" name="タイトル 5">
            <a:extLst>
              <a:ext uri="{FF2B5EF4-FFF2-40B4-BE49-F238E27FC236}">
                <a16:creationId xmlns:a16="http://schemas.microsoft.com/office/drawing/2014/main" id="{65B8161E-3BFF-A2BA-2263-B06DF8A64EBD}"/>
              </a:ext>
            </a:extLst>
          </p:cNvPr>
          <p:cNvSpPr>
            <a:spLocks noGrp="1"/>
          </p:cNvSpPr>
          <p:nvPr>
            <p:ph type="title"/>
          </p:nvPr>
        </p:nvSpPr>
        <p:spPr/>
        <p:txBody>
          <a:bodyPr>
            <a:normAutofit fontScale="90000"/>
          </a:bodyPr>
          <a:lstStyle/>
          <a:p>
            <a:r>
              <a:rPr lang="ja-JP" altLang="en-US"/>
              <a:t>記念の全体集合写真を撮ります。</a:t>
            </a:r>
            <a:br>
              <a:rPr lang="en-US" altLang="ja-JP"/>
            </a:br>
            <a:r>
              <a:rPr lang="ja-JP" altLang="en-US"/>
              <a:t>写真に写って</a:t>
            </a:r>
            <a:r>
              <a:rPr lang="en-US" altLang="ja-JP"/>
              <a:t>OK</a:t>
            </a:r>
            <a:r>
              <a:rPr lang="ja-JP" altLang="en-US"/>
              <a:t>な方、</a:t>
            </a:r>
            <a:br>
              <a:rPr lang="en-US" altLang="ja-JP"/>
            </a:br>
            <a:r>
              <a:rPr lang="ja-JP" altLang="en-US"/>
              <a:t>前方に集まってください！</a:t>
            </a:r>
          </a:p>
        </p:txBody>
      </p:sp>
      <p:sp>
        <p:nvSpPr>
          <p:cNvPr id="7" name="テキスト プレースホルダー 6">
            <a:extLst>
              <a:ext uri="{FF2B5EF4-FFF2-40B4-BE49-F238E27FC236}">
                <a16:creationId xmlns:a16="http://schemas.microsoft.com/office/drawing/2014/main" id="{57FDEA23-FEED-C848-DAA9-0433B571B761}"/>
              </a:ext>
            </a:extLst>
          </p:cNvPr>
          <p:cNvSpPr>
            <a:spLocks noGrp="1"/>
          </p:cNvSpPr>
          <p:nvPr>
            <p:ph type="body" sz="quarter" idx="10"/>
          </p:nvPr>
        </p:nvSpPr>
        <p:spPr>
          <a:prstGeom prst="rect">
            <a:avLst/>
          </a:prstGeom>
        </p:spPr>
        <p:txBody>
          <a:bodyPr/>
          <a:lstStyle/>
          <a:p>
            <a:pPr marL="0" indent="0">
              <a:buNone/>
            </a:pPr>
            <a:r>
              <a:rPr lang="ja-JP" altLang="en-US"/>
              <a:t>最後に、、、</a:t>
            </a:r>
          </a:p>
        </p:txBody>
      </p:sp>
    </p:spTree>
    <p:extLst>
      <p:ext uri="{BB962C8B-B14F-4D97-AF65-F5344CB8AC3E}">
        <p14:creationId xmlns:p14="http://schemas.microsoft.com/office/powerpoint/2010/main" val="25708836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6AD01-89C9-6550-F740-8D44BA641993}"/>
            </a:ext>
          </a:extLst>
        </p:cNvPr>
        <p:cNvGrpSpPr/>
        <p:nvPr/>
      </p:nvGrpSpPr>
      <p:grpSpPr>
        <a:xfrm>
          <a:off x="0" y="0"/>
          <a:ext cx="0" cy="0"/>
          <a:chOff x="0" y="0"/>
          <a:chExt cx="0" cy="0"/>
        </a:xfrm>
      </p:grpSpPr>
    </p:spTree>
    <p:extLst>
      <p:ext uri="{BB962C8B-B14F-4D97-AF65-F5344CB8AC3E}">
        <p14:creationId xmlns:p14="http://schemas.microsoft.com/office/powerpoint/2010/main" val="2268760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C4F12-4D3E-1C98-44E5-6253D29FD9A1}"/>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88768833-B960-BD2F-91EF-23D68D1C2EFE}"/>
              </a:ext>
            </a:extLst>
          </p:cNvPr>
          <p:cNvSpPr>
            <a:spLocks noGrp="1"/>
          </p:cNvSpPr>
          <p:nvPr>
            <p:ph type="title"/>
          </p:nvPr>
        </p:nvSpPr>
        <p:spPr/>
        <p:txBody>
          <a:bodyPr>
            <a:normAutofit fontScale="90000"/>
          </a:bodyPr>
          <a:lstStyle/>
          <a:p>
            <a:r>
              <a:rPr lang="ja-JP" altLang="en-US"/>
              <a:t>宿題の共有</a:t>
            </a:r>
          </a:p>
        </p:txBody>
      </p:sp>
    </p:spTree>
    <p:extLst>
      <p:ext uri="{BB962C8B-B14F-4D97-AF65-F5344CB8AC3E}">
        <p14:creationId xmlns:p14="http://schemas.microsoft.com/office/powerpoint/2010/main" val="2364519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F096A-989D-CE65-BE64-D2DF32870F8C}"/>
            </a:ext>
          </a:extLst>
        </p:cNvPr>
        <p:cNvGrpSpPr/>
        <p:nvPr/>
      </p:nvGrpSpPr>
      <p:grpSpPr>
        <a:xfrm>
          <a:off x="0" y="0"/>
          <a:ext cx="0" cy="0"/>
          <a:chOff x="0" y="0"/>
          <a:chExt cx="0" cy="0"/>
        </a:xfrm>
      </p:grpSpPr>
      <p:sp>
        <p:nvSpPr>
          <p:cNvPr id="7" name="コンテンツ プレースホルダー 6">
            <a:extLst>
              <a:ext uri="{FF2B5EF4-FFF2-40B4-BE49-F238E27FC236}">
                <a16:creationId xmlns:a16="http://schemas.microsoft.com/office/drawing/2014/main" id="{519AE19D-B878-E225-BDD1-0AB5D5472BC3}"/>
              </a:ext>
            </a:extLst>
          </p:cNvPr>
          <p:cNvSpPr>
            <a:spLocks noGrp="1"/>
          </p:cNvSpPr>
          <p:nvPr>
            <p:ph idx="1"/>
          </p:nvPr>
        </p:nvSpPr>
        <p:spPr>
          <a:xfrm>
            <a:off x="179388" y="620713"/>
            <a:ext cx="8785223" cy="5616575"/>
          </a:xfrm>
        </p:spPr>
        <p:txBody>
          <a:bodyPr/>
          <a:lstStyle/>
          <a:p>
            <a:r>
              <a:rPr lang="ja-JP" altLang="en-US" b="1"/>
              <a:t>宿題で集めた社員の声や取引先様の声を共有します。</a:t>
            </a:r>
            <a:endParaRPr lang="en-US" altLang="ja-JP" b="1"/>
          </a:p>
          <a:p>
            <a:r>
              <a:rPr lang="ja-JP" altLang="en-US" b="1"/>
              <a:t>各社代表しておひとりから、</a:t>
            </a:r>
            <a:br>
              <a:rPr lang="en-US" altLang="ja-JP" b="1"/>
            </a:br>
            <a:r>
              <a:rPr lang="ja-JP" altLang="en-US" b="1"/>
              <a:t>それぞれ以下を話していただきます。</a:t>
            </a:r>
            <a:endParaRPr lang="en-US" altLang="ja-JP" b="1"/>
          </a:p>
          <a:p>
            <a:endParaRPr lang="en-US" altLang="ja-JP"/>
          </a:p>
          <a:p>
            <a:r>
              <a:rPr lang="ja-JP" altLang="en-US" b="1"/>
              <a:t>１：他社員から聞いてきた言葉で印象的だったもの</a:t>
            </a:r>
            <a:endParaRPr lang="en-US" altLang="ja-JP" b="1"/>
          </a:p>
          <a:p>
            <a:r>
              <a:rPr lang="ja-JP" altLang="en-US" b="1"/>
              <a:t>２：お客様から聞いてきた言葉で印象的だったも</a:t>
            </a:r>
            <a:endParaRPr lang="en-US" altLang="ja-JP" b="1"/>
          </a:p>
          <a:p>
            <a:r>
              <a:rPr lang="ja-JP" altLang="en-US" b="1"/>
              <a:t>３：</a:t>
            </a:r>
            <a:r>
              <a:rPr lang="en-US" altLang="ja-JP" b="1"/>
              <a:t>Day1</a:t>
            </a:r>
            <a:r>
              <a:rPr lang="ja-JP" altLang="en-US" b="1"/>
              <a:t>の参加者から出たものとの</a:t>
            </a:r>
            <a:br>
              <a:rPr lang="en-US" altLang="ja-JP" b="1"/>
            </a:br>
            <a:r>
              <a:rPr lang="ja-JP" altLang="en-US" b="1"/>
              <a:t>　　違いがあるとすると何が違ったか。</a:t>
            </a:r>
            <a:endParaRPr lang="en-US" altLang="ja-JP" b="1"/>
          </a:p>
        </p:txBody>
      </p:sp>
      <p:sp>
        <p:nvSpPr>
          <p:cNvPr id="6" name="タイトル 5">
            <a:extLst>
              <a:ext uri="{FF2B5EF4-FFF2-40B4-BE49-F238E27FC236}">
                <a16:creationId xmlns:a16="http://schemas.microsoft.com/office/drawing/2014/main" id="{93F94524-2090-B116-40C5-A3A896263715}"/>
              </a:ext>
            </a:extLst>
          </p:cNvPr>
          <p:cNvSpPr>
            <a:spLocks noGrp="1"/>
          </p:cNvSpPr>
          <p:nvPr>
            <p:ph type="title"/>
          </p:nvPr>
        </p:nvSpPr>
        <p:spPr/>
        <p:txBody>
          <a:bodyPr/>
          <a:lstStyle/>
          <a:p>
            <a:r>
              <a:rPr lang="ja-JP" altLang="en-US"/>
              <a:t>宿題の共有</a:t>
            </a:r>
          </a:p>
        </p:txBody>
      </p:sp>
      <p:grpSp>
        <p:nvGrpSpPr>
          <p:cNvPr id="4" name="グループ化 3">
            <a:extLst>
              <a:ext uri="{FF2B5EF4-FFF2-40B4-BE49-F238E27FC236}">
                <a16:creationId xmlns:a16="http://schemas.microsoft.com/office/drawing/2014/main" id="{231231D6-38A6-B946-0A50-E91DFF1819DD}"/>
              </a:ext>
            </a:extLst>
          </p:cNvPr>
          <p:cNvGrpSpPr/>
          <p:nvPr/>
        </p:nvGrpSpPr>
        <p:grpSpPr>
          <a:xfrm>
            <a:off x="7061562" y="4727577"/>
            <a:ext cx="2082438" cy="1689098"/>
            <a:chOff x="7061562" y="4727577"/>
            <a:chExt cx="2082438" cy="1689098"/>
          </a:xfrm>
        </p:grpSpPr>
        <p:sp>
          <p:nvSpPr>
            <p:cNvPr id="2" name="フリーフォーム 21">
              <a:extLst>
                <a:ext uri="{FF2B5EF4-FFF2-40B4-BE49-F238E27FC236}">
                  <a16:creationId xmlns:a16="http://schemas.microsoft.com/office/drawing/2014/main" id="{59A48FBD-E78B-1714-C8D0-D6D77F85166A}"/>
                </a:ext>
              </a:extLst>
            </p:cNvPr>
            <p:cNvSpPr/>
            <p:nvPr/>
          </p:nvSpPr>
          <p:spPr>
            <a:xfrm rot="10800000" flipH="1">
              <a:off x="7061562" y="4727577"/>
              <a:ext cx="2082438" cy="1689098"/>
            </a:xfrm>
            <a:custGeom>
              <a:avLst/>
              <a:gdLst>
                <a:gd name="connsiteX0" fmla="*/ 103071 w 2082438"/>
                <a:gd name="connsiteY0" fmla="*/ 0 h 1689098"/>
                <a:gd name="connsiteX1" fmla="*/ 2082438 w 2082438"/>
                <a:gd name="connsiteY1" fmla="*/ 0 h 1689098"/>
                <a:gd name="connsiteX2" fmla="*/ 2082438 w 2082438"/>
                <a:gd name="connsiteY2" fmla="*/ 1305232 h 1689098"/>
                <a:gd name="connsiteX3" fmla="*/ 2053822 w 2082438"/>
                <a:gd name="connsiteY3" fmla="*/ 1336718 h 1689098"/>
                <a:gd name="connsiteX4" fmla="*/ 1203101 w 2082438"/>
                <a:gd name="connsiteY4" fmla="*/ 1689098 h 1689098"/>
                <a:gd name="connsiteX5" fmla="*/ 0 w 2082438"/>
                <a:gd name="connsiteY5" fmla="*/ 485997 h 1689098"/>
                <a:gd name="connsiteX6" fmla="*/ 94546 w 2082438"/>
                <a:gd name="connsiteY6" fmla="*/ 17696 h 168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2438" h="1689098">
                  <a:moveTo>
                    <a:pt x="103071" y="0"/>
                  </a:moveTo>
                  <a:lnTo>
                    <a:pt x="2082438" y="0"/>
                  </a:lnTo>
                  <a:lnTo>
                    <a:pt x="2082438" y="1305232"/>
                  </a:lnTo>
                  <a:lnTo>
                    <a:pt x="2053822" y="1336718"/>
                  </a:lnTo>
                  <a:cubicBezTo>
                    <a:pt x="1836103" y="1554436"/>
                    <a:pt x="1535328" y="1689098"/>
                    <a:pt x="1203101" y="1689098"/>
                  </a:cubicBezTo>
                  <a:cubicBezTo>
                    <a:pt x="538647" y="1689098"/>
                    <a:pt x="0" y="1150451"/>
                    <a:pt x="0" y="485997"/>
                  </a:cubicBezTo>
                  <a:cubicBezTo>
                    <a:pt x="0" y="319884"/>
                    <a:pt x="33666" y="161633"/>
                    <a:pt x="94546" y="17696"/>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 name="タイトル 5">
              <a:extLst>
                <a:ext uri="{FF2B5EF4-FFF2-40B4-BE49-F238E27FC236}">
                  <a16:creationId xmlns:a16="http://schemas.microsoft.com/office/drawing/2014/main" id="{CD454277-E49D-5411-9DCE-31653117D21E}"/>
                </a:ext>
              </a:extLst>
            </p:cNvPr>
            <p:cNvSpPr txBox="1">
              <a:spLocks/>
            </p:cNvSpPr>
            <p:nvPr/>
          </p:nvSpPr>
          <p:spPr>
            <a:xfrm>
              <a:off x="7530212" y="5174509"/>
              <a:ext cx="1613788" cy="1099291"/>
            </a:xfrm>
            <a:prstGeom prst="rect">
              <a:avLst/>
            </a:prstGeom>
          </p:spPr>
          <p:txBody>
            <a:bodyPr vert="horz" lIns="72000" tIns="144000" rIns="72000" bIns="72000" rtlCol="0" anchor="ctr">
              <a:noAutofit/>
            </a:bodyPr>
            <a:lstStyle>
              <a:lvl1pPr algn="l" defTabSz="914400" rtl="0" eaLnBrk="1" latinLnBrk="0" hangingPunct="1">
                <a:lnSpc>
                  <a:spcPct val="90000"/>
                </a:lnSpc>
                <a:spcBef>
                  <a:spcPct val="0"/>
                </a:spcBef>
                <a:buNone/>
                <a:defRPr kumimoji="1" sz="2400" b="1" kern="1200">
                  <a:solidFill>
                    <a:srgbClr val="56431E"/>
                  </a:solidFill>
                  <a:latin typeface="游ゴシック" panose="020B0400000000000000" pitchFamily="50" charset="-128"/>
                  <a:ea typeface="游ゴシック" panose="020B0400000000000000" pitchFamily="50" charset="-128"/>
                  <a:cs typeface="+mj-cs"/>
                </a:defRPr>
              </a:lvl1pPr>
            </a:lstStyle>
            <a:p>
              <a:r>
                <a:rPr lang="en-US" altLang="ja-JP" sz="5400">
                  <a:solidFill>
                    <a:schemeClr val="bg1"/>
                  </a:solidFill>
                </a:rPr>
                <a:t> 5</a:t>
              </a:r>
              <a:r>
                <a:rPr lang="ja-JP" altLang="en-US" sz="3600">
                  <a:solidFill>
                    <a:schemeClr val="bg1"/>
                  </a:solidFill>
                </a:rPr>
                <a:t>分</a:t>
              </a:r>
              <a:endParaRPr lang="ja-JP" altLang="en-US" sz="5400">
                <a:solidFill>
                  <a:schemeClr val="bg1"/>
                </a:solidFill>
              </a:endParaRPr>
            </a:p>
          </p:txBody>
        </p:sp>
      </p:grpSp>
    </p:spTree>
    <p:extLst>
      <p:ext uri="{BB962C8B-B14F-4D97-AF65-F5344CB8AC3E}">
        <p14:creationId xmlns:p14="http://schemas.microsoft.com/office/powerpoint/2010/main" val="3913443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15B1C-848A-FE7A-1E95-72980E55D822}"/>
            </a:ext>
          </a:extLst>
        </p:cNvPr>
        <p:cNvGrpSpPr/>
        <p:nvPr/>
      </p:nvGrpSpPr>
      <p:grpSpPr>
        <a:xfrm>
          <a:off x="0" y="0"/>
          <a:ext cx="0" cy="0"/>
          <a:chOff x="0" y="0"/>
          <a:chExt cx="0" cy="0"/>
        </a:xfrm>
      </p:grpSpPr>
      <p:sp>
        <p:nvSpPr>
          <p:cNvPr id="7" name="コンテンツ プレースホルダー 6">
            <a:extLst>
              <a:ext uri="{FF2B5EF4-FFF2-40B4-BE49-F238E27FC236}">
                <a16:creationId xmlns:a16="http://schemas.microsoft.com/office/drawing/2014/main" id="{9558F3AB-DD9C-73D9-5CC7-A80F91BC4624}"/>
              </a:ext>
            </a:extLst>
          </p:cNvPr>
          <p:cNvSpPr>
            <a:spLocks noGrp="1"/>
          </p:cNvSpPr>
          <p:nvPr>
            <p:ph idx="1"/>
          </p:nvPr>
        </p:nvSpPr>
        <p:spPr>
          <a:xfrm>
            <a:off x="179388" y="620712"/>
            <a:ext cx="8785223" cy="5329237"/>
          </a:xfrm>
        </p:spPr>
        <p:txBody>
          <a:bodyPr anchor="ctr"/>
          <a:lstStyle/>
          <a:p>
            <a:r>
              <a:rPr lang="ja-JP" altLang="en-US" b="1"/>
              <a:t>参加メンバー全員で</a:t>
            </a:r>
            <a:r>
              <a:rPr lang="en-US" altLang="ja-JP" b="1"/>
              <a:t> </a:t>
            </a:r>
            <a:r>
              <a:rPr lang="ja-JP" altLang="en-US" b="1"/>
              <a:t>、宿題で集めてきた</a:t>
            </a:r>
            <a:br>
              <a:rPr lang="en-US" altLang="ja-JP" b="1"/>
            </a:br>
            <a:r>
              <a:rPr lang="ja-JP" altLang="en-US" b="1"/>
              <a:t>従業員や取引先の声を新たに付箋に追加しましょう。</a:t>
            </a:r>
            <a:endParaRPr lang="en-US" altLang="ja-JP" b="1"/>
          </a:p>
        </p:txBody>
      </p:sp>
      <p:sp>
        <p:nvSpPr>
          <p:cNvPr id="6" name="タイトル 5">
            <a:extLst>
              <a:ext uri="{FF2B5EF4-FFF2-40B4-BE49-F238E27FC236}">
                <a16:creationId xmlns:a16="http://schemas.microsoft.com/office/drawing/2014/main" id="{A7D6D6BD-0324-7A9E-AEE1-4552C72BD644}"/>
              </a:ext>
            </a:extLst>
          </p:cNvPr>
          <p:cNvSpPr>
            <a:spLocks noGrp="1"/>
          </p:cNvSpPr>
          <p:nvPr>
            <p:ph type="title"/>
          </p:nvPr>
        </p:nvSpPr>
        <p:spPr/>
        <p:txBody>
          <a:bodyPr/>
          <a:lstStyle/>
          <a:p>
            <a:r>
              <a:rPr lang="ja-JP" altLang="en-US"/>
              <a:t>強み・らしさの発見ワーク</a:t>
            </a:r>
          </a:p>
        </p:txBody>
      </p:sp>
      <p:grpSp>
        <p:nvGrpSpPr>
          <p:cNvPr id="2" name="グループ化 1">
            <a:extLst>
              <a:ext uri="{FF2B5EF4-FFF2-40B4-BE49-F238E27FC236}">
                <a16:creationId xmlns:a16="http://schemas.microsoft.com/office/drawing/2014/main" id="{E62115B0-0FAD-4740-EB7F-90FAD460095C}"/>
              </a:ext>
            </a:extLst>
          </p:cNvPr>
          <p:cNvGrpSpPr/>
          <p:nvPr/>
        </p:nvGrpSpPr>
        <p:grpSpPr>
          <a:xfrm>
            <a:off x="7061562" y="4727577"/>
            <a:ext cx="2326853" cy="1689098"/>
            <a:chOff x="7061562" y="4727577"/>
            <a:chExt cx="2326853" cy="1689098"/>
          </a:xfrm>
        </p:grpSpPr>
        <p:sp>
          <p:nvSpPr>
            <p:cNvPr id="3" name="フリーフォーム 21">
              <a:extLst>
                <a:ext uri="{FF2B5EF4-FFF2-40B4-BE49-F238E27FC236}">
                  <a16:creationId xmlns:a16="http://schemas.microsoft.com/office/drawing/2014/main" id="{4BC95EC4-A65D-4B49-4866-DD0318D911DC}"/>
                </a:ext>
              </a:extLst>
            </p:cNvPr>
            <p:cNvSpPr/>
            <p:nvPr/>
          </p:nvSpPr>
          <p:spPr>
            <a:xfrm rot="10800000" flipH="1">
              <a:off x="7061562" y="4727577"/>
              <a:ext cx="2082438" cy="1689098"/>
            </a:xfrm>
            <a:custGeom>
              <a:avLst/>
              <a:gdLst>
                <a:gd name="connsiteX0" fmla="*/ 103071 w 2082438"/>
                <a:gd name="connsiteY0" fmla="*/ 0 h 1689098"/>
                <a:gd name="connsiteX1" fmla="*/ 2082438 w 2082438"/>
                <a:gd name="connsiteY1" fmla="*/ 0 h 1689098"/>
                <a:gd name="connsiteX2" fmla="*/ 2082438 w 2082438"/>
                <a:gd name="connsiteY2" fmla="*/ 1305232 h 1689098"/>
                <a:gd name="connsiteX3" fmla="*/ 2053822 w 2082438"/>
                <a:gd name="connsiteY3" fmla="*/ 1336718 h 1689098"/>
                <a:gd name="connsiteX4" fmla="*/ 1203101 w 2082438"/>
                <a:gd name="connsiteY4" fmla="*/ 1689098 h 1689098"/>
                <a:gd name="connsiteX5" fmla="*/ 0 w 2082438"/>
                <a:gd name="connsiteY5" fmla="*/ 485997 h 1689098"/>
                <a:gd name="connsiteX6" fmla="*/ 94546 w 2082438"/>
                <a:gd name="connsiteY6" fmla="*/ 17696 h 168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2438" h="1689098">
                  <a:moveTo>
                    <a:pt x="103071" y="0"/>
                  </a:moveTo>
                  <a:lnTo>
                    <a:pt x="2082438" y="0"/>
                  </a:lnTo>
                  <a:lnTo>
                    <a:pt x="2082438" y="1305232"/>
                  </a:lnTo>
                  <a:lnTo>
                    <a:pt x="2053822" y="1336718"/>
                  </a:lnTo>
                  <a:cubicBezTo>
                    <a:pt x="1836103" y="1554436"/>
                    <a:pt x="1535328" y="1689098"/>
                    <a:pt x="1203101" y="1689098"/>
                  </a:cubicBezTo>
                  <a:cubicBezTo>
                    <a:pt x="538647" y="1689098"/>
                    <a:pt x="0" y="1150451"/>
                    <a:pt x="0" y="485997"/>
                  </a:cubicBezTo>
                  <a:cubicBezTo>
                    <a:pt x="0" y="319884"/>
                    <a:pt x="33666" y="161633"/>
                    <a:pt x="94546" y="17696"/>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 name="タイトル 5">
              <a:extLst>
                <a:ext uri="{FF2B5EF4-FFF2-40B4-BE49-F238E27FC236}">
                  <a16:creationId xmlns:a16="http://schemas.microsoft.com/office/drawing/2014/main" id="{FF073F7E-0676-A20F-F8D6-C073AE51D8DF}"/>
                </a:ext>
              </a:extLst>
            </p:cNvPr>
            <p:cNvSpPr txBox="1">
              <a:spLocks/>
            </p:cNvSpPr>
            <p:nvPr/>
          </p:nvSpPr>
          <p:spPr>
            <a:xfrm>
              <a:off x="7688362" y="5145755"/>
              <a:ext cx="1700053" cy="1128045"/>
            </a:xfrm>
            <a:prstGeom prst="rect">
              <a:avLst/>
            </a:prstGeom>
          </p:spPr>
          <p:txBody>
            <a:bodyPr vert="horz" lIns="72000" tIns="144000" rIns="72000" bIns="72000" rtlCol="0" anchor="ctr">
              <a:noAutofit/>
            </a:bodyPr>
            <a:lstStyle>
              <a:lvl1pPr algn="l" defTabSz="914400" rtl="0" eaLnBrk="1" latinLnBrk="0" hangingPunct="1">
                <a:lnSpc>
                  <a:spcPct val="90000"/>
                </a:lnSpc>
                <a:spcBef>
                  <a:spcPct val="0"/>
                </a:spcBef>
                <a:buNone/>
                <a:defRPr kumimoji="1" sz="2400" b="1" kern="1200">
                  <a:solidFill>
                    <a:srgbClr val="56431E"/>
                  </a:solidFill>
                  <a:latin typeface="游ゴシック" panose="020B0400000000000000" pitchFamily="50" charset="-128"/>
                  <a:ea typeface="游ゴシック" panose="020B0400000000000000" pitchFamily="50" charset="-128"/>
                  <a:cs typeface="+mj-cs"/>
                </a:defRPr>
              </a:lvl1pPr>
            </a:lstStyle>
            <a:p>
              <a:r>
                <a:rPr lang="ja-JP" altLang="en-US" sz="3600">
                  <a:solidFill>
                    <a:schemeClr val="bg1"/>
                  </a:solidFill>
                  <a:latin typeface="游ゴシック"/>
                  <a:ea typeface="游ゴシック"/>
                </a:rPr>
                <a:t>5分</a:t>
              </a:r>
              <a:endParaRPr lang="ja-JP" altLang="en-US" sz="5400">
                <a:solidFill>
                  <a:schemeClr val="bg1"/>
                </a:solidFill>
                <a:latin typeface="游ゴシック"/>
                <a:ea typeface="游ゴシック"/>
              </a:endParaRPr>
            </a:p>
          </p:txBody>
        </p:sp>
      </p:grpSp>
    </p:spTree>
    <p:extLst>
      <p:ext uri="{BB962C8B-B14F-4D97-AF65-F5344CB8AC3E}">
        <p14:creationId xmlns:p14="http://schemas.microsoft.com/office/powerpoint/2010/main" val="370646192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95000"/>
            <a:lumOff val="5000"/>
          </a:schemeClr>
        </a:solidFill>
        <a:ln>
          <a:noFill/>
        </a:ln>
      </a:spPr>
      <a:bodyPr rtlCol="0" anchor="ctr"/>
      <a:lstStyle>
        <a:defPPr algn="ctr">
          <a:defRPr kumimoji="1"/>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3398</Words>
  <Application>Microsoft Office PowerPoint</Application>
  <PresentationFormat>画面に合わせる (4:3)</PresentationFormat>
  <Paragraphs>474</Paragraphs>
  <Slides>62</Slides>
  <Notes>62</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62</vt:i4>
      </vt:variant>
    </vt:vector>
  </HeadingPairs>
  <TitlesOfParts>
    <vt:vector size="71" baseType="lpstr">
      <vt:lpstr>HGMaruGothicMPRO</vt:lpstr>
      <vt:lpstr>Hiragino Kaku Gothic Pro W6</vt:lpstr>
      <vt:lpstr>Mamelon</vt:lpstr>
      <vt:lpstr>Toppan Bunkyu Midashi Gothic Extrabold</vt:lpstr>
      <vt:lpstr>游ゴシック</vt:lpstr>
      <vt:lpstr>游ゴシック</vt:lpstr>
      <vt:lpstr>Arial</vt:lpstr>
      <vt:lpstr>Calibri</vt:lpstr>
      <vt:lpstr>Office テーマ</vt:lpstr>
      <vt:lpstr>ワークショップ中は、記録のため、 事務局で写真を撮影させていただきます  映り込みに抵抗がある方は、 事務局までご連絡ください。</vt:lpstr>
      <vt:lpstr>中小企業のための 自社を生かした戦い方を考える ワークショップ</vt:lpstr>
      <vt:lpstr>本日の講師</vt:lpstr>
      <vt:lpstr>ワークショップの構成</vt:lpstr>
      <vt:lpstr>ワークショップの構成</vt:lpstr>
      <vt:lpstr>今日の流れ</vt:lpstr>
      <vt:lpstr>宿題の共有</vt:lpstr>
      <vt:lpstr>宿題の共有</vt:lpstr>
      <vt:lpstr>強み・らしさの発見ワーク</vt:lpstr>
      <vt:lpstr>強み・らしさの発見ワーク</vt:lpstr>
      <vt:lpstr>強み・らしさの発見ワーク</vt:lpstr>
      <vt:lpstr>強み・らしさの発見ワーク</vt:lpstr>
      <vt:lpstr>強み・らしさの発見ワーク</vt:lpstr>
      <vt:lpstr>休憩</vt:lpstr>
      <vt:lpstr>強み・らしさの発見ワーク</vt:lpstr>
      <vt:lpstr>キーフレーズ作りで悩んだら、、、</vt:lpstr>
      <vt:lpstr>より言葉を推敲してみる</vt:lpstr>
      <vt:lpstr>強み・らしさの発見ワーク</vt:lpstr>
      <vt:lpstr>強み・らしさの発見ワーク</vt:lpstr>
      <vt:lpstr>お疲れさまでした</vt:lpstr>
      <vt:lpstr>知財とデザイン経営</vt:lpstr>
      <vt:lpstr>自社らしさを…</vt:lpstr>
      <vt:lpstr>デザイン経営の観点で考える</vt:lpstr>
      <vt:lpstr>PowerPoint プレゼンテーション</vt:lpstr>
      <vt:lpstr>PowerPoint プレゼンテーション</vt:lpstr>
      <vt:lpstr>「デザイン経営」宣言（経済産業省・特許庁）</vt:lpstr>
      <vt:lpstr>PowerPoint プレゼンテーション</vt:lpstr>
      <vt:lpstr>「自社らしさ」を中核においた高付加価値な事業と組織づくり</vt:lpstr>
      <vt:lpstr>デザイン経営の３つの要素</vt:lpstr>
      <vt:lpstr>PowerPoint プレゼンテーション</vt:lpstr>
      <vt:lpstr>そもそも人格形成＝自社らしさが中核にある意味は？</vt:lpstr>
      <vt:lpstr>デザイン経営の３つの要素</vt:lpstr>
      <vt:lpstr>デザイン経営の３つの要素</vt:lpstr>
      <vt:lpstr>デザイン経営のアクション事例</vt:lpstr>
      <vt:lpstr>デザイン経営のアクション事例：アイワ工芸</vt:lpstr>
      <vt:lpstr>デザイン経営のアクション事例：アイワ工芸</vt:lpstr>
      <vt:lpstr>デザイン経営のアクション事例：アイワ工芸</vt:lpstr>
      <vt:lpstr>デザイン経営のアクション事例：アイワ工芸</vt:lpstr>
      <vt:lpstr>デザイン経営のアクション事例：アイワ工芸</vt:lpstr>
      <vt:lpstr>デザイン経営の３つの要素</vt:lpstr>
      <vt:lpstr>デザイン経営のアクション事例：船橋</vt:lpstr>
      <vt:lpstr>デザイン経営のアクション事例：船橋</vt:lpstr>
      <vt:lpstr>デザイン経営のアクション事例：船橋</vt:lpstr>
      <vt:lpstr>デザイン経営のアクション事例：船橋</vt:lpstr>
      <vt:lpstr>デザイン経営のアクション事例：船橋</vt:lpstr>
      <vt:lpstr>デザイン経営のアクション事例：船橋</vt:lpstr>
      <vt:lpstr>【本日のテーマ】 自社らしさをもっと生かす行動を決めよう</vt:lpstr>
      <vt:lpstr>知財の観点で考える</vt:lpstr>
      <vt:lpstr>PowerPoint プレゼンテーション</vt:lpstr>
      <vt:lpstr>自社らしさ、自社の強みを知的財産に</vt:lpstr>
      <vt:lpstr>自社らしさ、自社の強みを知的財産に</vt:lpstr>
      <vt:lpstr>名古屋の看板屋：アイワ工芸の事例</vt:lpstr>
      <vt:lpstr>デザイン経営の３つの要素</vt:lpstr>
      <vt:lpstr>自社らしさを生かすための明日からの行動を決めましょう</vt:lpstr>
      <vt:lpstr>自社らしさを生かすための明日からの行動を決めましょう</vt:lpstr>
      <vt:lpstr>具体的なアクションを支援してくれる仕組み</vt:lpstr>
      <vt:lpstr>おわりに</vt:lpstr>
      <vt:lpstr>ワークショップの構成</vt:lpstr>
      <vt:lpstr>「自社らしさ」を中核においた高付加価値な事業と組織づくり</vt:lpstr>
      <vt:lpstr>PowerPoint プレゼンテーション</vt:lpstr>
      <vt:lpstr>記念の全体集合写真を撮ります。 写真に写ってOKな方、 前方に集まってください！</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2025-05-30T02:55:32Z</dcterms:created>
  <dcterms:modified xsi:type="dcterms:W3CDTF">2025-05-30T02:55:42Z</dcterms:modified>
</cp:coreProperties>
</file>