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1.xml" ContentType="application/vnd.openxmlformats-officedocument.presentationml.slide+xml"/>
  <Override PartName="/ppt/presentation.xml" ContentType="application/vnd.openxmlformats-officedocument.presentationml.presentation.main+xml"/>
  <Override PartName="/ppt/notesSlides/notesSlide12.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7.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0"/>
  </p:notesMasterIdLst>
  <p:sldIdLst>
    <p:sldId id="256" r:id="rId2"/>
    <p:sldId id="257" r:id="rId3"/>
    <p:sldId id="258" r:id="rId4"/>
    <p:sldId id="288" r:id="rId5"/>
    <p:sldId id="259" r:id="rId6"/>
    <p:sldId id="287" r:id="rId7"/>
    <p:sldId id="260" r:id="rId8"/>
    <p:sldId id="283" r:id="rId9"/>
    <p:sldId id="261" r:id="rId10"/>
    <p:sldId id="284" r:id="rId11"/>
    <p:sldId id="262" r:id="rId12"/>
    <p:sldId id="285" r:id="rId13"/>
    <p:sldId id="263" r:id="rId14"/>
    <p:sldId id="265" r:id="rId15"/>
    <p:sldId id="264" r:id="rId16"/>
    <p:sldId id="266" r:id="rId17"/>
    <p:sldId id="267" r:id="rId18"/>
    <p:sldId id="268" r:id="rId19"/>
    <p:sldId id="269" r:id="rId20"/>
    <p:sldId id="270" r:id="rId21"/>
    <p:sldId id="271" r:id="rId22"/>
    <p:sldId id="272" r:id="rId23"/>
    <p:sldId id="273" r:id="rId24"/>
    <p:sldId id="278" r:id="rId25"/>
    <p:sldId id="274" r:id="rId26"/>
    <p:sldId id="275" r:id="rId27"/>
    <p:sldId id="277" r:id="rId28"/>
    <p:sldId id="276" r:id="rId29"/>
  </p:sldIdLst>
  <p:sldSz cx="10691813" cy="7559675"/>
  <p:notesSz cx="10020300" cy="688816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788"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788"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788"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788"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788"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788"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788"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788"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788"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496" userDrawn="1">
          <p15:clr>
            <a:srgbClr val="747775"/>
          </p15:clr>
        </p15:guide>
        <p15:guide id="2" pos="3368" userDrawn="1">
          <p15:clr>
            <a:srgbClr val="747775"/>
          </p15:clr>
        </p15:guide>
        <p15:guide id="3" orient="horz" pos="2381" userDrawn="1">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87"/>
    <p:restoredTop sz="94694"/>
  </p:normalViewPr>
  <p:slideViewPr>
    <p:cSldViewPr snapToGrid="0">
      <p:cViewPr varScale="1">
        <p:scale>
          <a:sx n="106" d="100"/>
          <a:sy n="106" d="100"/>
        </p:scale>
        <p:origin x="1840" y="176"/>
      </p:cViewPr>
      <p:guideLst>
        <p:guide orient="horz" pos="1496"/>
        <p:guide pos="3368"/>
        <p:guide orient="horz" pos="23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37"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182938" y="515938"/>
            <a:ext cx="3654425" cy="2584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1002030" y="3271878"/>
            <a:ext cx="8016240" cy="3099673"/>
          </a:xfrm>
          <a:prstGeom prst="rect">
            <a:avLst/>
          </a:prstGeom>
          <a:noFill/>
          <a:ln>
            <a:noFill/>
          </a:ln>
        </p:spPr>
        <p:txBody>
          <a:bodyPr spcFirstLastPara="1" wrap="square" lIns="96600" tIns="96600" rIns="96600" bIns="96600"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788"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788"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788"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788"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788"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788"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788"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788"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788"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182938" y="515938"/>
            <a:ext cx="3654425" cy="2584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1002030" y="3271878"/>
            <a:ext cx="8016240" cy="3099673"/>
          </a:xfrm>
          <a:prstGeom prst="rect">
            <a:avLst/>
          </a:prstGeom>
        </p:spPr>
        <p:txBody>
          <a:bodyPr spcFirstLastPara="1" wrap="square" lIns="96600" tIns="96600" rIns="96600" bIns="96600" anchor="t" anchorCtr="0">
            <a:noAutofit/>
          </a:bodyPr>
          <a:lstStyle/>
          <a:p>
            <a:pPr marL="0" indent="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a:extLst>
            <a:ext uri="{FF2B5EF4-FFF2-40B4-BE49-F238E27FC236}">
              <a16:creationId xmlns:a16="http://schemas.microsoft.com/office/drawing/2014/main" id="{E174EFB9-1FEE-592D-C7B9-C7899DDE0795}"/>
            </a:ext>
          </a:extLst>
        </p:cNvPr>
        <p:cNvGrpSpPr/>
        <p:nvPr/>
      </p:nvGrpSpPr>
      <p:grpSpPr>
        <a:xfrm>
          <a:off x="0" y="0"/>
          <a:ext cx="0" cy="0"/>
          <a:chOff x="0" y="0"/>
          <a:chExt cx="0" cy="0"/>
        </a:xfrm>
      </p:grpSpPr>
      <p:sp>
        <p:nvSpPr>
          <p:cNvPr id="89" name="Google Shape;89;g3259d42184a_0_80:notes">
            <a:extLst>
              <a:ext uri="{FF2B5EF4-FFF2-40B4-BE49-F238E27FC236}">
                <a16:creationId xmlns:a16="http://schemas.microsoft.com/office/drawing/2014/main" id="{88E14DF4-344D-5758-7C5F-C9EFDEA6E83E}"/>
              </a:ext>
            </a:extLst>
          </p:cNvPr>
          <p:cNvSpPr>
            <a:spLocks noGrp="1" noRot="1" noChangeAspect="1"/>
          </p:cNvSpPr>
          <p:nvPr>
            <p:ph type="sldImg" idx="2"/>
          </p:nvPr>
        </p:nvSpPr>
        <p:spPr>
          <a:xfrm>
            <a:off x="3182938" y="515938"/>
            <a:ext cx="3654425" cy="2584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3259d42184a_0_80:notes">
            <a:extLst>
              <a:ext uri="{FF2B5EF4-FFF2-40B4-BE49-F238E27FC236}">
                <a16:creationId xmlns:a16="http://schemas.microsoft.com/office/drawing/2014/main" id="{97A9164A-125A-0951-2C19-D929026159B2}"/>
              </a:ext>
            </a:extLst>
          </p:cNvPr>
          <p:cNvSpPr txBox="1">
            <a:spLocks noGrp="1"/>
          </p:cNvSpPr>
          <p:nvPr>
            <p:ph type="body" idx="1"/>
          </p:nvPr>
        </p:nvSpPr>
        <p:spPr>
          <a:xfrm>
            <a:off x="1002030" y="3271878"/>
            <a:ext cx="8016240" cy="3099673"/>
          </a:xfrm>
          <a:prstGeom prst="rect">
            <a:avLst/>
          </a:prstGeom>
        </p:spPr>
        <p:txBody>
          <a:bodyPr spcFirstLastPara="1" wrap="square" lIns="96600" tIns="96600" rIns="96600" bIns="96600" anchor="t" anchorCtr="0">
            <a:noAutofit/>
          </a:bodyPr>
          <a:lstStyle/>
          <a:p>
            <a:pPr marL="0" indent="0">
              <a:buNone/>
            </a:pPr>
            <a:endParaRPr/>
          </a:p>
        </p:txBody>
      </p:sp>
    </p:spTree>
    <p:extLst>
      <p:ext uri="{BB962C8B-B14F-4D97-AF65-F5344CB8AC3E}">
        <p14:creationId xmlns:p14="http://schemas.microsoft.com/office/powerpoint/2010/main" val="27274412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3259d42184a_0_94:notes"/>
          <p:cNvSpPr>
            <a:spLocks noGrp="1" noRot="1" noChangeAspect="1"/>
          </p:cNvSpPr>
          <p:nvPr>
            <p:ph type="sldImg" idx="2"/>
          </p:nvPr>
        </p:nvSpPr>
        <p:spPr>
          <a:xfrm>
            <a:off x="3182938" y="515938"/>
            <a:ext cx="3654425" cy="2584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3259d42184a_0_94:notes"/>
          <p:cNvSpPr txBox="1">
            <a:spLocks noGrp="1"/>
          </p:cNvSpPr>
          <p:nvPr>
            <p:ph type="body" idx="1"/>
          </p:nvPr>
        </p:nvSpPr>
        <p:spPr>
          <a:xfrm>
            <a:off x="1002030" y="3271878"/>
            <a:ext cx="8016240" cy="3099673"/>
          </a:xfrm>
          <a:prstGeom prst="rect">
            <a:avLst/>
          </a:prstGeom>
        </p:spPr>
        <p:txBody>
          <a:bodyPr spcFirstLastPara="1" wrap="square" lIns="96600" tIns="96600" rIns="96600" bIns="96600" anchor="t" anchorCtr="0">
            <a:noAutofit/>
          </a:bodyPr>
          <a:lstStyle/>
          <a:p>
            <a:pPr marL="0" indent="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a:extLst>
            <a:ext uri="{FF2B5EF4-FFF2-40B4-BE49-F238E27FC236}">
              <a16:creationId xmlns:a16="http://schemas.microsoft.com/office/drawing/2014/main" id="{C5663D04-08F3-32A0-3E45-06557E3BD612}"/>
            </a:ext>
          </a:extLst>
        </p:cNvPr>
        <p:cNvGrpSpPr/>
        <p:nvPr/>
      </p:nvGrpSpPr>
      <p:grpSpPr>
        <a:xfrm>
          <a:off x="0" y="0"/>
          <a:ext cx="0" cy="0"/>
          <a:chOff x="0" y="0"/>
          <a:chExt cx="0" cy="0"/>
        </a:xfrm>
      </p:grpSpPr>
      <p:sp>
        <p:nvSpPr>
          <p:cNvPr id="97" name="Google Shape;97;g3259d42184a_0_94:notes">
            <a:extLst>
              <a:ext uri="{FF2B5EF4-FFF2-40B4-BE49-F238E27FC236}">
                <a16:creationId xmlns:a16="http://schemas.microsoft.com/office/drawing/2014/main" id="{9E7A19FA-B021-6AFE-BFCE-827A4F1CC3D3}"/>
              </a:ext>
            </a:extLst>
          </p:cNvPr>
          <p:cNvSpPr>
            <a:spLocks noGrp="1" noRot="1" noChangeAspect="1"/>
          </p:cNvSpPr>
          <p:nvPr>
            <p:ph type="sldImg" idx="2"/>
          </p:nvPr>
        </p:nvSpPr>
        <p:spPr>
          <a:xfrm>
            <a:off x="3182938" y="515938"/>
            <a:ext cx="3654425" cy="2584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3259d42184a_0_94:notes">
            <a:extLst>
              <a:ext uri="{FF2B5EF4-FFF2-40B4-BE49-F238E27FC236}">
                <a16:creationId xmlns:a16="http://schemas.microsoft.com/office/drawing/2014/main" id="{7249C0C5-D244-0AE3-94FD-EA073F875A15}"/>
              </a:ext>
            </a:extLst>
          </p:cNvPr>
          <p:cNvSpPr txBox="1">
            <a:spLocks noGrp="1"/>
          </p:cNvSpPr>
          <p:nvPr>
            <p:ph type="body" idx="1"/>
          </p:nvPr>
        </p:nvSpPr>
        <p:spPr>
          <a:xfrm>
            <a:off x="1002030" y="3271878"/>
            <a:ext cx="8016240" cy="3099673"/>
          </a:xfrm>
          <a:prstGeom prst="rect">
            <a:avLst/>
          </a:prstGeom>
        </p:spPr>
        <p:txBody>
          <a:bodyPr spcFirstLastPara="1" wrap="square" lIns="96600" tIns="96600" rIns="96600" bIns="96600" anchor="t" anchorCtr="0">
            <a:noAutofit/>
          </a:bodyPr>
          <a:lstStyle/>
          <a:p>
            <a:pPr marL="0" indent="0">
              <a:buNone/>
            </a:pPr>
            <a:endParaRPr/>
          </a:p>
        </p:txBody>
      </p:sp>
    </p:spTree>
    <p:extLst>
      <p:ext uri="{BB962C8B-B14F-4D97-AF65-F5344CB8AC3E}">
        <p14:creationId xmlns:p14="http://schemas.microsoft.com/office/powerpoint/2010/main" val="31901947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3259d42184a_0_89:notes"/>
          <p:cNvSpPr>
            <a:spLocks noGrp="1" noRot="1" noChangeAspect="1"/>
          </p:cNvSpPr>
          <p:nvPr>
            <p:ph type="sldImg" idx="2"/>
          </p:nvPr>
        </p:nvSpPr>
        <p:spPr>
          <a:xfrm>
            <a:off x="3182938" y="515938"/>
            <a:ext cx="3654425" cy="2584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3259d42184a_0_89:notes"/>
          <p:cNvSpPr txBox="1">
            <a:spLocks noGrp="1"/>
          </p:cNvSpPr>
          <p:nvPr>
            <p:ph type="body" idx="1"/>
          </p:nvPr>
        </p:nvSpPr>
        <p:spPr>
          <a:xfrm>
            <a:off x="1002030" y="3271878"/>
            <a:ext cx="8016240" cy="3099673"/>
          </a:xfrm>
          <a:prstGeom prst="rect">
            <a:avLst/>
          </a:prstGeom>
        </p:spPr>
        <p:txBody>
          <a:bodyPr spcFirstLastPara="1" wrap="square" lIns="96600" tIns="96600" rIns="96600" bIns="96600" anchor="t" anchorCtr="0">
            <a:noAutofit/>
          </a:bodyPr>
          <a:lstStyle/>
          <a:p>
            <a:pPr marL="0" indent="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3259d42184a_0_102:notes"/>
          <p:cNvSpPr>
            <a:spLocks noGrp="1" noRot="1" noChangeAspect="1"/>
          </p:cNvSpPr>
          <p:nvPr>
            <p:ph type="sldImg" idx="2"/>
          </p:nvPr>
        </p:nvSpPr>
        <p:spPr>
          <a:xfrm>
            <a:off x="3182938" y="515938"/>
            <a:ext cx="3654425" cy="2584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3259d42184a_0_102:notes"/>
          <p:cNvSpPr txBox="1">
            <a:spLocks noGrp="1"/>
          </p:cNvSpPr>
          <p:nvPr>
            <p:ph type="body" idx="1"/>
          </p:nvPr>
        </p:nvSpPr>
        <p:spPr>
          <a:xfrm>
            <a:off x="1002030" y="3271878"/>
            <a:ext cx="8016240" cy="3099673"/>
          </a:xfrm>
          <a:prstGeom prst="rect">
            <a:avLst/>
          </a:prstGeom>
        </p:spPr>
        <p:txBody>
          <a:bodyPr spcFirstLastPara="1" wrap="square" lIns="96600" tIns="96600" rIns="96600" bIns="96600" anchor="t" anchorCtr="0">
            <a:noAutofit/>
          </a:bodyPr>
          <a:lstStyle/>
          <a:p>
            <a:pPr marL="0" indent="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32d703b2854_0_6:notes"/>
          <p:cNvSpPr>
            <a:spLocks noGrp="1" noRot="1" noChangeAspect="1"/>
          </p:cNvSpPr>
          <p:nvPr>
            <p:ph type="sldImg" idx="2"/>
          </p:nvPr>
        </p:nvSpPr>
        <p:spPr>
          <a:xfrm>
            <a:off x="3182938" y="515938"/>
            <a:ext cx="3654425" cy="2584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32d703b2854_0_6:notes"/>
          <p:cNvSpPr txBox="1">
            <a:spLocks noGrp="1"/>
          </p:cNvSpPr>
          <p:nvPr>
            <p:ph type="body" idx="1"/>
          </p:nvPr>
        </p:nvSpPr>
        <p:spPr>
          <a:xfrm>
            <a:off x="1002030" y="3271878"/>
            <a:ext cx="8016240" cy="3099673"/>
          </a:xfrm>
          <a:prstGeom prst="rect">
            <a:avLst/>
          </a:prstGeom>
        </p:spPr>
        <p:txBody>
          <a:bodyPr spcFirstLastPara="1" wrap="square" lIns="96600" tIns="96600" rIns="96600" bIns="96600" anchor="t" anchorCtr="0">
            <a:noAutofit/>
          </a:bodyPr>
          <a:lstStyle/>
          <a:p>
            <a:pPr marL="0" indent="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3259d42184a_0_109:notes"/>
          <p:cNvSpPr>
            <a:spLocks noGrp="1" noRot="1" noChangeAspect="1"/>
          </p:cNvSpPr>
          <p:nvPr>
            <p:ph type="sldImg" idx="2"/>
          </p:nvPr>
        </p:nvSpPr>
        <p:spPr>
          <a:xfrm>
            <a:off x="3182938" y="515938"/>
            <a:ext cx="3654425" cy="2584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3259d42184a_0_109:notes"/>
          <p:cNvSpPr txBox="1">
            <a:spLocks noGrp="1"/>
          </p:cNvSpPr>
          <p:nvPr>
            <p:ph type="body" idx="1"/>
          </p:nvPr>
        </p:nvSpPr>
        <p:spPr>
          <a:xfrm>
            <a:off x="1002030" y="3271878"/>
            <a:ext cx="8016240" cy="3099673"/>
          </a:xfrm>
          <a:prstGeom prst="rect">
            <a:avLst/>
          </a:prstGeom>
        </p:spPr>
        <p:txBody>
          <a:bodyPr spcFirstLastPara="1" wrap="square" lIns="96600" tIns="96600" rIns="96600" bIns="96600" anchor="t" anchorCtr="0">
            <a:noAutofit/>
          </a:bodyPr>
          <a:lstStyle/>
          <a:p>
            <a:pPr marL="0" indent="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3259d42184a_0_118:notes"/>
          <p:cNvSpPr>
            <a:spLocks noGrp="1" noRot="1" noChangeAspect="1"/>
          </p:cNvSpPr>
          <p:nvPr>
            <p:ph type="sldImg" idx="2"/>
          </p:nvPr>
        </p:nvSpPr>
        <p:spPr>
          <a:xfrm>
            <a:off x="3182938" y="515938"/>
            <a:ext cx="3654425" cy="2584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3259d42184a_0_118:notes"/>
          <p:cNvSpPr txBox="1">
            <a:spLocks noGrp="1"/>
          </p:cNvSpPr>
          <p:nvPr>
            <p:ph type="body" idx="1"/>
          </p:nvPr>
        </p:nvSpPr>
        <p:spPr>
          <a:xfrm>
            <a:off x="1002030" y="3271878"/>
            <a:ext cx="8016240" cy="3099673"/>
          </a:xfrm>
          <a:prstGeom prst="rect">
            <a:avLst/>
          </a:prstGeom>
        </p:spPr>
        <p:txBody>
          <a:bodyPr spcFirstLastPara="1" wrap="square" lIns="96600" tIns="96600" rIns="96600" bIns="96600" anchor="t" anchorCtr="0">
            <a:noAutofit/>
          </a:bodyPr>
          <a:lstStyle/>
          <a:p>
            <a:pPr marL="0" indent="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3259d42184a_0_133:notes"/>
          <p:cNvSpPr>
            <a:spLocks noGrp="1" noRot="1" noChangeAspect="1"/>
          </p:cNvSpPr>
          <p:nvPr>
            <p:ph type="sldImg" idx="2"/>
          </p:nvPr>
        </p:nvSpPr>
        <p:spPr>
          <a:xfrm>
            <a:off x="3182938" y="515938"/>
            <a:ext cx="3654425" cy="2584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3259d42184a_0_133:notes"/>
          <p:cNvSpPr txBox="1">
            <a:spLocks noGrp="1"/>
          </p:cNvSpPr>
          <p:nvPr>
            <p:ph type="body" idx="1"/>
          </p:nvPr>
        </p:nvSpPr>
        <p:spPr>
          <a:xfrm>
            <a:off x="1002030" y="3271878"/>
            <a:ext cx="8016240" cy="3099673"/>
          </a:xfrm>
          <a:prstGeom prst="rect">
            <a:avLst/>
          </a:prstGeom>
        </p:spPr>
        <p:txBody>
          <a:bodyPr spcFirstLastPara="1" wrap="square" lIns="96600" tIns="96600" rIns="96600" bIns="96600" anchor="t" anchorCtr="0">
            <a:noAutofit/>
          </a:bodyPr>
          <a:lstStyle/>
          <a:p>
            <a:pPr marL="0" indent="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3259d42184a_0_153:notes"/>
          <p:cNvSpPr>
            <a:spLocks noGrp="1" noRot="1" noChangeAspect="1"/>
          </p:cNvSpPr>
          <p:nvPr>
            <p:ph type="sldImg" idx="2"/>
          </p:nvPr>
        </p:nvSpPr>
        <p:spPr>
          <a:xfrm>
            <a:off x="3182938" y="515938"/>
            <a:ext cx="3654425" cy="2584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3259d42184a_0_153:notes"/>
          <p:cNvSpPr txBox="1">
            <a:spLocks noGrp="1"/>
          </p:cNvSpPr>
          <p:nvPr>
            <p:ph type="body" idx="1"/>
          </p:nvPr>
        </p:nvSpPr>
        <p:spPr>
          <a:xfrm>
            <a:off x="1002030" y="3271878"/>
            <a:ext cx="8016240" cy="3099673"/>
          </a:xfrm>
          <a:prstGeom prst="rect">
            <a:avLst/>
          </a:prstGeom>
        </p:spPr>
        <p:txBody>
          <a:bodyPr spcFirstLastPara="1" wrap="square" lIns="96600" tIns="96600" rIns="96600" bIns="96600" anchor="t" anchorCtr="0">
            <a:noAutofit/>
          </a:bodyPr>
          <a:lstStyle/>
          <a:p>
            <a:pPr marL="0" indent="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3259d42184a_0_0:notes"/>
          <p:cNvSpPr>
            <a:spLocks noGrp="1" noRot="1" noChangeAspect="1"/>
          </p:cNvSpPr>
          <p:nvPr>
            <p:ph type="sldImg" idx="2"/>
          </p:nvPr>
        </p:nvSpPr>
        <p:spPr>
          <a:xfrm>
            <a:off x="3182938" y="515938"/>
            <a:ext cx="3654425" cy="2584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259d42184a_0_0:notes"/>
          <p:cNvSpPr txBox="1">
            <a:spLocks noGrp="1"/>
          </p:cNvSpPr>
          <p:nvPr>
            <p:ph type="body" idx="1"/>
          </p:nvPr>
        </p:nvSpPr>
        <p:spPr>
          <a:xfrm>
            <a:off x="1002030" y="3271878"/>
            <a:ext cx="8016240" cy="3099673"/>
          </a:xfrm>
          <a:prstGeom prst="rect">
            <a:avLst/>
          </a:prstGeom>
        </p:spPr>
        <p:txBody>
          <a:bodyPr spcFirstLastPara="1" wrap="square" lIns="96600" tIns="96600" rIns="96600" bIns="96600" anchor="t" anchorCtr="0">
            <a:noAutofit/>
          </a:bodyPr>
          <a:lstStyle/>
          <a:p>
            <a:pPr marL="0" indent="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3259d42184a_0_160:notes"/>
          <p:cNvSpPr>
            <a:spLocks noGrp="1" noRot="1" noChangeAspect="1"/>
          </p:cNvSpPr>
          <p:nvPr>
            <p:ph type="sldImg" idx="2"/>
          </p:nvPr>
        </p:nvSpPr>
        <p:spPr>
          <a:xfrm>
            <a:off x="3182938" y="515938"/>
            <a:ext cx="3654425" cy="2584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3259d42184a_0_160:notes"/>
          <p:cNvSpPr txBox="1">
            <a:spLocks noGrp="1"/>
          </p:cNvSpPr>
          <p:nvPr>
            <p:ph type="body" idx="1"/>
          </p:nvPr>
        </p:nvSpPr>
        <p:spPr>
          <a:xfrm>
            <a:off x="1002030" y="3271878"/>
            <a:ext cx="8016240" cy="3099673"/>
          </a:xfrm>
          <a:prstGeom prst="rect">
            <a:avLst/>
          </a:prstGeom>
        </p:spPr>
        <p:txBody>
          <a:bodyPr spcFirstLastPara="1" wrap="square" lIns="96600" tIns="96600" rIns="96600" bIns="96600" anchor="t" anchorCtr="0">
            <a:noAutofit/>
          </a:bodyPr>
          <a:lstStyle/>
          <a:p>
            <a:pPr marL="0" indent="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3259d42184a_0_166:notes"/>
          <p:cNvSpPr>
            <a:spLocks noGrp="1" noRot="1" noChangeAspect="1"/>
          </p:cNvSpPr>
          <p:nvPr>
            <p:ph type="sldImg" idx="2"/>
          </p:nvPr>
        </p:nvSpPr>
        <p:spPr>
          <a:xfrm>
            <a:off x="3182938" y="515938"/>
            <a:ext cx="3654425" cy="2584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3259d42184a_0_166:notes"/>
          <p:cNvSpPr txBox="1">
            <a:spLocks noGrp="1"/>
          </p:cNvSpPr>
          <p:nvPr>
            <p:ph type="body" idx="1"/>
          </p:nvPr>
        </p:nvSpPr>
        <p:spPr>
          <a:xfrm>
            <a:off x="1002030" y="3271878"/>
            <a:ext cx="8016240" cy="3099673"/>
          </a:xfrm>
          <a:prstGeom prst="rect">
            <a:avLst/>
          </a:prstGeom>
        </p:spPr>
        <p:txBody>
          <a:bodyPr spcFirstLastPara="1" wrap="square" lIns="96600" tIns="96600" rIns="96600" bIns="96600" anchor="t" anchorCtr="0">
            <a:noAutofit/>
          </a:bodyPr>
          <a:lstStyle/>
          <a:p>
            <a:pPr marL="0" indent="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3259d42184a_0_172:notes"/>
          <p:cNvSpPr>
            <a:spLocks noGrp="1" noRot="1" noChangeAspect="1"/>
          </p:cNvSpPr>
          <p:nvPr>
            <p:ph type="sldImg" idx="2"/>
          </p:nvPr>
        </p:nvSpPr>
        <p:spPr>
          <a:xfrm>
            <a:off x="3182938" y="515938"/>
            <a:ext cx="3654425" cy="2584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3259d42184a_0_172:notes"/>
          <p:cNvSpPr txBox="1">
            <a:spLocks noGrp="1"/>
          </p:cNvSpPr>
          <p:nvPr>
            <p:ph type="body" idx="1"/>
          </p:nvPr>
        </p:nvSpPr>
        <p:spPr>
          <a:xfrm>
            <a:off x="1002030" y="3271878"/>
            <a:ext cx="8016240" cy="3099673"/>
          </a:xfrm>
          <a:prstGeom prst="rect">
            <a:avLst/>
          </a:prstGeom>
        </p:spPr>
        <p:txBody>
          <a:bodyPr spcFirstLastPara="1" wrap="square" lIns="96600" tIns="96600" rIns="96600" bIns="96600" anchor="t" anchorCtr="0">
            <a:noAutofit/>
          </a:bodyPr>
          <a:lstStyle/>
          <a:p>
            <a:pPr marL="0" indent="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3259d42184a_0_123:notes"/>
          <p:cNvSpPr>
            <a:spLocks noGrp="1" noRot="1" noChangeAspect="1"/>
          </p:cNvSpPr>
          <p:nvPr>
            <p:ph type="sldImg" idx="2"/>
          </p:nvPr>
        </p:nvSpPr>
        <p:spPr>
          <a:xfrm>
            <a:off x="3182938" y="515938"/>
            <a:ext cx="3654425" cy="2584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3259d42184a_0_123:notes"/>
          <p:cNvSpPr txBox="1">
            <a:spLocks noGrp="1"/>
          </p:cNvSpPr>
          <p:nvPr>
            <p:ph type="body" idx="1"/>
          </p:nvPr>
        </p:nvSpPr>
        <p:spPr>
          <a:xfrm>
            <a:off x="1002030" y="3271878"/>
            <a:ext cx="8016240" cy="3099673"/>
          </a:xfrm>
          <a:prstGeom prst="rect">
            <a:avLst/>
          </a:prstGeom>
        </p:spPr>
        <p:txBody>
          <a:bodyPr spcFirstLastPara="1" wrap="square" lIns="96600" tIns="96600" rIns="96600" bIns="96600" anchor="t" anchorCtr="0">
            <a:noAutofit/>
          </a:bodyPr>
          <a:lstStyle/>
          <a:p>
            <a:pPr marL="0" indent="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a:extLst>
            <a:ext uri="{FF2B5EF4-FFF2-40B4-BE49-F238E27FC236}">
              <a16:creationId xmlns:a16="http://schemas.microsoft.com/office/drawing/2014/main" id="{5922CE74-8708-18FB-E502-EE851E4AA0D1}"/>
            </a:ext>
          </a:extLst>
        </p:cNvPr>
        <p:cNvGrpSpPr/>
        <p:nvPr/>
      </p:nvGrpSpPr>
      <p:grpSpPr>
        <a:xfrm>
          <a:off x="0" y="0"/>
          <a:ext cx="0" cy="0"/>
          <a:chOff x="0" y="0"/>
          <a:chExt cx="0" cy="0"/>
        </a:xfrm>
      </p:grpSpPr>
      <p:sp>
        <p:nvSpPr>
          <p:cNvPr id="177" name="Google Shape;177;g3259d42184a_0_123:notes">
            <a:extLst>
              <a:ext uri="{FF2B5EF4-FFF2-40B4-BE49-F238E27FC236}">
                <a16:creationId xmlns:a16="http://schemas.microsoft.com/office/drawing/2014/main" id="{9D6CE9AA-E1D3-936E-AE71-FC0C8B05EEC6}"/>
              </a:ext>
            </a:extLst>
          </p:cNvPr>
          <p:cNvSpPr>
            <a:spLocks noGrp="1" noRot="1" noChangeAspect="1"/>
          </p:cNvSpPr>
          <p:nvPr>
            <p:ph type="sldImg" idx="2"/>
          </p:nvPr>
        </p:nvSpPr>
        <p:spPr>
          <a:xfrm>
            <a:off x="3182938" y="515938"/>
            <a:ext cx="3654425" cy="2584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3259d42184a_0_123:notes">
            <a:extLst>
              <a:ext uri="{FF2B5EF4-FFF2-40B4-BE49-F238E27FC236}">
                <a16:creationId xmlns:a16="http://schemas.microsoft.com/office/drawing/2014/main" id="{19D82FC3-007F-8F11-80C6-EDEB9DFB917A}"/>
              </a:ext>
            </a:extLst>
          </p:cNvPr>
          <p:cNvSpPr txBox="1">
            <a:spLocks noGrp="1"/>
          </p:cNvSpPr>
          <p:nvPr>
            <p:ph type="body" idx="1"/>
          </p:nvPr>
        </p:nvSpPr>
        <p:spPr>
          <a:xfrm>
            <a:off x="1002030" y="3271878"/>
            <a:ext cx="8016240" cy="3099673"/>
          </a:xfrm>
          <a:prstGeom prst="rect">
            <a:avLst/>
          </a:prstGeom>
        </p:spPr>
        <p:txBody>
          <a:bodyPr spcFirstLastPara="1" wrap="square" lIns="96600" tIns="96600" rIns="96600" bIns="96600" anchor="t" anchorCtr="0">
            <a:noAutofit/>
          </a:bodyPr>
          <a:lstStyle/>
          <a:p>
            <a:pPr marL="0" indent="0">
              <a:buNone/>
            </a:pPr>
            <a:endParaRPr/>
          </a:p>
        </p:txBody>
      </p:sp>
    </p:spTree>
    <p:extLst>
      <p:ext uri="{BB962C8B-B14F-4D97-AF65-F5344CB8AC3E}">
        <p14:creationId xmlns:p14="http://schemas.microsoft.com/office/powerpoint/2010/main" val="30771574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3259d42184a_0_128:notes"/>
          <p:cNvSpPr>
            <a:spLocks noGrp="1" noRot="1" noChangeAspect="1"/>
          </p:cNvSpPr>
          <p:nvPr>
            <p:ph type="sldImg" idx="2"/>
          </p:nvPr>
        </p:nvSpPr>
        <p:spPr>
          <a:xfrm>
            <a:off x="3182938" y="515938"/>
            <a:ext cx="3654425" cy="2584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3259d42184a_0_128:notes"/>
          <p:cNvSpPr txBox="1">
            <a:spLocks noGrp="1"/>
          </p:cNvSpPr>
          <p:nvPr>
            <p:ph type="body" idx="1"/>
          </p:nvPr>
        </p:nvSpPr>
        <p:spPr>
          <a:xfrm>
            <a:off x="1002030" y="3271878"/>
            <a:ext cx="8016240" cy="3099673"/>
          </a:xfrm>
          <a:prstGeom prst="rect">
            <a:avLst/>
          </a:prstGeom>
        </p:spPr>
        <p:txBody>
          <a:bodyPr spcFirstLastPara="1" wrap="square" lIns="96600" tIns="96600" rIns="96600" bIns="96600" anchor="t" anchorCtr="0">
            <a:noAutofit/>
          </a:bodyPr>
          <a:lstStyle/>
          <a:p>
            <a:pPr marL="0" indent="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3259d42184a_0_138:notes"/>
          <p:cNvSpPr>
            <a:spLocks noGrp="1" noRot="1" noChangeAspect="1"/>
          </p:cNvSpPr>
          <p:nvPr>
            <p:ph type="sldImg" idx="2"/>
          </p:nvPr>
        </p:nvSpPr>
        <p:spPr>
          <a:xfrm>
            <a:off x="3182938" y="515938"/>
            <a:ext cx="3654425" cy="2584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3259d42184a_0_138:notes"/>
          <p:cNvSpPr txBox="1">
            <a:spLocks noGrp="1"/>
          </p:cNvSpPr>
          <p:nvPr>
            <p:ph type="body" idx="1"/>
          </p:nvPr>
        </p:nvSpPr>
        <p:spPr>
          <a:xfrm>
            <a:off x="1002030" y="3271878"/>
            <a:ext cx="8016240" cy="3099673"/>
          </a:xfrm>
          <a:prstGeom prst="rect">
            <a:avLst/>
          </a:prstGeom>
        </p:spPr>
        <p:txBody>
          <a:bodyPr spcFirstLastPara="1" wrap="square" lIns="96600" tIns="96600" rIns="96600" bIns="96600" anchor="t" anchorCtr="0">
            <a:noAutofit/>
          </a:bodyPr>
          <a:lstStyle/>
          <a:p>
            <a:pPr marL="0" indent="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3259d42184a_0_148:notes"/>
          <p:cNvSpPr>
            <a:spLocks noGrp="1" noRot="1" noChangeAspect="1"/>
          </p:cNvSpPr>
          <p:nvPr>
            <p:ph type="sldImg" idx="2"/>
          </p:nvPr>
        </p:nvSpPr>
        <p:spPr>
          <a:xfrm>
            <a:off x="3182938" y="515938"/>
            <a:ext cx="3654425" cy="2584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3259d42184a_0_148:notes"/>
          <p:cNvSpPr txBox="1">
            <a:spLocks noGrp="1"/>
          </p:cNvSpPr>
          <p:nvPr>
            <p:ph type="body" idx="1"/>
          </p:nvPr>
        </p:nvSpPr>
        <p:spPr>
          <a:xfrm>
            <a:off x="1002030" y="3271878"/>
            <a:ext cx="8016240" cy="3099673"/>
          </a:xfrm>
          <a:prstGeom prst="rect">
            <a:avLst/>
          </a:prstGeom>
        </p:spPr>
        <p:txBody>
          <a:bodyPr spcFirstLastPara="1" wrap="square" lIns="96600" tIns="96600" rIns="96600" bIns="96600" anchor="t" anchorCtr="0">
            <a:noAutofit/>
          </a:bodyPr>
          <a:lstStyle/>
          <a:p>
            <a:pPr marL="0" indent="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3259d42184a_0_143:notes"/>
          <p:cNvSpPr>
            <a:spLocks noGrp="1" noRot="1" noChangeAspect="1"/>
          </p:cNvSpPr>
          <p:nvPr>
            <p:ph type="sldImg" idx="2"/>
          </p:nvPr>
        </p:nvSpPr>
        <p:spPr>
          <a:xfrm>
            <a:off x="3182938" y="515938"/>
            <a:ext cx="3654425" cy="2584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3259d42184a_0_143:notes"/>
          <p:cNvSpPr txBox="1">
            <a:spLocks noGrp="1"/>
          </p:cNvSpPr>
          <p:nvPr>
            <p:ph type="body" idx="1"/>
          </p:nvPr>
        </p:nvSpPr>
        <p:spPr>
          <a:xfrm>
            <a:off x="1002030" y="3271878"/>
            <a:ext cx="8016240" cy="3099673"/>
          </a:xfrm>
          <a:prstGeom prst="rect">
            <a:avLst/>
          </a:prstGeom>
        </p:spPr>
        <p:txBody>
          <a:bodyPr spcFirstLastPara="1" wrap="square" lIns="96600" tIns="96600" rIns="96600" bIns="96600" anchor="t" anchorCtr="0">
            <a:noAutofit/>
          </a:bodyPr>
          <a:lstStyle/>
          <a:p>
            <a:pPr marL="0" indent="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3259d42184a_0_60:notes"/>
          <p:cNvSpPr>
            <a:spLocks noGrp="1" noRot="1" noChangeAspect="1"/>
          </p:cNvSpPr>
          <p:nvPr>
            <p:ph type="sldImg" idx="2"/>
          </p:nvPr>
        </p:nvSpPr>
        <p:spPr>
          <a:xfrm>
            <a:off x="3182938" y="515938"/>
            <a:ext cx="3654425" cy="2584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3259d42184a_0_60:notes"/>
          <p:cNvSpPr txBox="1">
            <a:spLocks noGrp="1"/>
          </p:cNvSpPr>
          <p:nvPr>
            <p:ph type="body" idx="1"/>
          </p:nvPr>
        </p:nvSpPr>
        <p:spPr>
          <a:xfrm>
            <a:off x="1002030" y="3271878"/>
            <a:ext cx="8016240" cy="3099673"/>
          </a:xfrm>
          <a:prstGeom prst="rect">
            <a:avLst/>
          </a:prstGeom>
        </p:spPr>
        <p:txBody>
          <a:bodyPr spcFirstLastPara="1" wrap="square" lIns="96600" tIns="96600" rIns="96600" bIns="96600" anchor="t" anchorCtr="0">
            <a:noAutofit/>
          </a:bodyPr>
          <a:lstStyle/>
          <a:p>
            <a:pPr marL="0" indent="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a:extLst>
            <a:ext uri="{FF2B5EF4-FFF2-40B4-BE49-F238E27FC236}">
              <a16:creationId xmlns:a16="http://schemas.microsoft.com/office/drawing/2014/main" id="{D868FB1D-F5F5-0201-51BE-073BA1F86EE7}"/>
            </a:ext>
          </a:extLst>
        </p:cNvPr>
        <p:cNvGrpSpPr/>
        <p:nvPr/>
      </p:nvGrpSpPr>
      <p:grpSpPr>
        <a:xfrm>
          <a:off x="0" y="0"/>
          <a:ext cx="0" cy="0"/>
          <a:chOff x="0" y="0"/>
          <a:chExt cx="0" cy="0"/>
        </a:xfrm>
      </p:grpSpPr>
      <p:sp>
        <p:nvSpPr>
          <p:cNvPr id="64" name="Google Shape;64;g3259d42184a_0_60:notes">
            <a:extLst>
              <a:ext uri="{FF2B5EF4-FFF2-40B4-BE49-F238E27FC236}">
                <a16:creationId xmlns:a16="http://schemas.microsoft.com/office/drawing/2014/main" id="{6606985D-1333-0622-D6A0-BEFEB53FAC94}"/>
              </a:ext>
            </a:extLst>
          </p:cNvPr>
          <p:cNvSpPr>
            <a:spLocks noGrp="1" noRot="1" noChangeAspect="1"/>
          </p:cNvSpPr>
          <p:nvPr>
            <p:ph type="sldImg" idx="2"/>
          </p:nvPr>
        </p:nvSpPr>
        <p:spPr>
          <a:xfrm>
            <a:off x="3182938" y="515938"/>
            <a:ext cx="3654425" cy="2584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3259d42184a_0_60:notes">
            <a:extLst>
              <a:ext uri="{FF2B5EF4-FFF2-40B4-BE49-F238E27FC236}">
                <a16:creationId xmlns:a16="http://schemas.microsoft.com/office/drawing/2014/main" id="{403E7EC5-63E9-F012-700D-90ED3AAE3D31}"/>
              </a:ext>
            </a:extLst>
          </p:cNvPr>
          <p:cNvSpPr txBox="1">
            <a:spLocks noGrp="1"/>
          </p:cNvSpPr>
          <p:nvPr>
            <p:ph type="body" idx="1"/>
          </p:nvPr>
        </p:nvSpPr>
        <p:spPr>
          <a:xfrm>
            <a:off x="1002030" y="3271878"/>
            <a:ext cx="8016240" cy="3099673"/>
          </a:xfrm>
          <a:prstGeom prst="rect">
            <a:avLst/>
          </a:prstGeom>
        </p:spPr>
        <p:txBody>
          <a:bodyPr spcFirstLastPara="1" wrap="square" lIns="96600" tIns="96600" rIns="96600" bIns="96600" anchor="t" anchorCtr="0">
            <a:noAutofit/>
          </a:bodyPr>
          <a:lstStyle/>
          <a:p>
            <a:pPr marL="0" indent="0">
              <a:buNone/>
            </a:pPr>
            <a:endParaRPr/>
          </a:p>
        </p:txBody>
      </p:sp>
    </p:spTree>
    <p:extLst>
      <p:ext uri="{BB962C8B-B14F-4D97-AF65-F5344CB8AC3E}">
        <p14:creationId xmlns:p14="http://schemas.microsoft.com/office/powerpoint/2010/main" val="2321951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3259d42184a_0_68:notes"/>
          <p:cNvSpPr>
            <a:spLocks noGrp="1" noRot="1" noChangeAspect="1"/>
          </p:cNvSpPr>
          <p:nvPr>
            <p:ph type="sldImg" idx="2"/>
          </p:nvPr>
        </p:nvSpPr>
        <p:spPr>
          <a:xfrm>
            <a:off x="3182938" y="515938"/>
            <a:ext cx="3654425" cy="2584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3259d42184a_0_68:notes"/>
          <p:cNvSpPr txBox="1">
            <a:spLocks noGrp="1"/>
          </p:cNvSpPr>
          <p:nvPr>
            <p:ph type="body" idx="1"/>
          </p:nvPr>
        </p:nvSpPr>
        <p:spPr>
          <a:xfrm>
            <a:off x="1002030" y="3271878"/>
            <a:ext cx="8016240" cy="3099673"/>
          </a:xfrm>
          <a:prstGeom prst="rect">
            <a:avLst/>
          </a:prstGeom>
        </p:spPr>
        <p:txBody>
          <a:bodyPr spcFirstLastPara="1" wrap="square" lIns="96600" tIns="96600" rIns="96600" bIns="96600" anchor="t" anchorCtr="0">
            <a:noAutofit/>
          </a:bodyPr>
          <a:lstStyle/>
          <a:p>
            <a:pPr marL="0" indent="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a:extLst>
            <a:ext uri="{FF2B5EF4-FFF2-40B4-BE49-F238E27FC236}">
              <a16:creationId xmlns:a16="http://schemas.microsoft.com/office/drawing/2014/main" id="{970BBC42-644D-5ABE-6645-1E556E1831A2}"/>
            </a:ext>
          </a:extLst>
        </p:cNvPr>
        <p:cNvGrpSpPr/>
        <p:nvPr/>
      </p:nvGrpSpPr>
      <p:grpSpPr>
        <a:xfrm>
          <a:off x="0" y="0"/>
          <a:ext cx="0" cy="0"/>
          <a:chOff x="0" y="0"/>
          <a:chExt cx="0" cy="0"/>
        </a:xfrm>
      </p:grpSpPr>
      <p:sp>
        <p:nvSpPr>
          <p:cNvPr id="73" name="Google Shape;73;g3259d42184a_0_68:notes">
            <a:extLst>
              <a:ext uri="{FF2B5EF4-FFF2-40B4-BE49-F238E27FC236}">
                <a16:creationId xmlns:a16="http://schemas.microsoft.com/office/drawing/2014/main" id="{23DC2357-F1CD-1604-6134-A50F4C5DB68B}"/>
              </a:ext>
            </a:extLst>
          </p:cNvPr>
          <p:cNvSpPr>
            <a:spLocks noGrp="1" noRot="1" noChangeAspect="1"/>
          </p:cNvSpPr>
          <p:nvPr>
            <p:ph type="sldImg" idx="2"/>
          </p:nvPr>
        </p:nvSpPr>
        <p:spPr>
          <a:xfrm>
            <a:off x="3182938" y="515938"/>
            <a:ext cx="3654425" cy="2584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3259d42184a_0_68:notes">
            <a:extLst>
              <a:ext uri="{FF2B5EF4-FFF2-40B4-BE49-F238E27FC236}">
                <a16:creationId xmlns:a16="http://schemas.microsoft.com/office/drawing/2014/main" id="{65F2097B-B2B3-EB83-9906-9EA5DE1978BC}"/>
              </a:ext>
            </a:extLst>
          </p:cNvPr>
          <p:cNvSpPr txBox="1">
            <a:spLocks noGrp="1"/>
          </p:cNvSpPr>
          <p:nvPr>
            <p:ph type="body" idx="1"/>
          </p:nvPr>
        </p:nvSpPr>
        <p:spPr>
          <a:xfrm>
            <a:off x="1002030" y="3271878"/>
            <a:ext cx="8016240" cy="3099673"/>
          </a:xfrm>
          <a:prstGeom prst="rect">
            <a:avLst/>
          </a:prstGeom>
        </p:spPr>
        <p:txBody>
          <a:bodyPr spcFirstLastPara="1" wrap="square" lIns="96600" tIns="96600" rIns="96600" bIns="96600" anchor="t" anchorCtr="0">
            <a:noAutofit/>
          </a:bodyPr>
          <a:lstStyle/>
          <a:p>
            <a:pPr marL="0" indent="0">
              <a:buNone/>
            </a:pPr>
            <a:endParaRPr/>
          </a:p>
        </p:txBody>
      </p:sp>
    </p:spTree>
    <p:extLst>
      <p:ext uri="{BB962C8B-B14F-4D97-AF65-F5344CB8AC3E}">
        <p14:creationId xmlns:p14="http://schemas.microsoft.com/office/powerpoint/2010/main" val="7322244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259d42184a_0_74:notes"/>
          <p:cNvSpPr>
            <a:spLocks noGrp="1" noRot="1" noChangeAspect="1"/>
          </p:cNvSpPr>
          <p:nvPr>
            <p:ph type="sldImg" idx="2"/>
          </p:nvPr>
        </p:nvSpPr>
        <p:spPr>
          <a:xfrm>
            <a:off x="3182938" y="515938"/>
            <a:ext cx="3654425" cy="2584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259d42184a_0_74:notes"/>
          <p:cNvSpPr txBox="1">
            <a:spLocks noGrp="1"/>
          </p:cNvSpPr>
          <p:nvPr>
            <p:ph type="body" idx="1"/>
          </p:nvPr>
        </p:nvSpPr>
        <p:spPr>
          <a:xfrm>
            <a:off x="1002030" y="3271878"/>
            <a:ext cx="8016240" cy="3099673"/>
          </a:xfrm>
          <a:prstGeom prst="rect">
            <a:avLst/>
          </a:prstGeom>
        </p:spPr>
        <p:txBody>
          <a:bodyPr spcFirstLastPara="1" wrap="square" lIns="96600" tIns="96600" rIns="96600" bIns="96600" anchor="t" anchorCtr="0">
            <a:noAutofit/>
          </a:bodyPr>
          <a:lstStyle/>
          <a:p>
            <a:pPr marL="0" indent="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a:extLst>
            <a:ext uri="{FF2B5EF4-FFF2-40B4-BE49-F238E27FC236}">
              <a16:creationId xmlns:a16="http://schemas.microsoft.com/office/drawing/2014/main" id="{F05C529C-63B8-EE1B-F3BB-08750A7A8751}"/>
            </a:ext>
          </a:extLst>
        </p:cNvPr>
        <p:cNvGrpSpPr/>
        <p:nvPr/>
      </p:nvGrpSpPr>
      <p:grpSpPr>
        <a:xfrm>
          <a:off x="0" y="0"/>
          <a:ext cx="0" cy="0"/>
          <a:chOff x="0" y="0"/>
          <a:chExt cx="0" cy="0"/>
        </a:xfrm>
      </p:grpSpPr>
      <p:sp>
        <p:nvSpPr>
          <p:cNvPr id="81" name="Google Shape;81;g3259d42184a_0_74:notes">
            <a:extLst>
              <a:ext uri="{FF2B5EF4-FFF2-40B4-BE49-F238E27FC236}">
                <a16:creationId xmlns:a16="http://schemas.microsoft.com/office/drawing/2014/main" id="{ECD77B84-BEC9-6FA0-2441-DAD08F2B9AAB}"/>
              </a:ext>
            </a:extLst>
          </p:cNvPr>
          <p:cNvSpPr>
            <a:spLocks noGrp="1" noRot="1" noChangeAspect="1"/>
          </p:cNvSpPr>
          <p:nvPr>
            <p:ph type="sldImg" idx="2"/>
          </p:nvPr>
        </p:nvSpPr>
        <p:spPr>
          <a:xfrm>
            <a:off x="3182938" y="515938"/>
            <a:ext cx="3654425" cy="2584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259d42184a_0_74:notes">
            <a:extLst>
              <a:ext uri="{FF2B5EF4-FFF2-40B4-BE49-F238E27FC236}">
                <a16:creationId xmlns:a16="http://schemas.microsoft.com/office/drawing/2014/main" id="{9BFD3F17-2ECD-4B78-BAAB-8A6161A8DEEB}"/>
              </a:ext>
            </a:extLst>
          </p:cNvPr>
          <p:cNvSpPr txBox="1">
            <a:spLocks noGrp="1"/>
          </p:cNvSpPr>
          <p:nvPr>
            <p:ph type="body" idx="1"/>
          </p:nvPr>
        </p:nvSpPr>
        <p:spPr>
          <a:xfrm>
            <a:off x="1002030" y="3271878"/>
            <a:ext cx="8016240" cy="3099673"/>
          </a:xfrm>
          <a:prstGeom prst="rect">
            <a:avLst/>
          </a:prstGeom>
        </p:spPr>
        <p:txBody>
          <a:bodyPr spcFirstLastPara="1" wrap="square" lIns="96600" tIns="96600" rIns="96600" bIns="96600" anchor="t" anchorCtr="0">
            <a:noAutofit/>
          </a:bodyPr>
          <a:lstStyle/>
          <a:p>
            <a:pPr marL="0" indent="0">
              <a:buNone/>
            </a:pPr>
            <a:endParaRPr/>
          </a:p>
        </p:txBody>
      </p:sp>
    </p:spTree>
    <p:extLst>
      <p:ext uri="{BB962C8B-B14F-4D97-AF65-F5344CB8AC3E}">
        <p14:creationId xmlns:p14="http://schemas.microsoft.com/office/powerpoint/2010/main" val="24873965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3259d42184a_0_80:notes"/>
          <p:cNvSpPr>
            <a:spLocks noGrp="1" noRot="1" noChangeAspect="1"/>
          </p:cNvSpPr>
          <p:nvPr>
            <p:ph type="sldImg" idx="2"/>
          </p:nvPr>
        </p:nvSpPr>
        <p:spPr>
          <a:xfrm>
            <a:off x="3182938" y="515938"/>
            <a:ext cx="3654425" cy="2584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3259d42184a_0_80:notes"/>
          <p:cNvSpPr txBox="1">
            <a:spLocks noGrp="1"/>
          </p:cNvSpPr>
          <p:nvPr>
            <p:ph type="body" idx="1"/>
          </p:nvPr>
        </p:nvSpPr>
        <p:spPr>
          <a:xfrm>
            <a:off x="1002030" y="3271878"/>
            <a:ext cx="8016240" cy="3099673"/>
          </a:xfrm>
          <a:prstGeom prst="rect">
            <a:avLst/>
          </a:prstGeom>
        </p:spPr>
        <p:txBody>
          <a:bodyPr spcFirstLastPara="1" wrap="square" lIns="96600" tIns="96600" rIns="96600" bIns="96600" anchor="t" anchorCtr="0">
            <a:noAutofit/>
          </a:bodyPr>
          <a:lstStyle/>
          <a:p>
            <a:pPr marL="0" indent="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dpi="0" rotWithShape="1">
          <a:blip r:embed="rId2">
            <a:lum/>
          </a:blip>
          <a:srcRect/>
          <a:stretch>
            <a:fillRect/>
          </a:stretch>
        </a:blip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64471" y="1094341"/>
            <a:ext cx="9962890" cy="3016815"/>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6080"/>
            </a:lvl1pPr>
            <a:lvl2pPr lvl="1" algn="ctr">
              <a:spcBef>
                <a:spcPts val="0"/>
              </a:spcBef>
              <a:spcAft>
                <a:spcPts val="0"/>
              </a:spcAft>
              <a:buSzPts val="5200"/>
              <a:buNone/>
              <a:defRPr sz="6080"/>
            </a:lvl2pPr>
            <a:lvl3pPr lvl="2" algn="ctr">
              <a:spcBef>
                <a:spcPts val="0"/>
              </a:spcBef>
              <a:spcAft>
                <a:spcPts val="0"/>
              </a:spcAft>
              <a:buSzPts val="5200"/>
              <a:buNone/>
              <a:defRPr sz="6080"/>
            </a:lvl3pPr>
            <a:lvl4pPr lvl="3" algn="ctr">
              <a:spcBef>
                <a:spcPts val="0"/>
              </a:spcBef>
              <a:spcAft>
                <a:spcPts val="0"/>
              </a:spcAft>
              <a:buSzPts val="5200"/>
              <a:buNone/>
              <a:defRPr sz="6080"/>
            </a:lvl4pPr>
            <a:lvl5pPr lvl="4" algn="ctr">
              <a:spcBef>
                <a:spcPts val="0"/>
              </a:spcBef>
              <a:spcAft>
                <a:spcPts val="0"/>
              </a:spcAft>
              <a:buSzPts val="5200"/>
              <a:buNone/>
              <a:defRPr sz="6080"/>
            </a:lvl5pPr>
            <a:lvl6pPr lvl="5" algn="ctr">
              <a:spcBef>
                <a:spcPts val="0"/>
              </a:spcBef>
              <a:spcAft>
                <a:spcPts val="0"/>
              </a:spcAft>
              <a:buSzPts val="5200"/>
              <a:buNone/>
              <a:defRPr sz="6080"/>
            </a:lvl6pPr>
            <a:lvl7pPr lvl="6" algn="ctr">
              <a:spcBef>
                <a:spcPts val="0"/>
              </a:spcBef>
              <a:spcAft>
                <a:spcPts val="0"/>
              </a:spcAft>
              <a:buSzPts val="5200"/>
              <a:buNone/>
              <a:defRPr sz="6080"/>
            </a:lvl7pPr>
            <a:lvl8pPr lvl="7" algn="ctr">
              <a:spcBef>
                <a:spcPts val="0"/>
              </a:spcBef>
              <a:spcAft>
                <a:spcPts val="0"/>
              </a:spcAft>
              <a:buSzPts val="5200"/>
              <a:buNone/>
              <a:defRPr sz="6080"/>
            </a:lvl8pPr>
            <a:lvl9pPr lvl="8" algn="ctr">
              <a:spcBef>
                <a:spcPts val="0"/>
              </a:spcBef>
              <a:spcAft>
                <a:spcPts val="0"/>
              </a:spcAft>
              <a:buSzPts val="5200"/>
              <a:buNone/>
              <a:defRPr sz="6080"/>
            </a:lvl9pPr>
          </a:lstStyle>
          <a:p>
            <a:endParaRPr/>
          </a:p>
        </p:txBody>
      </p:sp>
      <p:sp>
        <p:nvSpPr>
          <p:cNvPr id="11" name="Google Shape;11;p2"/>
          <p:cNvSpPr txBox="1">
            <a:spLocks noGrp="1"/>
          </p:cNvSpPr>
          <p:nvPr>
            <p:ph type="subTitle" idx="1"/>
          </p:nvPr>
        </p:nvSpPr>
        <p:spPr>
          <a:xfrm>
            <a:off x="364462" y="4165464"/>
            <a:ext cx="9962890" cy="1164926"/>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3274"/>
            </a:lvl1pPr>
            <a:lvl2pPr lvl="1" algn="ctr">
              <a:lnSpc>
                <a:spcPct val="100000"/>
              </a:lnSpc>
              <a:spcBef>
                <a:spcPts val="0"/>
              </a:spcBef>
              <a:spcAft>
                <a:spcPts val="0"/>
              </a:spcAft>
              <a:buSzPts val="2800"/>
              <a:buNone/>
              <a:defRPr sz="3274"/>
            </a:lvl2pPr>
            <a:lvl3pPr lvl="2" algn="ctr">
              <a:lnSpc>
                <a:spcPct val="100000"/>
              </a:lnSpc>
              <a:spcBef>
                <a:spcPts val="0"/>
              </a:spcBef>
              <a:spcAft>
                <a:spcPts val="0"/>
              </a:spcAft>
              <a:buSzPts val="2800"/>
              <a:buNone/>
              <a:defRPr sz="3274"/>
            </a:lvl3pPr>
            <a:lvl4pPr lvl="3" algn="ctr">
              <a:lnSpc>
                <a:spcPct val="100000"/>
              </a:lnSpc>
              <a:spcBef>
                <a:spcPts val="0"/>
              </a:spcBef>
              <a:spcAft>
                <a:spcPts val="0"/>
              </a:spcAft>
              <a:buSzPts val="2800"/>
              <a:buNone/>
              <a:defRPr sz="3274"/>
            </a:lvl4pPr>
            <a:lvl5pPr lvl="4" algn="ctr">
              <a:lnSpc>
                <a:spcPct val="100000"/>
              </a:lnSpc>
              <a:spcBef>
                <a:spcPts val="0"/>
              </a:spcBef>
              <a:spcAft>
                <a:spcPts val="0"/>
              </a:spcAft>
              <a:buSzPts val="2800"/>
              <a:buNone/>
              <a:defRPr sz="3274"/>
            </a:lvl5pPr>
            <a:lvl6pPr lvl="5" algn="ctr">
              <a:lnSpc>
                <a:spcPct val="100000"/>
              </a:lnSpc>
              <a:spcBef>
                <a:spcPts val="0"/>
              </a:spcBef>
              <a:spcAft>
                <a:spcPts val="0"/>
              </a:spcAft>
              <a:buSzPts val="2800"/>
              <a:buNone/>
              <a:defRPr sz="3274"/>
            </a:lvl6pPr>
            <a:lvl7pPr lvl="6" algn="ctr">
              <a:lnSpc>
                <a:spcPct val="100000"/>
              </a:lnSpc>
              <a:spcBef>
                <a:spcPts val="0"/>
              </a:spcBef>
              <a:spcAft>
                <a:spcPts val="0"/>
              </a:spcAft>
              <a:buSzPts val="2800"/>
              <a:buNone/>
              <a:defRPr sz="3274"/>
            </a:lvl7pPr>
            <a:lvl8pPr lvl="7" algn="ctr">
              <a:lnSpc>
                <a:spcPct val="100000"/>
              </a:lnSpc>
              <a:spcBef>
                <a:spcPts val="0"/>
              </a:spcBef>
              <a:spcAft>
                <a:spcPts val="0"/>
              </a:spcAft>
              <a:buSzPts val="2800"/>
              <a:buNone/>
              <a:defRPr sz="3274"/>
            </a:lvl8pPr>
            <a:lvl9pPr lvl="8" algn="ctr">
              <a:lnSpc>
                <a:spcPct val="100000"/>
              </a:lnSpc>
              <a:spcBef>
                <a:spcPts val="0"/>
              </a:spcBef>
              <a:spcAft>
                <a:spcPts val="0"/>
              </a:spcAft>
              <a:buSzPts val="2800"/>
              <a:buNone/>
              <a:defRPr sz="3274"/>
            </a:lvl9pPr>
          </a:lstStyle>
          <a:p>
            <a:endParaRPr/>
          </a:p>
        </p:txBody>
      </p:sp>
      <p:sp>
        <p:nvSpPr>
          <p:cNvPr id="12" name="Google Shape;12;p2"/>
          <p:cNvSpPr txBox="1">
            <a:spLocks noGrp="1"/>
          </p:cNvSpPr>
          <p:nvPr>
            <p:ph type="sldNum" idx="12"/>
          </p:nvPr>
        </p:nvSpPr>
        <p:spPr>
          <a:xfrm>
            <a:off x="9906598" y="6853777"/>
            <a:ext cx="641579" cy="578495"/>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smtClean="0"/>
              <a:pPr/>
              <a:t>‹#›</a:t>
            </a:fld>
            <a:endParaRPr lang="ja" altLang="en-US"/>
          </a:p>
        </p:txBody>
      </p:sp>
    </p:spTree>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64462" y="1625731"/>
            <a:ext cx="9962890" cy="288586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4032"/>
            </a:lvl1pPr>
            <a:lvl2pPr lvl="1" algn="ctr">
              <a:spcBef>
                <a:spcPts val="0"/>
              </a:spcBef>
              <a:spcAft>
                <a:spcPts val="0"/>
              </a:spcAft>
              <a:buSzPts val="12000"/>
              <a:buNone/>
              <a:defRPr sz="14032"/>
            </a:lvl2pPr>
            <a:lvl3pPr lvl="2" algn="ctr">
              <a:spcBef>
                <a:spcPts val="0"/>
              </a:spcBef>
              <a:spcAft>
                <a:spcPts val="0"/>
              </a:spcAft>
              <a:buSzPts val="12000"/>
              <a:buNone/>
              <a:defRPr sz="14032"/>
            </a:lvl3pPr>
            <a:lvl4pPr lvl="3" algn="ctr">
              <a:spcBef>
                <a:spcPts val="0"/>
              </a:spcBef>
              <a:spcAft>
                <a:spcPts val="0"/>
              </a:spcAft>
              <a:buSzPts val="12000"/>
              <a:buNone/>
              <a:defRPr sz="14032"/>
            </a:lvl4pPr>
            <a:lvl5pPr lvl="4" algn="ctr">
              <a:spcBef>
                <a:spcPts val="0"/>
              </a:spcBef>
              <a:spcAft>
                <a:spcPts val="0"/>
              </a:spcAft>
              <a:buSzPts val="12000"/>
              <a:buNone/>
              <a:defRPr sz="14032"/>
            </a:lvl5pPr>
            <a:lvl6pPr lvl="5" algn="ctr">
              <a:spcBef>
                <a:spcPts val="0"/>
              </a:spcBef>
              <a:spcAft>
                <a:spcPts val="0"/>
              </a:spcAft>
              <a:buSzPts val="12000"/>
              <a:buNone/>
              <a:defRPr sz="14032"/>
            </a:lvl6pPr>
            <a:lvl7pPr lvl="6" algn="ctr">
              <a:spcBef>
                <a:spcPts val="0"/>
              </a:spcBef>
              <a:spcAft>
                <a:spcPts val="0"/>
              </a:spcAft>
              <a:buSzPts val="12000"/>
              <a:buNone/>
              <a:defRPr sz="14032"/>
            </a:lvl7pPr>
            <a:lvl8pPr lvl="7" algn="ctr">
              <a:spcBef>
                <a:spcPts val="0"/>
              </a:spcBef>
              <a:spcAft>
                <a:spcPts val="0"/>
              </a:spcAft>
              <a:buSzPts val="12000"/>
              <a:buNone/>
              <a:defRPr sz="14032"/>
            </a:lvl8pPr>
            <a:lvl9pPr lvl="8" algn="ctr">
              <a:spcBef>
                <a:spcPts val="0"/>
              </a:spcBef>
              <a:spcAft>
                <a:spcPts val="0"/>
              </a:spcAft>
              <a:buSzPts val="12000"/>
              <a:buNone/>
              <a:defRPr sz="14032"/>
            </a:lvl9pPr>
          </a:lstStyle>
          <a:p>
            <a:r>
              <a:t>xx%</a:t>
            </a:r>
          </a:p>
        </p:txBody>
      </p:sp>
      <p:sp>
        <p:nvSpPr>
          <p:cNvPr id="46" name="Google Shape;46;p11"/>
          <p:cNvSpPr txBox="1">
            <a:spLocks noGrp="1"/>
          </p:cNvSpPr>
          <p:nvPr>
            <p:ph type="body" idx="1"/>
          </p:nvPr>
        </p:nvSpPr>
        <p:spPr>
          <a:xfrm>
            <a:off x="364462" y="4632992"/>
            <a:ext cx="9962890" cy="1911855"/>
          </a:xfrm>
          <a:prstGeom prst="rect">
            <a:avLst/>
          </a:prstGeom>
        </p:spPr>
        <p:txBody>
          <a:bodyPr spcFirstLastPara="1" wrap="square" lIns="91425" tIns="91425" rIns="91425" bIns="91425" anchor="t" anchorCtr="0">
            <a:normAutofit/>
          </a:bodyPr>
          <a:lstStyle>
            <a:lvl1pPr marL="534604" lvl="0" indent="-400953" algn="ctr">
              <a:spcBef>
                <a:spcPts val="0"/>
              </a:spcBef>
              <a:spcAft>
                <a:spcPts val="0"/>
              </a:spcAft>
              <a:buSzPts val="1800"/>
              <a:buChar char="●"/>
              <a:defRPr/>
            </a:lvl1pPr>
            <a:lvl2pPr marL="1069208" lvl="1" indent="-371253" algn="ctr">
              <a:spcBef>
                <a:spcPts val="0"/>
              </a:spcBef>
              <a:spcAft>
                <a:spcPts val="0"/>
              </a:spcAft>
              <a:buSzPts val="1400"/>
              <a:buChar char="○"/>
              <a:defRPr/>
            </a:lvl2pPr>
            <a:lvl3pPr marL="1603812" lvl="2" indent="-371253" algn="ctr">
              <a:spcBef>
                <a:spcPts val="0"/>
              </a:spcBef>
              <a:spcAft>
                <a:spcPts val="0"/>
              </a:spcAft>
              <a:buSzPts val="1400"/>
              <a:buChar char="■"/>
              <a:defRPr/>
            </a:lvl3pPr>
            <a:lvl4pPr marL="2138416" lvl="3" indent="-371253" algn="ctr">
              <a:spcBef>
                <a:spcPts val="0"/>
              </a:spcBef>
              <a:spcAft>
                <a:spcPts val="0"/>
              </a:spcAft>
              <a:buSzPts val="1400"/>
              <a:buChar char="●"/>
              <a:defRPr/>
            </a:lvl4pPr>
            <a:lvl5pPr marL="2673020" lvl="4" indent="-371253" algn="ctr">
              <a:spcBef>
                <a:spcPts val="0"/>
              </a:spcBef>
              <a:spcAft>
                <a:spcPts val="0"/>
              </a:spcAft>
              <a:buSzPts val="1400"/>
              <a:buChar char="○"/>
              <a:defRPr/>
            </a:lvl5pPr>
            <a:lvl6pPr marL="3207624" lvl="5" indent="-371253" algn="ctr">
              <a:spcBef>
                <a:spcPts val="0"/>
              </a:spcBef>
              <a:spcAft>
                <a:spcPts val="0"/>
              </a:spcAft>
              <a:buSzPts val="1400"/>
              <a:buChar char="■"/>
              <a:defRPr/>
            </a:lvl6pPr>
            <a:lvl7pPr marL="3742228" lvl="6" indent="-371253" algn="ctr">
              <a:spcBef>
                <a:spcPts val="0"/>
              </a:spcBef>
              <a:spcAft>
                <a:spcPts val="0"/>
              </a:spcAft>
              <a:buSzPts val="1400"/>
              <a:buChar char="●"/>
              <a:defRPr/>
            </a:lvl7pPr>
            <a:lvl8pPr marL="4276832" lvl="7" indent="-371253" algn="ctr">
              <a:spcBef>
                <a:spcPts val="0"/>
              </a:spcBef>
              <a:spcAft>
                <a:spcPts val="0"/>
              </a:spcAft>
              <a:buSzPts val="1400"/>
              <a:buChar char="○"/>
              <a:defRPr/>
            </a:lvl8pPr>
            <a:lvl9pPr marL="4811436" lvl="8" indent="-371253"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9906598" y="6853777"/>
            <a:ext cx="641579" cy="578495"/>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smtClean="0"/>
              <a:pPr/>
              <a:t>‹#›</a:t>
            </a:fld>
            <a:endParaRPr lang="ja"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9906598" y="6853777"/>
            <a:ext cx="641579" cy="578495"/>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smtClean="0"/>
              <a:pPr/>
              <a:t>‹#›</a:t>
            </a:fld>
            <a:endParaRPr lang="ja"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64462" y="3161219"/>
            <a:ext cx="9962890" cy="1237238"/>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4209"/>
            </a:lvl1pPr>
            <a:lvl2pPr lvl="1" algn="ctr">
              <a:spcBef>
                <a:spcPts val="0"/>
              </a:spcBef>
              <a:spcAft>
                <a:spcPts val="0"/>
              </a:spcAft>
              <a:buSzPts val="3600"/>
              <a:buNone/>
              <a:defRPr sz="4209"/>
            </a:lvl2pPr>
            <a:lvl3pPr lvl="2" algn="ctr">
              <a:spcBef>
                <a:spcPts val="0"/>
              </a:spcBef>
              <a:spcAft>
                <a:spcPts val="0"/>
              </a:spcAft>
              <a:buSzPts val="3600"/>
              <a:buNone/>
              <a:defRPr sz="4209"/>
            </a:lvl3pPr>
            <a:lvl4pPr lvl="3" algn="ctr">
              <a:spcBef>
                <a:spcPts val="0"/>
              </a:spcBef>
              <a:spcAft>
                <a:spcPts val="0"/>
              </a:spcAft>
              <a:buSzPts val="3600"/>
              <a:buNone/>
              <a:defRPr sz="4209"/>
            </a:lvl4pPr>
            <a:lvl5pPr lvl="4" algn="ctr">
              <a:spcBef>
                <a:spcPts val="0"/>
              </a:spcBef>
              <a:spcAft>
                <a:spcPts val="0"/>
              </a:spcAft>
              <a:buSzPts val="3600"/>
              <a:buNone/>
              <a:defRPr sz="4209"/>
            </a:lvl5pPr>
            <a:lvl6pPr lvl="5" algn="ctr">
              <a:spcBef>
                <a:spcPts val="0"/>
              </a:spcBef>
              <a:spcAft>
                <a:spcPts val="0"/>
              </a:spcAft>
              <a:buSzPts val="3600"/>
              <a:buNone/>
              <a:defRPr sz="4209"/>
            </a:lvl6pPr>
            <a:lvl7pPr lvl="6" algn="ctr">
              <a:spcBef>
                <a:spcPts val="0"/>
              </a:spcBef>
              <a:spcAft>
                <a:spcPts val="0"/>
              </a:spcAft>
              <a:buSzPts val="3600"/>
              <a:buNone/>
              <a:defRPr sz="4209"/>
            </a:lvl7pPr>
            <a:lvl8pPr lvl="7" algn="ctr">
              <a:spcBef>
                <a:spcPts val="0"/>
              </a:spcBef>
              <a:spcAft>
                <a:spcPts val="0"/>
              </a:spcAft>
              <a:buSzPts val="3600"/>
              <a:buNone/>
              <a:defRPr sz="4209"/>
            </a:lvl8pPr>
            <a:lvl9pPr lvl="8" algn="ctr">
              <a:spcBef>
                <a:spcPts val="0"/>
              </a:spcBef>
              <a:spcAft>
                <a:spcPts val="0"/>
              </a:spcAft>
              <a:buSzPts val="3600"/>
              <a:buNone/>
              <a:defRPr sz="4209"/>
            </a:lvl9pPr>
          </a:lstStyle>
          <a:p>
            <a:endParaRPr/>
          </a:p>
        </p:txBody>
      </p:sp>
      <p:sp>
        <p:nvSpPr>
          <p:cNvPr id="15" name="Google Shape;15;p3"/>
          <p:cNvSpPr txBox="1">
            <a:spLocks noGrp="1"/>
          </p:cNvSpPr>
          <p:nvPr>
            <p:ph type="sldNum" idx="12"/>
          </p:nvPr>
        </p:nvSpPr>
        <p:spPr>
          <a:xfrm>
            <a:off x="9906598" y="6853777"/>
            <a:ext cx="641579" cy="578495"/>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smtClean="0"/>
              <a:pPr/>
              <a:t>‹#›</a:t>
            </a:fld>
            <a:endParaRPr lang="ja"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64462" y="654077"/>
            <a:ext cx="9962890" cy="841728"/>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64462" y="1693854"/>
            <a:ext cx="9962890" cy="5021264"/>
          </a:xfrm>
          <a:prstGeom prst="rect">
            <a:avLst/>
          </a:prstGeom>
        </p:spPr>
        <p:txBody>
          <a:bodyPr spcFirstLastPara="1" wrap="square" lIns="91425" tIns="91425" rIns="91425" bIns="91425" anchor="t" anchorCtr="0">
            <a:normAutofit/>
          </a:bodyPr>
          <a:lstStyle>
            <a:lvl1pPr marL="534604" lvl="0" indent="-400953">
              <a:spcBef>
                <a:spcPts val="0"/>
              </a:spcBef>
              <a:spcAft>
                <a:spcPts val="0"/>
              </a:spcAft>
              <a:buSzPts val="1800"/>
              <a:buChar char="●"/>
              <a:defRPr/>
            </a:lvl1pPr>
            <a:lvl2pPr marL="1069208" lvl="1" indent="-371253">
              <a:spcBef>
                <a:spcPts val="0"/>
              </a:spcBef>
              <a:spcAft>
                <a:spcPts val="0"/>
              </a:spcAft>
              <a:buSzPts val="1400"/>
              <a:buChar char="○"/>
              <a:defRPr/>
            </a:lvl2pPr>
            <a:lvl3pPr marL="1603812" lvl="2" indent="-371253">
              <a:spcBef>
                <a:spcPts val="0"/>
              </a:spcBef>
              <a:spcAft>
                <a:spcPts val="0"/>
              </a:spcAft>
              <a:buSzPts val="1400"/>
              <a:buChar char="■"/>
              <a:defRPr/>
            </a:lvl3pPr>
            <a:lvl4pPr marL="2138416" lvl="3" indent="-371253">
              <a:spcBef>
                <a:spcPts val="0"/>
              </a:spcBef>
              <a:spcAft>
                <a:spcPts val="0"/>
              </a:spcAft>
              <a:buSzPts val="1400"/>
              <a:buChar char="●"/>
              <a:defRPr/>
            </a:lvl4pPr>
            <a:lvl5pPr marL="2673020" lvl="4" indent="-371253">
              <a:spcBef>
                <a:spcPts val="0"/>
              </a:spcBef>
              <a:spcAft>
                <a:spcPts val="0"/>
              </a:spcAft>
              <a:buSzPts val="1400"/>
              <a:buChar char="○"/>
              <a:defRPr/>
            </a:lvl5pPr>
            <a:lvl6pPr marL="3207624" lvl="5" indent="-371253">
              <a:spcBef>
                <a:spcPts val="0"/>
              </a:spcBef>
              <a:spcAft>
                <a:spcPts val="0"/>
              </a:spcAft>
              <a:buSzPts val="1400"/>
              <a:buChar char="■"/>
              <a:defRPr/>
            </a:lvl6pPr>
            <a:lvl7pPr marL="3742228" lvl="6" indent="-371253">
              <a:spcBef>
                <a:spcPts val="0"/>
              </a:spcBef>
              <a:spcAft>
                <a:spcPts val="0"/>
              </a:spcAft>
              <a:buSzPts val="1400"/>
              <a:buChar char="●"/>
              <a:defRPr/>
            </a:lvl7pPr>
            <a:lvl8pPr marL="4276832" lvl="7" indent="-371253">
              <a:spcBef>
                <a:spcPts val="0"/>
              </a:spcBef>
              <a:spcAft>
                <a:spcPts val="0"/>
              </a:spcAft>
              <a:buSzPts val="1400"/>
              <a:buChar char="○"/>
              <a:defRPr/>
            </a:lvl8pPr>
            <a:lvl9pPr marL="4811436" lvl="8" indent="-37125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9906598" y="6853777"/>
            <a:ext cx="641579" cy="578495"/>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smtClean="0"/>
              <a:pPr/>
              <a:t>‹#›</a:t>
            </a:fld>
            <a:endParaRPr lang="ja" altLang="en-US"/>
          </a:p>
        </p:txBody>
      </p:sp>
    </p:spTree>
  </p:cSld>
  <p:clrMapOvr>
    <a:masterClrMapping/>
  </p:clrMapOvr>
  <p:extLst>
    <p:ext uri="{DCECCB84-F9BA-43D5-87BE-67443E8EF086}">
      <p15:sldGuideLst xmlns:p15="http://schemas.microsoft.com/office/powerpoint/2012/main">
        <p15:guide id="1" orient="horz" pos="2381" userDrawn="1">
          <p15:clr>
            <a:srgbClr val="FBAE40"/>
          </p15:clr>
        </p15:guide>
        <p15:guide id="2" pos="3367"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64462" y="654077"/>
            <a:ext cx="9962890" cy="841728"/>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64462" y="1693854"/>
            <a:ext cx="4676967" cy="5021264"/>
          </a:xfrm>
          <a:prstGeom prst="rect">
            <a:avLst/>
          </a:prstGeom>
        </p:spPr>
        <p:txBody>
          <a:bodyPr spcFirstLastPara="1" wrap="square" lIns="91425" tIns="91425" rIns="91425" bIns="91425" anchor="t" anchorCtr="0">
            <a:normAutofit/>
          </a:bodyPr>
          <a:lstStyle>
            <a:lvl1pPr marL="534604" lvl="0" indent="-371253">
              <a:spcBef>
                <a:spcPts val="0"/>
              </a:spcBef>
              <a:spcAft>
                <a:spcPts val="0"/>
              </a:spcAft>
              <a:buSzPts val="1400"/>
              <a:buChar char="●"/>
              <a:defRPr sz="1637"/>
            </a:lvl1pPr>
            <a:lvl2pPr marL="1069208" lvl="1" indent="-356403">
              <a:spcBef>
                <a:spcPts val="0"/>
              </a:spcBef>
              <a:spcAft>
                <a:spcPts val="0"/>
              </a:spcAft>
              <a:buSzPts val="1200"/>
              <a:buChar char="○"/>
              <a:defRPr sz="1403"/>
            </a:lvl2pPr>
            <a:lvl3pPr marL="1603812" lvl="2" indent="-356403">
              <a:spcBef>
                <a:spcPts val="0"/>
              </a:spcBef>
              <a:spcAft>
                <a:spcPts val="0"/>
              </a:spcAft>
              <a:buSzPts val="1200"/>
              <a:buChar char="■"/>
              <a:defRPr sz="1403"/>
            </a:lvl3pPr>
            <a:lvl4pPr marL="2138416" lvl="3" indent="-356403">
              <a:spcBef>
                <a:spcPts val="0"/>
              </a:spcBef>
              <a:spcAft>
                <a:spcPts val="0"/>
              </a:spcAft>
              <a:buSzPts val="1200"/>
              <a:buChar char="●"/>
              <a:defRPr sz="1403"/>
            </a:lvl4pPr>
            <a:lvl5pPr marL="2673020" lvl="4" indent="-356403">
              <a:spcBef>
                <a:spcPts val="0"/>
              </a:spcBef>
              <a:spcAft>
                <a:spcPts val="0"/>
              </a:spcAft>
              <a:buSzPts val="1200"/>
              <a:buChar char="○"/>
              <a:defRPr sz="1403"/>
            </a:lvl5pPr>
            <a:lvl6pPr marL="3207624" lvl="5" indent="-356403">
              <a:spcBef>
                <a:spcPts val="0"/>
              </a:spcBef>
              <a:spcAft>
                <a:spcPts val="0"/>
              </a:spcAft>
              <a:buSzPts val="1200"/>
              <a:buChar char="■"/>
              <a:defRPr sz="1403"/>
            </a:lvl6pPr>
            <a:lvl7pPr marL="3742228" lvl="6" indent="-356403">
              <a:spcBef>
                <a:spcPts val="0"/>
              </a:spcBef>
              <a:spcAft>
                <a:spcPts val="0"/>
              </a:spcAft>
              <a:buSzPts val="1200"/>
              <a:buChar char="●"/>
              <a:defRPr sz="1403"/>
            </a:lvl7pPr>
            <a:lvl8pPr marL="4276832" lvl="7" indent="-356403">
              <a:spcBef>
                <a:spcPts val="0"/>
              </a:spcBef>
              <a:spcAft>
                <a:spcPts val="0"/>
              </a:spcAft>
              <a:buSzPts val="1200"/>
              <a:buChar char="○"/>
              <a:defRPr sz="1403"/>
            </a:lvl8pPr>
            <a:lvl9pPr marL="4811436" lvl="8" indent="-356403">
              <a:spcBef>
                <a:spcPts val="0"/>
              </a:spcBef>
              <a:spcAft>
                <a:spcPts val="0"/>
              </a:spcAft>
              <a:buSzPts val="1200"/>
              <a:buChar char="■"/>
              <a:defRPr sz="1403"/>
            </a:lvl9pPr>
          </a:lstStyle>
          <a:p>
            <a:endParaRPr/>
          </a:p>
        </p:txBody>
      </p:sp>
      <p:sp>
        <p:nvSpPr>
          <p:cNvPr id="23" name="Google Shape;23;p5"/>
          <p:cNvSpPr txBox="1">
            <a:spLocks noGrp="1"/>
          </p:cNvSpPr>
          <p:nvPr>
            <p:ph type="body" idx="2"/>
          </p:nvPr>
        </p:nvSpPr>
        <p:spPr>
          <a:xfrm>
            <a:off x="5650384" y="1693854"/>
            <a:ext cx="4676967" cy="5021264"/>
          </a:xfrm>
          <a:prstGeom prst="rect">
            <a:avLst/>
          </a:prstGeom>
        </p:spPr>
        <p:txBody>
          <a:bodyPr spcFirstLastPara="1" wrap="square" lIns="91425" tIns="91425" rIns="91425" bIns="91425" anchor="t" anchorCtr="0">
            <a:normAutofit/>
          </a:bodyPr>
          <a:lstStyle>
            <a:lvl1pPr marL="534604" lvl="0" indent="-371253">
              <a:spcBef>
                <a:spcPts val="0"/>
              </a:spcBef>
              <a:spcAft>
                <a:spcPts val="0"/>
              </a:spcAft>
              <a:buSzPts val="1400"/>
              <a:buChar char="●"/>
              <a:defRPr sz="1637"/>
            </a:lvl1pPr>
            <a:lvl2pPr marL="1069208" lvl="1" indent="-356403">
              <a:spcBef>
                <a:spcPts val="0"/>
              </a:spcBef>
              <a:spcAft>
                <a:spcPts val="0"/>
              </a:spcAft>
              <a:buSzPts val="1200"/>
              <a:buChar char="○"/>
              <a:defRPr sz="1403"/>
            </a:lvl2pPr>
            <a:lvl3pPr marL="1603812" lvl="2" indent="-356403">
              <a:spcBef>
                <a:spcPts val="0"/>
              </a:spcBef>
              <a:spcAft>
                <a:spcPts val="0"/>
              </a:spcAft>
              <a:buSzPts val="1200"/>
              <a:buChar char="■"/>
              <a:defRPr sz="1403"/>
            </a:lvl3pPr>
            <a:lvl4pPr marL="2138416" lvl="3" indent="-356403">
              <a:spcBef>
                <a:spcPts val="0"/>
              </a:spcBef>
              <a:spcAft>
                <a:spcPts val="0"/>
              </a:spcAft>
              <a:buSzPts val="1200"/>
              <a:buChar char="●"/>
              <a:defRPr sz="1403"/>
            </a:lvl4pPr>
            <a:lvl5pPr marL="2673020" lvl="4" indent="-356403">
              <a:spcBef>
                <a:spcPts val="0"/>
              </a:spcBef>
              <a:spcAft>
                <a:spcPts val="0"/>
              </a:spcAft>
              <a:buSzPts val="1200"/>
              <a:buChar char="○"/>
              <a:defRPr sz="1403"/>
            </a:lvl5pPr>
            <a:lvl6pPr marL="3207624" lvl="5" indent="-356403">
              <a:spcBef>
                <a:spcPts val="0"/>
              </a:spcBef>
              <a:spcAft>
                <a:spcPts val="0"/>
              </a:spcAft>
              <a:buSzPts val="1200"/>
              <a:buChar char="■"/>
              <a:defRPr sz="1403"/>
            </a:lvl6pPr>
            <a:lvl7pPr marL="3742228" lvl="6" indent="-356403">
              <a:spcBef>
                <a:spcPts val="0"/>
              </a:spcBef>
              <a:spcAft>
                <a:spcPts val="0"/>
              </a:spcAft>
              <a:buSzPts val="1200"/>
              <a:buChar char="●"/>
              <a:defRPr sz="1403"/>
            </a:lvl7pPr>
            <a:lvl8pPr marL="4276832" lvl="7" indent="-356403">
              <a:spcBef>
                <a:spcPts val="0"/>
              </a:spcBef>
              <a:spcAft>
                <a:spcPts val="0"/>
              </a:spcAft>
              <a:buSzPts val="1200"/>
              <a:buChar char="○"/>
              <a:defRPr sz="1403"/>
            </a:lvl8pPr>
            <a:lvl9pPr marL="4811436" lvl="8" indent="-356403">
              <a:spcBef>
                <a:spcPts val="0"/>
              </a:spcBef>
              <a:spcAft>
                <a:spcPts val="0"/>
              </a:spcAft>
              <a:buSzPts val="1200"/>
              <a:buChar char="■"/>
              <a:defRPr sz="1403"/>
            </a:lvl9pPr>
          </a:lstStyle>
          <a:p>
            <a:endParaRPr/>
          </a:p>
        </p:txBody>
      </p:sp>
      <p:sp>
        <p:nvSpPr>
          <p:cNvPr id="24" name="Google Shape;24;p5"/>
          <p:cNvSpPr txBox="1">
            <a:spLocks noGrp="1"/>
          </p:cNvSpPr>
          <p:nvPr>
            <p:ph type="sldNum" idx="12"/>
          </p:nvPr>
        </p:nvSpPr>
        <p:spPr>
          <a:xfrm>
            <a:off x="9906598" y="6853777"/>
            <a:ext cx="641579" cy="578495"/>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smtClean="0"/>
              <a:pPr/>
              <a:t>‹#›</a:t>
            </a:fld>
            <a:endParaRPr lang="ja"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64462" y="654077"/>
            <a:ext cx="9962890" cy="841728"/>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9906598" y="6853777"/>
            <a:ext cx="641579" cy="578495"/>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smtClean="0"/>
              <a:pPr/>
              <a:t>‹#›</a:t>
            </a:fld>
            <a:endParaRPr lang="ja"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64462" y="816595"/>
            <a:ext cx="3283313" cy="1110692"/>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806"/>
            </a:lvl1pPr>
            <a:lvl2pPr lvl="1">
              <a:spcBef>
                <a:spcPts val="0"/>
              </a:spcBef>
              <a:spcAft>
                <a:spcPts val="0"/>
              </a:spcAft>
              <a:buSzPts val="2400"/>
              <a:buNone/>
              <a:defRPr sz="2806"/>
            </a:lvl2pPr>
            <a:lvl3pPr lvl="2">
              <a:spcBef>
                <a:spcPts val="0"/>
              </a:spcBef>
              <a:spcAft>
                <a:spcPts val="0"/>
              </a:spcAft>
              <a:buSzPts val="2400"/>
              <a:buNone/>
              <a:defRPr sz="2806"/>
            </a:lvl3pPr>
            <a:lvl4pPr lvl="3">
              <a:spcBef>
                <a:spcPts val="0"/>
              </a:spcBef>
              <a:spcAft>
                <a:spcPts val="0"/>
              </a:spcAft>
              <a:buSzPts val="2400"/>
              <a:buNone/>
              <a:defRPr sz="2806"/>
            </a:lvl4pPr>
            <a:lvl5pPr lvl="4">
              <a:spcBef>
                <a:spcPts val="0"/>
              </a:spcBef>
              <a:spcAft>
                <a:spcPts val="0"/>
              </a:spcAft>
              <a:buSzPts val="2400"/>
              <a:buNone/>
              <a:defRPr sz="2806"/>
            </a:lvl5pPr>
            <a:lvl6pPr lvl="5">
              <a:spcBef>
                <a:spcPts val="0"/>
              </a:spcBef>
              <a:spcAft>
                <a:spcPts val="0"/>
              </a:spcAft>
              <a:buSzPts val="2400"/>
              <a:buNone/>
              <a:defRPr sz="2806"/>
            </a:lvl6pPr>
            <a:lvl7pPr lvl="6">
              <a:spcBef>
                <a:spcPts val="0"/>
              </a:spcBef>
              <a:spcAft>
                <a:spcPts val="0"/>
              </a:spcAft>
              <a:buSzPts val="2400"/>
              <a:buNone/>
              <a:defRPr sz="2806"/>
            </a:lvl7pPr>
            <a:lvl8pPr lvl="7">
              <a:spcBef>
                <a:spcPts val="0"/>
              </a:spcBef>
              <a:spcAft>
                <a:spcPts val="0"/>
              </a:spcAft>
              <a:buSzPts val="2400"/>
              <a:buNone/>
              <a:defRPr sz="2806"/>
            </a:lvl8pPr>
            <a:lvl9pPr lvl="8">
              <a:spcBef>
                <a:spcPts val="0"/>
              </a:spcBef>
              <a:spcAft>
                <a:spcPts val="0"/>
              </a:spcAft>
              <a:buSzPts val="2400"/>
              <a:buNone/>
              <a:defRPr sz="2806"/>
            </a:lvl9pPr>
          </a:lstStyle>
          <a:p>
            <a:endParaRPr/>
          </a:p>
        </p:txBody>
      </p:sp>
      <p:sp>
        <p:nvSpPr>
          <p:cNvPr id="30" name="Google Shape;30;p7"/>
          <p:cNvSpPr txBox="1">
            <a:spLocks noGrp="1"/>
          </p:cNvSpPr>
          <p:nvPr>
            <p:ph type="body" idx="1"/>
          </p:nvPr>
        </p:nvSpPr>
        <p:spPr>
          <a:xfrm>
            <a:off x="364462" y="2042369"/>
            <a:ext cx="3283313" cy="4672933"/>
          </a:xfrm>
          <a:prstGeom prst="rect">
            <a:avLst/>
          </a:prstGeom>
        </p:spPr>
        <p:txBody>
          <a:bodyPr spcFirstLastPara="1" wrap="square" lIns="91425" tIns="91425" rIns="91425" bIns="91425" anchor="t" anchorCtr="0">
            <a:normAutofit/>
          </a:bodyPr>
          <a:lstStyle>
            <a:lvl1pPr marL="534604" lvl="0" indent="-356403">
              <a:spcBef>
                <a:spcPts val="0"/>
              </a:spcBef>
              <a:spcAft>
                <a:spcPts val="0"/>
              </a:spcAft>
              <a:buSzPts val="1200"/>
              <a:buChar char="●"/>
              <a:defRPr sz="1403"/>
            </a:lvl1pPr>
            <a:lvl2pPr marL="1069208" lvl="1" indent="-356403">
              <a:spcBef>
                <a:spcPts val="0"/>
              </a:spcBef>
              <a:spcAft>
                <a:spcPts val="0"/>
              </a:spcAft>
              <a:buSzPts val="1200"/>
              <a:buChar char="○"/>
              <a:defRPr sz="1403"/>
            </a:lvl2pPr>
            <a:lvl3pPr marL="1603812" lvl="2" indent="-356403">
              <a:spcBef>
                <a:spcPts val="0"/>
              </a:spcBef>
              <a:spcAft>
                <a:spcPts val="0"/>
              </a:spcAft>
              <a:buSzPts val="1200"/>
              <a:buChar char="■"/>
              <a:defRPr sz="1403"/>
            </a:lvl3pPr>
            <a:lvl4pPr marL="2138416" lvl="3" indent="-356403">
              <a:spcBef>
                <a:spcPts val="0"/>
              </a:spcBef>
              <a:spcAft>
                <a:spcPts val="0"/>
              </a:spcAft>
              <a:buSzPts val="1200"/>
              <a:buChar char="●"/>
              <a:defRPr sz="1403"/>
            </a:lvl4pPr>
            <a:lvl5pPr marL="2673020" lvl="4" indent="-356403">
              <a:spcBef>
                <a:spcPts val="0"/>
              </a:spcBef>
              <a:spcAft>
                <a:spcPts val="0"/>
              </a:spcAft>
              <a:buSzPts val="1200"/>
              <a:buChar char="○"/>
              <a:defRPr sz="1403"/>
            </a:lvl5pPr>
            <a:lvl6pPr marL="3207624" lvl="5" indent="-356403">
              <a:spcBef>
                <a:spcPts val="0"/>
              </a:spcBef>
              <a:spcAft>
                <a:spcPts val="0"/>
              </a:spcAft>
              <a:buSzPts val="1200"/>
              <a:buChar char="■"/>
              <a:defRPr sz="1403"/>
            </a:lvl6pPr>
            <a:lvl7pPr marL="3742228" lvl="6" indent="-356403">
              <a:spcBef>
                <a:spcPts val="0"/>
              </a:spcBef>
              <a:spcAft>
                <a:spcPts val="0"/>
              </a:spcAft>
              <a:buSzPts val="1200"/>
              <a:buChar char="●"/>
              <a:defRPr sz="1403"/>
            </a:lvl7pPr>
            <a:lvl8pPr marL="4276832" lvl="7" indent="-356403">
              <a:spcBef>
                <a:spcPts val="0"/>
              </a:spcBef>
              <a:spcAft>
                <a:spcPts val="0"/>
              </a:spcAft>
              <a:buSzPts val="1200"/>
              <a:buChar char="○"/>
              <a:defRPr sz="1403"/>
            </a:lvl8pPr>
            <a:lvl9pPr marL="4811436" lvl="8" indent="-356403">
              <a:spcBef>
                <a:spcPts val="0"/>
              </a:spcBef>
              <a:spcAft>
                <a:spcPts val="0"/>
              </a:spcAft>
              <a:buSzPts val="1200"/>
              <a:buChar char="■"/>
              <a:defRPr sz="1403"/>
            </a:lvl9pPr>
          </a:lstStyle>
          <a:p>
            <a:endParaRPr/>
          </a:p>
        </p:txBody>
      </p:sp>
      <p:sp>
        <p:nvSpPr>
          <p:cNvPr id="31" name="Google Shape;31;p7"/>
          <p:cNvSpPr txBox="1">
            <a:spLocks noGrp="1"/>
          </p:cNvSpPr>
          <p:nvPr>
            <p:ph type="sldNum" idx="12"/>
          </p:nvPr>
        </p:nvSpPr>
        <p:spPr>
          <a:xfrm>
            <a:off x="9906598" y="6853777"/>
            <a:ext cx="641579" cy="578495"/>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smtClean="0"/>
              <a:pPr/>
              <a:t>‹#›</a:t>
            </a:fld>
            <a:endParaRPr lang="ja"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573235" y="661609"/>
            <a:ext cx="7445683" cy="6012466"/>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5613"/>
            </a:lvl1pPr>
            <a:lvl2pPr lvl="1">
              <a:spcBef>
                <a:spcPts val="0"/>
              </a:spcBef>
              <a:spcAft>
                <a:spcPts val="0"/>
              </a:spcAft>
              <a:buSzPts val="4800"/>
              <a:buNone/>
              <a:defRPr sz="5613"/>
            </a:lvl2pPr>
            <a:lvl3pPr lvl="2">
              <a:spcBef>
                <a:spcPts val="0"/>
              </a:spcBef>
              <a:spcAft>
                <a:spcPts val="0"/>
              </a:spcAft>
              <a:buSzPts val="4800"/>
              <a:buNone/>
              <a:defRPr sz="5613"/>
            </a:lvl3pPr>
            <a:lvl4pPr lvl="3">
              <a:spcBef>
                <a:spcPts val="0"/>
              </a:spcBef>
              <a:spcAft>
                <a:spcPts val="0"/>
              </a:spcAft>
              <a:buSzPts val="4800"/>
              <a:buNone/>
              <a:defRPr sz="5613"/>
            </a:lvl4pPr>
            <a:lvl5pPr lvl="4">
              <a:spcBef>
                <a:spcPts val="0"/>
              </a:spcBef>
              <a:spcAft>
                <a:spcPts val="0"/>
              </a:spcAft>
              <a:buSzPts val="4800"/>
              <a:buNone/>
              <a:defRPr sz="5613"/>
            </a:lvl5pPr>
            <a:lvl6pPr lvl="5">
              <a:spcBef>
                <a:spcPts val="0"/>
              </a:spcBef>
              <a:spcAft>
                <a:spcPts val="0"/>
              </a:spcAft>
              <a:buSzPts val="4800"/>
              <a:buNone/>
              <a:defRPr sz="5613"/>
            </a:lvl6pPr>
            <a:lvl7pPr lvl="6">
              <a:spcBef>
                <a:spcPts val="0"/>
              </a:spcBef>
              <a:spcAft>
                <a:spcPts val="0"/>
              </a:spcAft>
              <a:buSzPts val="4800"/>
              <a:buNone/>
              <a:defRPr sz="5613"/>
            </a:lvl7pPr>
            <a:lvl8pPr lvl="7">
              <a:spcBef>
                <a:spcPts val="0"/>
              </a:spcBef>
              <a:spcAft>
                <a:spcPts val="0"/>
              </a:spcAft>
              <a:buSzPts val="4800"/>
              <a:buNone/>
              <a:defRPr sz="5613"/>
            </a:lvl8pPr>
            <a:lvl9pPr lvl="8">
              <a:spcBef>
                <a:spcPts val="0"/>
              </a:spcBef>
              <a:spcAft>
                <a:spcPts val="0"/>
              </a:spcAft>
              <a:buSzPts val="4800"/>
              <a:buNone/>
              <a:defRPr sz="5613"/>
            </a:lvl9pPr>
          </a:lstStyle>
          <a:p>
            <a:endParaRPr/>
          </a:p>
        </p:txBody>
      </p:sp>
      <p:sp>
        <p:nvSpPr>
          <p:cNvPr id="34" name="Google Shape;34;p8"/>
          <p:cNvSpPr txBox="1">
            <a:spLocks noGrp="1"/>
          </p:cNvSpPr>
          <p:nvPr>
            <p:ph type="sldNum" idx="12"/>
          </p:nvPr>
        </p:nvSpPr>
        <p:spPr>
          <a:xfrm>
            <a:off x="9906598" y="6853777"/>
            <a:ext cx="641579" cy="578495"/>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smtClean="0"/>
              <a:pPr/>
              <a:t>‹#›</a:t>
            </a:fld>
            <a:endParaRPr lang="ja"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5345906" y="-184"/>
            <a:ext cx="5345907" cy="7559675"/>
          </a:xfrm>
          <a:prstGeom prst="rect">
            <a:avLst/>
          </a:prstGeom>
          <a:solidFill>
            <a:schemeClr val="lt2"/>
          </a:solidFill>
          <a:ln>
            <a:noFill/>
          </a:ln>
        </p:spPr>
        <p:txBody>
          <a:bodyPr spcFirstLastPara="1" wrap="square" lIns="106901" tIns="106901" rIns="106901" bIns="106901" anchor="ctr" anchorCtr="0">
            <a:noAutofit/>
          </a:bodyPr>
          <a:lstStyle/>
          <a:p>
            <a:pPr marL="0" lvl="0" indent="0" algn="l" rtl="0">
              <a:spcBef>
                <a:spcPts val="0"/>
              </a:spcBef>
              <a:spcAft>
                <a:spcPts val="0"/>
              </a:spcAft>
              <a:buNone/>
            </a:pPr>
            <a:endParaRPr sz="2091"/>
          </a:p>
        </p:txBody>
      </p:sp>
      <p:sp>
        <p:nvSpPr>
          <p:cNvPr id="37" name="Google Shape;37;p9"/>
          <p:cNvSpPr txBox="1">
            <a:spLocks noGrp="1"/>
          </p:cNvSpPr>
          <p:nvPr>
            <p:ph type="title"/>
          </p:nvPr>
        </p:nvSpPr>
        <p:spPr>
          <a:xfrm>
            <a:off x="310441" y="1812463"/>
            <a:ext cx="4729935" cy="2178615"/>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911"/>
            </a:lvl1pPr>
            <a:lvl2pPr lvl="1" algn="ctr">
              <a:spcBef>
                <a:spcPts val="0"/>
              </a:spcBef>
              <a:spcAft>
                <a:spcPts val="0"/>
              </a:spcAft>
              <a:buSzPts val="4200"/>
              <a:buNone/>
              <a:defRPr sz="4911"/>
            </a:lvl2pPr>
            <a:lvl3pPr lvl="2" algn="ctr">
              <a:spcBef>
                <a:spcPts val="0"/>
              </a:spcBef>
              <a:spcAft>
                <a:spcPts val="0"/>
              </a:spcAft>
              <a:buSzPts val="4200"/>
              <a:buNone/>
              <a:defRPr sz="4911"/>
            </a:lvl3pPr>
            <a:lvl4pPr lvl="3" algn="ctr">
              <a:spcBef>
                <a:spcPts val="0"/>
              </a:spcBef>
              <a:spcAft>
                <a:spcPts val="0"/>
              </a:spcAft>
              <a:buSzPts val="4200"/>
              <a:buNone/>
              <a:defRPr sz="4911"/>
            </a:lvl4pPr>
            <a:lvl5pPr lvl="4" algn="ctr">
              <a:spcBef>
                <a:spcPts val="0"/>
              </a:spcBef>
              <a:spcAft>
                <a:spcPts val="0"/>
              </a:spcAft>
              <a:buSzPts val="4200"/>
              <a:buNone/>
              <a:defRPr sz="4911"/>
            </a:lvl5pPr>
            <a:lvl6pPr lvl="5" algn="ctr">
              <a:spcBef>
                <a:spcPts val="0"/>
              </a:spcBef>
              <a:spcAft>
                <a:spcPts val="0"/>
              </a:spcAft>
              <a:buSzPts val="4200"/>
              <a:buNone/>
              <a:defRPr sz="4911"/>
            </a:lvl6pPr>
            <a:lvl7pPr lvl="6" algn="ctr">
              <a:spcBef>
                <a:spcPts val="0"/>
              </a:spcBef>
              <a:spcAft>
                <a:spcPts val="0"/>
              </a:spcAft>
              <a:buSzPts val="4200"/>
              <a:buNone/>
              <a:defRPr sz="4911"/>
            </a:lvl7pPr>
            <a:lvl8pPr lvl="7" algn="ctr">
              <a:spcBef>
                <a:spcPts val="0"/>
              </a:spcBef>
              <a:spcAft>
                <a:spcPts val="0"/>
              </a:spcAft>
              <a:buSzPts val="4200"/>
              <a:buNone/>
              <a:defRPr sz="4911"/>
            </a:lvl8pPr>
            <a:lvl9pPr lvl="8" algn="ctr">
              <a:spcBef>
                <a:spcPts val="0"/>
              </a:spcBef>
              <a:spcAft>
                <a:spcPts val="0"/>
              </a:spcAft>
              <a:buSzPts val="4200"/>
              <a:buNone/>
              <a:defRPr sz="4911"/>
            </a:lvl9pPr>
          </a:lstStyle>
          <a:p>
            <a:endParaRPr/>
          </a:p>
        </p:txBody>
      </p:sp>
      <p:sp>
        <p:nvSpPr>
          <p:cNvPr id="38" name="Google Shape;38;p9"/>
          <p:cNvSpPr txBox="1">
            <a:spLocks noGrp="1"/>
          </p:cNvSpPr>
          <p:nvPr>
            <p:ph type="subTitle" idx="1"/>
          </p:nvPr>
        </p:nvSpPr>
        <p:spPr>
          <a:xfrm>
            <a:off x="310441" y="4119828"/>
            <a:ext cx="4729935" cy="1815292"/>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456"/>
            </a:lvl1pPr>
            <a:lvl2pPr lvl="1" algn="ctr">
              <a:lnSpc>
                <a:spcPct val="100000"/>
              </a:lnSpc>
              <a:spcBef>
                <a:spcPts val="0"/>
              </a:spcBef>
              <a:spcAft>
                <a:spcPts val="0"/>
              </a:spcAft>
              <a:buSzPts val="2100"/>
              <a:buNone/>
              <a:defRPr sz="2456"/>
            </a:lvl2pPr>
            <a:lvl3pPr lvl="2" algn="ctr">
              <a:lnSpc>
                <a:spcPct val="100000"/>
              </a:lnSpc>
              <a:spcBef>
                <a:spcPts val="0"/>
              </a:spcBef>
              <a:spcAft>
                <a:spcPts val="0"/>
              </a:spcAft>
              <a:buSzPts val="2100"/>
              <a:buNone/>
              <a:defRPr sz="2456"/>
            </a:lvl3pPr>
            <a:lvl4pPr lvl="3" algn="ctr">
              <a:lnSpc>
                <a:spcPct val="100000"/>
              </a:lnSpc>
              <a:spcBef>
                <a:spcPts val="0"/>
              </a:spcBef>
              <a:spcAft>
                <a:spcPts val="0"/>
              </a:spcAft>
              <a:buSzPts val="2100"/>
              <a:buNone/>
              <a:defRPr sz="2456"/>
            </a:lvl4pPr>
            <a:lvl5pPr lvl="4" algn="ctr">
              <a:lnSpc>
                <a:spcPct val="100000"/>
              </a:lnSpc>
              <a:spcBef>
                <a:spcPts val="0"/>
              </a:spcBef>
              <a:spcAft>
                <a:spcPts val="0"/>
              </a:spcAft>
              <a:buSzPts val="2100"/>
              <a:buNone/>
              <a:defRPr sz="2456"/>
            </a:lvl5pPr>
            <a:lvl6pPr lvl="5" algn="ctr">
              <a:lnSpc>
                <a:spcPct val="100000"/>
              </a:lnSpc>
              <a:spcBef>
                <a:spcPts val="0"/>
              </a:spcBef>
              <a:spcAft>
                <a:spcPts val="0"/>
              </a:spcAft>
              <a:buSzPts val="2100"/>
              <a:buNone/>
              <a:defRPr sz="2456"/>
            </a:lvl6pPr>
            <a:lvl7pPr lvl="6" algn="ctr">
              <a:lnSpc>
                <a:spcPct val="100000"/>
              </a:lnSpc>
              <a:spcBef>
                <a:spcPts val="0"/>
              </a:spcBef>
              <a:spcAft>
                <a:spcPts val="0"/>
              </a:spcAft>
              <a:buSzPts val="2100"/>
              <a:buNone/>
              <a:defRPr sz="2456"/>
            </a:lvl7pPr>
            <a:lvl8pPr lvl="7" algn="ctr">
              <a:lnSpc>
                <a:spcPct val="100000"/>
              </a:lnSpc>
              <a:spcBef>
                <a:spcPts val="0"/>
              </a:spcBef>
              <a:spcAft>
                <a:spcPts val="0"/>
              </a:spcAft>
              <a:buSzPts val="2100"/>
              <a:buNone/>
              <a:defRPr sz="2456"/>
            </a:lvl8pPr>
            <a:lvl9pPr lvl="8" algn="ctr">
              <a:lnSpc>
                <a:spcPct val="100000"/>
              </a:lnSpc>
              <a:spcBef>
                <a:spcPts val="0"/>
              </a:spcBef>
              <a:spcAft>
                <a:spcPts val="0"/>
              </a:spcAft>
              <a:buSzPts val="2100"/>
              <a:buNone/>
              <a:defRPr sz="2456"/>
            </a:lvl9pPr>
          </a:lstStyle>
          <a:p>
            <a:endParaRPr/>
          </a:p>
        </p:txBody>
      </p:sp>
      <p:sp>
        <p:nvSpPr>
          <p:cNvPr id="39" name="Google Shape;39;p9"/>
          <p:cNvSpPr txBox="1">
            <a:spLocks noGrp="1"/>
          </p:cNvSpPr>
          <p:nvPr>
            <p:ph type="body" idx="2"/>
          </p:nvPr>
        </p:nvSpPr>
        <p:spPr>
          <a:xfrm>
            <a:off x="5775614" y="1064211"/>
            <a:ext cx="4486492" cy="5430885"/>
          </a:xfrm>
          <a:prstGeom prst="rect">
            <a:avLst/>
          </a:prstGeom>
        </p:spPr>
        <p:txBody>
          <a:bodyPr spcFirstLastPara="1" wrap="square" lIns="91425" tIns="91425" rIns="91425" bIns="91425" anchor="ctr" anchorCtr="0">
            <a:normAutofit/>
          </a:bodyPr>
          <a:lstStyle>
            <a:lvl1pPr marL="534604" lvl="0" indent="-400953">
              <a:spcBef>
                <a:spcPts val="0"/>
              </a:spcBef>
              <a:spcAft>
                <a:spcPts val="0"/>
              </a:spcAft>
              <a:buSzPts val="1800"/>
              <a:buChar char="●"/>
              <a:defRPr/>
            </a:lvl1pPr>
            <a:lvl2pPr marL="1069208" lvl="1" indent="-371253">
              <a:spcBef>
                <a:spcPts val="0"/>
              </a:spcBef>
              <a:spcAft>
                <a:spcPts val="0"/>
              </a:spcAft>
              <a:buSzPts val="1400"/>
              <a:buChar char="○"/>
              <a:defRPr/>
            </a:lvl2pPr>
            <a:lvl3pPr marL="1603812" lvl="2" indent="-371253">
              <a:spcBef>
                <a:spcPts val="0"/>
              </a:spcBef>
              <a:spcAft>
                <a:spcPts val="0"/>
              </a:spcAft>
              <a:buSzPts val="1400"/>
              <a:buChar char="■"/>
              <a:defRPr/>
            </a:lvl3pPr>
            <a:lvl4pPr marL="2138416" lvl="3" indent="-371253">
              <a:spcBef>
                <a:spcPts val="0"/>
              </a:spcBef>
              <a:spcAft>
                <a:spcPts val="0"/>
              </a:spcAft>
              <a:buSzPts val="1400"/>
              <a:buChar char="●"/>
              <a:defRPr/>
            </a:lvl4pPr>
            <a:lvl5pPr marL="2673020" lvl="4" indent="-371253">
              <a:spcBef>
                <a:spcPts val="0"/>
              </a:spcBef>
              <a:spcAft>
                <a:spcPts val="0"/>
              </a:spcAft>
              <a:buSzPts val="1400"/>
              <a:buChar char="○"/>
              <a:defRPr/>
            </a:lvl5pPr>
            <a:lvl6pPr marL="3207624" lvl="5" indent="-371253">
              <a:spcBef>
                <a:spcPts val="0"/>
              </a:spcBef>
              <a:spcAft>
                <a:spcPts val="0"/>
              </a:spcAft>
              <a:buSzPts val="1400"/>
              <a:buChar char="■"/>
              <a:defRPr/>
            </a:lvl6pPr>
            <a:lvl7pPr marL="3742228" lvl="6" indent="-371253">
              <a:spcBef>
                <a:spcPts val="0"/>
              </a:spcBef>
              <a:spcAft>
                <a:spcPts val="0"/>
              </a:spcAft>
              <a:buSzPts val="1400"/>
              <a:buChar char="●"/>
              <a:defRPr/>
            </a:lvl7pPr>
            <a:lvl8pPr marL="4276832" lvl="7" indent="-371253">
              <a:spcBef>
                <a:spcPts val="0"/>
              </a:spcBef>
              <a:spcAft>
                <a:spcPts val="0"/>
              </a:spcAft>
              <a:buSzPts val="1400"/>
              <a:buChar char="○"/>
              <a:defRPr/>
            </a:lvl8pPr>
            <a:lvl9pPr marL="4811436" lvl="8" indent="-371253">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9906598" y="6853777"/>
            <a:ext cx="641579" cy="578495"/>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smtClean="0"/>
              <a:pPr/>
              <a:t>‹#›</a:t>
            </a:fld>
            <a:endParaRPr lang="ja"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64462" y="6217900"/>
            <a:ext cx="7014222" cy="889348"/>
          </a:xfrm>
          <a:prstGeom prst="rect">
            <a:avLst/>
          </a:prstGeom>
        </p:spPr>
        <p:txBody>
          <a:bodyPr spcFirstLastPara="1" wrap="square" lIns="91425" tIns="91425" rIns="91425" bIns="91425" anchor="ctr" anchorCtr="0">
            <a:normAutofit/>
          </a:bodyPr>
          <a:lstStyle>
            <a:lvl1pPr marL="534604" lvl="0" indent="-26730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9906598" y="6853777"/>
            <a:ext cx="641579" cy="578495"/>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altLang="ja" smtClean="0"/>
              <a:pPr/>
              <a:t>‹#›</a:t>
            </a:fld>
            <a:endParaRPr lang="ja"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dpi="0" rotWithShape="1">
          <a:blip r:embed="rId13">
            <a:lum/>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64462" y="654077"/>
            <a:ext cx="9962890" cy="841728"/>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64462" y="1693854"/>
            <a:ext cx="9962890" cy="5021264"/>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9906598" y="6853777"/>
            <a:ext cx="641579" cy="578495"/>
          </a:xfrm>
          <a:prstGeom prst="rect">
            <a:avLst/>
          </a:prstGeom>
          <a:noFill/>
          <a:ln>
            <a:noFill/>
          </a:ln>
        </p:spPr>
        <p:txBody>
          <a:bodyPr spcFirstLastPara="1" wrap="square" lIns="91425" tIns="91425" rIns="91425" bIns="91425" anchor="ctr" anchorCtr="0">
            <a:normAutofit/>
          </a:bodyPr>
          <a:lstStyle>
            <a:lvl1pPr lvl="0" algn="r">
              <a:buNone/>
              <a:defRPr sz="1169">
                <a:solidFill>
                  <a:schemeClr val="dk2"/>
                </a:solidFill>
              </a:defRPr>
            </a:lvl1pPr>
            <a:lvl2pPr lvl="1" algn="r">
              <a:buNone/>
              <a:defRPr sz="1169">
                <a:solidFill>
                  <a:schemeClr val="dk2"/>
                </a:solidFill>
              </a:defRPr>
            </a:lvl2pPr>
            <a:lvl3pPr lvl="2" algn="r">
              <a:buNone/>
              <a:defRPr sz="1169">
                <a:solidFill>
                  <a:schemeClr val="dk2"/>
                </a:solidFill>
              </a:defRPr>
            </a:lvl3pPr>
            <a:lvl4pPr lvl="3" algn="r">
              <a:buNone/>
              <a:defRPr sz="1169">
                <a:solidFill>
                  <a:schemeClr val="dk2"/>
                </a:solidFill>
              </a:defRPr>
            </a:lvl4pPr>
            <a:lvl5pPr lvl="4" algn="r">
              <a:buNone/>
              <a:defRPr sz="1169">
                <a:solidFill>
                  <a:schemeClr val="dk2"/>
                </a:solidFill>
              </a:defRPr>
            </a:lvl5pPr>
            <a:lvl6pPr lvl="5" algn="r">
              <a:buNone/>
              <a:defRPr sz="1169">
                <a:solidFill>
                  <a:schemeClr val="dk2"/>
                </a:solidFill>
              </a:defRPr>
            </a:lvl6pPr>
            <a:lvl7pPr lvl="6" algn="r">
              <a:buNone/>
              <a:defRPr sz="1169">
                <a:solidFill>
                  <a:schemeClr val="dk2"/>
                </a:solidFill>
              </a:defRPr>
            </a:lvl7pPr>
            <a:lvl8pPr lvl="7" algn="r">
              <a:buNone/>
              <a:defRPr sz="1169">
                <a:solidFill>
                  <a:schemeClr val="dk2"/>
                </a:solidFill>
              </a:defRPr>
            </a:lvl8pPr>
            <a:lvl9pPr lvl="8" algn="r">
              <a:buNone/>
              <a:defRPr sz="1169">
                <a:solidFill>
                  <a:schemeClr val="dk2"/>
                </a:solidFill>
              </a:defRPr>
            </a:lvl9pPr>
          </a:lstStyle>
          <a:p>
            <a:fld id="{00000000-1234-1234-1234-123412341234}" type="slidenum">
              <a:rPr lang="en-US" altLang="ja" smtClean="0"/>
              <a:pPr/>
              <a:t>‹#›</a:t>
            </a:fld>
            <a:endParaRPr lang="ja" altLang="en-US"/>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63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63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63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63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63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63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63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63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63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63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63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63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63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63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63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63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63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63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63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63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63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63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63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63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63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63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63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14.jp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hyperlink" Target="https://www.kpshop.jp/product-category/walletes/%e3%82%a4%e3%83%b4-%e3%82%b5%e3%83%b3%e3%83%ad%e3%83%bc%e3%83%a9%e3%83%b3/" TargetMode="Externa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64462" y="2187466"/>
            <a:ext cx="9962889" cy="1794597"/>
          </a:xfrm>
          <a:prstGeom prst="rect">
            <a:avLst/>
          </a:prstGeom>
        </p:spPr>
        <p:txBody>
          <a:bodyPr spcFirstLastPara="1" wrap="square" lIns="106901" tIns="106901" rIns="106901" bIns="106901" anchor="b" anchorCtr="0">
            <a:normAutofit/>
          </a:bodyPr>
          <a:lstStyle/>
          <a:p>
            <a:r>
              <a:rPr lang="ja" altLang="en-US" sz="8800" b="1" dirty="0">
                <a:latin typeface="メイリオ" panose="020B0604030504040204" pitchFamily="50" charset="-128"/>
                <a:ea typeface="メイリオ" panose="020B0604030504040204" pitchFamily="50" charset="-128"/>
              </a:rPr>
              <a:t>知的財産権の侵害</a:t>
            </a:r>
            <a:endParaRPr sz="8800" b="1" dirty="0">
              <a:latin typeface="メイリオ" panose="020B0604030504040204" pitchFamily="50" charset="-128"/>
              <a:ea typeface="メイリオ" panose="020B0604030504040204" pitchFamily="50" charset="-128"/>
            </a:endParaRPr>
          </a:p>
        </p:txBody>
      </p:sp>
      <p:sp>
        <p:nvSpPr>
          <p:cNvPr id="55" name="Google Shape;55;p13"/>
          <p:cNvSpPr txBox="1">
            <a:spLocks noGrp="1"/>
          </p:cNvSpPr>
          <p:nvPr>
            <p:ph type="subTitle" idx="1"/>
          </p:nvPr>
        </p:nvSpPr>
        <p:spPr>
          <a:xfrm>
            <a:off x="299149" y="3866923"/>
            <a:ext cx="9962889" cy="926764"/>
          </a:xfrm>
          <a:prstGeom prst="rect">
            <a:avLst/>
          </a:prstGeom>
        </p:spPr>
        <p:txBody>
          <a:bodyPr spcFirstLastPara="1" wrap="square" lIns="106901" tIns="106901" rIns="106901" bIns="106901" anchor="t" anchorCtr="0">
            <a:noAutofit/>
          </a:bodyPr>
          <a:lstStyle/>
          <a:p>
            <a:pPr marL="0" indent="0"/>
            <a:r>
              <a:rPr lang="en-US" altLang="ja" sz="4800" b="1" dirty="0">
                <a:solidFill>
                  <a:schemeClr val="dk1"/>
                </a:solidFill>
                <a:latin typeface="メイリオ" panose="020B0604030504040204" pitchFamily="50" charset="-128"/>
                <a:ea typeface="メイリオ" panose="020B0604030504040204" pitchFamily="50" charset="-128"/>
              </a:rPr>
              <a:t>〜</a:t>
            </a:r>
            <a:r>
              <a:rPr lang="ja" altLang="en-US" sz="4800" b="1" dirty="0">
                <a:solidFill>
                  <a:schemeClr val="dk1"/>
                </a:solidFill>
                <a:latin typeface="メイリオ" panose="020B0604030504040204" pitchFamily="50" charset="-128"/>
                <a:ea typeface="メイリオ" panose="020B0604030504040204" pitchFamily="50" charset="-128"/>
              </a:rPr>
              <a:t>消費者として正しい行動を</a:t>
            </a:r>
            <a:r>
              <a:rPr lang="en-US" altLang="ja" sz="4800" b="1" dirty="0">
                <a:solidFill>
                  <a:schemeClr val="dk1"/>
                </a:solidFill>
                <a:latin typeface="メイリオ" panose="020B0604030504040204" pitchFamily="50" charset="-128"/>
                <a:ea typeface="メイリオ" panose="020B0604030504040204" pitchFamily="50" charset="-128"/>
              </a:rPr>
              <a:t>〜</a:t>
            </a:r>
            <a:endParaRPr sz="4800" b="1" dirty="0">
              <a:solidFill>
                <a:schemeClr val="dk1"/>
              </a:solidFill>
              <a:latin typeface="メイリオ" panose="020B0604030504040204" pitchFamily="50" charset="-128"/>
              <a:ea typeface="メイリオ" panose="020B0604030504040204" pitchFamily="50"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1">
          <a:extLst>
            <a:ext uri="{FF2B5EF4-FFF2-40B4-BE49-F238E27FC236}">
              <a16:creationId xmlns:a16="http://schemas.microsoft.com/office/drawing/2014/main" id="{5EC6C005-FB55-242B-62D7-D4FF4945A04A}"/>
            </a:ext>
          </a:extLst>
        </p:cNvPr>
        <p:cNvGrpSpPr/>
        <p:nvPr/>
      </p:nvGrpSpPr>
      <p:grpSpPr>
        <a:xfrm>
          <a:off x="0" y="0"/>
          <a:ext cx="0" cy="0"/>
          <a:chOff x="0" y="0"/>
          <a:chExt cx="0" cy="0"/>
        </a:xfrm>
      </p:grpSpPr>
      <p:sp>
        <p:nvSpPr>
          <p:cNvPr id="6" name="Google Shape;92;p18">
            <a:extLst>
              <a:ext uri="{FF2B5EF4-FFF2-40B4-BE49-F238E27FC236}">
                <a16:creationId xmlns:a16="http://schemas.microsoft.com/office/drawing/2014/main" id="{EB494EA4-4CAA-89F5-233E-8B48B669F01F}"/>
              </a:ext>
            </a:extLst>
          </p:cNvPr>
          <p:cNvSpPr txBox="1">
            <a:spLocks/>
          </p:cNvSpPr>
          <p:nvPr/>
        </p:nvSpPr>
        <p:spPr>
          <a:xfrm>
            <a:off x="287436" y="1226793"/>
            <a:ext cx="10127055" cy="1949291"/>
          </a:xfrm>
          <a:prstGeom prst="rect">
            <a:avLst/>
          </a:prstGeom>
          <a:solidFill>
            <a:srgbClr val="D9D2E9"/>
          </a:solidFill>
          <a:ln w="9525" cap="flat" cmpd="sng">
            <a:solidFill>
              <a:srgbClr val="351C75"/>
            </a:solidFill>
            <a:prstDash val="solid"/>
            <a:round/>
            <a:headEnd type="none" w="sm" len="sm"/>
            <a:tailEnd type="none" w="sm" len="sm"/>
          </a:ln>
        </p:spPr>
        <p:txBody>
          <a:bodyPr spcFirstLastPara="1" wrap="square" lIns="106901" tIns="106901" rIns="106901" bIns="106901" anchor="t" anchorCtr="0">
            <a:noAutofit/>
          </a:bodyPr>
          <a:lstStyle>
            <a:defPPr marR="0" lvl="0" algn="l" rtl="0">
              <a:lnSpc>
                <a:spcPct val="100000"/>
              </a:lnSpc>
              <a:spcBef>
                <a:spcPts val="0"/>
              </a:spcBef>
              <a:spcAft>
                <a:spcPts val="0"/>
              </a:spcAft>
            </a:defPPr>
            <a:lvl1pPr marL="534604" marR="0" lvl="0" indent="-400953"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1069208" marR="0" lvl="1" indent="-371253" algn="l" rtl="0">
              <a:lnSpc>
                <a:spcPct val="115000"/>
              </a:lnSpc>
              <a:spcBef>
                <a:spcPts val="0"/>
              </a:spcBef>
              <a:spcAft>
                <a:spcPts val="0"/>
              </a:spcAft>
              <a:buClr>
                <a:schemeClr val="dk2"/>
              </a:buClr>
              <a:buSzPts val="1400"/>
              <a:buFont typeface="Arial"/>
              <a:buChar char="○"/>
              <a:defRPr sz="1637" b="0" i="0" u="none" strike="noStrike" cap="none">
                <a:solidFill>
                  <a:schemeClr val="dk2"/>
                </a:solidFill>
                <a:latin typeface="Arial"/>
                <a:ea typeface="Arial"/>
                <a:cs typeface="Arial"/>
                <a:sym typeface="Arial"/>
              </a:defRPr>
            </a:lvl2pPr>
            <a:lvl3pPr marL="1603812" marR="0" lvl="2" indent="-371253" algn="l" rtl="0">
              <a:lnSpc>
                <a:spcPct val="115000"/>
              </a:lnSpc>
              <a:spcBef>
                <a:spcPts val="0"/>
              </a:spcBef>
              <a:spcAft>
                <a:spcPts val="0"/>
              </a:spcAft>
              <a:buClr>
                <a:schemeClr val="dk2"/>
              </a:buClr>
              <a:buSzPts val="1400"/>
              <a:buFont typeface="Arial"/>
              <a:buChar char="■"/>
              <a:defRPr sz="1637" b="0" i="0" u="none" strike="noStrike" cap="none">
                <a:solidFill>
                  <a:schemeClr val="dk2"/>
                </a:solidFill>
                <a:latin typeface="Arial"/>
                <a:ea typeface="Arial"/>
                <a:cs typeface="Arial"/>
                <a:sym typeface="Arial"/>
              </a:defRPr>
            </a:lvl3pPr>
            <a:lvl4pPr marL="2138416" marR="0" lvl="3" indent="-371253" algn="l" rtl="0">
              <a:lnSpc>
                <a:spcPct val="115000"/>
              </a:lnSpc>
              <a:spcBef>
                <a:spcPts val="0"/>
              </a:spcBef>
              <a:spcAft>
                <a:spcPts val="0"/>
              </a:spcAft>
              <a:buClr>
                <a:schemeClr val="dk2"/>
              </a:buClr>
              <a:buSzPts val="1400"/>
              <a:buFont typeface="Arial"/>
              <a:buChar char="●"/>
              <a:defRPr sz="1637" b="0" i="0" u="none" strike="noStrike" cap="none">
                <a:solidFill>
                  <a:schemeClr val="dk2"/>
                </a:solidFill>
                <a:latin typeface="Arial"/>
                <a:ea typeface="Arial"/>
                <a:cs typeface="Arial"/>
                <a:sym typeface="Arial"/>
              </a:defRPr>
            </a:lvl4pPr>
            <a:lvl5pPr marL="2673020" marR="0" lvl="4" indent="-371253" algn="l" rtl="0">
              <a:lnSpc>
                <a:spcPct val="115000"/>
              </a:lnSpc>
              <a:spcBef>
                <a:spcPts val="0"/>
              </a:spcBef>
              <a:spcAft>
                <a:spcPts val="0"/>
              </a:spcAft>
              <a:buClr>
                <a:schemeClr val="dk2"/>
              </a:buClr>
              <a:buSzPts val="1400"/>
              <a:buFont typeface="Arial"/>
              <a:buChar char="○"/>
              <a:defRPr sz="1637" b="0" i="0" u="none" strike="noStrike" cap="none">
                <a:solidFill>
                  <a:schemeClr val="dk2"/>
                </a:solidFill>
                <a:latin typeface="Arial"/>
                <a:ea typeface="Arial"/>
                <a:cs typeface="Arial"/>
                <a:sym typeface="Arial"/>
              </a:defRPr>
            </a:lvl5pPr>
            <a:lvl6pPr marL="3207624" marR="0" lvl="5" indent="-371253" algn="l" rtl="0">
              <a:lnSpc>
                <a:spcPct val="115000"/>
              </a:lnSpc>
              <a:spcBef>
                <a:spcPts val="0"/>
              </a:spcBef>
              <a:spcAft>
                <a:spcPts val="0"/>
              </a:spcAft>
              <a:buClr>
                <a:schemeClr val="dk2"/>
              </a:buClr>
              <a:buSzPts val="1400"/>
              <a:buFont typeface="Arial"/>
              <a:buChar char="■"/>
              <a:defRPr sz="1637" b="0" i="0" u="none" strike="noStrike" cap="none">
                <a:solidFill>
                  <a:schemeClr val="dk2"/>
                </a:solidFill>
                <a:latin typeface="Arial"/>
                <a:ea typeface="Arial"/>
                <a:cs typeface="Arial"/>
                <a:sym typeface="Arial"/>
              </a:defRPr>
            </a:lvl6pPr>
            <a:lvl7pPr marL="3742228" marR="0" lvl="6" indent="-371253" algn="l" rtl="0">
              <a:lnSpc>
                <a:spcPct val="115000"/>
              </a:lnSpc>
              <a:spcBef>
                <a:spcPts val="0"/>
              </a:spcBef>
              <a:spcAft>
                <a:spcPts val="0"/>
              </a:spcAft>
              <a:buClr>
                <a:schemeClr val="dk2"/>
              </a:buClr>
              <a:buSzPts val="1400"/>
              <a:buFont typeface="Arial"/>
              <a:buChar char="●"/>
              <a:defRPr sz="1637" b="0" i="0" u="none" strike="noStrike" cap="none">
                <a:solidFill>
                  <a:schemeClr val="dk2"/>
                </a:solidFill>
                <a:latin typeface="Arial"/>
                <a:ea typeface="Arial"/>
                <a:cs typeface="Arial"/>
                <a:sym typeface="Arial"/>
              </a:defRPr>
            </a:lvl7pPr>
            <a:lvl8pPr marL="4276832" marR="0" lvl="7" indent="-371253" algn="l" rtl="0">
              <a:lnSpc>
                <a:spcPct val="115000"/>
              </a:lnSpc>
              <a:spcBef>
                <a:spcPts val="0"/>
              </a:spcBef>
              <a:spcAft>
                <a:spcPts val="0"/>
              </a:spcAft>
              <a:buClr>
                <a:schemeClr val="dk2"/>
              </a:buClr>
              <a:buSzPts val="1400"/>
              <a:buFont typeface="Arial"/>
              <a:buChar char="○"/>
              <a:defRPr sz="1637" b="0" i="0" u="none" strike="noStrike" cap="none">
                <a:solidFill>
                  <a:schemeClr val="dk2"/>
                </a:solidFill>
                <a:latin typeface="Arial"/>
                <a:ea typeface="Arial"/>
                <a:cs typeface="Arial"/>
                <a:sym typeface="Arial"/>
              </a:defRPr>
            </a:lvl8pPr>
            <a:lvl9pPr marL="4811436" marR="0" lvl="8" indent="-371253" algn="l" rtl="0">
              <a:lnSpc>
                <a:spcPct val="115000"/>
              </a:lnSpc>
              <a:spcBef>
                <a:spcPts val="0"/>
              </a:spcBef>
              <a:spcAft>
                <a:spcPts val="0"/>
              </a:spcAft>
              <a:buClr>
                <a:schemeClr val="dk2"/>
              </a:buClr>
              <a:buSzPts val="1400"/>
              <a:buFont typeface="Arial"/>
              <a:buChar char="■"/>
              <a:defRPr sz="1637" b="0" i="0" u="none" strike="noStrike" cap="none">
                <a:solidFill>
                  <a:schemeClr val="dk2"/>
                </a:solidFill>
                <a:latin typeface="Arial"/>
                <a:ea typeface="Arial"/>
                <a:cs typeface="Arial"/>
                <a:sym typeface="Arial"/>
              </a:defRPr>
            </a:lvl9pPr>
          </a:lstStyle>
          <a:p>
            <a:pPr marL="454025" indent="-454025">
              <a:buSzPts val="1100"/>
              <a:buFont typeface="Arial"/>
              <a:buNone/>
            </a:pPr>
            <a:r>
              <a:rPr lang="en-US" altLang="ja" sz="3274" b="1">
                <a:solidFill>
                  <a:schemeClr val="dk1"/>
                </a:solidFill>
                <a:latin typeface="メイリオ" panose="020B0604030504040204" pitchFamily="50" charset="-128"/>
                <a:ea typeface="メイリオ" panose="020B0604030504040204" pitchFamily="50" charset="-128"/>
              </a:rPr>
              <a:t>④D</a:t>
            </a:r>
            <a:r>
              <a:rPr lang="ja-JP" altLang="en-US" sz="3274" b="1">
                <a:solidFill>
                  <a:schemeClr val="dk1"/>
                </a:solidFill>
                <a:latin typeface="メイリオ" panose="020B0604030504040204" pitchFamily="50" charset="-128"/>
                <a:ea typeface="メイリオ" panose="020B0604030504040204" pitchFamily="50" charset="-128"/>
              </a:rPr>
              <a:t>さんは違法アップロードされているアプリを発見し、無料でダウンロードできたので、１曲だけダウンロードして、通学途中に聴いている。</a:t>
            </a:r>
            <a:endParaRPr lang="ja-JP" altLang="en-US" sz="3274" b="1" dirty="0">
              <a:solidFill>
                <a:schemeClr val="dk1"/>
              </a:solidFill>
              <a:latin typeface="メイリオ" panose="020B0604030504040204" pitchFamily="50" charset="-128"/>
              <a:ea typeface="メイリオ" panose="020B0604030504040204" pitchFamily="50" charset="-128"/>
            </a:endParaRPr>
          </a:p>
        </p:txBody>
      </p:sp>
      <p:pic>
        <p:nvPicPr>
          <p:cNvPr id="5" name="図 4" descr="時計, 女の子 が含まれている画像&#10;&#10;AI によって生成されたコンテンツは間違っている可能性があります。">
            <a:extLst>
              <a:ext uri="{FF2B5EF4-FFF2-40B4-BE49-F238E27FC236}">
                <a16:creationId xmlns:a16="http://schemas.microsoft.com/office/drawing/2014/main" id="{D0950ED3-DB9E-F040-5719-9CF80130D302}"/>
              </a:ext>
            </a:extLst>
          </p:cNvPr>
          <p:cNvPicPr>
            <a:picLocks noChangeAspect="1"/>
          </p:cNvPicPr>
          <p:nvPr/>
        </p:nvPicPr>
        <p:blipFill>
          <a:blip r:embed="rId3"/>
          <a:stretch>
            <a:fillRect/>
          </a:stretch>
        </p:blipFill>
        <p:spPr>
          <a:xfrm>
            <a:off x="5346700" y="3780071"/>
            <a:ext cx="2479657" cy="2479657"/>
          </a:xfrm>
          <a:prstGeom prst="rect">
            <a:avLst/>
          </a:prstGeom>
        </p:spPr>
      </p:pic>
      <p:pic>
        <p:nvPicPr>
          <p:cNvPr id="93" name="Google Shape;93;p18">
            <a:extLst>
              <a:ext uri="{FF2B5EF4-FFF2-40B4-BE49-F238E27FC236}">
                <a16:creationId xmlns:a16="http://schemas.microsoft.com/office/drawing/2014/main" id="{4A844694-A72B-77DE-6969-7538AEF3E1AA}"/>
              </a:ext>
            </a:extLst>
          </p:cNvPr>
          <p:cNvPicPr preferRelativeResize="0"/>
          <p:nvPr/>
        </p:nvPicPr>
        <p:blipFill>
          <a:blip r:embed="rId4">
            <a:alphaModFix/>
          </a:blip>
          <a:stretch>
            <a:fillRect/>
          </a:stretch>
        </p:blipFill>
        <p:spPr>
          <a:xfrm>
            <a:off x="2520605" y="3642128"/>
            <a:ext cx="2594992" cy="2416795"/>
          </a:xfrm>
          <a:prstGeom prst="rect">
            <a:avLst/>
          </a:prstGeom>
          <a:noFill/>
          <a:ln>
            <a:noFill/>
          </a:ln>
        </p:spPr>
      </p:pic>
      <p:sp>
        <p:nvSpPr>
          <p:cNvPr id="2" name="Google Shape;95;p18">
            <a:extLst>
              <a:ext uri="{FF2B5EF4-FFF2-40B4-BE49-F238E27FC236}">
                <a16:creationId xmlns:a16="http://schemas.microsoft.com/office/drawing/2014/main" id="{40DDDB69-B880-1F6B-B2B6-E69241B7C4C7}"/>
              </a:ext>
            </a:extLst>
          </p:cNvPr>
          <p:cNvSpPr/>
          <p:nvPr/>
        </p:nvSpPr>
        <p:spPr>
          <a:xfrm>
            <a:off x="2490272" y="892206"/>
            <a:ext cx="5914873" cy="5775263"/>
          </a:xfrm>
          <a:prstGeom prst="mathMultiply">
            <a:avLst>
              <a:gd name="adj1" fmla="val 23520"/>
            </a:avLst>
          </a:prstGeom>
          <a:solidFill>
            <a:srgbClr val="FF0000"/>
          </a:solidFill>
          <a:ln w="38100" cap="flat" cmpd="sng">
            <a:solidFill>
              <a:schemeClr val="dk1"/>
            </a:solidFill>
            <a:prstDash val="solid"/>
            <a:round/>
            <a:headEnd type="none" w="sm" len="sm"/>
            <a:tailEnd type="none" w="sm" len="sm"/>
          </a:ln>
        </p:spPr>
        <p:txBody>
          <a:bodyPr spcFirstLastPara="1" wrap="square" lIns="106901" tIns="106901" rIns="106901" bIns="106901" anchor="ctr" anchorCtr="0">
            <a:noAutofit/>
          </a:bodyPr>
          <a:lstStyle/>
          <a:p>
            <a:pPr algn="ctr"/>
            <a:endParaRPr sz="2091"/>
          </a:p>
        </p:txBody>
      </p:sp>
    </p:spTree>
    <p:extLst>
      <p:ext uri="{BB962C8B-B14F-4D97-AF65-F5344CB8AC3E}">
        <p14:creationId xmlns:p14="http://schemas.microsoft.com/office/powerpoint/2010/main" val="2335654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1000"/>
                                        <p:tgtEl>
                                          <p:spTgt spid="2"/>
                                        </p:tgtEl>
                                        <p:attrNameLst>
                                          <p:attrName>ppt_w</p:attrName>
                                        </p:attrNameLst>
                                      </p:cBhvr>
                                      <p:tavLst>
                                        <p:tav tm="0">
                                          <p:val>
                                            <p:strVal val="0"/>
                                          </p:val>
                                        </p:tav>
                                        <p:tav tm="100000">
                                          <p:val>
                                            <p:strVal val="#ppt_w"/>
                                          </p:val>
                                        </p:tav>
                                      </p:tavLst>
                                    </p:anim>
                                    <p:anim calcmode="lin" valueType="num">
                                      <p:cBhvr additive="base">
                                        <p:cTn id="16" dur="1000"/>
                                        <p:tgtEl>
                                          <p:spTgt spid="2"/>
                                        </p:tgtEl>
                                        <p:attrNameLst>
                                          <p:attrName>ppt_h</p:attrName>
                                        </p:attrNameLst>
                                      </p:cBhvr>
                                      <p:tavLst>
                                        <p:tav tm="0">
                                          <p:val>
                                            <p:str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9"/>
          <p:cNvSpPr txBox="1">
            <a:spLocks noGrp="1"/>
          </p:cNvSpPr>
          <p:nvPr>
            <p:ph type="title"/>
          </p:nvPr>
        </p:nvSpPr>
        <p:spPr>
          <a:xfrm>
            <a:off x="1129020" y="972202"/>
            <a:ext cx="9162696" cy="827142"/>
          </a:xfrm>
          <a:prstGeom prst="rect">
            <a:avLst/>
          </a:prstGeom>
        </p:spPr>
        <p:txBody>
          <a:bodyPr spcFirstLastPara="1" wrap="square" lIns="106901" tIns="106901" rIns="106901" bIns="106901" anchor="t" anchorCtr="0">
            <a:noAutofit/>
          </a:bodyPr>
          <a:lstStyle/>
          <a:p>
            <a:pPr>
              <a:lnSpc>
                <a:spcPct val="115000"/>
              </a:lnSpc>
              <a:buSzPts val="990"/>
            </a:pPr>
            <a:r>
              <a:rPr lang="ja" altLang="en-US" sz="5400" b="1" dirty="0">
                <a:latin typeface="メイリオ" panose="020B0604030504040204" pitchFamily="50" charset="-128"/>
                <a:ea typeface="メイリオ" panose="020B0604030504040204" pitchFamily="50" charset="-128"/>
              </a:rPr>
              <a:t>なぜ４人の行動</a:t>
            </a:r>
            <a:r>
              <a:rPr lang="ja-JP" altLang="en-US" sz="5400" b="1" dirty="0">
                <a:latin typeface="メイリオ" panose="020B0604030504040204" pitchFamily="50" charset="-128"/>
                <a:ea typeface="メイリオ" panose="020B0604030504040204" pitchFamily="50" charset="-128"/>
              </a:rPr>
              <a:t>に</a:t>
            </a:r>
            <a:r>
              <a:rPr lang="ja" altLang="en-US" sz="5400" b="1" dirty="0">
                <a:latin typeface="メイリオ" panose="020B0604030504040204" pitchFamily="50" charset="-128"/>
                <a:ea typeface="メイリオ" panose="020B0604030504040204" pitchFamily="50" charset="-128"/>
              </a:rPr>
              <a:t>は</a:t>
            </a:r>
            <a:br>
              <a:rPr lang="en-US" altLang="ja" sz="5400" b="1" dirty="0">
                <a:latin typeface="メイリオ" panose="020B0604030504040204" pitchFamily="50" charset="-128"/>
                <a:ea typeface="メイリオ" panose="020B0604030504040204" pitchFamily="50" charset="-128"/>
              </a:rPr>
            </a:br>
            <a:r>
              <a:rPr lang="ja" altLang="en-US" sz="5400" b="1" dirty="0">
                <a:latin typeface="メイリオ" panose="020B0604030504040204" pitchFamily="50" charset="-128"/>
                <a:ea typeface="メイリオ" panose="020B0604030504040204" pitchFamily="50" charset="-128"/>
              </a:rPr>
              <a:t>問題があったのでしょうか？</a:t>
            </a:r>
            <a:endParaRPr sz="5400" b="1" dirty="0">
              <a:solidFill>
                <a:schemeClr val="dk2"/>
              </a:solidFill>
              <a:latin typeface="メイリオ" panose="020B0604030504040204" pitchFamily="50" charset="-128"/>
              <a:ea typeface="メイリオ" panose="020B0604030504040204" pitchFamily="50" charset="-128"/>
            </a:endParaRPr>
          </a:p>
        </p:txBody>
      </p:sp>
      <p:pic>
        <p:nvPicPr>
          <p:cNvPr id="3" name="図 2" descr="人の顔の絵&#10;&#10;AI によって生成されたコンテンツは間違っている可能性があります。">
            <a:extLst>
              <a:ext uri="{FF2B5EF4-FFF2-40B4-BE49-F238E27FC236}">
                <a16:creationId xmlns:a16="http://schemas.microsoft.com/office/drawing/2014/main" id="{1752142F-6840-21D6-E356-67939C24B1C0}"/>
              </a:ext>
            </a:extLst>
          </p:cNvPr>
          <p:cNvPicPr>
            <a:picLocks noChangeAspect="1"/>
          </p:cNvPicPr>
          <p:nvPr/>
        </p:nvPicPr>
        <p:blipFill>
          <a:blip r:embed="rId3"/>
          <a:stretch>
            <a:fillRect/>
          </a:stretch>
        </p:blipFill>
        <p:spPr>
          <a:xfrm>
            <a:off x="8576290" y="3938044"/>
            <a:ext cx="2115523" cy="252977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9">
          <a:extLst>
            <a:ext uri="{FF2B5EF4-FFF2-40B4-BE49-F238E27FC236}">
              <a16:creationId xmlns:a16="http://schemas.microsoft.com/office/drawing/2014/main" id="{8475EDBD-E3F1-897E-ECFC-406378040BE2}"/>
            </a:ext>
          </a:extLst>
        </p:cNvPr>
        <p:cNvGrpSpPr/>
        <p:nvPr/>
      </p:nvGrpSpPr>
      <p:grpSpPr>
        <a:xfrm>
          <a:off x="0" y="0"/>
          <a:ext cx="0" cy="0"/>
          <a:chOff x="0" y="0"/>
          <a:chExt cx="0" cy="0"/>
        </a:xfrm>
      </p:grpSpPr>
      <p:sp>
        <p:nvSpPr>
          <p:cNvPr id="100" name="Google Shape;100;p19">
            <a:extLst>
              <a:ext uri="{FF2B5EF4-FFF2-40B4-BE49-F238E27FC236}">
                <a16:creationId xmlns:a16="http://schemas.microsoft.com/office/drawing/2014/main" id="{1B5F9D0A-EE26-C55F-F4DF-0455855E6DBA}"/>
              </a:ext>
            </a:extLst>
          </p:cNvPr>
          <p:cNvSpPr txBox="1">
            <a:spLocks noGrp="1"/>
          </p:cNvSpPr>
          <p:nvPr>
            <p:ph type="title"/>
          </p:nvPr>
        </p:nvSpPr>
        <p:spPr>
          <a:xfrm>
            <a:off x="1129020" y="972202"/>
            <a:ext cx="9162696" cy="827142"/>
          </a:xfrm>
          <a:prstGeom prst="rect">
            <a:avLst/>
          </a:prstGeom>
        </p:spPr>
        <p:txBody>
          <a:bodyPr spcFirstLastPara="1" wrap="square" lIns="106901" tIns="106901" rIns="106901" bIns="106901" anchor="t" anchorCtr="0">
            <a:noAutofit/>
          </a:bodyPr>
          <a:lstStyle/>
          <a:p>
            <a:pPr>
              <a:lnSpc>
                <a:spcPct val="115000"/>
              </a:lnSpc>
              <a:buSzPts val="990"/>
            </a:pPr>
            <a:r>
              <a:rPr lang="ja" altLang="en-US" sz="5400" b="1" dirty="0">
                <a:latin typeface="メイリオ" panose="020B0604030504040204" pitchFamily="50" charset="-128"/>
                <a:ea typeface="メイリオ" panose="020B0604030504040204" pitchFamily="50" charset="-128"/>
              </a:rPr>
              <a:t>なぜ４人の行動</a:t>
            </a:r>
            <a:r>
              <a:rPr lang="ja-JP" altLang="en-US" sz="5400" b="1" dirty="0">
                <a:latin typeface="メイリオ" panose="020B0604030504040204" pitchFamily="50" charset="-128"/>
                <a:ea typeface="メイリオ" panose="020B0604030504040204" pitchFamily="50" charset="-128"/>
              </a:rPr>
              <a:t>に</a:t>
            </a:r>
            <a:r>
              <a:rPr lang="ja" altLang="en-US" sz="5400" b="1" dirty="0">
                <a:latin typeface="メイリオ" panose="020B0604030504040204" pitchFamily="50" charset="-128"/>
                <a:ea typeface="メイリオ" panose="020B0604030504040204" pitchFamily="50" charset="-128"/>
              </a:rPr>
              <a:t>は</a:t>
            </a:r>
            <a:br>
              <a:rPr lang="en-US" altLang="ja" sz="5400" b="1" dirty="0">
                <a:latin typeface="メイリオ" panose="020B0604030504040204" pitchFamily="50" charset="-128"/>
                <a:ea typeface="メイリオ" panose="020B0604030504040204" pitchFamily="50" charset="-128"/>
              </a:rPr>
            </a:br>
            <a:r>
              <a:rPr lang="ja" altLang="en-US" sz="5400" b="1" dirty="0">
                <a:latin typeface="メイリオ" panose="020B0604030504040204" pitchFamily="50" charset="-128"/>
                <a:ea typeface="メイリオ" panose="020B0604030504040204" pitchFamily="50" charset="-128"/>
              </a:rPr>
              <a:t>問題があったのでしょうか？</a:t>
            </a:r>
            <a:endParaRPr sz="5400" b="1" dirty="0">
              <a:solidFill>
                <a:schemeClr val="dk2"/>
              </a:solidFill>
              <a:latin typeface="メイリオ" panose="020B0604030504040204" pitchFamily="50" charset="-128"/>
              <a:ea typeface="メイリオ" panose="020B0604030504040204" pitchFamily="50" charset="-128"/>
            </a:endParaRPr>
          </a:p>
        </p:txBody>
      </p:sp>
      <p:sp>
        <p:nvSpPr>
          <p:cNvPr id="101" name="Google Shape;101;p19">
            <a:extLst>
              <a:ext uri="{FF2B5EF4-FFF2-40B4-BE49-F238E27FC236}">
                <a16:creationId xmlns:a16="http://schemas.microsoft.com/office/drawing/2014/main" id="{08E89902-B525-C63B-0BF3-5A777844B9E5}"/>
              </a:ext>
            </a:extLst>
          </p:cNvPr>
          <p:cNvSpPr txBox="1">
            <a:spLocks noGrp="1"/>
          </p:cNvSpPr>
          <p:nvPr>
            <p:ph type="body" idx="1"/>
          </p:nvPr>
        </p:nvSpPr>
        <p:spPr>
          <a:xfrm>
            <a:off x="728924" y="3300865"/>
            <a:ext cx="9962889" cy="2711539"/>
          </a:xfrm>
          <a:prstGeom prst="rect">
            <a:avLst/>
          </a:prstGeom>
          <a:ln w="9525" cap="flat" cmpd="sng">
            <a:solidFill>
              <a:schemeClr val="lt1"/>
            </a:solidFill>
            <a:prstDash val="solid"/>
            <a:round/>
            <a:headEnd type="none" w="sm" len="sm"/>
            <a:tailEnd type="none" w="sm" len="sm"/>
          </a:ln>
        </p:spPr>
        <p:txBody>
          <a:bodyPr spcFirstLastPara="1" wrap="square" lIns="106901" tIns="106901" rIns="106901" bIns="106901" anchor="t" anchorCtr="0">
            <a:noAutofit/>
          </a:bodyPr>
          <a:lstStyle/>
          <a:p>
            <a:pPr marL="0" indent="0">
              <a:spcAft>
                <a:spcPts val="1403"/>
              </a:spcAft>
              <a:buNone/>
            </a:pPr>
            <a:r>
              <a:rPr lang="ja" altLang="en-US" sz="6600" b="1" dirty="0">
                <a:solidFill>
                  <a:schemeClr val="dk1"/>
                </a:solidFill>
                <a:highlight>
                  <a:srgbClr val="FFFF00"/>
                </a:highlight>
                <a:latin typeface="メイリオ" panose="020B0604030504040204" pitchFamily="50" charset="-128"/>
                <a:ea typeface="メイリオ" panose="020B0604030504040204" pitchFamily="50" charset="-128"/>
              </a:rPr>
              <a:t>知的財産権</a:t>
            </a:r>
            <a:r>
              <a:rPr lang="ja" altLang="en-US" sz="6600" b="1" dirty="0">
                <a:solidFill>
                  <a:schemeClr val="dk1"/>
                </a:solidFill>
                <a:latin typeface="メイリオ" panose="020B0604030504040204" pitchFamily="50" charset="-128"/>
                <a:ea typeface="メイリオ" panose="020B0604030504040204" pitchFamily="50" charset="-128"/>
              </a:rPr>
              <a:t>を</a:t>
            </a:r>
            <a:endParaRPr lang="en-US" altLang="ja" sz="6600" b="1" dirty="0">
              <a:solidFill>
                <a:schemeClr val="dk1"/>
              </a:solidFill>
              <a:latin typeface="メイリオ" panose="020B0604030504040204" pitchFamily="50" charset="-128"/>
              <a:ea typeface="メイリオ" panose="020B0604030504040204" pitchFamily="50" charset="-128"/>
            </a:endParaRPr>
          </a:p>
          <a:p>
            <a:pPr marL="0" indent="0">
              <a:spcAft>
                <a:spcPts val="1403"/>
              </a:spcAft>
              <a:buNone/>
            </a:pPr>
            <a:r>
              <a:rPr lang="ja" altLang="en-US" sz="6600" b="1" dirty="0">
                <a:solidFill>
                  <a:schemeClr val="dk1"/>
                </a:solidFill>
                <a:latin typeface="メイリオ" panose="020B0604030504040204" pitchFamily="50" charset="-128"/>
                <a:ea typeface="メイリオ" panose="020B0604030504040204" pitchFamily="50" charset="-128"/>
              </a:rPr>
              <a:t>侵害していたのです</a:t>
            </a:r>
            <a:r>
              <a:rPr lang="ja-JP" altLang="en-US" sz="6600" b="1" dirty="0">
                <a:solidFill>
                  <a:schemeClr val="dk1"/>
                </a:solidFill>
                <a:latin typeface="メイリオ" panose="020B0604030504040204" pitchFamily="50" charset="-128"/>
                <a:ea typeface="メイリオ" panose="020B0604030504040204" pitchFamily="50" charset="-128"/>
              </a:rPr>
              <a:t>。</a:t>
            </a:r>
            <a:endParaRPr sz="6600" b="1" dirty="0">
              <a:solidFill>
                <a:schemeClr val="dk1"/>
              </a:solidFill>
              <a:latin typeface="メイリオ" panose="020B0604030504040204" pitchFamily="50" charset="-128"/>
              <a:ea typeface="メイリオ" panose="020B0604030504040204" pitchFamily="50" charset="-128"/>
            </a:endParaRPr>
          </a:p>
        </p:txBody>
      </p:sp>
      <p:pic>
        <p:nvPicPr>
          <p:cNvPr id="3" name="図 2" descr="人の顔の絵&#10;&#10;AI によって生成されたコンテンツは間違っている可能性があります。">
            <a:extLst>
              <a:ext uri="{FF2B5EF4-FFF2-40B4-BE49-F238E27FC236}">
                <a16:creationId xmlns:a16="http://schemas.microsoft.com/office/drawing/2014/main" id="{AC7C1CBF-09D4-8FE3-0AF2-2D97127154D6}"/>
              </a:ext>
            </a:extLst>
          </p:cNvPr>
          <p:cNvPicPr>
            <a:picLocks noChangeAspect="1"/>
          </p:cNvPicPr>
          <p:nvPr/>
        </p:nvPicPr>
        <p:blipFill>
          <a:blip r:embed="rId3"/>
          <a:stretch>
            <a:fillRect/>
          </a:stretch>
        </p:blipFill>
        <p:spPr>
          <a:xfrm>
            <a:off x="8576290" y="3938044"/>
            <a:ext cx="2115523" cy="2529772"/>
          </a:xfrm>
          <a:prstGeom prst="rect">
            <a:avLst/>
          </a:prstGeom>
        </p:spPr>
      </p:pic>
    </p:spTree>
    <p:extLst>
      <p:ext uri="{BB962C8B-B14F-4D97-AF65-F5344CB8AC3E}">
        <p14:creationId xmlns:p14="http://schemas.microsoft.com/office/powerpoint/2010/main" val="838210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0"/>
          <p:cNvSpPr txBox="1">
            <a:spLocks noGrp="1"/>
          </p:cNvSpPr>
          <p:nvPr>
            <p:ph type="body" idx="1"/>
          </p:nvPr>
        </p:nvSpPr>
        <p:spPr>
          <a:xfrm>
            <a:off x="532760" y="1462292"/>
            <a:ext cx="10142489" cy="5092291"/>
          </a:xfrm>
          <a:prstGeom prst="rect">
            <a:avLst/>
          </a:prstGeom>
        </p:spPr>
        <p:txBody>
          <a:bodyPr spcFirstLastPara="1" wrap="square" lIns="106901" tIns="106901" rIns="106901" bIns="106901" anchor="t" anchorCtr="0">
            <a:normAutofit/>
          </a:bodyPr>
          <a:lstStyle/>
          <a:p>
            <a:pPr marL="0" indent="0">
              <a:buNone/>
            </a:pPr>
            <a:r>
              <a:rPr lang="ja-JP" altLang="en-US" sz="5400" b="1" dirty="0">
                <a:solidFill>
                  <a:schemeClr val="dk1"/>
                </a:solidFill>
                <a:latin typeface="メイリオ" panose="020B0604030504040204" pitchFamily="50" charset="-128"/>
                <a:ea typeface="メイリオ" panose="020B0604030504040204" pitchFamily="50" charset="-128"/>
              </a:rPr>
              <a:t>　　</a:t>
            </a:r>
            <a:r>
              <a:rPr lang="ja" altLang="en-US" sz="5400" b="1" dirty="0">
                <a:solidFill>
                  <a:schemeClr val="dk1"/>
                </a:solidFill>
                <a:latin typeface="メイリオ" panose="020B0604030504040204" pitchFamily="50" charset="-128"/>
                <a:ea typeface="メイリオ" panose="020B0604030504040204" pitchFamily="50" charset="-128"/>
              </a:rPr>
              <a:t>知的財産権</a:t>
            </a:r>
            <a:r>
              <a:rPr lang="ja" altLang="en-US" sz="5400" dirty="0">
                <a:solidFill>
                  <a:schemeClr val="dk1"/>
                </a:solidFill>
                <a:latin typeface="メイリオ" panose="020B0604030504040204" pitchFamily="50" charset="-128"/>
                <a:ea typeface="メイリオ" panose="020B0604030504040204" pitchFamily="50" charset="-128"/>
              </a:rPr>
              <a:t>とは・・・？</a:t>
            </a:r>
            <a:endParaRPr sz="3157" dirty="0">
              <a:solidFill>
                <a:schemeClr val="dk1"/>
              </a:solidFill>
              <a:latin typeface="メイリオ" panose="020B0604030504040204" pitchFamily="50" charset="-128"/>
              <a:ea typeface="メイリオ" panose="020B0604030504040204" pitchFamily="50" charset="-128"/>
            </a:endParaRPr>
          </a:p>
        </p:txBody>
      </p:sp>
      <p:pic>
        <p:nvPicPr>
          <p:cNvPr id="4" name="図 3" descr="挿絵, 部屋 が含まれている画像&#10;&#10;AI によって生成されたコンテンツは間違っている可能性があります。">
            <a:extLst>
              <a:ext uri="{FF2B5EF4-FFF2-40B4-BE49-F238E27FC236}">
                <a16:creationId xmlns:a16="http://schemas.microsoft.com/office/drawing/2014/main" id="{0798C692-78CB-5107-A186-6DB2F9D34FE1}"/>
              </a:ext>
            </a:extLst>
          </p:cNvPr>
          <p:cNvPicPr>
            <a:picLocks noChangeAspect="1"/>
          </p:cNvPicPr>
          <p:nvPr/>
        </p:nvPicPr>
        <p:blipFill>
          <a:blip r:embed="rId3"/>
          <a:stretch>
            <a:fillRect/>
          </a:stretch>
        </p:blipFill>
        <p:spPr>
          <a:xfrm>
            <a:off x="1818829" y="4851321"/>
            <a:ext cx="1826673" cy="1826673"/>
          </a:xfrm>
          <a:prstGeom prst="rect">
            <a:avLst/>
          </a:prstGeom>
        </p:spPr>
      </p:pic>
      <p:pic>
        <p:nvPicPr>
          <p:cNvPr id="6" name="図 5" descr="座る, ケーキ, テーブル が含まれている画像&#10;&#10;AI によって生成されたコンテンツは間違っている可能性があります。">
            <a:extLst>
              <a:ext uri="{FF2B5EF4-FFF2-40B4-BE49-F238E27FC236}">
                <a16:creationId xmlns:a16="http://schemas.microsoft.com/office/drawing/2014/main" id="{F408CA5C-4F16-6CE3-CDE9-5C29ADCBEBB4}"/>
              </a:ext>
            </a:extLst>
          </p:cNvPr>
          <p:cNvPicPr>
            <a:picLocks noChangeAspect="1"/>
          </p:cNvPicPr>
          <p:nvPr/>
        </p:nvPicPr>
        <p:blipFill>
          <a:blip r:embed="rId4"/>
          <a:stretch>
            <a:fillRect/>
          </a:stretch>
        </p:blipFill>
        <p:spPr>
          <a:xfrm>
            <a:off x="4305256" y="4762300"/>
            <a:ext cx="1915694" cy="1915694"/>
          </a:xfrm>
          <a:prstGeom prst="rect">
            <a:avLst/>
          </a:prstGeom>
        </p:spPr>
      </p:pic>
      <p:pic>
        <p:nvPicPr>
          <p:cNvPr id="8" name="図 7" descr="レゴ, 部屋, 挿絵 が含まれている画像&#10;&#10;AI によって生成されたコンテンツは間違っている可能性があります。">
            <a:extLst>
              <a:ext uri="{FF2B5EF4-FFF2-40B4-BE49-F238E27FC236}">
                <a16:creationId xmlns:a16="http://schemas.microsoft.com/office/drawing/2014/main" id="{65F70F21-450E-5E8B-EA55-4E41BFF3AB7D}"/>
              </a:ext>
            </a:extLst>
          </p:cNvPr>
          <p:cNvPicPr>
            <a:picLocks noChangeAspect="1"/>
          </p:cNvPicPr>
          <p:nvPr/>
        </p:nvPicPr>
        <p:blipFill>
          <a:blip r:embed="rId5"/>
          <a:stretch>
            <a:fillRect/>
          </a:stretch>
        </p:blipFill>
        <p:spPr>
          <a:xfrm>
            <a:off x="6880704" y="4857577"/>
            <a:ext cx="1871184" cy="1871184"/>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2"/>
          <p:cNvSpPr txBox="1">
            <a:spLocks noGrp="1"/>
          </p:cNvSpPr>
          <p:nvPr>
            <p:ph type="title"/>
          </p:nvPr>
        </p:nvSpPr>
        <p:spPr>
          <a:xfrm>
            <a:off x="291312" y="1304006"/>
            <a:ext cx="10801807" cy="827142"/>
          </a:xfrm>
          <a:prstGeom prst="rect">
            <a:avLst/>
          </a:prstGeom>
        </p:spPr>
        <p:txBody>
          <a:bodyPr spcFirstLastPara="1" wrap="square" lIns="106901" tIns="106901" rIns="106901" bIns="106901" anchor="t" anchorCtr="0">
            <a:noAutofit/>
          </a:bodyPr>
          <a:lstStyle/>
          <a:p>
            <a:pPr>
              <a:buSzPts val="990"/>
            </a:pPr>
            <a:r>
              <a:rPr lang="ja-JP" altLang="en-US" sz="5200" b="1" dirty="0">
                <a:latin typeface="メイリオ" panose="020B0604030504040204" pitchFamily="50" charset="-128"/>
                <a:ea typeface="メイリオ" panose="020B0604030504040204" pitchFamily="50" charset="-128"/>
              </a:rPr>
              <a:t>Ｑ</a:t>
            </a:r>
            <a:r>
              <a:rPr lang="ja" altLang="en-US" sz="5200" b="1" dirty="0">
                <a:latin typeface="メイリオ" panose="020B0604030504040204" pitchFamily="50" charset="-128"/>
                <a:ea typeface="メイリオ" panose="020B0604030504040204" pitchFamily="50" charset="-128"/>
              </a:rPr>
              <a:t>．コピー商品を</a:t>
            </a:r>
            <a:br>
              <a:rPr lang="en-US" altLang="ja" sz="5200" b="1" dirty="0">
                <a:latin typeface="メイリオ" panose="020B0604030504040204" pitchFamily="50" charset="-128"/>
                <a:ea typeface="メイリオ" panose="020B0604030504040204" pitchFamily="50" charset="-128"/>
              </a:rPr>
            </a:br>
            <a:r>
              <a:rPr lang="ja-JP" altLang="en-US" sz="5200" b="1" dirty="0">
                <a:latin typeface="メイリオ" panose="020B0604030504040204" pitchFamily="50" charset="-128"/>
                <a:ea typeface="メイリオ" panose="020B0604030504040204" pitchFamily="50" charset="-128"/>
              </a:rPr>
              <a:t>　　</a:t>
            </a:r>
            <a:r>
              <a:rPr lang="ja" altLang="en-US" sz="5200" b="1" dirty="0">
                <a:latin typeface="メイリオ" panose="020B0604030504040204" pitchFamily="50" charset="-128"/>
                <a:ea typeface="メイリオ" panose="020B0604030504040204" pitchFamily="50" charset="-128"/>
              </a:rPr>
              <a:t>購入したことはありますか？</a:t>
            </a:r>
            <a:endParaRPr sz="5200" b="1" dirty="0">
              <a:latin typeface="メイリオ" panose="020B0604030504040204" pitchFamily="50" charset="-128"/>
              <a:ea typeface="メイリオ" panose="020B0604030504040204" pitchFamily="50" charset="-128"/>
            </a:endParaRPr>
          </a:p>
        </p:txBody>
      </p:sp>
      <p:pic>
        <p:nvPicPr>
          <p:cNvPr id="124" name="Google Shape;124;p22"/>
          <p:cNvPicPr preferRelativeResize="0"/>
          <p:nvPr/>
        </p:nvPicPr>
        <p:blipFill>
          <a:blip r:embed="rId3">
            <a:alphaModFix/>
          </a:blip>
          <a:stretch>
            <a:fillRect/>
          </a:stretch>
        </p:blipFill>
        <p:spPr>
          <a:xfrm>
            <a:off x="3642034" y="3232940"/>
            <a:ext cx="3226851" cy="368783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1"/>
          <p:cNvSpPr txBox="1">
            <a:spLocks noGrp="1"/>
          </p:cNvSpPr>
          <p:nvPr>
            <p:ph type="title"/>
          </p:nvPr>
        </p:nvSpPr>
        <p:spPr>
          <a:xfrm>
            <a:off x="2784151" y="538077"/>
            <a:ext cx="5548657" cy="669641"/>
          </a:xfrm>
          <a:prstGeom prst="rect">
            <a:avLst/>
          </a:prstGeom>
        </p:spPr>
        <p:txBody>
          <a:bodyPr spcFirstLastPara="1" wrap="square" lIns="106901" tIns="106901" rIns="106901" bIns="106901" anchor="t" anchorCtr="0">
            <a:normAutofit fontScale="90000"/>
          </a:bodyPr>
          <a:lstStyle/>
          <a:p>
            <a:r>
              <a:rPr lang="ja" sz="5400" b="1" dirty="0">
                <a:latin typeface="メイリオ" panose="020B0604030504040204" pitchFamily="50" charset="-128"/>
                <a:ea typeface="メイリオ" panose="020B0604030504040204" pitchFamily="50" charset="-128"/>
              </a:rPr>
              <a:t>コピー商品とは？</a:t>
            </a:r>
            <a:r>
              <a:rPr lang="ja" dirty="0">
                <a:latin typeface="+mn-ea"/>
                <a:ea typeface="+mn-ea"/>
              </a:rPr>
              <a:t>　　　　　　　　　　　</a:t>
            </a:r>
            <a:endParaRPr sz="2754" dirty="0">
              <a:latin typeface="+mn-ea"/>
              <a:ea typeface="+mn-ea"/>
            </a:endParaRPr>
          </a:p>
        </p:txBody>
      </p:sp>
      <p:sp>
        <p:nvSpPr>
          <p:cNvPr id="114" name="Google Shape;114;p21"/>
          <p:cNvSpPr txBox="1">
            <a:spLocks noGrp="1"/>
          </p:cNvSpPr>
          <p:nvPr>
            <p:ph type="body" idx="1"/>
          </p:nvPr>
        </p:nvSpPr>
        <p:spPr>
          <a:xfrm>
            <a:off x="364462" y="2120320"/>
            <a:ext cx="9962889" cy="3994697"/>
          </a:xfrm>
          <a:prstGeom prst="rect">
            <a:avLst/>
          </a:prstGeom>
        </p:spPr>
        <p:txBody>
          <a:bodyPr spcFirstLastPara="1" wrap="square" lIns="106901" tIns="106901" rIns="106901" bIns="106901" anchor="t" anchorCtr="0">
            <a:normAutofit/>
          </a:bodyPr>
          <a:lstStyle/>
          <a:p>
            <a:pPr marL="0" indent="0">
              <a:spcAft>
                <a:spcPts val="1403"/>
              </a:spcAft>
              <a:buNone/>
            </a:pPr>
            <a:r>
              <a:rPr lang="ja-JP" altLang="en-US" dirty="0"/>
              <a:t>　</a:t>
            </a:r>
            <a:endParaRPr dirty="0"/>
          </a:p>
        </p:txBody>
      </p:sp>
      <p:pic>
        <p:nvPicPr>
          <p:cNvPr id="115" name="Google Shape;115;p21"/>
          <p:cNvPicPr preferRelativeResize="0"/>
          <p:nvPr/>
        </p:nvPicPr>
        <p:blipFill rotWithShape="1">
          <a:blip r:embed="rId3">
            <a:alphaModFix/>
          </a:blip>
          <a:srcRect l="21933" t="42104" r="22212" b="28184"/>
          <a:stretch/>
        </p:blipFill>
        <p:spPr>
          <a:xfrm>
            <a:off x="908783" y="2636145"/>
            <a:ext cx="2988744" cy="1987408"/>
          </a:xfrm>
          <a:prstGeom prst="rect">
            <a:avLst/>
          </a:prstGeom>
          <a:noFill/>
          <a:ln>
            <a:noFill/>
          </a:ln>
        </p:spPr>
      </p:pic>
      <p:sp>
        <p:nvSpPr>
          <p:cNvPr id="116" name="Google Shape;116;p21"/>
          <p:cNvSpPr txBox="1"/>
          <p:nvPr/>
        </p:nvSpPr>
        <p:spPr>
          <a:xfrm>
            <a:off x="658220" y="4781074"/>
            <a:ext cx="3467471" cy="570020"/>
          </a:xfrm>
          <a:prstGeom prst="rect">
            <a:avLst/>
          </a:prstGeom>
          <a:noFill/>
          <a:ln>
            <a:noFill/>
          </a:ln>
        </p:spPr>
        <p:txBody>
          <a:bodyPr spcFirstLastPara="1" wrap="square" lIns="106901" tIns="106901" rIns="106901" bIns="106901" anchor="t" anchorCtr="0">
            <a:noAutofit/>
          </a:bodyPr>
          <a:lstStyle/>
          <a:p>
            <a:pPr algn="ctr"/>
            <a:r>
              <a:rPr lang="ja" altLang="en-US" sz="3600" b="1" dirty="0">
                <a:solidFill>
                  <a:schemeClr val="dk1"/>
                </a:solidFill>
                <a:latin typeface="メイリオ" panose="020B0604030504040204" pitchFamily="50" charset="-128"/>
                <a:ea typeface="メイリオ" panose="020B0604030504040204" pitchFamily="50" charset="-128"/>
              </a:rPr>
              <a:t>７０</a:t>
            </a:r>
            <a:r>
              <a:rPr lang="en-US" altLang="ja" sz="3600" b="1" dirty="0">
                <a:solidFill>
                  <a:schemeClr val="dk1"/>
                </a:solidFill>
                <a:latin typeface="メイリオ" panose="020B0604030504040204" pitchFamily="50" charset="-128"/>
                <a:ea typeface="メイリオ" panose="020B0604030504040204" pitchFamily="50" charset="-128"/>
              </a:rPr>
              <a:t>,</a:t>
            </a:r>
            <a:r>
              <a:rPr lang="ja" altLang="en-US" sz="3600" b="1" dirty="0">
                <a:solidFill>
                  <a:schemeClr val="dk1"/>
                </a:solidFill>
                <a:latin typeface="メイリオ" panose="020B0604030504040204" pitchFamily="50" charset="-128"/>
                <a:ea typeface="メイリオ" panose="020B0604030504040204" pitchFamily="50" charset="-128"/>
              </a:rPr>
              <a:t>４００円</a:t>
            </a:r>
            <a:endParaRPr sz="3600" b="1" dirty="0">
              <a:solidFill>
                <a:schemeClr val="dk1"/>
              </a:solidFill>
              <a:latin typeface="メイリオ" panose="020B0604030504040204" pitchFamily="50" charset="-128"/>
              <a:ea typeface="メイリオ" panose="020B0604030504040204" pitchFamily="50" charset="-128"/>
            </a:endParaRPr>
          </a:p>
        </p:txBody>
      </p:sp>
      <p:pic>
        <p:nvPicPr>
          <p:cNvPr id="117" name="Google Shape;117;p21"/>
          <p:cNvPicPr preferRelativeResize="0"/>
          <p:nvPr/>
        </p:nvPicPr>
        <p:blipFill rotWithShape="1">
          <a:blip r:embed="rId4">
            <a:alphaModFix/>
          </a:blip>
          <a:srcRect l="24305" t="9682"/>
          <a:stretch/>
        </p:blipFill>
        <p:spPr>
          <a:xfrm>
            <a:off x="4575767" y="2048644"/>
            <a:ext cx="5548658" cy="4138021"/>
          </a:xfrm>
          <a:prstGeom prst="rect">
            <a:avLst/>
          </a:prstGeom>
          <a:noFill/>
          <a:ln>
            <a:noFill/>
          </a:ln>
        </p:spPr>
      </p:pic>
      <p:sp>
        <p:nvSpPr>
          <p:cNvPr id="2" name="Google Shape;113;p21">
            <a:extLst>
              <a:ext uri="{FF2B5EF4-FFF2-40B4-BE49-F238E27FC236}">
                <a16:creationId xmlns:a16="http://schemas.microsoft.com/office/drawing/2014/main" id="{9FAA38D2-5D02-8215-6B3E-B5AA0AE3554D}"/>
              </a:ext>
            </a:extLst>
          </p:cNvPr>
          <p:cNvSpPr txBox="1">
            <a:spLocks/>
          </p:cNvSpPr>
          <p:nvPr/>
        </p:nvSpPr>
        <p:spPr>
          <a:xfrm>
            <a:off x="5862062" y="1444657"/>
            <a:ext cx="4628737" cy="669641"/>
          </a:xfrm>
          <a:prstGeom prst="rect">
            <a:avLst/>
          </a:prstGeom>
          <a:noFill/>
          <a:ln>
            <a:noFill/>
          </a:ln>
        </p:spPr>
        <p:txBody>
          <a:bodyPr spcFirstLastPara="1" wrap="square" lIns="106901" tIns="106901" rIns="106901" bIns="106901" anchor="t" anchorCtr="0">
            <a:normAutofit fontScale="97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ja-JP" altLang="en-US" sz="1584" u="sng" dirty="0">
                <a:solidFill>
                  <a:schemeClr val="accent5"/>
                </a:solidFill>
                <a:latin typeface="+mn-ea"/>
                <a:ea typeface="+mn-ea"/>
                <a:hlinkClick r:id="rId5">
                  <a:extLst>
                    <a:ext uri="{A12FA001-AC4F-418D-AE19-62706E023703}">
                      <ahyp:hlinkClr xmlns:ahyp="http://schemas.microsoft.com/office/drawing/2018/hyperlinkcolor" val="tx"/>
                    </a:ext>
                  </a:extLst>
                </a:hlinkClick>
              </a:rPr>
              <a:t>コピー商品販売サイト</a:t>
            </a:r>
            <a:endParaRPr lang="ja-JP" altLang="en-US" sz="2754" dirty="0">
              <a:latin typeface="+mn-ea"/>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31" name="Google Shape;131;p23"/>
          <p:cNvPicPr preferRelativeResize="0"/>
          <p:nvPr/>
        </p:nvPicPr>
        <p:blipFill>
          <a:blip r:embed="rId3">
            <a:alphaModFix/>
          </a:blip>
          <a:stretch>
            <a:fillRect/>
          </a:stretch>
        </p:blipFill>
        <p:spPr>
          <a:xfrm>
            <a:off x="3145983" y="4203646"/>
            <a:ext cx="3341914" cy="3341914"/>
          </a:xfrm>
          <a:prstGeom prst="rect">
            <a:avLst/>
          </a:prstGeom>
          <a:noFill/>
          <a:ln>
            <a:noFill/>
          </a:ln>
        </p:spPr>
      </p:pic>
      <p:sp>
        <p:nvSpPr>
          <p:cNvPr id="129" name="Google Shape;129;p23"/>
          <p:cNvSpPr txBox="1">
            <a:spLocks noGrp="1"/>
          </p:cNvSpPr>
          <p:nvPr>
            <p:ph type="title"/>
          </p:nvPr>
        </p:nvSpPr>
        <p:spPr>
          <a:xfrm>
            <a:off x="195005" y="1154473"/>
            <a:ext cx="10219661" cy="912382"/>
          </a:xfrm>
          <a:prstGeom prst="rect">
            <a:avLst/>
          </a:prstGeom>
        </p:spPr>
        <p:txBody>
          <a:bodyPr spcFirstLastPara="1" wrap="square" lIns="106901" tIns="106901" rIns="106901" bIns="106901" anchor="t" anchorCtr="0">
            <a:noAutofit/>
          </a:bodyPr>
          <a:lstStyle/>
          <a:p>
            <a:pPr>
              <a:buSzPts val="990"/>
            </a:pPr>
            <a:r>
              <a:rPr lang="ja" altLang="en-US" sz="3531" dirty="0">
                <a:latin typeface="メイリオ" panose="020B0604030504040204" pitchFamily="50" charset="-128"/>
                <a:ea typeface="メイリオ" panose="020B0604030504040204" pitchFamily="50" charset="-128"/>
              </a:rPr>
              <a:t>コピー商品とは</a:t>
            </a:r>
            <a:r>
              <a:rPr lang="ja" altLang="en-US" sz="3531" b="1" dirty="0">
                <a:highlight>
                  <a:srgbClr val="FFFF00"/>
                </a:highlight>
                <a:latin typeface="メイリオ" panose="020B0604030504040204" pitchFamily="50" charset="-128"/>
                <a:ea typeface="メイリオ" panose="020B0604030504040204" pitchFamily="50" charset="-128"/>
              </a:rPr>
              <a:t>「知的財産権」</a:t>
            </a:r>
            <a:r>
              <a:rPr lang="ja" altLang="en-US" sz="3531" b="1" dirty="0">
                <a:latin typeface="メイリオ" panose="020B0604030504040204" pitchFamily="50" charset="-128"/>
                <a:ea typeface="メイリオ" panose="020B0604030504040204" pitchFamily="50" charset="-128"/>
              </a:rPr>
              <a:t>を無視した違法品</a:t>
            </a:r>
            <a:endParaRPr sz="3531" b="1" dirty="0">
              <a:latin typeface="メイリオ" panose="020B0604030504040204" pitchFamily="50" charset="-128"/>
              <a:ea typeface="メイリオ" panose="020B0604030504040204" pitchFamily="50" charset="-128"/>
            </a:endParaRPr>
          </a:p>
        </p:txBody>
      </p:sp>
      <p:sp>
        <p:nvSpPr>
          <p:cNvPr id="130" name="Google Shape;130;p23"/>
          <p:cNvSpPr txBox="1">
            <a:spLocks noGrp="1"/>
          </p:cNvSpPr>
          <p:nvPr>
            <p:ph type="body" idx="1"/>
          </p:nvPr>
        </p:nvSpPr>
        <p:spPr>
          <a:xfrm>
            <a:off x="769706" y="2059327"/>
            <a:ext cx="9962889" cy="3994697"/>
          </a:xfrm>
          <a:prstGeom prst="rect">
            <a:avLst/>
          </a:prstGeom>
        </p:spPr>
        <p:txBody>
          <a:bodyPr spcFirstLastPara="1" wrap="square" lIns="106901" tIns="106901" rIns="106901" bIns="106901" anchor="t" anchorCtr="0">
            <a:normAutofit/>
          </a:bodyPr>
          <a:lstStyle/>
          <a:p>
            <a:pPr marL="0" indent="0">
              <a:buNone/>
            </a:pPr>
            <a:r>
              <a:rPr lang="ja" altLang="en-US" sz="4800" dirty="0">
                <a:solidFill>
                  <a:schemeClr val="dk1"/>
                </a:solidFill>
                <a:latin typeface="メイリオ" panose="020B0604030504040204" pitchFamily="50" charset="-128"/>
                <a:ea typeface="メイリオ" panose="020B0604030504040204" pitchFamily="50" charset="-128"/>
              </a:rPr>
              <a:t>商標権や特許権、</a:t>
            </a:r>
            <a:r>
              <a:rPr lang="ja" altLang="en-US" sz="4800" b="1" dirty="0">
                <a:solidFill>
                  <a:schemeClr val="dk1"/>
                </a:solidFill>
                <a:highlight>
                  <a:srgbClr val="FFFF00"/>
                </a:highlight>
                <a:latin typeface="メイリオ" panose="020B0604030504040204" pitchFamily="50" charset="-128"/>
                <a:ea typeface="メイリオ" panose="020B0604030504040204" pitchFamily="50" charset="-128"/>
              </a:rPr>
              <a:t>著作権</a:t>
            </a:r>
            <a:r>
              <a:rPr lang="ja" altLang="en-US" sz="4800" dirty="0">
                <a:solidFill>
                  <a:schemeClr val="dk1"/>
                </a:solidFill>
                <a:latin typeface="メイリオ" panose="020B0604030504040204" pitchFamily="50" charset="-128"/>
                <a:ea typeface="メイリオ" panose="020B0604030504040204" pitchFamily="50" charset="-128"/>
              </a:rPr>
              <a:t>のような</a:t>
            </a:r>
            <a:endParaRPr lang="en-US" altLang="ja" sz="4800" dirty="0">
              <a:solidFill>
                <a:schemeClr val="dk1"/>
              </a:solidFill>
              <a:latin typeface="メイリオ" panose="020B0604030504040204" pitchFamily="50" charset="-128"/>
              <a:ea typeface="メイリオ" panose="020B0604030504040204" pitchFamily="50" charset="-128"/>
            </a:endParaRPr>
          </a:p>
          <a:p>
            <a:pPr marL="0" indent="0">
              <a:buNone/>
            </a:pPr>
            <a:r>
              <a:rPr lang="ja" altLang="en-US" sz="4800" b="1" dirty="0">
                <a:solidFill>
                  <a:schemeClr val="dk1"/>
                </a:solidFill>
                <a:latin typeface="メイリオ" panose="020B0604030504040204" pitchFamily="50" charset="-128"/>
                <a:ea typeface="メイリオ" panose="020B0604030504040204" pitchFamily="50" charset="-128"/>
              </a:rPr>
              <a:t>「知的財産権」</a:t>
            </a:r>
            <a:r>
              <a:rPr lang="ja" altLang="en-US" sz="4800" dirty="0">
                <a:solidFill>
                  <a:schemeClr val="dk1"/>
                </a:solidFill>
                <a:latin typeface="メイリオ" panose="020B0604030504040204" pitchFamily="50" charset="-128"/>
                <a:ea typeface="メイリオ" panose="020B0604030504040204" pitchFamily="50" charset="-128"/>
              </a:rPr>
              <a:t>を侵害した</a:t>
            </a:r>
            <a:endParaRPr lang="en-US" altLang="ja" sz="4800" dirty="0">
              <a:solidFill>
                <a:schemeClr val="dk1"/>
              </a:solidFill>
              <a:latin typeface="メイリオ" panose="020B0604030504040204" pitchFamily="50" charset="-128"/>
              <a:ea typeface="メイリオ" panose="020B0604030504040204" pitchFamily="50" charset="-128"/>
            </a:endParaRPr>
          </a:p>
          <a:p>
            <a:pPr marL="0" indent="0">
              <a:buNone/>
            </a:pPr>
            <a:r>
              <a:rPr lang="ja" altLang="en-US" sz="4800" dirty="0">
                <a:solidFill>
                  <a:schemeClr val="dk1"/>
                </a:solidFill>
                <a:latin typeface="メイリオ" panose="020B0604030504040204" pitchFamily="50" charset="-128"/>
                <a:ea typeface="メイリオ" panose="020B0604030504040204" pitchFamily="50" charset="-128"/>
              </a:rPr>
              <a:t>様々なジャンルの違法品のこと</a:t>
            </a:r>
            <a:endParaRPr sz="4800" dirty="0">
              <a:solidFill>
                <a:schemeClr val="dk1"/>
              </a:solidFill>
              <a:latin typeface="メイリオ" panose="020B0604030504040204" pitchFamily="50" charset="-128"/>
              <a:ea typeface="メイリオ" panose="020B0604030504040204" pitchFamily="50" charset="-128"/>
            </a:endParaRPr>
          </a:p>
        </p:txBody>
      </p:sp>
      <p:pic>
        <p:nvPicPr>
          <p:cNvPr id="134" name="Google Shape;134;p23"/>
          <p:cNvPicPr preferRelativeResize="0"/>
          <p:nvPr/>
        </p:nvPicPr>
        <p:blipFill>
          <a:blip r:embed="rId4">
            <a:alphaModFix/>
          </a:blip>
          <a:stretch>
            <a:fillRect/>
          </a:stretch>
        </p:blipFill>
        <p:spPr>
          <a:xfrm>
            <a:off x="6236709" y="5714375"/>
            <a:ext cx="1210745" cy="120536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4"/>
          <p:cNvSpPr txBox="1">
            <a:spLocks noGrp="1"/>
          </p:cNvSpPr>
          <p:nvPr>
            <p:ph type="title"/>
          </p:nvPr>
        </p:nvSpPr>
        <p:spPr>
          <a:xfrm>
            <a:off x="919630" y="876794"/>
            <a:ext cx="5361424" cy="669641"/>
          </a:xfrm>
          <a:prstGeom prst="rect">
            <a:avLst/>
          </a:prstGeom>
        </p:spPr>
        <p:txBody>
          <a:bodyPr spcFirstLastPara="1" wrap="square" lIns="106901" tIns="106901" rIns="106901" bIns="106901" anchor="t" anchorCtr="0">
            <a:noAutofit/>
          </a:bodyPr>
          <a:lstStyle/>
          <a:p>
            <a:r>
              <a:rPr lang="ja" sz="4000" b="1" dirty="0">
                <a:latin typeface="メイリオ" panose="020B0604030504040204" pitchFamily="50" charset="-128"/>
                <a:ea typeface="メイリオ" panose="020B0604030504040204" pitchFamily="50" charset="-128"/>
              </a:rPr>
              <a:t>ロールプレイ</a:t>
            </a:r>
            <a:r>
              <a:rPr lang="ja" sz="4000" dirty="0">
                <a:latin typeface="メイリオ" panose="020B0604030504040204" pitchFamily="50" charset="-128"/>
                <a:ea typeface="メイリオ" panose="020B0604030504040204" pitchFamily="50" charset="-128"/>
              </a:rPr>
              <a:t>　</a:t>
            </a:r>
            <a:endParaRPr sz="4000" dirty="0">
              <a:latin typeface="メイリオ" panose="020B0604030504040204" pitchFamily="50" charset="-128"/>
              <a:ea typeface="メイリオ" panose="020B0604030504040204" pitchFamily="50" charset="-128"/>
            </a:endParaRPr>
          </a:p>
        </p:txBody>
      </p:sp>
      <p:sp>
        <p:nvSpPr>
          <p:cNvPr id="140" name="Google Shape;140;p24"/>
          <p:cNvSpPr txBox="1">
            <a:spLocks noGrp="1"/>
          </p:cNvSpPr>
          <p:nvPr>
            <p:ph type="body" idx="1"/>
          </p:nvPr>
        </p:nvSpPr>
        <p:spPr>
          <a:xfrm>
            <a:off x="1061148" y="1652821"/>
            <a:ext cx="8953709" cy="1729940"/>
          </a:xfrm>
          <a:prstGeom prst="rect">
            <a:avLst/>
          </a:prstGeom>
          <a:solidFill>
            <a:srgbClr val="FFF2CC"/>
          </a:solidFill>
          <a:ln w="9525" cap="flat" cmpd="sng">
            <a:solidFill>
              <a:srgbClr val="FFF2CC"/>
            </a:solidFill>
            <a:prstDash val="solid"/>
            <a:round/>
            <a:headEnd type="none" w="sm" len="sm"/>
            <a:tailEnd type="none" w="sm" len="sm"/>
          </a:ln>
        </p:spPr>
        <p:txBody>
          <a:bodyPr spcFirstLastPara="1" wrap="square" lIns="106901" tIns="106901" rIns="106901" bIns="106901" anchor="t" anchorCtr="0">
            <a:noAutofit/>
          </a:bodyPr>
          <a:lstStyle/>
          <a:p>
            <a:pPr marL="0" indent="0">
              <a:buNone/>
            </a:pPr>
            <a:r>
              <a:rPr lang="ja" altLang="en-US" sz="2800" b="1" dirty="0">
                <a:solidFill>
                  <a:schemeClr val="dk1"/>
                </a:solidFill>
                <a:latin typeface="メイリオ" panose="020B0604030504040204" pitchFamily="50" charset="-128"/>
                <a:ea typeface="メイリオ" panose="020B0604030504040204" pitchFamily="50" charset="-128"/>
              </a:rPr>
              <a:t>「消費者」「コピー商品販売者」「正規品販売者」の</a:t>
            </a:r>
            <a:endParaRPr lang="en-US" altLang="ja" sz="2800" b="1" dirty="0">
              <a:solidFill>
                <a:schemeClr val="dk1"/>
              </a:solidFill>
              <a:latin typeface="メイリオ" panose="020B0604030504040204" pitchFamily="50" charset="-128"/>
              <a:ea typeface="メイリオ" panose="020B0604030504040204" pitchFamily="50" charset="-128"/>
            </a:endParaRPr>
          </a:p>
          <a:p>
            <a:pPr marL="0" indent="0">
              <a:buNone/>
            </a:pPr>
            <a:r>
              <a:rPr lang="ja" altLang="en-US" sz="2800" b="1" dirty="0">
                <a:solidFill>
                  <a:schemeClr val="dk1"/>
                </a:solidFill>
                <a:latin typeface="メイリオ" panose="020B0604030504040204" pitchFamily="50" charset="-128"/>
                <a:ea typeface="メイリオ" panose="020B0604030504040204" pitchFamily="50" charset="-128"/>
              </a:rPr>
              <a:t>  立場になり、消費者へ向けたセールストークを行い、</a:t>
            </a:r>
            <a:endParaRPr lang="en-US" altLang="ja" sz="2800" b="1" dirty="0">
              <a:solidFill>
                <a:schemeClr val="dk1"/>
              </a:solidFill>
              <a:latin typeface="メイリオ" panose="020B0604030504040204" pitchFamily="50" charset="-128"/>
              <a:ea typeface="メイリオ" panose="020B0604030504040204" pitchFamily="50" charset="-128"/>
            </a:endParaRPr>
          </a:p>
          <a:p>
            <a:pPr marL="0" indent="0">
              <a:buNone/>
            </a:pPr>
            <a:r>
              <a:rPr lang="ja" altLang="en-US" sz="2800" b="1" dirty="0">
                <a:solidFill>
                  <a:schemeClr val="dk1"/>
                </a:solidFill>
                <a:latin typeface="メイリオ" panose="020B0604030504040204" pitchFamily="50" charset="-128"/>
                <a:ea typeface="メイリオ" panose="020B0604030504040204" pitchFamily="50" charset="-128"/>
              </a:rPr>
              <a:t>  消費者がどちらの商品を購入するか考える。</a:t>
            </a:r>
            <a:endParaRPr sz="2800" b="1" dirty="0">
              <a:solidFill>
                <a:schemeClr val="dk1"/>
              </a:solidFill>
              <a:latin typeface="メイリオ" panose="020B0604030504040204" pitchFamily="50" charset="-128"/>
              <a:ea typeface="メイリオ" panose="020B0604030504040204" pitchFamily="50" charset="-128"/>
            </a:endParaRPr>
          </a:p>
        </p:txBody>
      </p:sp>
      <p:sp>
        <p:nvSpPr>
          <p:cNvPr id="141" name="Google Shape;141;p24"/>
          <p:cNvSpPr txBox="1">
            <a:spLocks noGrp="1"/>
          </p:cNvSpPr>
          <p:nvPr>
            <p:ph type="body" idx="1"/>
          </p:nvPr>
        </p:nvSpPr>
        <p:spPr>
          <a:xfrm>
            <a:off x="2040860" y="3605690"/>
            <a:ext cx="7059595" cy="2433720"/>
          </a:xfrm>
          <a:prstGeom prst="rect">
            <a:avLst/>
          </a:prstGeom>
        </p:spPr>
        <p:txBody>
          <a:bodyPr spcFirstLastPara="1" wrap="square" lIns="106901" tIns="106901" rIns="106901" bIns="106901" anchor="t" anchorCtr="0">
            <a:noAutofit/>
          </a:bodyPr>
          <a:lstStyle/>
          <a:p>
            <a:pPr marL="0" indent="0">
              <a:buNone/>
            </a:pPr>
            <a:r>
              <a:rPr lang="ja" altLang="en-US" sz="3200" b="1" dirty="0">
                <a:solidFill>
                  <a:schemeClr val="dk1"/>
                </a:solidFill>
                <a:latin typeface="メイリオ" panose="020B0604030504040204" pitchFamily="50" charset="-128"/>
                <a:ea typeface="メイリオ" panose="020B0604030504040204" pitchFamily="50" charset="-128"/>
              </a:rPr>
              <a:t>グループ</a:t>
            </a:r>
            <a:r>
              <a:rPr lang="en-US" altLang="ja" sz="3200" b="1" dirty="0">
                <a:solidFill>
                  <a:schemeClr val="dk1"/>
                </a:solidFill>
                <a:latin typeface="メイリオ" panose="020B0604030504040204" pitchFamily="50" charset="-128"/>
                <a:ea typeface="メイリオ" panose="020B0604030504040204" pitchFamily="50" charset="-128"/>
              </a:rPr>
              <a:t>①</a:t>
            </a:r>
            <a:r>
              <a:rPr lang="ja" altLang="en-US" sz="3200" b="1" dirty="0">
                <a:solidFill>
                  <a:schemeClr val="dk1"/>
                </a:solidFill>
                <a:latin typeface="メイリオ" panose="020B0604030504040204" pitchFamily="50" charset="-128"/>
                <a:ea typeface="メイリオ" panose="020B0604030504040204" pitchFamily="50" charset="-128"/>
              </a:rPr>
              <a:t>「大流行のスニーカー」</a:t>
            </a:r>
            <a:endParaRPr sz="3200" b="1" dirty="0">
              <a:solidFill>
                <a:schemeClr val="dk1"/>
              </a:solidFill>
              <a:latin typeface="メイリオ" panose="020B0604030504040204" pitchFamily="50" charset="-128"/>
              <a:ea typeface="メイリオ" panose="020B0604030504040204" pitchFamily="50" charset="-128"/>
            </a:endParaRPr>
          </a:p>
          <a:p>
            <a:pPr marL="0" indent="0">
              <a:spcBef>
                <a:spcPts val="1403"/>
              </a:spcBef>
              <a:buNone/>
            </a:pPr>
            <a:r>
              <a:rPr lang="ja" altLang="en-US" sz="3200" b="1" dirty="0">
                <a:solidFill>
                  <a:schemeClr val="dk1"/>
                </a:solidFill>
                <a:latin typeface="メイリオ" panose="020B0604030504040204" pitchFamily="50" charset="-128"/>
                <a:ea typeface="メイリオ" panose="020B0604030504040204" pitchFamily="50" charset="-128"/>
              </a:rPr>
              <a:t>グループ</a:t>
            </a:r>
            <a:r>
              <a:rPr lang="en-US" altLang="ja" sz="3200" b="1" dirty="0">
                <a:solidFill>
                  <a:schemeClr val="dk1"/>
                </a:solidFill>
                <a:latin typeface="メイリオ" panose="020B0604030504040204" pitchFamily="50" charset="-128"/>
                <a:ea typeface="メイリオ" panose="020B0604030504040204" pitchFamily="50" charset="-128"/>
              </a:rPr>
              <a:t>②</a:t>
            </a:r>
            <a:r>
              <a:rPr lang="ja" altLang="en-US" sz="3200" b="1" dirty="0">
                <a:solidFill>
                  <a:schemeClr val="dk1"/>
                </a:solidFill>
                <a:latin typeface="メイリオ" panose="020B0604030504040204" pitchFamily="50" charset="-128"/>
                <a:ea typeface="メイリオ" panose="020B0604030504040204" pitchFamily="50" charset="-128"/>
              </a:rPr>
              <a:t>「大流行のパーカー」</a:t>
            </a:r>
            <a:endParaRPr sz="3200" b="1" dirty="0">
              <a:solidFill>
                <a:schemeClr val="dk1"/>
              </a:solidFill>
              <a:latin typeface="メイリオ" panose="020B0604030504040204" pitchFamily="50" charset="-128"/>
              <a:ea typeface="メイリオ" panose="020B0604030504040204" pitchFamily="50" charset="-128"/>
            </a:endParaRPr>
          </a:p>
          <a:p>
            <a:pPr marL="0" indent="0">
              <a:spcBef>
                <a:spcPts val="1403"/>
              </a:spcBef>
              <a:buNone/>
            </a:pPr>
            <a:r>
              <a:rPr lang="ja" altLang="en-US" sz="3200" b="1" dirty="0">
                <a:solidFill>
                  <a:schemeClr val="dk1"/>
                </a:solidFill>
                <a:latin typeface="メイリオ" panose="020B0604030504040204" pitchFamily="50" charset="-128"/>
                <a:ea typeface="メイリオ" panose="020B0604030504040204" pitchFamily="50" charset="-128"/>
              </a:rPr>
              <a:t>グループ</a:t>
            </a:r>
            <a:r>
              <a:rPr lang="en-US" altLang="ja" sz="3200" b="1" dirty="0">
                <a:solidFill>
                  <a:schemeClr val="dk1"/>
                </a:solidFill>
                <a:latin typeface="メイリオ" panose="020B0604030504040204" pitchFamily="50" charset="-128"/>
                <a:ea typeface="メイリオ" panose="020B0604030504040204" pitchFamily="50" charset="-128"/>
              </a:rPr>
              <a:t>③</a:t>
            </a:r>
            <a:r>
              <a:rPr lang="ja" altLang="en-US" sz="3200" b="1" dirty="0">
                <a:solidFill>
                  <a:schemeClr val="dk1"/>
                </a:solidFill>
                <a:latin typeface="メイリオ" panose="020B0604030504040204" pitchFamily="50" charset="-128"/>
                <a:ea typeface="メイリオ" panose="020B0604030504040204" pitchFamily="50" charset="-128"/>
              </a:rPr>
              <a:t>「高級ブランドバッグ」</a:t>
            </a:r>
            <a:endParaRPr sz="3200" b="1" dirty="0">
              <a:solidFill>
                <a:schemeClr val="dk1"/>
              </a:solidFill>
              <a:latin typeface="メイリオ" panose="020B0604030504040204" pitchFamily="50" charset="-128"/>
              <a:ea typeface="メイリオ" panose="020B0604030504040204" pitchFamily="50" charset="-128"/>
            </a:endParaRPr>
          </a:p>
          <a:p>
            <a:pPr marL="0" indent="0">
              <a:spcBef>
                <a:spcPts val="1403"/>
              </a:spcBef>
              <a:buNone/>
            </a:pPr>
            <a:r>
              <a:rPr lang="ja" altLang="en-US" sz="3200" b="1" dirty="0">
                <a:solidFill>
                  <a:schemeClr val="dk1"/>
                </a:solidFill>
                <a:latin typeface="メイリオ" panose="020B0604030504040204" pitchFamily="50" charset="-128"/>
                <a:ea typeface="メイリオ" panose="020B0604030504040204" pitchFamily="50" charset="-128"/>
              </a:rPr>
              <a:t>グループ</a:t>
            </a:r>
            <a:r>
              <a:rPr lang="en-US" altLang="ja" sz="3200" b="1" dirty="0">
                <a:solidFill>
                  <a:schemeClr val="dk1"/>
                </a:solidFill>
                <a:latin typeface="メイリオ" panose="020B0604030504040204" pitchFamily="50" charset="-128"/>
                <a:ea typeface="メイリオ" panose="020B0604030504040204" pitchFamily="50" charset="-128"/>
              </a:rPr>
              <a:t>④</a:t>
            </a:r>
            <a:r>
              <a:rPr lang="ja" altLang="en-US" sz="3200" b="1" dirty="0">
                <a:solidFill>
                  <a:schemeClr val="dk1"/>
                </a:solidFill>
                <a:latin typeface="メイリオ" panose="020B0604030504040204" pitchFamily="50" charset="-128"/>
                <a:ea typeface="メイリオ" panose="020B0604030504040204" pitchFamily="50" charset="-128"/>
              </a:rPr>
              <a:t>「高級腕時計」</a:t>
            </a:r>
            <a:endParaRPr sz="3200" b="1" dirty="0">
              <a:solidFill>
                <a:schemeClr val="dk1"/>
              </a:solidFill>
              <a:latin typeface="メイリオ" panose="020B0604030504040204" pitchFamily="50" charset="-128"/>
              <a:ea typeface="メイリオ" panose="020B0604030504040204" pitchFamily="50" charset="-128"/>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5"/>
          <p:cNvSpPr txBox="1">
            <a:spLocks noGrp="1"/>
          </p:cNvSpPr>
          <p:nvPr>
            <p:ph type="title"/>
          </p:nvPr>
        </p:nvSpPr>
        <p:spPr>
          <a:xfrm>
            <a:off x="4211759" y="520234"/>
            <a:ext cx="2269881" cy="843812"/>
          </a:xfrm>
          <a:prstGeom prst="rect">
            <a:avLst/>
          </a:prstGeom>
        </p:spPr>
        <p:style>
          <a:lnRef idx="2">
            <a:schemeClr val="accent4"/>
          </a:lnRef>
          <a:fillRef idx="1">
            <a:schemeClr val="lt1"/>
          </a:fillRef>
          <a:effectRef idx="0">
            <a:schemeClr val="accent4"/>
          </a:effectRef>
          <a:fontRef idx="minor">
            <a:schemeClr val="dk1"/>
          </a:fontRef>
        </p:style>
        <p:txBody>
          <a:bodyPr spcFirstLastPara="1" wrap="square" lIns="106901" tIns="106901" rIns="106901" bIns="106901" anchor="t" anchorCtr="0">
            <a:noAutofit/>
          </a:bodyPr>
          <a:lstStyle/>
          <a:p>
            <a:pPr algn="ctr"/>
            <a:r>
              <a:rPr lang="ja" sz="5400" b="1" dirty="0">
                <a:solidFill>
                  <a:schemeClr val="tx1"/>
                </a:solidFill>
                <a:latin typeface="メイリオ" panose="020B0604030504040204" pitchFamily="50" charset="-128"/>
                <a:ea typeface="メイリオ" panose="020B0604030504040204" pitchFamily="50" charset="-128"/>
              </a:rPr>
              <a:t>発</a:t>
            </a:r>
            <a:r>
              <a:rPr lang="en-US" altLang="ja" sz="5400" b="1" dirty="0">
                <a:solidFill>
                  <a:schemeClr val="tx1"/>
                </a:solidFill>
                <a:latin typeface="メイリオ" panose="020B0604030504040204" pitchFamily="50" charset="-128"/>
                <a:ea typeface="メイリオ" panose="020B0604030504040204" pitchFamily="50" charset="-128"/>
              </a:rPr>
              <a:t> </a:t>
            </a:r>
            <a:r>
              <a:rPr lang="ja" sz="5400" b="1" dirty="0">
                <a:solidFill>
                  <a:schemeClr val="tx1"/>
                </a:solidFill>
                <a:latin typeface="メイリオ" panose="020B0604030504040204" pitchFamily="50" charset="-128"/>
                <a:ea typeface="メイリオ" panose="020B0604030504040204" pitchFamily="50" charset="-128"/>
              </a:rPr>
              <a:t>表</a:t>
            </a:r>
            <a:endParaRPr sz="5400" b="1" dirty="0">
              <a:solidFill>
                <a:schemeClr val="tx1"/>
              </a:solidFill>
              <a:latin typeface="メイリオ" panose="020B0604030504040204" pitchFamily="50" charset="-128"/>
              <a:ea typeface="メイリオ" panose="020B0604030504040204" pitchFamily="50" charset="-128"/>
            </a:endParaRPr>
          </a:p>
        </p:txBody>
      </p:sp>
      <p:sp>
        <p:nvSpPr>
          <p:cNvPr id="147" name="Google Shape;147;p25"/>
          <p:cNvSpPr txBox="1">
            <a:spLocks noGrp="1"/>
          </p:cNvSpPr>
          <p:nvPr>
            <p:ph type="body" idx="1"/>
          </p:nvPr>
        </p:nvSpPr>
        <p:spPr>
          <a:xfrm>
            <a:off x="1106732" y="1546221"/>
            <a:ext cx="9585081" cy="1681858"/>
          </a:xfrm>
          <a:prstGeom prst="rect">
            <a:avLst/>
          </a:prstGeom>
        </p:spPr>
        <p:txBody>
          <a:bodyPr spcFirstLastPara="1" wrap="square" lIns="106901" tIns="106901" rIns="106901" bIns="106901" anchor="t" anchorCtr="0">
            <a:noAutofit/>
          </a:bodyPr>
          <a:lstStyle/>
          <a:p>
            <a:pPr marL="0" indent="0">
              <a:spcAft>
                <a:spcPts val="1403"/>
              </a:spcAft>
              <a:buNone/>
            </a:pPr>
            <a:r>
              <a:rPr lang="ja" altLang="en-US" sz="5400" b="1" dirty="0">
                <a:solidFill>
                  <a:schemeClr val="dk1"/>
                </a:solidFill>
                <a:latin typeface="メイリオ" panose="020B0604030504040204" pitchFamily="50" charset="-128"/>
                <a:ea typeface="メイリオ" panose="020B0604030504040204" pitchFamily="50" charset="-128"/>
              </a:rPr>
              <a:t>消費者は、</a:t>
            </a:r>
            <a:endParaRPr lang="en-US" altLang="ja" sz="5400" b="1" dirty="0">
              <a:solidFill>
                <a:schemeClr val="dk1"/>
              </a:solidFill>
              <a:latin typeface="メイリオ" panose="020B0604030504040204" pitchFamily="50" charset="-128"/>
              <a:ea typeface="メイリオ" panose="020B0604030504040204" pitchFamily="50" charset="-128"/>
            </a:endParaRPr>
          </a:p>
          <a:p>
            <a:pPr marL="0" indent="0">
              <a:spcAft>
                <a:spcPts val="1403"/>
              </a:spcAft>
              <a:buNone/>
            </a:pPr>
            <a:r>
              <a:rPr lang="ja" altLang="en-US" sz="5400" b="1" dirty="0">
                <a:solidFill>
                  <a:schemeClr val="dk1"/>
                </a:solidFill>
                <a:latin typeface="メイリオ" panose="020B0604030504040204" pitchFamily="50" charset="-128"/>
                <a:ea typeface="メイリオ" panose="020B0604030504040204" pitchFamily="50" charset="-128"/>
              </a:rPr>
              <a:t>「コピー商品」と「正規品」</a:t>
            </a:r>
            <a:endParaRPr lang="en-US" altLang="ja" sz="5400" b="1" dirty="0">
              <a:solidFill>
                <a:schemeClr val="dk1"/>
              </a:solidFill>
              <a:latin typeface="メイリオ" panose="020B0604030504040204" pitchFamily="50" charset="-128"/>
              <a:ea typeface="メイリオ" panose="020B0604030504040204" pitchFamily="50" charset="-128"/>
            </a:endParaRPr>
          </a:p>
          <a:p>
            <a:pPr marL="0" indent="0">
              <a:spcAft>
                <a:spcPts val="1403"/>
              </a:spcAft>
              <a:buNone/>
            </a:pPr>
            <a:r>
              <a:rPr lang="ja" altLang="en-US" sz="5400" b="1" dirty="0">
                <a:solidFill>
                  <a:schemeClr val="dk1"/>
                </a:solidFill>
                <a:latin typeface="メイリオ" panose="020B0604030504040204" pitchFamily="50" charset="-128"/>
                <a:ea typeface="メイリオ" panose="020B0604030504040204" pitchFamily="50" charset="-128"/>
              </a:rPr>
              <a:t>どちらを購入するのか</a:t>
            </a:r>
            <a:r>
              <a:rPr lang="ja-JP" altLang="en-US" sz="5400" b="1" dirty="0">
                <a:solidFill>
                  <a:schemeClr val="dk1"/>
                </a:solidFill>
                <a:latin typeface="メイリオ" panose="020B0604030504040204" pitchFamily="50" charset="-128"/>
                <a:ea typeface="メイリオ" panose="020B0604030504040204" pitchFamily="50" charset="-128"/>
              </a:rPr>
              <a:t>、</a:t>
            </a:r>
            <a:endParaRPr lang="en-US" altLang="ja" sz="5400" b="1" dirty="0">
              <a:solidFill>
                <a:schemeClr val="dk1"/>
              </a:solidFill>
              <a:latin typeface="メイリオ" panose="020B0604030504040204" pitchFamily="50" charset="-128"/>
              <a:ea typeface="メイリオ" panose="020B0604030504040204" pitchFamily="50" charset="-128"/>
            </a:endParaRPr>
          </a:p>
          <a:p>
            <a:pPr marL="0" indent="0">
              <a:spcAft>
                <a:spcPts val="1403"/>
              </a:spcAft>
              <a:buNone/>
            </a:pPr>
            <a:r>
              <a:rPr lang="ja" altLang="en-US" sz="5400" b="1" dirty="0">
                <a:solidFill>
                  <a:schemeClr val="dk1"/>
                </a:solidFill>
                <a:latin typeface="メイリオ" panose="020B0604030504040204" pitchFamily="50" charset="-128"/>
                <a:ea typeface="メイリオ" panose="020B0604030504040204" pitchFamily="50" charset="-128"/>
              </a:rPr>
              <a:t>理由も含めて発表しよう</a:t>
            </a:r>
            <a:endParaRPr sz="5400" b="1" dirty="0">
              <a:solidFill>
                <a:schemeClr val="dk1"/>
              </a:solidFill>
              <a:latin typeface="メイリオ" panose="020B0604030504040204" pitchFamily="50" charset="-128"/>
              <a:ea typeface="メイリオ" panose="020B0604030504040204" pitchFamily="50" charset="-128"/>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6"/>
          <p:cNvSpPr txBox="1">
            <a:spLocks noGrp="1"/>
          </p:cNvSpPr>
          <p:nvPr>
            <p:ph type="title"/>
          </p:nvPr>
        </p:nvSpPr>
        <p:spPr>
          <a:xfrm>
            <a:off x="614831" y="1693498"/>
            <a:ext cx="10434167" cy="1003766"/>
          </a:xfrm>
          <a:prstGeom prst="rect">
            <a:avLst/>
          </a:prstGeom>
        </p:spPr>
        <p:txBody>
          <a:bodyPr spcFirstLastPara="1" wrap="square" lIns="106901" tIns="106901" rIns="106901" bIns="106901" anchor="t" anchorCtr="0">
            <a:noAutofit/>
          </a:bodyPr>
          <a:lstStyle/>
          <a:p>
            <a:r>
              <a:rPr lang="ja" sz="4800" b="1" dirty="0">
                <a:latin typeface="メイリオ" panose="020B0604030504040204" pitchFamily="50" charset="-128"/>
                <a:ea typeface="メイリオ" panose="020B0604030504040204" pitchFamily="50" charset="-128"/>
              </a:rPr>
              <a:t>グループ①「大流行のスニーカー」</a:t>
            </a:r>
            <a:endParaRPr sz="4800" b="1" dirty="0">
              <a:latin typeface="メイリオ" panose="020B0604030504040204" pitchFamily="50" charset="-128"/>
              <a:ea typeface="メイリオ" panose="020B0604030504040204" pitchFamily="50" charset="-128"/>
            </a:endParaRPr>
          </a:p>
        </p:txBody>
      </p:sp>
      <p:sp>
        <p:nvSpPr>
          <p:cNvPr id="153" name="Google Shape;153;p26"/>
          <p:cNvSpPr txBox="1">
            <a:spLocks noGrp="1"/>
          </p:cNvSpPr>
          <p:nvPr>
            <p:ph type="body" idx="1"/>
          </p:nvPr>
        </p:nvSpPr>
        <p:spPr>
          <a:xfrm>
            <a:off x="331803" y="3037006"/>
            <a:ext cx="10183796" cy="1134509"/>
          </a:xfrm>
          <a:prstGeom prst="rect">
            <a:avLst/>
          </a:prstGeom>
        </p:spPr>
        <p:txBody>
          <a:bodyPr spcFirstLastPara="1" wrap="square" lIns="106901" tIns="106901" rIns="106901" bIns="106901" anchor="t" anchorCtr="0">
            <a:noAutofit/>
          </a:bodyPr>
          <a:lstStyle/>
          <a:p>
            <a:pPr marL="0" indent="0">
              <a:buNone/>
            </a:pPr>
            <a:r>
              <a:rPr lang="ja" altLang="en-US" sz="3600" b="1" dirty="0">
                <a:solidFill>
                  <a:schemeClr val="dk1"/>
                </a:solidFill>
                <a:highlight>
                  <a:srgbClr val="FFF2CC"/>
                </a:highlight>
                <a:latin typeface="メイリオ" panose="020B0604030504040204" pitchFamily="50" charset="-128"/>
                <a:ea typeface="メイリオ" panose="020B0604030504040204" pitchFamily="50" charset="-128"/>
              </a:rPr>
              <a:t>正規品</a:t>
            </a:r>
            <a:r>
              <a:rPr lang="ja-JP" altLang="en-US" sz="3600" b="1" dirty="0">
                <a:solidFill>
                  <a:schemeClr val="dk1"/>
                </a:solidFill>
                <a:highlight>
                  <a:srgbClr val="FFF2CC"/>
                </a:highlight>
                <a:latin typeface="メイリオ" panose="020B0604030504040204" pitchFamily="50" charset="-128"/>
                <a:ea typeface="メイリオ" panose="020B0604030504040204" pitchFamily="50" charset="-128"/>
              </a:rPr>
              <a:t> </a:t>
            </a:r>
            <a:r>
              <a:rPr lang="ja" altLang="en-US" sz="3600" b="1" dirty="0">
                <a:solidFill>
                  <a:schemeClr val="dk1"/>
                </a:solidFill>
                <a:highlight>
                  <a:srgbClr val="FFF2CC"/>
                </a:highlight>
                <a:latin typeface="メイリオ" panose="020B0604030504040204" pitchFamily="50" charset="-128"/>
                <a:ea typeface="メイリオ" panose="020B0604030504040204" pitchFamily="50" charset="-128"/>
              </a:rPr>
              <a:t>３０</a:t>
            </a:r>
            <a:r>
              <a:rPr lang="en-US" altLang="ja" sz="3600" b="1" dirty="0">
                <a:solidFill>
                  <a:schemeClr val="dk1"/>
                </a:solidFill>
                <a:highlight>
                  <a:srgbClr val="FFF2CC"/>
                </a:highlight>
                <a:latin typeface="メイリオ" panose="020B0604030504040204" pitchFamily="50" charset="-128"/>
                <a:ea typeface="メイリオ" panose="020B0604030504040204" pitchFamily="50" charset="-128"/>
              </a:rPr>
              <a:t>,</a:t>
            </a:r>
            <a:r>
              <a:rPr lang="ja" altLang="en-US" sz="3600" b="1" dirty="0">
                <a:solidFill>
                  <a:schemeClr val="dk1"/>
                </a:solidFill>
                <a:highlight>
                  <a:srgbClr val="FFF2CC"/>
                </a:highlight>
                <a:latin typeface="メイリオ" panose="020B0604030504040204" pitchFamily="50" charset="-128"/>
                <a:ea typeface="メイリオ" panose="020B0604030504040204" pitchFamily="50" charset="-128"/>
              </a:rPr>
              <a:t>０００円</a:t>
            </a:r>
            <a:r>
              <a:rPr lang="ja" altLang="en-US" sz="3600" b="1" dirty="0">
                <a:solidFill>
                  <a:schemeClr val="dk1"/>
                </a:solidFill>
                <a:latin typeface="メイリオ" panose="020B0604030504040204" pitchFamily="50" charset="-128"/>
                <a:ea typeface="メイリオ" panose="020B0604030504040204" pitchFamily="50" charset="-128"/>
              </a:rPr>
              <a:t>　</a:t>
            </a:r>
            <a:r>
              <a:rPr lang="ja" altLang="en-US" sz="3600" b="1" dirty="0">
                <a:solidFill>
                  <a:schemeClr val="dk1"/>
                </a:solidFill>
                <a:highlight>
                  <a:srgbClr val="F4CCCC"/>
                </a:highlight>
                <a:latin typeface="メイリオ" panose="020B0604030504040204" pitchFamily="50" charset="-128"/>
                <a:ea typeface="メイリオ" panose="020B0604030504040204" pitchFamily="50" charset="-128"/>
              </a:rPr>
              <a:t>コピー商品 ５</a:t>
            </a:r>
            <a:r>
              <a:rPr lang="en-US" altLang="ja" sz="3600" b="1" dirty="0">
                <a:solidFill>
                  <a:schemeClr val="dk1"/>
                </a:solidFill>
                <a:highlight>
                  <a:srgbClr val="F4CCCC"/>
                </a:highlight>
                <a:latin typeface="メイリオ" panose="020B0604030504040204" pitchFamily="50" charset="-128"/>
                <a:ea typeface="メイリオ" panose="020B0604030504040204" pitchFamily="50" charset="-128"/>
              </a:rPr>
              <a:t>,</a:t>
            </a:r>
            <a:r>
              <a:rPr lang="ja" altLang="en-US" sz="3600" b="1" dirty="0">
                <a:solidFill>
                  <a:schemeClr val="dk1"/>
                </a:solidFill>
                <a:highlight>
                  <a:srgbClr val="F4CCCC"/>
                </a:highlight>
                <a:latin typeface="メイリオ" panose="020B0604030504040204" pitchFamily="50" charset="-128"/>
                <a:ea typeface="メイリオ" panose="020B0604030504040204" pitchFamily="50" charset="-128"/>
              </a:rPr>
              <a:t>０００円</a:t>
            </a:r>
            <a:endParaRPr sz="3600" b="1" dirty="0">
              <a:solidFill>
                <a:schemeClr val="dk1"/>
              </a:solidFill>
              <a:highlight>
                <a:srgbClr val="F4CCCC"/>
              </a:highlight>
              <a:latin typeface="メイリオ" panose="020B0604030504040204" pitchFamily="50" charset="-128"/>
              <a:ea typeface="メイリオ" panose="020B0604030504040204" pitchFamily="50" charset="-128"/>
            </a:endParaRPr>
          </a:p>
        </p:txBody>
      </p:sp>
      <p:pic>
        <p:nvPicPr>
          <p:cNvPr id="6" name="図 5" descr="黒い背景に白い文字のロゴ&#10;&#10;AI によって生成されたコンテンツは間違っている可能性があります。">
            <a:extLst>
              <a:ext uri="{FF2B5EF4-FFF2-40B4-BE49-F238E27FC236}">
                <a16:creationId xmlns:a16="http://schemas.microsoft.com/office/drawing/2014/main" id="{E1416838-9473-E370-2858-C4812C810934}"/>
              </a:ext>
            </a:extLst>
          </p:cNvPr>
          <p:cNvPicPr>
            <a:picLocks noChangeAspect="1"/>
          </p:cNvPicPr>
          <p:nvPr/>
        </p:nvPicPr>
        <p:blipFill>
          <a:blip r:embed="rId3"/>
          <a:stretch>
            <a:fillRect/>
          </a:stretch>
        </p:blipFill>
        <p:spPr>
          <a:xfrm>
            <a:off x="3287961" y="4149738"/>
            <a:ext cx="3436630" cy="277507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0" y="1723765"/>
            <a:ext cx="10963955" cy="669641"/>
          </a:xfrm>
          <a:prstGeom prst="rect">
            <a:avLst/>
          </a:prstGeom>
        </p:spPr>
        <p:txBody>
          <a:bodyPr spcFirstLastPara="1" wrap="square" lIns="106901" tIns="106901" rIns="106901" bIns="106901" anchor="t" anchorCtr="0">
            <a:noAutofit/>
          </a:bodyPr>
          <a:lstStyle/>
          <a:p>
            <a:pPr algn="ctr">
              <a:buSzPts val="990"/>
            </a:pPr>
            <a:r>
              <a:rPr lang="ja" altLang="en-US" sz="5400" b="1" dirty="0">
                <a:latin typeface="メイリオ" panose="020B0604030504040204" pitchFamily="50" charset="-128"/>
                <a:ea typeface="メイリオ" panose="020B0604030504040204" pitchFamily="50" charset="-128"/>
              </a:rPr>
              <a:t>皆さんは、消費者として</a:t>
            </a:r>
            <a:br>
              <a:rPr lang="en-US" altLang="ja" sz="5400" b="1" dirty="0">
                <a:latin typeface="メイリオ" panose="020B0604030504040204" pitchFamily="50" charset="-128"/>
                <a:ea typeface="メイリオ" panose="020B0604030504040204" pitchFamily="50" charset="-128"/>
              </a:rPr>
            </a:br>
            <a:r>
              <a:rPr lang="ja" altLang="en-US" sz="5400" b="1" dirty="0">
                <a:latin typeface="メイリオ" panose="020B0604030504040204" pitchFamily="50" charset="-128"/>
                <a:ea typeface="メイリオ" panose="020B0604030504040204" pitchFamily="50" charset="-128"/>
              </a:rPr>
              <a:t>正しい行動がとれていますか？</a:t>
            </a:r>
            <a:endParaRPr sz="5400" b="1" dirty="0">
              <a:latin typeface="メイリオ" panose="020B0604030504040204" pitchFamily="50" charset="-128"/>
              <a:ea typeface="メイリオ" panose="020B0604030504040204" pitchFamily="50" charset="-128"/>
            </a:endParaRPr>
          </a:p>
        </p:txBody>
      </p:sp>
      <p:sp>
        <p:nvSpPr>
          <p:cNvPr id="2" name="Google Shape;60;p14">
            <a:extLst>
              <a:ext uri="{FF2B5EF4-FFF2-40B4-BE49-F238E27FC236}">
                <a16:creationId xmlns:a16="http://schemas.microsoft.com/office/drawing/2014/main" id="{758FF38E-99F0-2F69-6CF9-FAF83322A363}"/>
              </a:ext>
            </a:extLst>
          </p:cNvPr>
          <p:cNvSpPr txBox="1">
            <a:spLocks/>
          </p:cNvSpPr>
          <p:nvPr/>
        </p:nvSpPr>
        <p:spPr>
          <a:xfrm>
            <a:off x="-1" y="3924945"/>
            <a:ext cx="10963955" cy="669641"/>
          </a:xfrm>
          <a:prstGeom prst="rect">
            <a:avLst/>
          </a:prstGeom>
          <a:noFill/>
          <a:ln>
            <a:noFill/>
          </a:ln>
        </p:spPr>
        <p:txBody>
          <a:bodyPr spcFirstLastPara="1" wrap="square" lIns="106901" tIns="106901" rIns="106901" bIns="106901"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spcAft>
                <a:spcPts val="1403"/>
              </a:spcAft>
            </a:pPr>
            <a:r>
              <a:rPr lang="ja-JP" altLang="en-US" sz="5400" b="1" dirty="0">
                <a:latin typeface="メイリオ" panose="020B0604030504040204" pitchFamily="50" charset="-128"/>
                <a:ea typeface="メイリオ" panose="020B0604030504040204" pitchFamily="50" charset="-128"/>
              </a:rPr>
              <a:t>次の４人の話を聞き、</a:t>
            </a:r>
            <a:endParaRPr lang="en-US" altLang="ja-JP" sz="5400" b="1" dirty="0">
              <a:latin typeface="メイリオ" panose="020B0604030504040204" pitchFamily="50" charset="-128"/>
              <a:ea typeface="メイリオ" panose="020B0604030504040204" pitchFamily="50" charset="-128"/>
            </a:endParaRPr>
          </a:p>
          <a:p>
            <a:pPr algn="ctr">
              <a:spcAft>
                <a:spcPts val="1403"/>
              </a:spcAft>
            </a:pPr>
            <a:r>
              <a:rPr lang="ja-JP" altLang="en-US" sz="5400" b="1" dirty="0">
                <a:latin typeface="メイリオ" panose="020B0604030504040204" pitchFamily="50" charset="-128"/>
                <a:ea typeface="メイリオ" panose="020B0604030504040204" pitchFamily="50" charset="-128"/>
              </a:rPr>
              <a:t>問題点</a:t>
            </a:r>
            <a:r>
              <a:rPr lang="ja-JP" altLang="en-US" sz="5400" b="1">
                <a:latin typeface="メイリオ" panose="020B0604030504040204" pitchFamily="50" charset="-128"/>
                <a:ea typeface="メイリオ" panose="020B0604030504040204" pitchFamily="50" charset="-128"/>
              </a:rPr>
              <a:t>はないでしょうか？</a:t>
            </a:r>
            <a:endParaRPr lang="ja-JP" altLang="en-US" sz="5400" b="1" dirty="0">
              <a:latin typeface="メイリオ" panose="020B0604030504040204" pitchFamily="50" charset="-128"/>
              <a:ea typeface="メイリオ" panose="020B0604030504040204" pitchFamily="50"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7"/>
          <p:cNvSpPr txBox="1">
            <a:spLocks noGrp="1"/>
          </p:cNvSpPr>
          <p:nvPr>
            <p:ph type="title"/>
          </p:nvPr>
        </p:nvSpPr>
        <p:spPr>
          <a:xfrm>
            <a:off x="848664" y="1702306"/>
            <a:ext cx="9962889" cy="669641"/>
          </a:xfrm>
          <a:prstGeom prst="rect">
            <a:avLst/>
          </a:prstGeom>
        </p:spPr>
        <p:txBody>
          <a:bodyPr spcFirstLastPara="1" wrap="square" lIns="106901" tIns="106901" rIns="106901" bIns="106901" anchor="t" anchorCtr="0">
            <a:noAutofit/>
          </a:bodyPr>
          <a:lstStyle/>
          <a:p>
            <a:r>
              <a:rPr lang="ja" sz="4800" b="1" dirty="0">
                <a:latin typeface="メイリオ" panose="020B0604030504040204" pitchFamily="50" charset="-128"/>
                <a:ea typeface="メイリオ" panose="020B0604030504040204" pitchFamily="50" charset="-128"/>
              </a:rPr>
              <a:t>グループ②「大流行のパーカー」</a:t>
            </a:r>
            <a:endParaRPr sz="4800" b="1" dirty="0">
              <a:latin typeface="メイリオ" panose="020B0604030504040204" pitchFamily="50" charset="-128"/>
              <a:ea typeface="メイリオ" panose="020B0604030504040204" pitchFamily="50" charset="-128"/>
            </a:endParaRPr>
          </a:p>
        </p:txBody>
      </p:sp>
      <p:sp>
        <p:nvSpPr>
          <p:cNvPr id="160" name="Google Shape;160;p27"/>
          <p:cNvSpPr txBox="1">
            <a:spLocks noGrp="1"/>
          </p:cNvSpPr>
          <p:nvPr>
            <p:ph type="body" idx="1"/>
          </p:nvPr>
        </p:nvSpPr>
        <p:spPr>
          <a:xfrm>
            <a:off x="54427" y="3143579"/>
            <a:ext cx="10752690" cy="3994697"/>
          </a:xfrm>
          <a:prstGeom prst="rect">
            <a:avLst/>
          </a:prstGeom>
        </p:spPr>
        <p:txBody>
          <a:bodyPr spcFirstLastPara="1" wrap="square" lIns="106901" tIns="106901" rIns="106901" bIns="106901" anchor="t" anchorCtr="0">
            <a:normAutofit/>
          </a:bodyPr>
          <a:lstStyle/>
          <a:p>
            <a:pPr marL="0" indent="0">
              <a:buClr>
                <a:schemeClr val="dk1"/>
              </a:buClr>
              <a:buSzPts val="1100"/>
              <a:buNone/>
            </a:pPr>
            <a:r>
              <a:rPr lang="ja" altLang="en-US" sz="3600" b="1" dirty="0">
                <a:solidFill>
                  <a:schemeClr val="dk1"/>
                </a:solidFill>
                <a:highlight>
                  <a:srgbClr val="FFF2CC"/>
                </a:highlight>
                <a:latin typeface="メイリオ" panose="020B0604030504040204" pitchFamily="50" charset="-128"/>
                <a:ea typeface="メイリオ" panose="020B0604030504040204" pitchFamily="50" charset="-128"/>
              </a:rPr>
              <a:t>正規品　５０</a:t>
            </a:r>
            <a:r>
              <a:rPr lang="en-US" altLang="ja" sz="3600" b="1" dirty="0">
                <a:solidFill>
                  <a:schemeClr val="dk1"/>
                </a:solidFill>
                <a:highlight>
                  <a:srgbClr val="FFF2CC"/>
                </a:highlight>
                <a:latin typeface="メイリオ" panose="020B0604030504040204" pitchFamily="50" charset="-128"/>
                <a:ea typeface="メイリオ" panose="020B0604030504040204" pitchFamily="50" charset="-128"/>
              </a:rPr>
              <a:t>,</a:t>
            </a:r>
            <a:r>
              <a:rPr lang="ja" altLang="en-US" sz="3600" b="1" dirty="0">
                <a:solidFill>
                  <a:schemeClr val="dk1"/>
                </a:solidFill>
                <a:highlight>
                  <a:srgbClr val="FFF2CC"/>
                </a:highlight>
                <a:latin typeface="メイリオ" panose="020B0604030504040204" pitchFamily="50" charset="-128"/>
                <a:ea typeface="メイリオ" panose="020B0604030504040204" pitchFamily="50" charset="-128"/>
              </a:rPr>
              <a:t>０００円</a:t>
            </a:r>
            <a:r>
              <a:rPr lang="ja-JP" altLang="en-US" sz="3600" b="1" dirty="0">
                <a:solidFill>
                  <a:schemeClr val="dk1"/>
                </a:solidFill>
                <a:latin typeface="メイリオ" panose="020B0604030504040204" pitchFamily="50" charset="-128"/>
                <a:ea typeface="メイリオ" panose="020B0604030504040204" pitchFamily="50" charset="-128"/>
              </a:rPr>
              <a:t>　</a:t>
            </a:r>
            <a:r>
              <a:rPr lang="ja" altLang="en-US" sz="3600" b="1" dirty="0">
                <a:solidFill>
                  <a:schemeClr val="dk1"/>
                </a:solidFill>
                <a:highlight>
                  <a:srgbClr val="F4CCCC"/>
                </a:highlight>
                <a:latin typeface="メイリオ" panose="020B0604030504040204" pitchFamily="50" charset="-128"/>
                <a:ea typeface="メイリオ" panose="020B0604030504040204" pitchFamily="50" charset="-128"/>
              </a:rPr>
              <a:t>コピー商品　８</a:t>
            </a:r>
            <a:r>
              <a:rPr lang="en-US" altLang="ja" sz="3600" b="1" dirty="0">
                <a:solidFill>
                  <a:schemeClr val="dk1"/>
                </a:solidFill>
                <a:highlight>
                  <a:srgbClr val="F4CCCC"/>
                </a:highlight>
                <a:latin typeface="メイリオ" panose="020B0604030504040204" pitchFamily="50" charset="-128"/>
                <a:ea typeface="メイリオ" panose="020B0604030504040204" pitchFamily="50" charset="-128"/>
              </a:rPr>
              <a:t>,</a:t>
            </a:r>
            <a:r>
              <a:rPr lang="ja" altLang="en-US" sz="3600" b="1" dirty="0">
                <a:solidFill>
                  <a:schemeClr val="dk1"/>
                </a:solidFill>
                <a:highlight>
                  <a:srgbClr val="F4CCCC"/>
                </a:highlight>
                <a:latin typeface="メイリオ" panose="020B0604030504040204" pitchFamily="50" charset="-128"/>
                <a:ea typeface="メイリオ" panose="020B0604030504040204" pitchFamily="50" charset="-128"/>
              </a:rPr>
              <a:t>０００円</a:t>
            </a:r>
            <a:endParaRPr sz="3600" b="1" dirty="0">
              <a:solidFill>
                <a:schemeClr val="dk1"/>
              </a:solidFill>
              <a:highlight>
                <a:srgbClr val="F4CCCC"/>
              </a:highlight>
              <a:latin typeface="メイリオ" panose="020B0604030504040204" pitchFamily="50" charset="-128"/>
              <a:ea typeface="メイリオ" panose="020B0604030504040204" pitchFamily="50" charset="-128"/>
            </a:endParaRPr>
          </a:p>
        </p:txBody>
      </p:sp>
      <p:pic>
        <p:nvPicPr>
          <p:cNvPr id="161" name="Google Shape;161;p27"/>
          <p:cNvPicPr preferRelativeResize="0"/>
          <p:nvPr/>
        </p:nvPicPr>
        <p:blipFill>
          <a:blip r:embed="rId3">
            <a:alphaModFix/>
          </a:blip>
          <a:stretch>
            <a:fillRect/>
          </a:stretch>
        </p:blipFill>
        <p:spPr>
          <a:xfrm>
            <a:off x="3822268" y="4083457"/>
            <a:ext cx="3048863" cy="3048863"/>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8"/>
          <p:cNvSpPr txBox="1">
            <a:spLocks noGrp="1"/>
          </p:cNvSpPr>
          <p:nvPr>
            <p:ph type="title"/>
          </p:nvPr>
        </p:nvSpPr>
        <p:spPr>
          <a:xfrm>
            <a:off x="516866" y="1695894"/>
            <a:ext cx="10172909" cy="669641"/>
          </a:xfrm>
          <a:prstGeom prst="rect">
            <a:avLst/>
          </a:prstGeom>
        </p:spPr>
        <p:txBody>
          <a:bodyPr spcFirstLastPara="1" wrap="square" lIns="106901" tIns="106901" rIns="106901" bIns="106901" anchor="t" anchorCtr="0">
            <a:noAutofit/>
          </a:bodyPr>
          <a:lstStyle/>
          <a:p>
            <a:r>
              <a:rPr lang="ja" sz="4800" b="1" dirty="0">
                <a:latin typeface="メイリオ" panose="020B0604030504040204" pitchFamily="50" charset="-128"/>
                <a:ea typeface="メイリオ" panose="020B0604030504040204" pitchFamily="50" charset="-128"/>
              </a:rPr>
              <a:t>グループ③「高級ブランドバッグ」</a:t>
            </a:r>
            <a:endParaRPr sz="4800" b="1" dirty="0">
              <a:latin typeface="メイリオ" panose="020B0604030504040204" pitchFamily="50" charset="-128"/>
              <a:ea typeface="メイリオ" panose="020B0604030504040204" pitchFamily="50" charset="-128"/>
            </a:endParaRPr>
          </a:p>
        </p:txBody>
      </p:sp>
      <p:sp>
        <p:nvSpPr>
          <p:cNvPr id="167" name="Google Shape;167;p28"/>
          <p:cNvSpPr txBox="1">
            <a:spLocks noGrp="1"/>
          </p:cNvSpPr>
          <p:nvPr>
            <p:ph type="body" idx="1"/>
          </p:nvPr>
        </p:nvSpPr>
        <p:spPr>
          <a:xfrm>
            <a:off x="468085" y="3089152"/>
            <a:ext cx="10994571" cy="3994697"/>
          </a:xfrm>
          <a:prstGeom prst="rect">
            <a:avLst/>
          </a:prstGeom>
        </p:spPr>
        <p:txBody>
          <a:bodyPr spcFirstLastPara="1" wrap="square" lIns="106901" tIns="106901" rIns="106901" bIns="106901" anchor="t" anchorCtr="0">
            <a:normAutofit/>
          </a:bodyPr>
          <a:lstStyle/>
          <a:p>
            <a:pPr marL="0" indent="0">
              <a:buClr>
                <a:schemeClr val="dk1"/>
              </a:buClr>
              <a:buSzPts val="1100"/>
              <a:buNone/>
            </a:pPr>
            <a:r>
              <a:rPr lang="ja" altLang="en-US" sz="3200" b="1" dirty="0">
                <a:solidFill>
                  <a:schemeClr val="dk1"/>
                </a:solidFill>
                <a:highlight>
                  <a:srgbClr val="FFF2CC"/>
                </a:highlight>
                <a:latin typeface="メイリオ" panose="020B0604030504040204" pitchFamily="50" charset="-128"/>
                <a:ea typeface="メイリオ" panose="020B0604030504040204" pitchFamily="50" charset="-128"/>
              </a:rPr>
              <a:t>正規品</a:t>
            </a:r>
            <a:r>
              <a:rPr lang="ja-JP" altLang="en-US" sz="3200" b="1" dirty="0">
                <a:solidFill>
                  <a:schemeClr val="dk1"/>
                </a:solidFill>
                <a:highlight>
                  <a:srgbClr val="FFF2CC"/>
                </a:highlight>
                <a:latin typeface="メイリオ" panose="020B0604030504040204" pitchFamily="50" charset="-128"/>
                <a:ea typeface="メイリオ" panose="020B0604030504040204" pitchFamily="50" charset="-128"/>
              </a:rPr>
              <a:t> </a:t>
            </a:r>
            <a:r>
              <a:rPr lang="ja" altLang="en-US" sz="3200" b="1" dirty="0">
                <a:solidFill>
                  <a:schemeClr val="dk1"/>
                </a:solidFill>
                <a:highlight>
                  <a:srgbClr val="FFF2CC"/>
                </a:highlight>
                <a:latin typeface="メイリオ" panose="020B0604030504040204" pitchFamily="50" charset="-128"/>
                <a:ea typeface="メイリオ" panose="020B0604030504040204" pitchFamily="50" charset="-128"/>
              </a:rPr>
              <a:t>２００</a:t>
            </a:r>
            <a:r>
              <a:rPr lang="en-US" altLang="ja" sz="3200" b="1" dirty="0">
                <a:solidFill>
                  <a:schemeClr val="dk1"/>
                </a:solidFill>
                <a:highlight>
                  <a:srgbClr val="FFF2CC"/>
                </a:highlight>
                <a:latin typeface="メイリオ" panose="020B0604030504040204" pitchFamily="50" charset="-128"/>
                <a:ea typeface="メイリオ" panose="020B0604030504040204" pitchFamily="50" charset="-128"/>
              </a:rPr>
              <a:t>,</a:t>
            </a:r>
            <a:r>
              <a:rPr lang="ja" altLang="en-US" sz="3200" b="1" dirty="0">
                <a:solidFill>
                  <a:schemeClr val="dk1"/>
                </a:solidFill>
                <a:highlight>
                  <a:srgbClr val="FFF2CC"/>
                </a:highlight>
                <a:latin typeface="メイリオ" panose="020B0604030504040204" pitchFamily="50" charset="-128"/>
                <a:ea typeface="メイリオ" panose="020B0604030504040204" pitchFamily="50" charset="-128"/>
              </a:rPr>
              <a:t>０００円</a:t>
            </a:r>
            <a:r>
              <a:rPr lang="ja" altLang="en-US" sz="3200" b="1" dirty="0">
                <a:solidFill>
                  <a:schemeClr val="dk1"/>
                </a:solidFill>
                <a:latin typeface="メイリオ" panose="020B0604030504040204" pitchFamily="50" charset="-128"/>
                <a:ea typeface="メイリオ" panose="020B0604030504040204" pitchFamily="50" charset="-128"/>
              </a:rPr>
              <a:t>　</a:t>
            </a:r>
            <a:r>
              <a:rPr lang="ja" altLang="en-US" sz="3200" b="1" dirty="0">
                <a:solidFill>
                  <a:schemeClr val="dk1"/>
                </a:solidFill>
                <a:highlight>
                  <a:srgbClr val="F4CCCC"/>
                </a:highlight>
                <a:latin typeface="メイリオ" panose="020B0604030504040204" pitchFamily="50" charset="-128"/>
                <a:ea typeface="メイリオ" panose="020B0604030504040204" pitchFamily="50" charset="-128"/>
              </a:rPr>
              <a:t>コピー商品 １５</a:t>
            </a:r>
            <a:r>
              <a:rPr lang="en-US" altLang="ja" sz="3200" b="1" dirty="0">
                <a:solidFill>
                  <a:schemeClr val="dk1"/>
                </a:solidFill>
                <a:highlight>
                  <a:srgbClr val="F4CCCC"/>
                </a:highlight>
                <a:latin typeface="メイリオ" panose="020B0604030504040204" pitchFamily="50" charset="-128"/>
                <a:ea typeface="メイリオ" panose="020B0604030504040204" pitchFamily="50" charset="-128"/>
              </a:rPr>
              <a:t>,</a:t>
            </a:r>
            <a:r>
              <a:rPr lang="ja" altLang="en-US" sz="3200" b="1" dirty="0">
                <a:solidFill>
                  <a:schemeClr val="dk1"/>
                </a:solidFill>
                <a:highlight>
                  <a:srgbClr val="F4CCCC"/>
                </a:highlight>
                <a:latin typeface="メイリオ" panose="020B0604030504040204" pitchFamily="50" charset="-128"/>
                <a:ea typeface="メイリオ" panose="020B0604030504040204" pitchFamily="50" charset="-128"/>
              </a:rPr>
              <a:t>０００円</a:t>
            </a:r>
            <a:endParaRPr sz="3200" b="1" dirty="0">
              <a:solidFill>
                <a:schemeClr val="dk1"/>
              </a:solidFill>
              <a:highlight>
                <a:srgbClr val="F4CCCC"/>
              </a:highlight>
              <a:latin typeface="メイリオ" panose="020B0604030504040204" pitchFamily="50" charset="-128"/>
              <a:ea typeface="メイリオ" panose="020B0604030504040204" pitchFamily="50" charset="-128"/>
            </a:endParaRPr>
          </a:p>
        </p:txBody>
      </p:sp>
      <p:pic>
        <p:nvPicPr>
          <p:cNvPr id="4" name="図 3" descr="バッグ, 車, バス, 交通 が含まれている画像&#10;&#10;AI によって生成されたコンテンツは間違っている可能性があります。">
            <a:extLst>
              <a:ext uri="{FF2B5EF4-FFF2-40B4-BE49-F238E27FC236}">
                <a16:creationId xmlns:a16="http://schemas.microsoft.com/office/drawing/2014/main" id="{12021BFF-A2D3-C3CA-F794-9A40F4CE33EF}"/>
              </a:ext>
            </a:extLst>
          </p:cNvPr>
          <p:cNvPicPr>
            <a:picLocks noChangeAspect="1"/>
          </p:cNvPicPr>
          <p:nvPr/>
        </p:nvPicPr>
        <p:blipFill>
          <a:blip r:embed="rId3"/>
          <a:stretch>
            <a:fillRect/>
          </a:stretch>
        </p:blipFill>
        <p:spPr>
          <a:xfrm>
            <a:off x="3941855" y="4160343"/>
            <a:ext cx="2806515" cy="280651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9"/>
          <p:cNvSpPr txBox="1">
            <a:spLocks noGrp="1"/>
          </p:cNvSpPr>
          <p:nvPr>
            <p:ph type="title"/>
          </p:nvPr>
        </p:nvSpPr>
        <p:spPr>
          <a:xfrm>
            <a:off x="1659862" y="1705259"/>
            <a:ext cx="9962889" cy="669641"/>
          </a:xfrm>
          <a:prstGeom prst="rect">
            <a:avLst/>
          </a:prstGeom>
        </p:spPr>
        <p:txBody>
          <a:bodyPr spcFirstLastPara="1" wrap="square" lIns="106901" tIns="106901" rIns="106901" bIns="106901" anchor="t" anchorCtr="0">
            <a:noAutofit/>
          </a:bodyPr>
          <a:lstStyle/>
          <a:p>
            <a:r>
              <a:rPr lang="ja" sz="4800" b="1" dirty="0">
                <a:latin typeface="メイリオ" panose="020B0604030504040204" pitchFamily="50" charset="-128"/>
                <a:ea typeface="メイリオ" panose="020B0604030504040204" pitchFamily="50" charset="-128"/>
              </a:rPr>
              <a:t>グループ④「高級腕時計」</a:t>
            </a:r>
            <a:endParaRPr sz="4800" b="1" dirty="0">
              <a:latin typeface="メイリオ" panose="020B0604030504040204" pitchFamily="50" charset="-128"/>
              <a:ea typeface="メイリオ" panose="020B0604030504040204" pitchFamily="50" charset="-128"/>
            </a:endParaRPr>
          </a:p>
        </p:txBody>
      </p:sp>
      <p:sp>
        <p:nvSpPr>
          <p:cNvPr id="174" name="Google Shape;174;p29"/>
          <p:cNvSpPr txBox="1">
            <a:spLocks noGrp="1"/>
          </p:cNvSpPr>
          <p:nvPr>
            <p:ph type="body" idx="1"/>
          </p:nvPr>
        </p:nvSpPr>
        <p:spPr>
          <a:xfrm>
            <a:off x="631373" y="3110924"/>
            <a:ext cx="10904294" cy="3994697"/>
          </a:xfrm>
          <a:prstGeom prst="rect">
            <a:avLst/>
          </a:prstGeom>
        </p:spPr>
        <p:txBody>
          <a:bodyPr spcFirstLastPara="1" wrap="square" lIns="106901" tIns="106901" rIns="106901" bIns="106901" anchor="t" anchorCtr="0">
            <a:normAutofit/>
          </a:bodyPr>
          <a:lstStyle/>
          <a:p>
            <a:pPr marL="0" indent="0">
              <a:buClr>
                <a:schemeClr val="dk1"/>
              </a:buClr>
              <a:buSzPts val="1100"/>
              <a:buNone/>
            </a:pPr>
            <a:r>
              <a:rPr lang="ja" altLang="en-US" sz="3200" b="1" dirty="0">
                <a:solidFill>
                  <a:schemeClr val="dk1"/>
                </a:solidFill>
                <a:highlight>
                  <a:srgbClr val="FFF2CC"/>
                </a:highlight>
                <a:latin typeface="メイリオ" panose="020B0604030504040204" pitchFamily="50" charset="-128"/>
                <a:ea typeface="メイリオ" panose="020B0604030504040204" pitchFamily="50" charset="-128"/>
              </a:rPr>
              <a:t>正規品 ６００</a:t>
            </a:r>
            <a:r>
              <a:rPr lang="en-US" altLang="ja" sz="3200" b="1" dirty="0">
                <a:solidFill>
                  <a:schemeClr val="dk1"/>
                </a:solidFill>
                <a:highlight>
                  <a:srgbClr val="FFF2CC"/>
                </a:highlight>
                <a:latin typeface="メイリオ" panose="020B0604030504040204" pitchFamily="50" charset="-128"/>
                <a:ea typeface="メイリオ" panose="020B0604030504040204" pitchFamily="50" charset="-128"/>
              </a:rPr>
              <a:t>,</a:t>
            </a:r>
            <a:r>
              <a:rPr lang="ja" altLang="en-US" sz="3200" b="1" dirty="0">
                <a:solidFill>
                  <a:schemeClr val="dk1"/>
                </a:solidFill>
                <a:highlight>
                  <a:srgbClr val="FFF2CC"/>
                </a:highlight>
                <a:latin typeface="メイリオ" panose="020B0604030504040204" pitchFamily="50" charset="-128"/>
                <a:ea typeface="メイリオ" panose="020B0604030504040204" pitchFamily="50" charset="-128"/>
              </a:rPr>
              <a:t>０００円</a:t>
            </a:r>
            <a:r>
              <a:rPr lang="ja" altLang="en-US" sz="3200" b="1" dirty="0">
                <a:solidFill>
                  <a:schemeClr val="dk1"/>
                </a:solidFill>
                <a:latin typeface="メイリオ" panose="020B0604030504040204" pitchFamily="50" charset="-128"/>
                <a:ea typeface="メイリオ" panose="020B0604030504040204" pitchFamily="50" charset="-128"/>
              </a:rPr>
              <a:t>　</a:t>
            </a:r>
            <a:r>
              <a:rPr lang="ja" altLang="en-US" sz="3200" b="1" dirty="0">
                <a:solidFill>
                  <a:schemeClr val="dk1"/>
                </a:solidFill>
                <a:highlight>
                  <a:srgbClr val="F4CCCC"/>
                </a:highlight>
                <a:latin typeface="メイリオ" panose="020B0604030504040204" pitchFamily="50" charset="-128"/>
                <a:ea typeface="メイリオ" panose="020B0604030504040204" pitchFamily="50" charset="-128"/>
              </a:rPr>
              <a:t>コピー商品 ２０</a:t>
            </a:r>
            <a:r>
              <a:rPr lang="en-US" altLang="ja" sz="3200" b="1" dirty="0">
                <a:solidFill>
                  <a:schemeClr val="dk1"/>
                </a:solidFill>
                <a:highlight>
                  <a:srgbClr val="F4CCCC"/>
                </a:highlight>
                <a:latin typeface="メイリオ" panose="020B0604030504040204" pitchFamily="50" charset="-128"/>
                <a:ea typeface="メイリオ" panose="020B0604030504040204" pitchFamily="50" charset="-128"/>
              </a:rPr>
              <a:t>,</a:t>
            </a:r>
            <a:r>
              <a:rPr lang="ja" altLang="en-US" sz="3200" b="1" dirty="0">
                <a:solidFill>
                  <a:schemeClr val="dk1"/>
                </a:solidFill>
                <a:highlight>
                  <a:srgbClr val="F4CCCC"/>
                </a:highlight>
                <a:latin typeface="メイリオ" panose="020B0604030504040204" pitchFamily="50" charset="-128"/>
                <a:ea typeface="メイリオ" panose="020B0604030504040204" pitchFamily="50" charset="-128"/>
              </a:rPr>
              <a:t>０００円</a:t>
            </a:r>
            <a:endParaRPr sz="3200" b="1" dirty="0">
              <a:solidFill>
                <a:schemeClr val="dk1"/>
              </a:solidFill>
              <a:highlight>
                <a:srgbClr val="F4CCCC"/>
              </a:highlight>
              <a:latin typeface="メイリオ" panose="020B0604030504040204" pitchFamily="50" charset="-128"/>
              <a:ea typeface="メイリオ" panose="020B0604030504040204" pitchFamily="50" charset="-128"/>
            </a:endParaRPr>
          </a:p>
        </p:txBody>
      </p:sp>
      <p:pic>
        <p:nvPicPr>
          <p:cNvPr id="175" name="Google Shape;175;p29"/>
          <p:cNvPicPr preferRelativeResize="0"/>
          <p:nvPr/>
        </p:nvPicPr>
        <p:blipFill>
          <a:blip r:embed="rId3">
            <a:alphaModFix/>
          </a:blip>
          <a:stretch>
            <a:fillRect/>
          </a:stretch>
        </p:blipFill>
        <p:spPr>
          <a:xfrm>
            <a:off x="3781858" y="4044431"/>
            <a:ext cx="2908789" cy="290878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0"/>
          <p:cNvSpPr txBox="1">
            <a:spLocks noGrp="1"/>
          </p:cNvSpPr>
          <p:nvPr>
            <p:ph type="title"/>
          </p:nvPr>
        </p:nvSpPr>
        <p:spPr>
          <a:xfrm>
            <a:off x="365255" y="2573479"/>
            <a:ext cx="9962889" cy="669641"/>
          </a:xfrm>
          <a:prstGeom prst="rect">
            <a:avLst/>
          </a:prstGeom>
        </p:spPr>
        <p:txBody>
          <a:bodyPr spcFirstLastPara="1" wrap="square" lIns="106901" tIns="106901" rIns="106901" bIns="106901" anchor="t" anchorCtr="0">
            <a:noAutofit/>
          </a:bodyPr>
          <a:lstStyle/>
          <a:p>
            <a:pPr algn="ctr"/>
            <a:r>
              <a:rPr lang="ja" sz="7200" b="1" dirty="0">
                <a:latin typeface="メイリオ" panose="020B0604030504040204" pitchFamily="50" charset="-128"/>
                <a:ea typeface="メイリオ" panose="020B0604030504040204" pitchFamily="50" charset="-128"/>
              </a:rPr>
              <a:t>コピー商品が広がると</a:t>
            </a:r>
            <a:br>
              <a:rPr lang="en-US" altLang="ja" sz="7200" b="1" dirty="0">
                <a:latin typeface="メイリオ" panose="020B0604030504040204" pitchFamily="50" charset="-128"/>
                <a:ea typeface="メイリオ" panose="020B0604030504040204" pitchFamily="50" charset="-128"/>
              </a:rPr>
            </a:br>
            <a:r>
              <a:rPr lang="ja" sz="7200" b="1" dirty="0">
                <a:latin typeface="メイリオ" panose="020B0604030504040204" pitchFamily="50" charset="-128"/>
                <a:ea typeface="メイリオ" panose="020B0604030504040204" pitchFamily="50" charset="-128"/>
              </a:rPr>
              <a:t>社会はどうなるか？</a:t>
            </a:r>
            <a:endParaRPr sz="7200" b="1" dirty="0">
              <a:latin typeface="メイリオ" panose="020B0604030504040204" pitchFamily="50" charset="-128"/>
              <a:ea typeface="メイリオ" panose="020B0604030504040204" pitchFamily="50" charset="-128"/>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79">
          <a:extLst>
            <a:ext uri="{FF2B5EF4-FFF2-40B4-BE49-F238E27FC236}">
              <a16:creationId xmlns:a16="http://schemas.microsoft.com/office/drawing/2014/main" id="{9BE60E8F-D804-5DA1-4F25-BC0BE19B2163}"/>
            </a:ext>
          </a:extLst>
        </p:cNvPr>
        <p:cNvGrpSpPr/>
        <p:nvPr/>
      </p:nvGrpSpPr>
      <p:grpSpPr>
        <a:xfrm>
          <a:off x="0" y="0"/>
          <a:ext cx="0" cy="0"/>
          <a:chOff x="0" y="0"/>
          <a:chExt cx="0" cy="0"/>
        </a:xfrm>
      </p:grpSpPr>
      <p:sp>
        <p:nvSpPr>
          <p:cNvPr id="180" name="Google Shape;180;p30">
            <a:extLst>
              <a:ext uri="{FF2B5EF4-FFF2-40B4-BE49-F238E27FC236}">
                <a16:creationId xmlns:a16="http://schemas.microsoft.com/office/drawing/2014/main" id="{590110DB-3C5C-5659-6DAD-F6827663E02F}"/>
              </a:ext>
            </a:extLst>
          </p:cNvPr>
          <p:cNvSpPr txBox="1">
            <a:spLocks noGrp="1"/>
          </p:cNvSpPr>
          <p:nvPr>
            <p:ph type="title"/>
          </p:nvPr>
        </p:nvSpPr>
        <p:spPr>
          <a:xfrm>
            <a:off x="914400" y="1020977"/>
            <a:ext cx="9176657" cy="669641"/>
          </a:xfrm>
          <a:prstGeom prst="rect">
            <a:avLst/>
          </a:prstGeom>
        </p:spPr>
        <p:style>
          <a:lnRef idx="2">
            <a:schemeClr val="accent4"/>
          </a:lnRef>
          <a:fillRef idx="1">
            <a:schemeClr val="lt1"/>
          </a:fillRef>
          <a:effectRef idx="0">
            <a:schemeClr val="accent4"/>
          </a:effectRef>
          <a:fontRef idx="minor">
            <a:schemeClr val="dk1"/>
          </a:fontRef>
        </p:style>
        <p:txBody>
          <a:bodyPr spcFirstLastPara="1" wrap="square" lIns="106901" tIns="106901" rIns="106901" bIns="106901" anchor="t" anchorCtr="0">
            <a:noAutofit/>
          </a:bodyPr>
          <a:lstStyle/>
          <a:p>
            <a:pPr algn="ctr"/>
            <a:r>
              <a:rPr lang="ja" sz="3600" b="1" dirty="0">
                <a:latin typeface="メイリオ" panose="020B0604030504040204" pitchFamily="50" charset="-128"/>
                <a:ea typeface="メイリオ" panose="020B0604030504040204" pitchFamily="50" charset="-128"/>
              </a:rPr>
              <a:t>コピー商品が広がると社会はどうなるか？</a:t>
            </a:r>
            <a:endParaRPr sz="3600" b="1" dirty="0">
              <a:latin typeface="メイリオ" panose="020B0604030504040204" pitchFamily="50" charset="-128"/>
              <a:ea typeface="メイリオ" panose="020B0604030504040204" pitchFamily="50" charset="-128"/>
            </a:endParaRPr>
          </a:p>
        </p:txBody>
      </p:sp>
      <p:sp>
        <p:nvSpPr>
          <p:cNvPr id="181" name="Google Shape;181;p30">
            <a:extLst>
              <a:ext uri="{FF2B5EF4-FFF2-40B4-BE49-F238E27FC236}">
                <a16:creationId xmlns:a16="http://schemas.microsoft.com/office/drawing/2014/main" id="{CDCFE6B6-F7C9-7348-04C5-547628C28DCA}"/>
              </a:ext>
            </a:extLst>
          </p:cNvPr>
          <p:cNvSpPr txBox="1">
            <a:spLocks noGrp="1"/>
          </p:cNvSpPr>
          <p:nvPr>
            <p:ph type="body" idx="1"/>
          </p:nvPr>
        </p:nvSpPr>
        <p:spPr>
          <a:xfrm>
            <a:off x="639430" y="2174750"/>
            <a:ext cx="9726595" cy="4791534"/>
          </a:xfrm>
          <a:prstGeom prst="rect">
            <a:avLst/>
          </a:prstGeom>
        </p:spPr>
        <p:txBody>
          <a:bodyPr spcFirstLastPara="1" wrap="square" lIns="106901" tIns="106901" rIns="106901" bIns="106901" anchor="t" anchorCtr="0">
            <a:noAutofit/>
          </a:bodyPr>
          <a:lstStyle/>
          <a:p>
            <a:pPr marL="0" indent="0">
              <a:buNone/>
            </a:pPr>
            <a:r>
              <a:rPr lang="ja" altLang="en-US" sz="3600" b="1" dirty="0">
                <a:solidFill>
                  <a:schemeClr val="dk1"/>
                </a:solidFill>
                <a:latin typeface="メイリオ" panose="020B0604030504040204" pitchFamily="50" charset="-128"/>
                <a:ea typeface="メイリオ" panose="020B0604030504040204" pitchFamily="50" charset="-128"/>
              </a:rPr>
              <a:t>・ブランド品の価値が下がる</a:t>
            </a:r>
            <a:endParaRPr sz="3600" b="1" dirty="0">
              <a:solidFill>
                <a:schemeClr val="dk1"/>
              </a:solidFill>
              <a:latin typeface="メイリオ" panose="020B0604030504040204" pitchFamily="50" charset="-128"/>
              <a:ea typeface="メイリオ" panose="020B0604030504040204" pitchFamily="50" charset="-128"/>
            </a:endParaRPr>
          </a:p>
          <a:p>
            <a:pPr marL="0" indent="0">
              <a:spcBef>
                <a:spcPts val="1403"/>
              </a:spcBef>
              <a:buNone/>
            </a:pPr>
            <a:r>
              <a:rPr lang="ja" altLang="en-US" sz="3600" b="1" dirty="0">
                <a:solidFill>
                  <a:schemeClr val="dk1"/>
                </a:solidFill>
                <a:latin typeface="メイリオ" panose="020B0604030504040204" pitchFamily="50" charset="-128"/>
                <a:ea typeface="メイリオ" panose="020B0604030504040204" pitchFamily="50" charset="-128"/>
              </a:rPr>
              <a:t>・正規品の会社が知的財産権を侵害される</a:t>
            </a:r>
            <a:endParaRPr sz="3600" b="1" dirty="0">
              <a:solidFill>
                <a:schemeClr val="dk1"/>
              </a:solidFill>
              <a:latin typeface="メイリオ" panose="020B0604030504040204" pitchFamily="50" charset="-128"/>
              <a:ea typeface="メイリオ" panose="020B0604030504040204" pitchFamily="50" charset="-128"/>
            </a:endParaRPr>
          </a:p>
          <a:p>
            <a:pPr marL="0" indent="0">
              <a:spcBef>
                <a:spcPts val="1403"/>
              </a:spcBef>
              <a:buNone/>
            </a:pPr>
            <a:r>
              <a:rPr lang="ja" altLang="en-US" sz="3600" b="1" dirty="0">
                <a:solidFill>
                  <a:schemeClr val="dk1"/>
                </a:solidFill>
                <a:latin typeface="メイリオ" panose="020B0604030504040204" pitchFamily="50" charset="-128"/>
                <a:ea typeface="メイリオ" panose="020B0604030504040204" pitchFamily="50" charset="-128"/>
              </a:rPr>
              <a:t>・コピー会社が儲かる</a:t>
            </a:r>
            <a:endParaRPr sz="3600" b="1" dirty="0">
              <a:solidFill>
                <a:schemeClr val="dk1"/>
              </a:solidFill>
              <a:latin typeface="メイリオ" panose="020B0604030504040204" pitchFamily="50" charset="-128"/>
              <a:ea typeface="メイリオ" panose="020B0604030504040204" pitchFamily="50" charset="-128"/>
            </a:endParaRPr>
          </a:p>
          <a:p>
            <a:pPr marL="0" indent="0">
              <a:spcBef>
                <a:spcPts val="1403"/>
              </a:spcBef>
              <a:buNone/>
            </a:pPr>
            <a:r>
              <a:rPr lang="ja" altLang="en-US" sz="3600" b="1" dirty="0">
                <a:solidFill>
                  <a:schemeClr val="dk1"/>
                </a:solidFill>
                <a:latin typeface="メイリオ" panose="020B0604030504040204" pitchFamily="50" charset="-128"/>
                <a:ea typeface="メイリオ" panose="020B0604030504040204" pitchFamily="50" charset="-128"/>
              </a:rPr>
              <a:t>・正規品の会社の倒産の可能性も</a:t>
            </a:r>
            <a:endParaRPr sz="3600" b="1" dirty="0">
              <a:solidFill>
                <a:schemeClr val="dk1"/>
              </a:solidFill>
              <a:latin typeface="メイリオ" panose="020B0604030504040204" pitchFamily="50" charset="-128"/>
              <a:ea typeface="メイリオ" panose="020B0604030504040204" pitchFamily="50" charset="-128"/>
            </a:endParaRPr>
          </a:p>
          <a:p>
            <a:pPr marL="0" indent="0">
              <a:spcBef>
                <a:spcPts val="1403"/>
              </a:spcBef>
              <a:buNone/>
            </a:pPr>
            <a:r>
              <a:rPr lang="ja" altLang="en-US" sz="3600" b="1" dirty="0">
                <a:solidFill>
                  <a:schemeClr val="dk1"/>
                </a:solidFill>
                <a:latin typeface="メイリオ" panose="020B0604030504040204" pitchFamily="50" charset="-128"/>
                <a:ea typeface="メイリオ" panose="020B0604030504040204" pitchFamily="50" charset="-128"/>
              </a:rPr>
              <a:t>・新しいものを作ろうとする人がいなくなる、</a:t>
            </a:r>
            <a:endParaRPr lang="en-US" altLang="ja" sz="3600" b="1" dirty="0">
              <a:solidFill>
                <a:schemeClr val="dk1"/>
              </a:solidFill>
              <a:latin typeface="メイリオ" panose="020B0604030504040204" pitchFamily="50" charset="-128"/>
              <a:ea typeface="メイリオ" panose="020B0604030504040204" pitchFamily="50" charset="-128"/>
            </a:endParaRPr>
          </a:p>
          <a:p>
            <a:pPr marL="454025" indent="0">
              <a:buNone/>
            </a:pPr>
            <a:r>
              <a:rPr lang="ja-JP" altLang="en-US" sz="3600" b="1">
                <a:solidFill>
                  <a:schemeClr val="dk1"/>
                </a:solidFill>
                <a:latin typeface="メイリオ" panose="020B0604030504040204" pitchFamily="50" charset="-128"/>
                <a:ea typeface="メイリオ" panose="020B0604030504040204" pitchFamily="50" charset="-128"/>
              </a:rPr>
              <a:t>経済の発展を妨げる</a:t>
            </a:r>
            <a:endParaRPr sz="3600" b="1" dirty="0">
              <a:solidFill>
                <a:schemeClr val="dk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3387778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1"/>
          <p:cNvSpPr txBox="1">
            <a:spLocks noGrp="1"/>
          </p:cNvSpPr>
          <p:nvPr>
            <p:ph type="title"/>
          </p:nvPr>
        </p:nvSpPr>
        <p:spPr>
          <a:xfrm>
            <a:off x="2829213" y="755340"/>
            <a:ext cx="5031799" cy="669641"/>
          </a:xfrm>
          <a:prstGeom prst="rect">
            <a:avLst/>
          </a:prstGeom>
        </p:spPr>
        <p:style>
          <a:lnRef idx="2">
            <a:schemeClr val="accent4"/>
          </a:lnRef>
          <a:fillRef idx="1">
            <a:schemeClr val="lt1"/>
          </a:fillRef>
          <a:effectRef idx="0">
            <a:schemeClr val="accent4"/>
          </a:effectRef>
          <a:fontRef idx="minor">
            <a:schemeClr val="dk1"/>
          </a:fontRef>
        </p:style>
        <p:txBody>
          <a:bodyPr spcFirstLastPara="1" wrap="square" lIns="106901" tIns="106901" rIns="106901" bIns="106901" anchor="t" anchorCtr="0">
            <a:noAutofit/>
          </a:bodyPr>
          <a:lstStyle/>
          <a:p>
            <a:pPr algn="ctr"/>
            <a:r>
              <a:rPr lang="ja" sz="3600" b="1" dirty="0">
                <a:latin typeface="メイリオ" panose="020B0604030504040204" pitchFamily="50" charset="-128"/>
                <a:ea typeface="メイリオ" panose="020B0604030504040204" pitchFamily="50" charset="-128"/>
              </a:rPr>
              <a:t>コピー商品の危険性</a:t>
            </a:r>
            <a:endParaRPr sz="3600" b="1" dirty="0">
              <a:latin typeface="メイリオ" panose="020B0604030504040204" pitchFamily="50" charset="-128"/>
              <a:ea typeface="メイリオ" panose="020B0604030504040204" pitchFamily="50" charset="-128"/>
            </a:endParaRPr>
          </a:p>
        </p:txBody>
      </p:sp>
      <p:sp>
        <p:nvSpPr>
          <p:cNvPr id="187" name="Google Shape;187;p31"/>
          <p:cNvSpPr txBox="1">
            <a:spLocks noGrp="1"/>
          </p:cNvSpPr>
          <p:nvPr>
            <p:ph type="body" idx="1"/>
          </p:nvPr>
        </p:nvSpPr>
        <p:spPr>
          <a:xfrm>
            <a:off x="745457" y="1593707"/>
            <a:ext cx="9269395" cy="2373138"/>
          </a:xfrm>
          <a:prstGeom prst="rect">
            <a:avLst/>
          </a:prstGeom>
        </p:spPr>
        <p:txBody>
          <a:bodyPr spcFirstLastPara="1" wrap="square" lIns="106901" tIns="106901" rIns="106901" bIns="106901" anchor="t" anchorCtr="0">
            <a:noAutofit/>
          </a:bodyPr>
          <a:lstStyle/>
          <a:p>
            <a:pPr marL="0" indent="0">
              <a:buNone/>
            </a:pPr>
            <a:r>
              <a:rPr lang="ja" altLang="en-US" sz="4000" b="1" dirty="0">
                <a:solidFill>
                  <a:schemeClr val="dk1"/>
                </a:solidFill>
                <a:latin typeface="メイリオ" panose="020B0604030504040204" pitchFamily="50" charset="-128"/>
                <a:ea typeface="メイリオ" panose="020B0604030504040204" pitchFamily="50" charset="-128"/>
              </a:rPr>
              <a:t>・プロの犯罪組織が作っているため、</a:t>
            </a:r>
            <a:endParaRPr lang="en-US" altLang="ja" sz="4000" b="1" dirty="0">
              <a:solidFill>
                <a:schemeClr val="dk1"/>
              </a:solidFill>
              <a:latin typeface="メイリオ" panose="020B0604030504040204" pitchFamily="50" charset="-128"/>
              <a:ea typeface="メイリオ" panose="020B0604030504040204" pitchFamily="50" charset="-128"/>
            </a:endParaRPr>
          </a:p>
          <a:p>
            <a:pPr marL="0" indent="0">
              <a:buNone/>
            </a:pPr>
            <a:r>
              <a:rPr lang="ja-JP" altLang="en-US" sz="4000" b="1" dirty="0">
                <a:solidFill>
                  <a:schemeClr val="dk1"/>
                </a:solidFill>
                <a:latin typeface="メイリオ" panose="020B0604030504040204" pitchFamily="50" charset="-128"/>
                <a:ea typeface="メイリオ" panose="020B0604030504040204" pitchFamily="50" charset="-128"/>
              </a:rPr>
              <a:t>　</a:t>
            </a:r>
            <a:r>
              <a:rPr lang="ja" altLang="en-US" sz="4000" b="1" dirty="0">
                <a:solidFill>
                  <a:schemeClr val="dk1"/>
                </a:solidFill>
                <a:latin typeface="メイリオ" panose="020B0604030504040204" pitchFamily="50" charset="-128"/>
                <a:ea typeface="メイリオ" panose="020B0604030504040204" pitchFamily="50" charset="-128"/>
              </a:rPr>
              <a:t>犯罪組織の手助けをすることになり、</a:t>
            </a:r>
            <a:endParaRPr lang="en-US" altLang="ja" sz="4000" b="1" dirty="0">
              <a:solidFill>
                <a:schemeClr val="dk1"/>
              </a:solidFill>
              <a:latin typeface="メイリオ" panose="020B0604030504040204" pitchFamily="50" charset="-128"/>
              <a:ea typeface="メイリオ" panose="020B0604030504040204" pitchFamily="50" charset="-128"/>
            </a:endParaRPr>
          </a:p>
          <a:p>
            <a:pPr marL="0" indent="0">
              <a:buNone/>
            </a:pPr>
            <a:r>
              <a:rPr lang="ja-JP" altLang="en-US" sz="4000" b="1" dirty="0">
                <a:solidFill>
                  <a:schemeClr val="dk1"/>
                </a:solidFill>
                <a:latin typeface="メイリオ" panose="020B0604030504040204" pitchFamily="50" charset="-128"/>
                <a:ea typeface="メイリオ" panose="020B0604030504040204" pitchFamily="50" charset="-128"/>
              </a:rPr>
              <a:t>　</a:t>
            </a:r>
            <a:r>
              <a:rPr lang="ja" altLang="en-US" sz="4000" b="1" dirty="0">
                <a:solidFill>
                  <a:schemeClr val="dk1"/>
                </a:solidFill>
                <a:latin typeface="メイリオ" panose="020B0604030504040204" pitchFamily="50" charset="-128"/>
                <a:ea typeface="メイリオ" panose="020B0604030504040204" pitchFamily="50" charset="-128"/>
              </a:rPr>
              <a:t>犯罪にかかわることになる</a:t>
            </a:r>
            <a:r>
              <a:rPr lang="ja-JP" altLang="en-US" sz="4000" b="1" dirty="0">
                <a:solidFill>
                  <a:schemeClr val="dk1"/>
                </a:solidFill>
                <a:latin typeface="メイリオ" panose="020B0604030504040204" pitchFamily="50" charset="-128"/>
                <a:ea typeface="メイリオ" panose="020B0604030504040204" pitchFamily="50" charset="-128"/>
              </a:rPr>
              <a:t>。</a:t>
            </a:r>
            <a:endParaRPr sz="4000" b="1" dirty="0">
              <a:solidFill>
                <a:schemeClr val="dk1"/>
              </a:solidFill>
              <a:latin typeface="メイリオ" panose="020B0604030504040204" pitchFamily="50" charset="-128"/>
              <a:ea typeface="メイリオ" panose="020B0604030504040204" pitchFamily="50" charset="-128"/>
            </a:endParaRPr>
          </a:p>
        </p:txBody>
      </p:sp>
      <p:pic>
        <p:nvPicPr>
          <p:cNvPr id="4" name="図 3">
            <a:extLst>
              <a:ext uri="{FF2B5EF4-FFF2-40B4-BE49-F238E27FC236}">
                <a16:creationId xmlns:a16="http://schemas.microsoft.com/office/drawing/2014/main" id="{7ACAD2EF-8D3B-7881-358C-B47201CD13D7}"/>
              </a:ext>
            </a:extLst>
          </p:cNvPr>
          <p:cNvPicPr>
            <a:picLocks noChangeAspect="1"/>
          </p:cNvPicPr>
          <p:nvPr/>
        </p:nvPicPr>
        <p:blipFill>
          <a:blip r:embed="rId3"/>
          <a:stretch>
            <a:fillRect/>
          </a:stretch>
        </p:blipFill>
        <p:spPr>
          <a:xfrm>
            <a:off x="4410135" y="5452405"/>
            <a:ext cx="1916674" cy="1916674"/>
          </a:xfrm>
          <a:prstGeom prst="rect">
            <a:avLst/>
          </a:prstGeom>
        </p:spPr>
      </p:pic>
      <p:sp>
        <p:nvSpPr>
          <p:cNvPr id="5" name="Google Shape;187;p31">
            <a:extLst>
              <a:ext uri="{FF2B5EF4-FFF2-40B4-BE49-F238E27FC236}">
                <a16:creationId xmlns:a16="http://schemas.microsoft.com/office/drawing/2014/main" id="{1964B16E-8AF9-8D8B-4C9C-7C08741DD1AF}"/>
              </a:ext>
            </a:extLst>
          </p:cNvPr>
          <p:cNvSpPr txBox="1">
            <a:spLocks/>
          </p:cNvSpPr>
          <p:nvPr/>
        </p:nvSpPr>
        <p:spPr>
          <a:xfrm>
            <a:off x="745457" y="3906972"/>
            <a:ext cx="9269395" cy="2373138"/>
          </a:xfrm>
          <a:prstGeom prst="rect">
            <a:avLst/>
          </a:prstGeom>
          <a:noFill/>
          <a:ln>
            <a:noFill/>
          </a:ln>
        </p:spPr>
        <p:txBody>
          <a:bodyPr spcFirstLastPara="1" wrap="square" lIns="106901" tIns="106901" rIns="106901" bIns="106901" anchor="t" anchorCtr="0">
            <a:noAutofit/>
          </a:bodyPr>
          <a:lstStyle>
            <a:defPPr marR="0" lvl="0" algn="l" rtl="0">
              <a:lnSpc>
                <a:spcPct val="100000"/>
              </a:lnSpc>
              <a:spcBef>
                <a:spcPts val="0"/>
              </a:spcBef>
              <a:spcAft>
                <a:spcPts val="0"/>
              </a:spcAft>
            </a:defPPr>
            <a:lvl1pPr marL="534604" marR="0" lvl="0" indent="-400953"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1069208" marR="0" lvl="1" indent="-371253" algn="l" rtl="0">
              <a:lnSpc>
                <a:spcPct val="115000"/>
              </a:lnSpc>
              <a:spcBef>
                <a:spcPts val="0"/>
              </a:spcBef>
              <a:spcAft>
                <a:spcPts val="0"/>
              </a:spcAft>
              <a:buClr>
                <a:schemeClr val="dk2"/>
              </a:buClr>
              <a:buSzPts val="1400"/>
              <a:buFont typeface="Arial"/>
              <a:buChar char="○"/>
              <a:defRPr sz="1637" b="0" i="0" u="none" strike="noStrike" cap="none">
                <a:solidFill>
                  <a:schemeClr val="dk2"/>
                </a:solidFill>
                <a:latin typeface="Arial"/>
                <a:ea typeface="Arial"/>
                <a:cs typeface="Arial"/>
                <a:sym typeface="Arial"/>
              </a:defRPr>
            </a:lvl2pPr>
            <a:lvl3pPr marL="1603812" marR="0" lvl="2" indent="-371253" algn="l" rtl="0">
              <a:lnSpc>
                <a:spcPct val="115000"/>
              </a:lnSpc>
              <a:spcBef>
                <a:spcPts val="0"/>
              </a:spcBef>
              <a:spcAft>
                <a:spcPts val="0"/>
              </a:spcAft>
              <a:buClr>
                <a:schemeClr val="dk2"/>
              </a:buClr>
              <a:buSzPts val="1400"/>
              <a:buFont typeface="Arial"/>
              <a:buChar char="■"/>
              <a:defRPr sz="1637" b="0" i="0" u="none" strike="noStrike" cap="none">
                <a:solidFill>
                  <a:schemeClr val="dk2"/>
                </a:solidFill>
                <a:latin typeface="Arial"/>
                <a:ea typeface="Arial"/>
                <a:cs typeface="Arial"/>
                <a:sym typeface="Arial"/>
              </a:defRPr>
            </a:lvl3pPr>
            <a:lvl4pPr marL="2138416" marR="0" lvl="3" indent="-371253" algn="l" rtl="0">
              <a:lnSpc>
                <a:spcPct val="115000"/>
              </a:lnSpc>
              <a:spcBef>
                <a:spcPts val="0"/>
              </a:spcBef>
              <a:spcAft>
                <a:spcPts val="0"/>
              </a:spcAft>
              <a:buClr>
                <a:schemeClr val="dk2"/>
              </a:buClr>
              <a:buSzPts val="1400"/>
              <a:buFont typeface="Arial"/>
              <a:buChar char="●"/>
              <a:defRPr sz="1637" b="0" i="0" u="none" strike="noStrike" cap="none">
                <a:solidFill>
                  <a:schemeClr val="dk2"/>
                </a:solidFill>
                <a:latin typeface="Arial"/>
                <a:ea typeface="Arial"/>
                <a:cs typeface="Arial"/>
                <a:sym typeface="Arial"/>
              </a:defRPr>
            </a:lvl4pPr>
            <a:lvl5pPr marL="2673020" marR="0" lvl="4" indent="-371253" algn="l" rtl="0">
              <a:lnSpc>
                <a:spcPct val="115000"/>
              </a:lnSpc>
              <a:spcBef>
                <a:spcPts val="0"/>
              </a:spcBef>
              <a:spcAft>
                <a:spcPts val="0"/>
              </a:spcAft>
              <a:buClr>
                <a:schemeClr val="dk2"/>
              </a:buClr>
              <a:buSzPts val="1400"/>
              <a:buFont typeface="Arial"/>
              <a:buChar char="○"/>
              <a:defRPr sz="1637" b="0" i="0" u="none" strike="noStrike" cap="none">
                <a:solidFill>
                  <a:schemeClr val="dk2"/>
                </a:solidFill>
                <a:latin typeface="Arial"/>
                <a:ea typeface="Arial"/>
                <a:cs typeface="Arial"/>
                <a:sym typeface="Arial"/>
              </a:defRPr>
            </a:lvl5pPr>
            <a:lvl6pPr marL="3207624" marR="0" lvl="5" indent="-371253" algn="l" rtl="0">
              <a:lnSpc>
                <a:spcPct val="115000"/>
              </a:lnSpc>
              <a:spcBef>
                <a:spcPts val="0"/>
              </a:spcBef>
              <a:spcAft>
                <a:spcPts val="0"/>
              </a:spcAft>
              <a:buClr>
                <a:schemeClr val="dk2"/>
              </a:buClr>
              <a:buSzPts val="1400"/>
              <a:buFont typeface="Arial"/>
              <a:buChar char="■"/>
              <a:defRPr sz="1637" b="0" i="0" u="none" strike="noStrike" cap="none">
                <a:solidFill>
                  <a:schemeClr val="dk2"/>
                </a:solidFill>
                <a:latin typeface="Arial"/>
                <a:ea typeface="Arial"/>
                <a:cs typeface="Arial"/>
                <a:sym typeface="Arial"/>
              </a:defRPr>
            </a:lvl6pPr>
            <a:lvl7pPr marL="3742228" marR="0" lvl="6" indent="-371253" algn="l" rtl="0">
              <a:lnSpc>
                <a:spcPct val="115000"/>
              </a:lnSpc>
              <a:spcBef>
                <a:spcPts val="0"/>
              </a:spcBef>
              <a:spcAft>
                <a:spcPts val="0"/>
              </a:spcAft>
              <a:buClr>
                <a:schemeClr val="dk2"/>
              </a:buClr>
              <a:buSzPts val="1400"/>
              <a:buFont typeface="Arial"/>
              <a:buChar char="●"/>
              <a:defRPr sz="1637" b="0" i="0" u="none" strike="noStrike" cap="none">
                <a:solidFill>
                  <a:schemeClr val="dk2"/>
                </a:solidFill>
                <a:latin typeface="Arial"/>
                <a:ea typeface="Arial"/>
                <a:cs typeface="Arial"/>
                <a:sym typeface="Arial"/>
              </a:defRPr>
            </a:lvl7pPr>
            <a:lvl8pPr marL="4276832" marR="0" lvl="7" indent="-371253" algn="l" rtl="0">
              <a:lnSpc>
                <a:spcPct val="115000"/>
              </a:lnSpc>
              <a:spcBef>
                <a:spcPts val="0"/>
              </a:spcBef>
              <a:spcAft>
                <a:spcPts val="0"/>
              </a:spcAft>
              <a:buClr>
                <a:schemeClr val="dk2"/>
              </a:buClr>
              <a:buSzPts val="1400"/>
              <a:buFont typeface="Arial"/>
              <a:buChar char="○"/>
              <a:defRPr sz="1637" b="0" i="0" u="none" strike="noStrike" cap="none">
                <a:solidFill>
                  <a:schemeClr val="dk2"/>
                </a:solidFill>
                <a:latin typeface="Arial"/>
                <a:ea typeface="Arial"/>
                <a:cs typeface="Arial"/>
                <a:sym typeface="Arial"/>
              </a:defRPr>
            </a:lvl8pPr>
            <a:lvl9pPr marL="4811436" marR="0" lvl="8" indent="-371253" algn="l" rtl="0">
              <a:lnSpc>
                <a:spcPct val="115000"/>
              </a:lnSpc>
              <a:spcBef>
                <a:spcPts val="0"/>
              </a:spcBef>
              <a:spcAft>
                <a:spcPts val="0"/>
              </a:spcAft>
              <a:buClr>
                <a:schemeClr val="dk2"/>
              </a:buClr>
              <a:buSzPts val="1400"/>
              <a:buFont typeface="Arial"/>
              <a:buChar char="■"/>
              <a:defRPr sz="1637" b="0" i="0" u="none" strike="noStrike" cap="none">
                <a:solidFill>
                  <a:schemeClr val="dk2"/>
                </a:solidFill>
                <a:latin typeface="Arial"/>
                <a:ea typeface="Arial"/>
                <a:cs typeface="Arial"/>
                <a:sym typeface="Arial"/>
              </a:defRPr>
            </a:lvl9pPr>
          </a:lstStyle>
          <a:p>
            <a:pPr marL="0" indent="0">
              <a:buFont typeface="Arial"/>
              <a:buNone/>
            </a:pPr>
            <a:r>
              <a:rPr lang="ja-JP" altLang="en-US" sz="4000" b="1" dirty="0">
                <a:solidFill>
                  <a:schemeClr val="dk1"/>
                </a:solidFill>
                <a:latin typeface="メイリオ" panose="020B0604030504040204" pitchFamily="50" charset="-128"/>
                <a:ea typeface="メイリオ" panose="020B0604030504040204" pitchFamily="50" charset="-128"/>
              </a:rPr>
              <a:t>・名前、住所、電話番号、クレジット</a:t>
            </a:r>
            <a:endParaRPr lang="en-US" altLang="ja-JP" sz="4000" b="1" dirty="0">
              <a:solidFill>
                <a:schemeClr val="dk1"/>
              </a:solidFill>
              <a:latin typeface="メイリオ" panose="020B0604030504040204" pitchFamily="50" charset="-128"/>
              <a:ea typeface="メイリオ" panose="020B0604030504040204" pitchFamily="50" charset="-128"/>
            </a:endParaRPr>
          </a:p>
          <a:p>
            <a:pPr marL="0" indent="0">
              <a:buFont typeface="Arial"/>
              <a:buNone/>
            </a:pPr>
            <a:r>
              <a:rPr lang="ja-JP" altLang="en-US" sz="4000" b="1" dirty="0">
                <a:solidFill>
                  <a:schemeClr val="dk1"/>
                </a:solidFill>
                <a:latin typeface="メイリオ" panose="020B0604030504040204" pitchFamily="50" charset="-128"/>
                <a:ea typeface="メイリオ" panose="020B0604030504040204" pitchFamily="50" charset="-128"/>
              </a:rPr>
              <a:t>　カード番号等の個人情報が流出する</a:t>
            </a:r>
            <a:endParaRPr lang="en-US" altLang="ja-JP" sz="4000" b="1" dirty="0">
              <a:solidFill>
                <a:schemeClr val="dk1"/>
              </a:solidFill>
              <a:latin typeface="メイリオ" panose="020B0604030504040204" pitchFamily="50" charset="-128"/>
              <a:ea typeface="メイリオ" panose="020B0604030504040204" pitchFamily="50" charset="-128"/>
            </a:endParaRPr>
          </a:p>
          <a:p>
            <a:pPr marL="0" indent="0">
              <a:buFont typeface="Arial"/>
              <a:buNone/>
            </a:pPr>
            <a:r>
              <a:rPr lang="ja-JP" altLang="en-US" sz="4000" b="1" dirty="0">
                <a:solidFill>
                  <a:schemeClr val="dk1"/>
                </a:solidFill>
                <a:latin typeface="メイリオ" panose="020B0604030504040204" pitchFamily="50" charset="-128"/>
                <a:ea typeface="メイリオ" panose="020B0604030504040204" pitchFamily="50" charset="-128"/>
              </a:rPr>
              <a:t>　恐れがある。</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2"/>
          <p:cNvSpPr txBox="1">
            <a:spLocks noGrp="1"/>
          </p:cNvSpPr>
          <p:nvPr>
            <p:ph type="title"/>
          </p:nvPr>
        </p:nvSpPr>
        <p:spPr>
          <a:xfrm>
            <a:off x="940926" y="214602"/>
            <a:ext cx="8867097" cy="669641"/>
          </a:xfrm>
          <a:prstGeom prst="rect">
            <a:avLst/>
          </a:prstGeom>
        </p:spPr>
        <p:txBody>
          <a:bodyPr spcFirstLastPara="1" wrap="square" lIns="106901" tIns="106901" rIns="106901" bIns="106901" anchor="t" anchorCtr="0">
            <a:noAutofit/>
          </a:bodyPr>
          <a:lstStyle/>
          <a:p>
            <a:pPr algn="ctr">
              <a:lnSpc>
                <a:spcPct val="115000"/>
              </a:lnSpc>
              <a:spcAft>
                <a:spcPts val="1403"/>
              </a:spcAft>
              <a:buSzPts val="1100"/>
            </a:pPr>
            <a:r>
              <a:rPr lang="ja" altLang="en-US" sz="3200" b="1" dirty="0">
                <a:solidFill>
                  <a:schemeClr val="tx1"/>
                </a:solidFill>
                <a:latin typeface="メイリオ" panose="020B0604030504040204" pitchFamily="50" charset="-128"/>
                <a:ea typeface="メイリオ" panose="020B0604030504040204" pitchFamily="50" charset="-128"/>
              </a:rPr>
              <a:t>知的財産権の侵害が</a:t>
            </a:r>
            <a:br>
              <a:rPr lang="en-US" altLang="ja" sz="3200" b="1" dirty="0">
                <a:solidFill>
                  <a:schemeClr val="tx1"/>
                </a:solidFill>
                <a:latin typeface="メイリオ" panose="020B0604030504040204" pitchFamily="50" charset="-128"/>
                <a:ea typeface="メイリオ" panose="020B0604030504040204" pitchFamily="50" charset="-128"/>
              </a:rPr>
            </a:br>
            <a:r>
              <a:rPr lang="ja" altLang="en-US" sz="3200" b="1" dirty="0">
                <a:solidFill>
                  <a:schemeClr val="tx1"/>
                </a:solidFill>
                <a:latin typeface="メイリオ" panose="020B0604030504040204" pitchFamily="50" charset="-128"/>
                <a:ea typeface="メイリオ" panose="020B0604030504040204" pitchFamily="50" charset="-128"/>
              </a:rPr>
              <a:t>私たちの経済社会の発展を阻害し、衰退させる</a:t>
            </a:r>
            <a:endParaRPr sz="3200" b="1" dirty="0">
              <a:solidFill>
                <a:schemeClr val="tx1"/>
              </a:solidFill>
              <a:latin typeface="メイリオ" panose="020B0604030504040204" pitchFamily="50" charset="-128"/>
              <a:ea typeface="メイリオ" panose="020B0604030504040204" pitchFamily="50" charset="-128"/>
            </a:endParaRPr>
          </a:p>
        </p:txBody>
      </p:sp>
      <p:sp>
        <p:nvSpPr>
          <p:cNvPr id="194" name="Google Shape;194;p32"/>
          <p:cNvSpPr txBox="1">
            <a:spLocks noGrp="1"/>
          </p:cNvSpPr>
          <p:nvPr>
            <p:ph type="body" idx="1"/>
          </p:nvPr>
        </p:nvSpPr>
        <p:spPr>
          <a:xfrm>
            <a:off x="1314709" y="1896436"/>
            <a:ext cx="8104624" cy="1193716"/>
          </a:xfrm>
          <a:prstGeom prst="rect">
            <a:avLst/>
          </a:prstGeom>
        </p:spPr>
        <p:txBody>
          <a:bodyPr spcFirstLastPara="1" wrap="square" lIns="106901" tIns="106901" rIns="106901" bIns="106901" anchor="t" anchorCtr="0">
            <a:noAutofit/>
          </a:bodyPr>
          <a:lstStyle/>
          <a:p>
            <a:pPr marL="0" indent="0">
              <a:buNone/>
            </a:pPr>
            <a:r>
              <a:rPr lang="ja" altLang="en-US" sz="2800" b="1" dirty="0">
                <a:solidFill>
                  <a:schemeClr val="dk1"/>
                </a:solidFill>
                <a:latin typeface="メイリオ" panose="020B0604030504040204" pitchFamily="50" charset="-128"/>
                <a:ea typeface="メイリオ" panose="020B0604030504040204" pitchFamily="50" charset="-128"/>
                <a:cs typeface="Meiryo"/>
                <a:sym typeface="Meiryo"/>
              </a:rPr>
              <a:t>コピー商品が蔓延すると</a:t>
            </a:r>
            <a:r>
              <a:rPr lang="ja-JP" altLang="en-US" sz="2800" b="1" dirty="0">
                <a:solidFill>
                  <a:schemeClr val="dk1"/>
                </a:solidFill>
                <a:latin typeface="メイリオ" panose="020B0604030504040204" pitchFamily="50" charset="-128"/>
                <a:ea typeface="メイリオ" panose="020B0604030504040204" pitchFamily="50" charset="-128"/>
                <a:cs typeface="Meiryo"/>
                <a:sym typeface="Meiryo"/>
              </a:rPr>
              <a:t>、</a:t>
            </a:r>
            <a:r>
              <a:rPr lang="ja" altLang="en-US" sz="2800" b="1" dirty="0">
                <a:solidFill>
                  <a:schemeClr val="dk1"/>
                </a:solidFill>
                <a:latin typeface="メイリオ" panose="020B0604030504040204" pitchFamily="50" charset="-128"/>
                <a:ea typeface="メイリオ" panose="020B0604030504040204" pitchFamily="50" charset="-128"/>
                <a:cs typeface="Meiryo"/>
                <a:sym typeface="Meiryo"/>
              </a:rPr>
              <a:t>個人や会社は</a:t>
            </a:r>
            <a:endParaRPr lang="en-US" altLang="ja" sz="2800" b="1" dirty="0">
              <a:solidFill>
                <a:schemeClr val="dk1"/>
              </a:solidFill>
              <a:latin typeface="メイリオ" panose="020B0604030504040204" pitchFamily="50" charset="-128"/>
              <a:ea typeface="メイリオ" panose="020B0604030504040204" pitchFamily="50" charset="-128"/>
              <a:cs typeface="Meiryo"/>
              <a:sym typeface="Meiryo"/>
            </a:endParaRPr>
          </a:p>
          <a:p>
            <a:pPr marL="0" indent="0">
              <a:buNone/>
            </a:pPr>
            <a:r>
              <a:rPr lang="ja" altLang="en-US" sz="2800" b="1" dirty="0">
                <a:solidFill>
                  <a:schemeClr val="dk1"/>
                </a:solidFill>
                <a:latin typeface="メイリオ" panose="020B0604030504040204" pitchFamily="50" charset="-128"/>
                <a:ea typeface="メイリオ" panose="020B0604030504040204" pitchFamily="50" charset="-128"/>
                <a:cs typeface="Meiryo"/>
                <a:sym typeface="Meiryo"/>
              </a:rPr>
              <a:t>自ら発明したり新しい製品を開発する意欲を失う</a:t>
            </a:r>
            <a:endParaRPr sz="2800" b="1" dirty="0">
              <a:solidFill>
                <a:schemeClr val="dk1"/>
              </a:solidFill>
              <a:latin typeface="メイリオ" panose="020B0604030504040204" pitchFamily="50" charset="-128"/>
              <a:ea typeface="メイリオ" panose="020B0604030504040204" pitchFamily="50" charset="-128"/>
              <a:cs typeface="Meiryo"/>
              <a:sym typeface="Meiryo"/>
            </a:endParaRPr>
          </a:p>
        </p:txBody>
      </p:sp>
      <p:sp>
        <p:nvSpPr>
          <p:cNvPr id="195" name="Google Shape;195;p32"/>
          <p:cNvSpPr/>
          <p:nvPr/>
        </p:nvSpPr>
        <p:spPr>
          <a:xfrm>
            <a:off x="4946108" y="3021946"/>
            <a:ext cx="801184" cy="669641"/>
          </a:xfrm>
          <a:prstGeom prst="downArrow">
            <a:avLst>
              <a:gd name="adj1" fmla="val 50000"/>
              <a:gd name="adj2" fmla="val 50000"/>
            </a:avLst>
          </a:prstGeom>
          <a:solidFill>
            <a:srgbClr val="FF9900"/>
          </a:solidFill>
          <a:ln w="9525" cap="flat" cmpd="sng">
            <a:solidFill>
              <a:schemeClr val="dk2"/>
            </a:solidFill>
            <a:prstDash val="solid"/>
            <a:round/>
            <a:headEnd type="none" w="sm" len="sm"/>
            <a:tailEnd type="none" w="sm" len="sm"/>
          </a:ln>
        </p:spPr>
        <p:txBody>
          <a:bodyPr spcFirstLastPara="1" wrap="square" lIns="106901" tIns="106901" rIns="106901" bIns="106901" anchor="ctr" anchorCtr="0">
            <a:noAutofit/>
          </a:bodyPr>
          <a:lstStyle/>
          <a:p>
            <a:pPr algn="ctr"/>
            <a:endParaRPr sz="2091"/>
          </a:p>
        </p:txBody>
      </p:sp>
      <p:sp>
        <p:nvSpPr>
          <p:cNvPr id="196" name="Google Shape;196;p32"/>
          <p:cNvSpPr/>
          <p:nvPr/>
        </p:nvSpPr>
        <p:spPr>
          <a:xfrm>
            <a:off x="4944521" y="4748362"/>
            <a:ext cx="801184" cy="669641"/>
          </a:xfrm>
          <a:prstGeom prst="downArrow">
            <a:avLst>
              <a:gd name="adj1" fmla="val 50000"/>
              <a:gd name="adj2" fmla="val 50000"/>
            </a:avLst>
          </a:prstGeom>
          <a:solidFill>
            <a:srgbClr val="FF9900"/>
          </a:solidFill>
          <a:ln w="9525" cap="flat" cmpd="sng">
            <a:solidFill>
              <a:schemeClr val="dk2"/>
            </a:solidFill>
            <a:prstDash val="solid"/>
            <a:round/>
            <a:headEnd type="none" w="sm" len="sm"/>
            <a:tailEnd type="none" w="sm" len="sm"/>
          </a:ln>
        </p:spPr>
        <p:txBody>
          <a:bodyPr spcFirstLastPara="1" wrap="square" lIns="106901" tIns="106901" rIns="106901" bIns="106901" anchor="ctr" anchorCtr="0">
            <a:noAutofit/>
          </a:bodyPr>
          <a:lstStyle/>
          <a:p>
            <a:pPr algn="ctr"/>
            <a:endParaRPr sz="2091"/>
          </a:p>
        </p:txBody>
      </p:sp>
      <p:sp>
        <p:nvSpPr>
          <p:cNvPr id="5" name="テキスト ボックス 4">
            <a:extLst>
              <a:ext uri="{FF2B5EF4-FFF2-40B4-BE49-F238E27FC236}">
                <a16:creationId xmlns:a16="http://schemas.microsoft.com/office/drawing/2014/main" id="{C5B05796-D66A-3A7E-5ABE-1C02FBBC68F6}"/>
              </a:ext>
            </a:extLst>
          </p:cNvPr>
          <p:cNvSpPr txBox="1"/>
          <p:nvPr/>
        </p:nvSpPr>
        <p:spPr>
          <a:xfrm>
            <a:off x="1861111" y="5505471"/>
            <a:ext cx="7026726" cy="1384995"/>
          </a:xfrm>
          <a:prstGeom prst="rect">
            <a:avLst/>
          </a:prstGeom>
          <a:noFill/>
        </p:spPr>
        <p:txBody>
          <a:bodyPr wrap="square">
            <a:spAutoFit/>
          </a:bodyPr>
          <a:lstStyle/>
          <a:p>
            <a:pPr marL="0" indent="0">
              <a:spcBef>
                <a:spcPts val="1403"/>
              </a:spcBef>
              <a:spcAft>
                <a:spcPts val="1403"/>
              </a:spcAft>
              <a:buNone/>
            </a:pPr>
            <a:r>
              <a:rPr lang="ja-JP" altLang="en-US" sz="2800" b="1" dirty="0">
                <a:solidFill>
                  <a:schemeClr val="dk1"/>
                </a:solidFill>
                <a:latin typeface="メイリオ" panose="020B0604030504040204" pitchFamily="50" charset="-128"/>
                <a:ea typeface="メイリオ" panose="020B0604030504040204" pitchFamily="50" charset="-128"/>
                <a:cs typeface="Meiryo"/>
                <a:sym typeface="Meiryo"/>
              </a:rPr>
              <a:t>消費者も商品が本物か偽物なのか分からず疑心暗鬼になって物が売れなくなり、　　　経済が衰退していく</a:t>
            </a:r>
            <a:endParaRPr lang="ja-JP" altLang="en-US" sz="2800" b="1" dirty="0">
              <a:latin typeface="メイリオ" panose="020B0604030504040204" pitchFamily="50" charset="-128"/>
              <a:ea typeface="メイリオ" panose="020B0604030504040204" pitchFamily="50" charset="-128"/>
            </a:endParaRPr>
          </a:p>
        </p:txBody>
      </p:sp>
      <p:sp>
        <p:nvSpPr>
          <p:cNvPr id="7" name="Google Shape;194;p32">
            <a:extLst>
              <a:ext uri="{FF2B5EF4-FFF2-40B4-BE49-F238E27FC236}">
                <a16:creationId xmlns:a16="http://schemas.microsoft.com/office/drawing/2014/main" id="{D38EB83C-B211-92E1-85D6-96E38F7AB8BE}"/>
              </a:ext>
            </a:extLst>
          </p:cNvPr>
          <p:cNvSpPr txBox="1">
            <a:spLocks/>
          </p:cNvSpPr>
          <p:nvPr/>
        </p:nvSpPr>
        <p:spPr>
          <a:xfrm>
            <a:off x="2461154" y="3434520"/>
            <a:ext cx="8104624" cy="1193716"/>
          </a:xfrm>
          <a:prstGeom prst="rect">
            <a:avLst/>
          </a:prstGeom>
          <a:noFill/>
          <a:ln>
            <a:noFill/>
          </a:ln>
        </p:spPr>
        <p:txBody>
          <a:bodyPr spcFirstLastPara="1" wrap="square" lIns="106901" tIns="106901" rIns="106901" bIns="106901" anchor="t" anchorCtr="0">
            <a:noAutofit/>
          </a:bodyPr>
          <a:lstStyle>
            <a:defPPr marR="0" lvl="0" algn="l" rtl="0">
              <a:lnSpc>
                <a:spcPct val="100000"/>
              </a:lnSpc>
              <a:spcBef>
                <a:spcPts val="0"/>
              </a:spcBef>
              <a:spcAft>
                <a:spcPts val="0"/>
              </a:spcAft>
            </a:defPPr>
            <a:lvl1pPr marL="534604" marR="0" lvl="0" indent="-400953"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1069208" marR="0" lvl="1" indent="-371253" algn="l" rtl="0">
              <a:lnSpc>
                <a:spcPct val="115000"/>
              </a:lnSpc>
              <a:spcBef>
                <a:spcPts val="0"/>
              </a:spcBef>
              <a:spcAft>
                <a:spcPts val="0"/>
              </a:spcAft>
              <a:buClr>
                <a:schemeClr val="dk2"/>
              </a:buClr>
              <a:buSzPts val="1400"/>
              <a:buFont typeface="Arial"/>
              <a:buChar char="○"/>
              <a:defRPr sz="1637" b="0" i="0" u="none" strike="noStrike" cap="none">
                <a:solidFill>
                  <a:schemeClr val="dk2"/>
                </a:solidFill>
                <a:latin typeface="Arial"/>
                <a:ea typeface="Arial"/>
                <a:cs typeface="Arial"/>
                <a:sym typeface="Arial"/>
              </a:defRPr>
            </a:lvl2pPr>
            <a:lvl3pPr marL="1603812" marR="0" lvl="2" indent="-371253" algn="l" rtl="0">
              <a:lnSpc>
                <a:spcPct val="115000"/>
              </a:lnSpc>
              <a:spcBef>
                <a:spcPts val="0"/>
              </a:spcBef>
              <a:spcAft>
                <a:spcPts val="0"/>
              </a:spcAft>
              <a:buClr>
                <a:schemeClr val="dk2"/>
              </a:buClr>
              <a:buSzPts val="1400"/>
              <a:buFont typeface="Arial"/>
              <a:buChar char="■"/>
              <a:defRPr sz="1637" b="0" i="0" u="none" strike="noStrike" cap="none">
                <a:solidFill>
                  <a:schemeClr val="dk2"/>
                </a:solidFill>
                <a:latin typeface="Arial"/>
                <a:ea typeface="Arial"/>
                <a:cs typeface="Arial"/>
                <a:sym typeface="Arial"/>
              </a:defRPr>
            </a:lvl3pPr>
            <a:lvl4pPr marL="2138416" marR="0" lvl="3" indent="-371253" algn="l" rtl="0">
              <a:lnSpc>
                <a:spcPct val="115000"/>
              </a:lnSpc>
              <a:spcBef>
                <a:spcPts val="0"/>
              </a:spcBef>
              <a:spcAft>
                <a:spcPts val="0"/>
              </a:spcAft>
              <a:buClr>
                <a:schemeClr val="dk2"/>
              </a:buClr>
              <a:buSzPts val="1400"/>
              <a:buFont typeface="Arial"/>
              <a:buChar char="●"/>
              <a:defRPr sz="1637" b="0" i="0" u="none" strike="noStrike" cap="none">
                <a:solidFill>
                  <a:schemeClr val="dk2"/>
                </a:solidFill>
                <a:latin typeface="Arial"/>
                <a:ea typeface="Arial"/>
                <a:cs typeface="Arial"/>
                <a:sym typeface="Arial"/>
              </a:defRPr>
            </a:lvl4pPr>
            <a:lvl5pPr marL="2673020" marR="0" lvl="4" indent="-371253" algn="l" rtl="0">
              <a:lnSpc>
                <a:spcPct val="115000"/>
              </a:lnSpc>
              <a:spcBef>
                <a:spcPts val="0"/>
              </a:spcBef>
              <a:spcAft>
                <a:spcPts val="0"/>
              </a:spcAft>
              <a:buClr>
                <a:schemeClr val="dk2"/>
              </a:buClr>
              <a:buSzPts val="1400"/>
              <a:buFont typeface="Arial"/>
              <a:buChar char="○"/>
              <a:defRPr sz="1637" b="0" i="0" u="none" strike="noStrike" cap="none">
                <a:solidFill>
                  <a:schemeClr val="dk2"/>
                </a:solidFill>
                <a:latin typeface="Arial"/>
                <a:ea typeface="Arial"/>
                <a:cs typeface="Arial"/>
                <a:sym typeface="Arial"/>
              </a:defRPr>
            </a:lvl5pPr>
            <a:lvl6pPr marL="3207624" marR="0" lvl="5" indent="-371253" algn="l" rtl="0">
              <a:lnSpc>
                <a:spcPct val="115000"/>
              </a:lnSpc>
              <a:spcBef>
                <a:spcPts val="0"/>
              </a:spcBef>
              <a:spcAft>
                <a:spcPts val="0"/>
              </a:spcAft>
              <a:buClr>
                <a:schemeClr val="dk2"/>
              </a:buClr>
              <a:buSzPts val="1400"/>
              <a:buFont typeface="Arial"/>
              <a:buChar char="■"/>
              <a:defRPr sz="1637" b="0" i="0" u="none" strike="noStrike" cap="none">
                <a:solidFill>
                  <a:schemeClr val="dk2"/>
                </a:solidFill>
                <a:latin typeface="Arial"/>
                <a:ea typeface="Arial"/>
                <a:cs typeface="Arial"/>
                <a:sym typeface="Arial"/>
              </a:defRPr>
            </a:lvl6pPr>
            <a:lvl7pPr marL="3742228" marR="0" lvl="6" indent="-371253" algn="l" rtl="0">
              <a:lnSpc>
                <a:spcPct val="115000"/>
              </a:lnSpc>
              <a:spcBef>
                <a:spcPts val="0"/>
              </a:spcBef>
              <a:spcAft>
                <a:spcPts val="0"/>
              </a:spcAft>
              <a:buClr>
                <a:schemeClr val="dk2"/>
              </a:buClr>
              <a:buSzPts val="1400"/>
              <a:buFont typeface="Arial"/>
              <a:buChar char="●"/>
              <a:defRPr sz="1637" b="0" i="0" u="none" strike="noStrike" cap="none">
                <a:solidFill>
                  <a:schemeClr val="dk2"/>
                </a:solidFill>
                <a:latin typeface="Arial"/>
                <a:ea typeface="Arial"/>
                <a:cs typeface="Arial"/>
                <a:sym typeface="Arial"/>
              </a:defRPr>
            </a:lvl7pPr>
            <a:lvl8pPr marL="4276832" marR="0" lvl="7" indent="-371253" algn="l" rtl="0">
              <a:lnSpc>
                <a:spcPct val="115000"/>
              </a:lnSpc>
              <a:spcBef>
                <a:spcPts val="0"/>
              </a:spcBef>
              <a:spcAft>
                <a:spcPts val="0"/>
              </a:spcAft>
              <a:buClr>
                <a:schemeClr val="dk2"/>
              </a:buClr>
              <a:buSzPts val="1400"/>
              <a:buFont typeface="Arial"/>
              <a:buChar char="○"/>
              <a:defRPr sz="1637" b="0" i="0" u="none" strike="noStrike" cap="none">
                <a:solidFill>
                  <a:schemeClr val="dk2"/>
                </a:solidFill>
                <a:latin typeface="Arial"/>
                <a:ea typeface="Arial"/>
                <a:cs typeface="Arial"/>
                <a:sym typeface="Arial"/>
              </a:defRPr>
            </a:lvl8pPr>
            <a:lvl9pPr marL="4811436" marR="0" lvl="8" indent="-371253" algn="l" rtl="0">
              <a:lnSpc>
                <a:spcPct val="115000"/>
              </a:lnSpc>
              <a:spcBef>
                <a:spcPts val="0"/>
              </a:spcBef>
              <a:spcAft>
                <a:spcPts val="0"/>
              </a:spcAft>
              <a:buClr>
                <a:schemeClr val="dk2"/>
              </a:buClr>
              <a:buSzPts val="1400"/>
              <a:buFont typeface="Arial"/>
              <a:buChar char="■"/>
              <a:defRPr sz="1637" b="0" i="0" u="none" strike="noStrike" cap="none">
                <a:solidFill>
                  <a:schemeClr val="dk2"/>
                </a:solidFill>
                <a:latin typeface="Arial"/>
                <a:ea typeface="Arial"/>
                <a:cs typeface="Arial"/>
                <a:sym typeface="Arial"/>
              </a:defRPr>
            </a:lvl9pPr>
          </a:lstStyle>
          <a:p>
            <a:pPr marL="0" indent="0">
              <a:spcBef>
                <a:spcPts val="1403"/>
              </a:spcBef>
              <a:buNone/>
            </a:pPr>
            <a:r>
              <a:rPr lang="ja-JP" altLang="en-US" sz="2800" b="1" dirty="0">
                <a:solidFill>
                  <a:schemeClr val="dk1"/>
                </a:solidFill>
                <a:latin typeface="メイリオ" panose="020B0604030504040204" pitchFamily="50" charset="-128"/>
                <a:ea typeface="メイリオ" panose="020B0604030504040204" pitchFamily="50" charset="-128"/>
                <a:cs typeface="Meiryo"/>
                <a:sym typeface="Meiryo"/>
              </a:rPr>
              <a:t>私たちの経済社会から活力が失われ、</a:t>
            </a:r>
            <a:endParaRPr lang="en-US" altLang="ja-JP" sz="2800" b="1" dirty="0">
              <a:solidFill>
                <a:schemeClr val="dk1"/>
              </a:solidFill>
              <a:latin typeface="メイリオ" panose="020B0604030504040204" pitchFamily="50" charset="-128"/>
              <a:ea typeface="メイリオ" panose="020B0604030504040204" pitchFamily="50" charset="-128"/>
              <a:cs typeface="Meiryo"/>
              <a:sym typeface="Meiryo"/>
            </a:endParaRPr>
          </a:p>
          <a:p>
            <a:pPr marL="0" indent="0">
              <a:buFont typeface="Arial"/>
              <a:buNone/>
            </a:pPr>
            <a:r>
              <a:rPr lang="ja-JP" altLang="en-US" sz="2800" b="1" dirty="0">
                <a:solidFill>
                  <a:schemeClr val="dk1"/>
                </a:solidFill>
                <a:latin typeface="メイリオ" panose="020B0604030504040204" pitchFamily="50" charset="-128"/>
                <a:ea typeface="メイリオ" panose="020B0604030504040204" pitchFamily="50" charset="-128"/>
                <a:cs typeface="Meiryo"/>
                <a:sym typeface="Meiryo"/>
              </a:rPr>
              <a:t>発展できなくなる</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4"/>
          <p:cNvSpPr txBox="1">
            <a:spLocks noGrp="1"/>
          </p:cNvSpPr>
          <p:nvPr>
            <p:ph type="title"/>
          </p:nvPr>
        </p:nvSpPr>
        <p:spPr>
          <a:xfrm>
            <a:off x="4073353" y="1009267"/>
            <a:ext cx="2546694" cy="797761"/>
          </a:xfrm>
          <a:prstGeom prst="rect">
            <a:avLst/>
          </a:prstGeom>
        </p:spPr>
        <p:style>
          <a:lnRef idx="2">
            <a:schemeClr val="accent4"/>
          </a:lnRef>
          <a:fillRef idx="1">
            <a:schemeClr val="lt1"/>
          </a:fillRef>
          <a:effectRef idx="0">
            <a:schemeClr val="accent4"/>
          </a:effectRef>
          <a:fontRef idx="minor">
            <a:schemeClr val="dk1"/>
          </a:fontRef>
        </p:style>
        <p:txBody>
          <a:bodyPr spcFirstLastPara="1" wrap="square" lIns="106901" tIns="106901" rIns="106901" bIns="106901" anchor="t" anchorCtr="0">
            <a:normAutofit fontScale="90000"/>
          </a:bodyPr>
          <a:lstStyle/>
          <a:p>
            <a:pPr algn="ctr"/>
            <a:r>
              <a:rPr lang="ja" sz="4900" b="1" dirty="0">
                <a:latin typeface="メイリオ" panose="020B0604030504040204" pitchFamily="50" charset="-128"/>
                <a:ea typeface="メイリオ" panose="020B0604030504040204" pitchFamily="50" charset="-128"/>
              </a:rPr>
              <a:t>まとめ</a:t>
            </a:r>
            <a:endParaRPr sz="4900" b="1" dirty="0">
              <a:latin typeface="メイリオ" panose="020B0604030504040204" pitchFamily="50" charset="-128"/>
              <a:ea typeface="メイリオ" panose="020B0604030504040204" pitchFamily="50" charset="-128"/>
            </a:endParaRPr>
          </a:p>
          <a:p>
            <a:pPr algn="ctr"/>
            <a:endParaRPr dirty="0">
              <a:latin typeface="+mn-ea"/>
              <a:ea typeface="+mn-ea"/>
            </a:endParaRPr>
          </a:p>
        </p:txBody>
      </p:sp>
      <p:sp>
        <p:nvSpPr>
          <p:cNvPr id="208" name="Google Shape;208;p34"/>
          <p:cNvSpPr txBox="1">
            <a:spLocks noGrp="1"/>
          </p:cNvSpPr>
          <p:nvPr>
            <p:ph type="body" idx="1"/>
          </p:nvPr>
        </p:nvSpPr>
        <p:spPr>
          <a:xfrm>
            <a:off x="174965" y="2123146"/>
            <a:ext cx="10343470" cy="3073896"/>
          </a:xfrm>
          <a:prstGeom prst="rect">
            <a:avLst/>
          </a:prstGeom>
        </p:spPr>
        <p:txBody>
          <a:bodyPr spcFirstLastPara="1" wrap="square" lIns="106901" tIns="106901" rIns="106901" bIns="106901" anchor="t" anchorCtr="0">
            <a:noAutofit/>
          </a:bodyPr>
          <a:lstStyle/>
          <a:p>
            <a:pPr marL="0" indent="0">
              <a:buNone/>
            </a:pPr>
            <a:r>
              <a:rPr lang="ja" altLang="en-US" sz="4400" b="1" dirty="0">
                <a:solidFill>
                  <a:schemeClr val="dk1"/>
                </a:solidFill>
                <a:latin typeface="メイリオ" panose="020B0604030504040204" pitchFamily="50" charset="-128"/>
                <a:ea typeface="メイリオ" panose="020B0604030504040204" pitchFamily="50" charset="-128"/>
              </a:rPr>
              <a:t>消費者は</a:t>
            </a:r>
            <a:r>
              <a:rPr lang="ja" altLang="en-US" sz="4400" b="1" dirty="0">
                <a:solidFill>
                  <a:schemeClr val="dk1"/>
                </a:solidFill>
                <a:highlight>
                  <a:srgbClr val="FFFF00"/>
                </a:highlight>
                <a:latin typeface="メイリオ" panose="020B0604030504040204" pitchFamily="50" charset="-128"/>
                <a:ea typeface="メイリオ" panose="020B0604030504040204" pitchFamily="50" charset="-128"/>
              </a:rPr>
              <a:t>保護</a:t>
            </a:r>
            <a:r>
              <a:rPr lang="ja" altLang="en-US" sz="4400" b="1" dirty="0">
                <a:solidFill>
                  <a:schemeClr val="dk1"/>
                </a:solidFill>
                <a:latin typeface="メイリオ" panose="020B0604030504040204" pitchFamily="50" charset="-128"/>
                <a:ea typeface="メイリオ" panose="020B0604030504040204" pitchFamily="50" charset="-128"/>
              </a:rPr>
              <a:t>されるだけでなく、</a:t>
            </a:r>
            <a:endParaRPr sz="4400" b="1" dirty="0">
              <a:solidFill>
                <a:schemeClr val="dk1"/>
              </a:solidFill>
              <a:latin typeface="メイリオ" panose="020B0604030504040204" pitchFamily="50" charset="-128"/>
              <a:ea typeface="メイリオ" panose="020B0604030504040204" pitchFamily="50" charset="-128"/>
            </a:endParaRPr>
          </a:p>
          <a:p>
            <a:pPr marL="0" indent="0">
              <a:spcBef>
                <a:spcPts val="1403"/>
              </a:spcBef>
              <a:buNone/>
            </a:pPr>
            <a:r>
              <a:rPr lang="ja" altLang="en-US" sz="4400" b="1" dirty="0">
                <a:solidFill>
                  <a:schemeClr val="dk1"/>
                </a:solidFill>
                <a:latin typeface="メイリオ" panose="020B0604030504040204" pitchFamily="50" charset="-128"/>
                <a:ea typeface="メイリオ" panose="020B0604030504040204" pitchFamily="50" charset="-128"/>
              </a:rPr>
              <a:t>消費生活に必要な知識や判断力を習得し、</a:t>
            </a:r>
            <a:endParaRPr sz="4400" b="1" dirty="0">
              <a:solidFill>
                <a:schemeClr val="dk1"/>
              </a:solidFill>
              <a:latin typeface="メイリオ" panose="020B0604030504040204" pitchFamily="50" charset="-128"/>
              <a:ea typeface="メイリオ" panose="020B0604030504040204" pitchFamily="50" charset="-128"/>
            </a:endParaRPr>
          </a:p>
          <a:p>
            <a:pPr marL="0" indent="0">
              <a:spcBef>
                <a:spcPts val="1403"/>
              </a:spcBef>
              <a:spcAft>
                <a:spcPts val="1403"/>
              </a:spcAft>
              <a:buNone/>
            </a:pPr>
            <a:r>
              <a:rPr lang="ja" altLang="en-US" sz="4400" b="1" dirty="0">
                <a:solidFill>
                  <a:schemeClr val="dk1"/>
                </a:solidFill>
                <a:highlight>
                  <a:srgbClr val="FFFF00"/>
                </a:highlight>
                <a:latin typeface="メイリオ" panose="020B0604030504040204" pitchFamily="50" charset="-128"/>
                <a:ea typeface="メイリオ" panose="020B0604030504040204" pitchFamily="50" charset="-128"/>
              </a:rPr>
              <a:t>主体的に行動</a:t>
            </a:r>
            <a:r>
              <a:rPr lang="ja" altLang="en-US" sz="4400" b="1" dirty="0">
                <a:solidFill>
                  <a:schemeClr val="dk1"/>
                </a:solidFill>
                <a:latin typeface="メイリオ" panose="020B0604030504040204" pitchFamily="50" charset="-128"/>
                <a:ea typeface="メイリオ" panose="020B0604030504040204" pitchFamily="50" charset="-128"/>
              </a:rPr>
              <a:t>することが大切である。</a:t>
            </a:r>
            <a:endParaRPr sz="4400" b="1" dirty="0">
              <a:solidFill>
                <a:schemeClr val="dk1"/>
              </a:solidFill>
              <a:latin typeface="メイリオ" panose="020B0604030504040204" pitchFamily="50" charset="-128"/>
              <a:ea typeface="メイリオ" panose="020B0604030504040204" pitchFamily="50" charset="-128"/>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3"/>
          <p:cNvSpPr txBox="1">
            <a:spLocks noGrp="1"/>
          </p:cNvSpPr>
          <p:nvPr>
            <p:ph type="body" idx="1"/>
          </p:nvPr>
        </p:nvSpPr>
        <p:spPr>
          <a:xfrm>
            <a:off x="236939" y="2374900"/>
            <a:ext cx="10454874" cy="2063194"/>
          </a:xfrm>
          <a:prstGeom prst="rect">
            <a:avLst/>
          </a:prstGeom>
        </p:spPr>
        <p:txBody>
          <a:bodyPr spcFirstLastPara="1" wrap="square" lIns="106901" tIns="106901" rIns="106901" bIns="106901" anchor="t" anchorCtr="0">
            <a:noAutofit/>
          </a:bodyPr>
          <a:lstStyle/>
          <a:p>
            <a:pPr marL="0" indent="0">
              <a:buNone/>
            </a:pPr>
            <a:r>
              <a:rPr lang="ja" altLang="en-US" sz="4400" dirty="0">
                <a:solidFill>
                  <a:schemeClr val="dk1"/>
                </a:solidFill>
                <a:latin typeface="メイリオ" panose="020B0604030504040204" pitchFamily="50" charset="-128"/>
                <a:ea typeface="メイリオ" panose="020B0604030504040204" pitchFamily="50" charset="-128"/>
              </a:rPr>
              <a:t>トラブルに遭った場合には</a:t>
            </a:r>
            <a:endParaRPr sz="4400" dirty="0">
              <a:solidFill>
                <a:schemeClr val="dk1"/>
              </a:solidFill>
              <a:latin typeface="メイリオ" panose="020B0604030504040204" pitchFamily="50" charset="-128"/>
              <a:ea typeface="メイリオ" panose="020B0604030504040204" pitchFamily="50" charset="-128"/>
            </a:endParaRPr>
          </a:p>
          <a:p>
            <a:pPr marL="0" indent="0">
              <a:spcBef>
                <a:spcPts val="1403"/>
              </a:spcBef>
              <a:spcAft>
                <a:spcPts val="1403"/>
              </a:spcAft>
              <a:buNone/>
            </a:pPr>
            <a:r>
              <a:rPr lang="ja" altLang="en-US" sz="4400" b="1" dirty="0">
                <a:solidFill>
                  <a:schemeClr val="dk1"/>
                </a:solidFill>
                <a:latin typeface="メイリオ" panose="020B0604030504040204" pitchFamily="50" charset="-128"/>
                <a:ea typeface="メイリオ" panose="020B0604030504040204" pitchFamily="50" charset="-128"/>
              </a:rPr>
              <a:t>消費者ホットライン（１８８）</a:t>
            </a:r>
            <a:r>
              <a:rPr lang="ja" altLang="en-US" sz="4400" dirty="0">
                <a:solidFill>
                  <a:schemeClr val="dk1"/>
                </a:solidFill>
                <a:latin typeface="メイリオ" panose="020B0604030504040204" pitchFamily="50" charset="-128"/>
                <a:ea typeface="メイリオ" panose="020B0604030504040204" pitchFamily="50" charset="-128"/>
              </a:rPr>
              <a:t>に連絡を</a:t>
            </a:r>
            <a:endParaRPr sz="4400" dirty="0">
              <a:solidFill>
                <a:schemeClr val="dk1"/>
              </a:solidFill>
              <a:latin typeface="メイリオ" panose="020B0604030504040204" pitchFamily="50" charset="-128"/>
              <a:ea typeface="メイリオ" panose="020B0604030504040204" pitchFamily="50" charset="-12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a:spLocks noGrp="1"/>
          </p:cNvSpPr>
          <p:nvPr>
            <p:ph type="body" idx="1"/>
          </p:nvPr>
        </p:nvSpPr>
        <p:spPr>
          <a:xfrm>
            <a:off x="364462" y="1334629"/>
            <a:ext cx="9962889" cy="1872470"/>
          </a:xfrm>
          <a:prstGeom prst="rect">
            <a:avLst/>
          </a:prstGeom>
          <a:solidFill>
            <a:srgbClr val="D9EAD3"/>
          </a:solidFill>
          <a:ln w="9525" cap="flat" cmpd="sng">
            <a:solidFill>
              <a:srgbClr val="38761D"/>
            </a:solidFill>
            <a:prstDash val="solid"/>
            <a:round/>
            <a:headEnd type="none" w="sm" len="sm"/>
            <a:tailEnd type="none" w="sm" len="sm"/>
          </a:ln>
        </p:spPr>
        <p:txBody>
          <a:bodyPr spcFirstLastPara="1" wrap="square" lIns="106901" tIns="106901" rIns="106901" bIns="106901" anchor="t" anchorCtr="0">
            <a:noAutofit/>
          </a:bodyPr>
          <a:lstStyle/>
          <a:p>
            <a:pPr marL="454025" indent="-454025">
              <a:spcAft>
                <a:spcPts val="1403"/>
              </a:spcAft>
              <a:buNone/>
            </a:pPr>
            <a:r>
              <a:rPr lang="en-US" altLang="ja" sz="3274" b="1" dirty="0">
                <a:solidFill>
                  <a:schemeClr val="dk1"/>
                </a:solidFill>
                <a:latin typeface="メイリオ" panose="020B0604030504040204" pitchFamily="50" charset="-128"/>
                <a:ea typeface="メイリオ" panose="020B0604030504040204" pitchFamily="50" charset="-128"/>
              </a:rPr>
              <a:t>①A</a:t>
            </a:r>
            <a:r>
              <a:rPr lang="ja-JP" altLang="en-US" sz="3274" b="1">
                <a:solidFill>
                  <a:schemeClr val="dk1"/>
                </a:solidFill>
                <a:latin typeface="メイリオ" panose="020B0604030504040204" pitchFamily="50" charset="-128"/>
                <a:ea typeface="メイリオ" panose="020B0604030504040204" pitchFamily="50" charset="-128"/>
              </a:rPr>
              <a:t>さん</a:t>
            </a:r>
            <a:r>
              <a:rPr lang="ja" altLang="en-US" sz="3274" b="1" dirty="0">
                <a:solidFill>
                  <a:schemeClr val="dk1"/>
                </a:solidFill>
                <a:latin typeface="メイリオ" panose="020B0604030504040204" pitchFamily="50" charset="-128"/>
                <a:ea typeface="メイリオ" panose="020B0604030504040204" pitchFamily="50" charset="-128"/>
              </a:rPr>
              <a:t>は海外旅行へ行き、有名高級ブランドの</a:t>
            </a:r>
            <a:r>
              <a:rPr lang="en-US" altLang="ja" sz="3274" b="1" dirty="0">
                <a:solidFill>
                  <a:schemeClr val="dk1"/>
                </a:solidFill>
                <a:latin typeface="メイリオ" panose="020B0604030504040204" pitchFamily="50" charset="-128"/>
                <a:ea typeface="メイリオ" panose="020B0604030504040204" pitchFamily="50" charset="-128"/>
              </a:rPr>
              <a:t>T</a:t>
            </a:r>
            <a:r>
              <a:rPr lang="ja" altLang="en-US" sz="3274" b="1" dirty="0">
                <a:solidFill>
                  <a:schemeClr val="dk1"/>
                </a:solidFill>
                <a:latin typeface="メイリオ" panose="020B0604030504040204" pitchFamily="50" charset="-128"/>
                <a:ea typeface="メイリオ" panose="020B0604030504040204" pitchFamily="50" charset="-128"/>
              </a:rPr>
              <a:t>シャツが日本の１</a:t>
            </a:r>
            <a:r>
              <a:rPr lang="en-US" altLang="ja" sz="3274" b="1" dirty="0">
                <a:solidFill>
                  <a:schemeClr val="dk1"/>
                </a:solidFill>
                <a:latin typeface="メイリオ" panose="020B0604030504040204" pitchFamily="50" charset="-128"/>
                <a:ea typeface="メイリオ" panose="020B0604030504040204" pitchFamily="50" charset="-128"/>
              </a:rPr>
              <a:t>/</a:t>
            </a:r>
            <a:r>
              <a:rPr lang="ja" altLang="en-US" sz="3274" b="1" dirty="0">
                <a:solidFill>
                  <a:schemeClr val="dk1"/>
                </a:solidFill>
                <a:latin typeface="メイリオ" panose="020B0604030504040204" pitchFamily="50" charset="-128"/>
                <a:ea typeface="メイリオ" panose="020B0604030504040204" pitchFamily="50" charset="-128"/>
              </a:rPr>
              <a:t>１０の価格で販売していたので、お土産に買ってきた。</a:t>
            </a:r>
            <a:endParaRPr sz="3274" b="1" dirty="0">
              <a:solidFill>
                <a:schemeClr val="dk1"/>
              </a:solidFill>
              <a:latin typeface="メイリオ" panose="020B0604030504040204" pitchFamily="50" charset="-128"/>
              <a:ea typeface="メイリオ" panose="020B0604030504040204" pitchFamily="50" charset="-128"/>
            </a:endParaRPr>
          </a:p>
        </p:txBody>
      </p:sp>
      <p:pic>
        <p:nvPicPr>
          <p:cNvPr id="68" name="Google Shape;68;p15"/>
          <p:cNvPicPr preferRelativeResize="0"/>
          <p:nvPr/>
        </p:nvPicPr>
        <p:blipFill>
          <a:blip r:embed="rId3">
            <a:alphaModFix/>
          </a:blip>
          <a:stretch>
            <a:fillRect/>
          </a:stretch>
        </p:blipFill>
        <p:spPr>
          <a:xfrm>
            <a:off x="1035707" y="4021307"/>
            <a:ext cx="2505894" cy="2505894"/>
          </a:xfrm>
          <a:prstGeom prst="rect">
            <a:avLst/>
          </a:prstGeom>
          <a:noFill/>
          <a:ln>
            <a:noFill/>
          </a:ln>
        </p:spPr>
      </p:pic>
      <p:pic>
        <p:nvPicPr>
          <p:cNvPr id="69" name="Google Shape;69;p15"/>
          <p:cNvPicPr preferRelativeResize="0"/>
          <p:nvPr/>
        </p:nvPicPr>
        <p:blipFill>
          <a:blip r:embed="rId4">
            <a:alphaModFix/>
          </a:blip>
          <a:stretch>
            <a:fillRect/>
          </a:stretch>
        </p:blipFill>
        <p:spPr>
          <a:xfrm>
            <a:off x="4124794" y="4021307"/>
            <a:ext cx="2505894" cy="2505894"/>
          </a:xfrm>
          <a:prstGeom prst="rect">
            <a:avLst/>
          </a:prstGeom>
          <a:noFill/>
          <a:ln>
            <a:noFill/>
          </a:ln>
        </p:spPr>
      </p:pic>
      <p:pic>
        <p:nvPicPr>
          <p:cNvPr id="70" name="Google Shape;70;p15"/>
          <p:cNvPicPr preferRelativeResize="0"/>
          <p:nvPr/>
        </p:nvPicPr>
        <p:blipFill>
          <a:blip r:embed="rId5">
            <a:alphaModFix/>
          </a:blip>
          <a:stretch>
            <a:fillRect/>
          </a:stretch>
        </p:blipFill>
        <p:spPr>
          <a:xfrm>
            <a:off x="7039709" y="4021307"/>
            <a:ext cx="2505894" cy="250589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6">
          <a:extLst>
            <a:ext uri="{FF2B5EF4-FFF2-40B4-BE49-F238E27FC236}">
              <a16:creationId xmlns:a16="http://schemas.microsoft.com/office/drawing/2014/main" id="{719A429C-6186-4AF6-4347-68679F4612F5}"/>
            </a:ext>
          </a:extLst>
        </p:cNvPr>
        <p:cNvGrpSpPr/>
        <p:nvPr/>
      </p:nvGrpSpPr>
      <p:grpSpPr>
        <a:xfrm>
          <a:off x="0" y="0"/>
          <a:ext cx="0" cy="0"/>
          <a:chOff x="0" y="0"/>
          <a:chExt cx="0" cy="0"/>
        </a:xfrm>
      </p:grpSpPr>
      <p:pic>
        <p:nvPicPr>
          <p:cNvPr id="68" name="Google Shape;68;p15">
            <a:extLst>
              <a:ext uri="{FF2B5EF4-FFF2-40B4-BE49-F238E27FC236}">
                <a16:creationId xmlns:a16="http://schemas.microsoft.com/office/drawing/2014/main" id="{8D45A024-BF6E-42C2-DB26-C6EA90A120FB}"/>
              </a:ext>
            </a:extLst>
          </p:cNvPr>
          <p:cNvPicPr preferRelativeResize="0"/>
          <p:nvPr/>
        </p:nvPicPr>
        <p:blipFill>
          <a:blip r:embed="rId3">
            <a:alphaModFix/>
          </a:blip>
          <a:stretch>
            <a:fillRect/>
          </a:stretch>
        </p:blipFill>
        <p:spPr>
          <a:xfrm>
            <a:off x="1035707" y="4021307"/>
            <a:ext cx="2505894" cy="2505894"/>
          </a:xfrm>
          <a:prstGeom prst="rect">
            <a:avLst/>
          </a:prstGeom>
          <a:noFill/>
          <a:ln>
            <a:noFill/>
          </a:ln>
        </p:spPr>
      </p:pic>
      <p:pic>
        <p:nvPicPr>
          <p:cNvPr id="69" name="Google Shape;69;p15">
            <a:extLst>
              <a:ext uri="{FF2B5EF4-FFF2-40B4-BE49-F238E27FC236}">
                <a16:creationId xmlns:a16="http://schemas.microsoft.com/office/drawing/2014/main" id="{A3B26B29-2CEF-FB43-AF42-9901596E3300}"/>
              </a:ext>
            </a:extLst>
          </p:cNvPr>
          <p:cNvPicPr preferRelativeResize="0"/>
          <p:nvPr/>
        </p:nvPicPr>
        <p:blipFill>
          <a:blip r:embed="rId4">
            <a:alphaModFix/>
          </a:blip>
          <a:stretch>
            <a:fillRect/>
          </a:stretch>
        </p:blipFill>
        <p:spPr>
          <a:xfrm>
            <a:off x="4124794" y="4021307"/>
            <a:ext cx="2505894" cy="2505894"/>
          </a:xfrm>
          <a:prstGeom prst="rect">
            <a:avLst/>
          </a:prstGeom>
          <a:noFill/>
          <a:ln>
            <a:noFill/>
          </a:ln>
        </p:spPr>
      </p:pic>
      <p:pic>
        <p:nvPicPr>
          <p:cNvPr id="70" name="Google Shape;70;p15">
            <a:extLst>
              <a:ext uri="{FF2B5EF4-FFF2-40B4-BE49-F238E27FC236}">
                <a16:creationId xmlns:a16="http://schemas.microsoft.com/office/drawing/2014/main" id="{0B1528AC-8004-8B39-FD5B-D729048860A0}"/>
              </a:ext>
            </a:extLst>
          </p:cNvPr>
          <p:cNvPicPr preferRelativeResize="0"/>
          <p:nvPr/>
        </p:nvPicPr>
        <p:blipFill>
          <a:blip r:embed="rId5">
            <a:alphaModFix/>
          </a:blip>
          <a:stretch>
            <a:fillRect/>
          </a:stretch>
        </p:blipFill>
        <p:spPr>
          <a:xfrm>
            <a:off x="7039709" y="4021307"/>
            <a:ext cx="2505894" cy="2505894"/>
          </a:xfrm>
          <a:prstGeom prst="rect">
            <a:avLst/>
          </a:prstGeom>
          <a:noFill/>
          <a:ln>
            <a:noFill/>
          </a:ln>
        </p:spPr>
      </p:pic>
      <p:sp>
        <p:nvSpPr>
          <p:cNvPr id="5" name="Google Shape;67;p15">
            <a:extLst>
              <a:ext uri="{FF2B5EF4-FFF2-40B4-BE49-F238E27FC236}">
                <a16:creationId xmlns:a16="http://schemas.microsoft.com/office/drawing/2014/main" id="{304828EE-015E-9A6D-EFD2-516B31AB40E6}"/>
              </a:ext>
            </a:extLst>
          </p:cNvPr>
          <p:cNvSpPr txBox="1">
            <a:spLocks/>
          </p:cNvSpPr>
          <p:nvPr/>
        </p:nvSpPr>
        <p:spPr>
          <a:xfrm>
            <a:off x="364462" y="1334629"/>
            <a:ext cx="9962889" cy="1872470"/>
          </a:xfrm>
          <a:prstGeom prst="rect">
            <a:avLst/>
          </a:prstGeom>
          <a:solidFill>
            <a:srgbClr val="D9EAD3"/>
          </a:solidFill>
          <a:ln w="9525" cap="flat" cmpd="sng">
            <a:solidFill>
              <a:srgbClr val="38761D"/>
            </a:solidFill>
            <a:prstDash val="solid"/>
            <a:round/>
            <a:headEnd type="none" w="sm" len="sm"/>
            <a:tailEnd type="none" w="sm" len="sm"/>
          </a:ln>
        </p:spPr>
        <p:txBody>
          <a:bodyPr spcFirstLastPara="1" wrap="square" lIns="106901" tIns="106901" rIns="106901" bIns="106901" anchor="t" anchorCtr="0">
            <a:noAutofit/>
          </a:bodyPr>
          <a:lstStyle>
            <a:defPPr marR="0" lvl="0" algn="l" rtl="0">
              <a:lnSpc>
                <a:spcPct val="100000"/>
              </a:lnSpc>
              <a:spcBef>
                <a:spcPts val="0"/>
              </a:spcBef>
              <a:spcAft>
                <a:spcPts val="0"/>
              </a:spcAft>
            </a:defPPr>
            <a:lvl1pPr marL="534604" marR="0" lvl="0" indent="-400953"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1069208" marR="0" lvl="1" indent="-371253" algn="l" rtl="0">
              <a:lnSpc>
                <a:spcPct val="115000"/>
              </a:lnSpc>
              <a:spcBef>
                <a:spcPts val="0"/>
              </a:spcBef>
              <a:spcAft>
                <a:spcPts val="0"/>
              </a:spcAft>
              <a:buClr>
                <a:schemeClr val="dk2"/>
              </a:buClr>
              <a:buSzPts val="1400"/>
              <a:buFont typeface="Arial"/>
              <a:buChar char="○"/>
              <a:defRPr sz="1637" b="0" i="0" u="none" strike="noStrike" cap="none">
                <a:solidFill>
                  <a:schemeClr val="dk2"/>
                </a:solidFill>
                <a:latin typeface="Arial"/>
                <a:ea typeface="Arial"/>
                <a:cs typeface="Arial"/>
                <a:sym typeface="Arial"/>
              </a:defRPr>
            </a:lvl2pPr>
            <a:lvl3pPr marL="1603812" marR="0" lvl="2" indent="-371253" algn="l" rtl="0">
              <a:lnSpc>
                <a:spcPct val="115000"/>
              </a:lnSpc>
              <a:spcBef>
                <a:spcPts val="0"/>
              </a:spcBef>
              <a:spcAft>
                <a:spcPts val="0"/>
              </a:spcAft>
              <a:buClr>
                <a:schemeClr val="dk2"/>
              </a:buClr>
              <a:buSzPts val="1400"/>
              <a:buFont typeface="Arial"/>
              <a:buChar char="■"/>
              <a:defRPr sz="1637" b="0" i="0" u="none" strike="noStrike" cap="none">
                <a:solidFill>
                  <a:schemeClr val="dk2"/>
                </a:solidFill>
                <a:latin typeface="Arial"/>
                <a:ea typeface="Arial"/>
                <a:cs typeface="Arial"/>
                <a:sym typeface="Arial"/>
              </a:defRPr>
            </a:lvl3pPr>
            <a:lvl4pPr marL="2138416" marR="0" lvl="3" indent="-371253" algn="l" rtl="0">
              <a:lnSpc>
                <a:spcPct val="115000"/>
              </a:lnSpc>
              <a:spcBef>
                <a:spcPts val="0"/>
              </a:spcBef>
              <a:spcAft>
                <a:spcPts val="0"/>
              </a:spcAft>
              <a:buClr>
                <a:schemeClr val="dk2"/>
              </a:buClr>
              <a:buSzPts val="1400"/>
              <a:buFont typeface="Arial"/>
              <a:buChar char="●"/>
              <a:defRPr sz="1637" b="0" i="0" u="none" strike="noStrike" cap="none">
                <a:solidFill>
                  <a:schemeClr val="dk2"/>
                </a:solidFill>
                <a:latin typeface="Arial"/>
                <a:ea typeface="Arial"/>
                <a:cs typeface="Arial"/>
                <a:sym typeface="Arial"/>
              </a:defRPr>
            </a:lvl4pPr>
            <a:lvl5pPr marL="2673020" marR="0" lvl="4" indent="-371253" algn="l" rtl="0">
              <a:lnSpc>
                <a:spcPct val="115000"/>
              </a:lnSpc>
              <a:spcBef>
                <a:spcPts val="0"/>
              </a:spcBef>
              <a:spcAft>
                <a:spcPts val="0"/>
              </a:spcAft>
              <a:buClr>
                <a:schemeClr val="dk2"/>
              </a:buClr>
              <a:buSzPts val="1400"/>
              <a:buFont typeface="Arial"/>
              <a:buChar char="○"/>
              <a:defRPr sz="1637" b="0" i="0" u="none" strike="noStrike" cap="none">
                <a:solidFill>
                  <a:schemeClr val="dk2"/>
                </a:solidFill>
                <a:latin typeface="Arial"/>
                <a:ea typeface="Arial"/>
                <a:cs typeface="Arial"/>
                <a:sym typeface="Arial"/>
              </a:defRPr>
            </a:lvl5pPr>
            <a:lvl6pPr marL="3207624" marR="0" lvl="5" indent="-371253" algn="l" rtl="0">
              <a:lnSpc>
                <a:spcPct val="115000"/>
              </a:lnSpc>
              <a:spcBef>
                <a:spcPts val="0"/>
              </a:spcBef>
              <a:spcAft>
                <a:spcPts val="0"/>
              </a:spcAft>
              <a:buClr>
                <a:schemeClr val="dk2"/>
              </a:buClr>
              <a:buSzPts val="1400"/>
              <a:buFont typeface="Arial"/>
              <a:buChar char="■"/>
              <a:defRPr sz="1637" b="0" i="0" u="none" strike="noStrike" cap="none">
                <a:solidFill>
                  <a:schemeClr val="dk2"/>
                </a:solidFill>
                <a:latin typeface="Arial"/>
                <a:ea typeface="Arial"/>
                <a:cs typeface="Arial"/>
                <a:sym typeface="Arial"/>
              </a:defRPr>
            </a:lvl6pPr>
            <a:lvl7pPr marL="3742228" marR="0" lvl="6" indent="-371253" algn="l" rtl="0">
              <a:lnSpc>
                <a:spcPct val="115000"/>
              </a:lnSpc>
              <a:spcBef>
                <a:spcPts val="0"/>
              </a:spcBef>
              <a:spcAft>
                <a:spcPts val="0"/>
              </a:spcAft>
              <a:buClr>
                <a:schemeClr val="dk2"/>
              </a:buClr>
              <a:buSzPts val="1400"/>
              <a:buFont typeface="Arial"/>
              <a:buChar char="●"/>
              <a:defRPr sz="1637" b="0" i="0" u="none" strike="noStrike" cap="none">
                <a:solidFill>
                  <a:schemeClr val="dk2"/>
                </a:solidFill>
                <a:latin typeface="Arial"/>
                <a:ea typeface="Arial"/>
                <a:cs typeface="Arial"/>
                <a:sym typeface="Arial"/>
              </a:defRPr>
            </a:lvl7pPr>
            <a:lvl8pPr marL="4276832" marR="0" lvl="7" indent="-371253" algn="l" rtl="0">
              <a:lnSpc>
                <a:spcPct val="115000"/>
              </a:lnSpc>
              <a:spcBef>
                <a:spcPts val="0"/>
              </a:spcBef>
              <a:spcAft>
                <a:spcPts val="0"/>
              </a:spcAft>
              <a:buClr>
                <a:schemeClr val="dk2"/>
              </a:buClr>
              <a:buSzPts val="1400"/>
              <a:buFont typeface="Arial"/>
              <a:buChar char="○"/>
              <a:defRPr sz="1637" b="0" i="0" u="none" strike="noStrike" cap="none">
                <a:solidFill>
                  <a:schemeClr val="dk2"/>
                </a:solidFill>
                <a:latin typeface="Arial"/>
                <a:ea typeface="Arial"/>
                <a:cs typeface="Arial"/>
                <a:sym typeface="Arial"/>
              </a:defRPr>
            </a:lvl8pPr>
            <a:lvl9pPr marL="4811436" marR="0" lvl="8" indent="-371253" algn="l" rtl="0">
              <a:lnSpc>
                <a:spcPct val="115000"/>
              </a:lnSpc>
              <a:spcBef>
                <a:spcPts val="0"/>
              </a:spcBef>
              <a:spcAft>
                <a:spcPts val="0"/>
              </a:spcAft>
              <a:buClr>
                <a:schemeClr val="dk2"/>
              </a:buClr>
              <a:buSzPts val="1400"/>
              <a:buFont typeface="Arial"/>
              <a:buChar char="■"/>
              <a:defRPr sz="1637" b="0" i="0" u="none" strike="noStrike" cap="none">
                <a:solidFill>
                  <a:schemeClr val="dk2"/>
                </a:solidFill>
                <a:latin typeface="Arial"/>
                <a:ea typeface="Arial"/>
                <a:cs typeface="Arial"/>
                <a:sym typeface="Arial"/>
              </a:defRPr>
            </a:lvl9pPr>
          </a:lstStyle>
          <a:p>
            <a:pPr marL="454025" indent="-454025">
              <a:spcAft>
                <a:spcPts val="1403"/>
              </a:spcAft>
              <a:buFont typeface="Arial"/>
              <a:buNone/>
            </a:pPr>
            <a:r>
              <a:rPr lang="en-US" altLang="ja" sz="3274" b="1" dirty="0">
                <a:solidFill>
                  <a:schemeClr val="dk1"/>
                </a:solidFill>
                <a:latin typeface="メイリオ" panose="020B0604030504040204" pitchFamily="50" charset="-128"/>
                <a:ea typeface="メイリオ" panose="020B0604030504040204" pitchFamily="50" charset="-128"/>
              </a:rPr>
              <a:t>①A</a:t>
            </a:r>
            <a:r>
              <a:rPr lang="ja-JP" altLang="en-US" sz="3274" b="1">
                <a:solidFill>
                  <a:schemeClr val="dk1"/>
                </a:solidFill>
                <a:latin typeface="メイリオ" panose="020B0604030504040204" pitchFamily="50" charset="-128"/>
                <a:ea typeface="メイリオ" panose="020B0604030504040204" pitchFamily="50" charset="-128"/>
              </a:rPr>
              <a:t>さんは海外旅行へ行き、有名高級ブランドの</a:t>
            </a:r>
            <a:r>
              <a:rPr lang="en-US" altLang="ja" sz="3274" b="1" dirty="0">
                <a:solidFill>
                  <a:schemeClr val="dk1"/>
                </a:solidFill>
                <a:latin typeface="メイリオ" panose="020B0604030504040204" pitchFamily="50" charset="-128"/>
                <a:ea typeface="メイリオ" panose="020B0604030504040204" pitchFamily="50" charset="-128"/>
              </a:rPr>
              <a:t>T</a:t>
            </a:r>
            <a:r>
              <a:rPr lang="ja-JP" altLang="en-US" sz="3274" b="1">
                <a:solidFill>
                  <a:schemeClr val="dk1"/>
                </a:solidFill>
                <a:latin typeface="メイリオ" panose="020B0604030504040204" pitchFamily="50" charset="-128"/>
                <a:ea typeface="メイリオ" panose="020B0604030504040204" pitchFamily="50" charset="-128"/>
              </a:rPr>
              <a:t>シャツが日本の１</a:t>
            </a:r>
            <a:r>
              <a:rPr lang="en-US" altLang="ja-JP" sz="3274" b="1" dirty="0">
                <a:solidFill>
                  <a:schemeClr val="dk1"/>
                </a:solidFill>
                <a:latin typeface="メイリオ" panose="020B0604030504040204" pitchFamily="50" charset="-128"/>
                <a:ea typeface="メイリオ" panose="020B0604030504040204" pitchFamily="50" charset="-128"/>
              </a:rPr>
              <a:t>/</a:t>
            </a:r>
            <a:r>
              <a:rPr lang="ja-JP" altLang="en-US" sz="3274" b="1">
                <a:solidFill>
                  <a:schemeClr val="dk1"/>
                </a:solidFill>
                <a:latin typeface="メイリオ" panose="020B0604030504040204" pitchFamily="50" charset="-128"/>
                <a:ea typeface="メイリオ" panose="020B0604030504040204" pitchFamily="50" charset="-128"/>
              </a:rPr>
              <a:t>１０の価格で販売していたので、お土産に買ってきた。</a:t>
            </a:r>
            <a:endParaRPr lang="ja-JP" altLang="en-US" sz="3274" b="1" dirty="0">
              <a:solidFill>
                <a:schemeClr val="dk1"/>
              </a:solidFill>
              <a:latin typeface="メイリオ" panose="020B0604030504040204" pitchFamily="50" charset="-128"/>
              <a:ea typeface="メイリオ" panose="020B0604030504040204" pitchFamily="50" charset="-128"/>
            </a:endParaRPr>
          </a:p>
        </p:txBody>
      </p:sp>
      <p:sp>
        <p:nvSpPr>
          <p:cNvPr id="2" name="Google Shape;71;p15">
            <a:extLst>
              <a:ext uri="{FF2B5EF4-FFF2-40B4-BE49-F238E27FC236}">
                <a16:creationId xmlns:a16="http://schemas.microsoft.com/office/drawing/2014/main" id="{8883A008-5878-1604-3EF5-4DE2BE7A27B0}"/>
              </a:ext>
            </a:extLst>
          </p:cNvPr>
          <p:cNvSpPr/>
          <p:nvPr/>
        </p:nvSpPr>
        <p:spPr>
          <a:xfrm>
            <a:off x="2380753" y="881039"/>
            <a:ext cx="5930308" cy="5646175"/>
          </a:xfrm>
          <a:prstGeom prst="mathMultiply">
            <a:avLst>
              <a:gd name="adj1" fmla="val 23520"/>
            </a:avLst>
          </a:prstGeom>
          <a:solidFill>
            <a:srgbClr val="FF0000"/>
          </a:solidFill>
          <a:ln w="38100" cap="flat" cmpd="sng">
            <a:solidFill>
              <a:schemeClr val="dk1"/>
            </a:solidFill>
            <a:prstDash val="solid"/>
            <a:round/>
            <a:headEnd type="none" w="sm" len="sm"/>
            <a:tailEnd type="none" w="sm" len="sm"/>
          </a:ln>
        </p:spPr>
        <p:txBody>
          <a:bodyPr spcFirstLastPara="1" wrap="square" lIns="106901" tIns="106901" rIns="106901" bIns="106901" anchor="ctr" anchorCtr="0">
            <a:noAutofit/>
          </a:bodyPr>
          <a:lstStyle/>
          <a:p>
            <a:pPr algn="ctr"/>
            <a:endParaRPr sz="2091"/>
          </a:p>
        </p:txBody>
      </p:sp>
    </p:spTree>
    <p:extLst>
      <p:ext uri="{BB962C8B-B14F-4D97-AF65-F5344CB8AC3E}">
        <p14:creationId xmlns:p14="http://schemas.microsoft.com/office/powerpoint/2010/main" val="3591564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1000"/>
                                        <p:tgtEl>
                                          <p:spTgt spid="2"/>
                                        </p:tgtEl>
                                        <p:attrNameLst>
                                          <p:attrName>ppt_w</p:attrName>
                                        </p:attrNameLst>
                                      </p:cBhvr>
                                      <p:tavLst>
                                        <p:tav tm="0">
                                          <p:val>
                                            <p:strVal val="0"/>
                                          </p:val>
                                        </p:tav>
                                        <p:tav tm="100000">
                                          <p:val>
                                            <p:strVal val="#ppt_w"/>
                                          </p:val>
                                        </p:tav>
                                      </p:tavLst>
                                    </p:anim>
                                    <p:anim calcmode="lin" valueType="num">
                                      <p:cBhvr additive="base">
                                        <p:cTn id="20" dur="1000"/>
                                        <p:tgtEl>
                                          <p:spTgt spid="2"/>
                                        </p:tgtEl>
                                        <p:attrNameLst>
                                          <p:attrName>ppt_h</p:attrName>
                                        </p:attrNameLst>
                                      </p:cBhvr>
                                      <p:tavLst>
                                        <p:tav tm="0">
                                          <p:val>
                                            <p:str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6"/>
          <p:cNvSpPr txBox="1">
            <a:spLocks noGrp="1"/>
          </p:cNvSpPr>
          <p:nvPr>
            <p:ph type="body" idx="1"/>
          </p:nvPr>
        </p:nvSpPr>
        <p:spPr>
          <a:xfrm>
            <a:off x="287436" y="1226793"/>
            <a:ext cx="10127055" cy="1872470"/>
          </a:xfrm>
          <a:prstGeom prst="rect">
            <a:avLst/>
          </a:prstGeom>
          <a:solidFill>
            <a:srgbClr val="C9DAF8"/>
          </a:solidFill>
          <a:ln w="9525" cap="flat" cmpd="sng">
            <a:solidFill>
              <a:srgbClr val="1155CC"/>
            </a:solidFill>
            <a:prstDash val="solid"/>
            <a:round/>
            <a:headEnd type="none" w="sm" len="sm"/>
            <a:tailEnd type="none" w="sm" len="sm"/>
          </a:ln>
        </p:spPr>
        <p:txBody>
          <a:bodyPr spcFirstLastPara="1" wrap="square" lIns="106901" tIns="106901" rIns="106901" bIns="106901" anchor="t" anchorCtr="0">
            <a:noAutofit/>
          </a:bodyPr>
          <a:lstStyle/>
          <a:p>
            <a:pPr marL="490538" indent="-490538">
              <a:lnSpc>
                <a:spcPct val="105000"/>
              </a:lnSpc>
              <a:buSzPts val="358"/>
              <a:buNone/>
            </a:pPr>
            <a:r>
              <a:rPr lang="en-US" altLang="ja" sz="3742" b="1" dirty="0">
                <a:solidFill>
                  <a:schemeClr val="dk1"/>
                </a:solidFill>
                <a:latin typeface="メイリオ" panose="020B0604030504040204" pitchFamily="50" charset="-128"/>
                <a:ea typeface="メイリオ" panose="020B0604030504040204" pitchFamily="50" charset="-128"/>
              </a:rPr>
              <a:t>②</a:t>
            </a:r>
            <a:r>
              <a:rPr lang="en-US" altLang="ja" sz="3274" b="1" dirty="0">
                <a:solidFill>
                  <a:schemeClr val="dk1"/>
                </a:solidFill>
                <a:latin typeface="メイリオ" panose="020B0604030504040204" pitchFamily="50" charset="-128"/>
                <a:ea typeface="メイリオ" panose="020B0604030504040204" pitchFamily="50" charset="-128"/>
              </a:rPr>
              <a:t>B</a:t>
            </a:r>
            <a:r>
              <a:rPr lang="ja-JP" altLang="en-US" sz="3274" b="1">
                <a:solidFill>
                  <a:schemeClr val="dk1"/>
                </a:solidFill>
                <a:latin typeface="メイリオ" panose="020B0604030504040204" pitchFamily="50" charset="-128"/>
                <a:ea typeface="メイリオ" panose="020B0604030504040204" pitchFamily="50" charset="-128"/>
              </a:rPr>
              <a:t>さん</a:t>
            </a:r>
            <a:r>
              <a:rPr lang="ja" altLang="en-US" sz="3274" b="1" dirty="0">
                <a:solidFill>
                  <a:schemeClr val="dk1"/>
                </a:solidFill>
                <a:latin typeface="メイリオ" panose="020B0604030504040204" pitchFamily="50" charset="-128"/>
                <a:ea typeface="メイリオ" panose="020B0604030504040204" pitchFamily="50" charset="-128"/>
              </a:rPr>
              <a:t>は周りの友達が高級ブランド財布を持っていて、自分も欲しいけれど、お金がないからブランドそっくりな財布をネットで安く購入した。</a:t>
            </a:r>
            <a:endParaRPr sz="3274" b="1" dirty="0">
              <a:solidFill>
                <a:schemeClr val="dk1"/>
              </a:solidFill>
              <a:latin typeface="メイリオ" panose="020B0604030504040204" pitchFamily="50" charset="-128"/>
              <a:ea typeface="メイリオ" panose="020B0604030504040204" pitchFamily="50" charset="-128"/>
            </a:endParaRPr>
          </a:p>
        </p:txBody>
      </p:sp>
      <p:pic>
        <p:nvPicPr>
          <p:cNvPr id="77" name="Google Shape;77;p16"/>
          <p:cNvPicPr preferRelativeResize="0"/>
          <p:nvPr/>
        </p:nvPicPr>
        <p:blipFill>
          <a:blip r:embed="rId3">
            <a:alphaModFix/>
          </a:blip>
          <a:stretch>
            <a:fillRect/>
          </a:stretch>
        </p:blipFill>
        <p:spPr>
          <a:xfrm>
            <a:off x="2306823" y="3955316"/>
            <a:ext cx="2505894" cy="2505894"/>
          </a:xfrm>
          <a:prstGeom prst="rect">
            <a:avLst/>
          </a:prstGeom>
          <a:noFill/>
          <a:ln>
            <a:noFill/>
          </a:ln>
        </p:spPr>
      </p:pic>
      <p:pic>
        <p:nvPicPr>
          <p:cNvPr id="78" name="Google Shape;78;p16"/>
          <p:cNvPicPr preferRelativeResize="0"/>
          <p:nvPr/>
        </p:nvPicPr>
        <p:blipFill>
          <a:blip r:embed="rId4">
            <a:alphaModFix/>
          </a:blip>
          <a:stretch>
            <a:fillRect/>
          </a:stretch>
        </p:blipFill>
        <p:spPr>
          <a:xfrm>
            <a:off x="5958926" y="3955316"/>
            <a:ext cx="2505894" cy="250589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5">
          <a:extLst>
            <a:ext uri="{FF2B5EF4-FFF2-40B4-BE49-F238E27FC236}">
              <a16:creationId xmlns:a16="http://schemas.microsoft.com/office/drawing/2014/main" id="{1C0E6CB2-F72F-11A8-CA5A-D23D4B826CFA}"/>
            </a:ext>
          </a:extLst>
        </p:cNvPr>
        <p:cNvGrpSpPr/>
        <p:nvPr/>
      </p:nvGrpSpPr>
      <p:grpSpPr>
        <a:xfrm>
          <a:off x="0" y="0"/>
          <a:ext cx="0" cy="0"/>
          <a:chOff x="0" y="0"/>
          <a:chExt cx="0" cy="0"/>
        </a:xfrm>
      </p:grpSpPr>
      <p:sp>
        <p:nvSpPr>
          <p:cNvPr id="5" name="Google Shape;76;p16">
            <a:extLst>
              <a:ext uri="{FF2B5EF4-FFF2-40B4-BE49-F238E27FC236}">
                <a16:creationId xmlns:a16="http://schemas.microsoft.com/office/drawing/2014/main" id="{04E32BB9-1D05-AEFC-AD14-10F5A5A67008}"/>
              </a:ext>
            </a:extLst>
          </p:cNvPr>
          <p:cNvSpPr txBox="1">
            <a:spLocks noGrp="1"/>
          </p:cNvSpPr>
          <p:nvPr>
            <p:ph type="body" idx="1"/>
          </p:nvPr>
        </p:nvSpPr>
        <p:spPr>
          <a:xfrm>
            <a:off x="287436" y="1226793"/>
            <a:ext cx="10127055" cy="1872470"/>
          </a:xfrm>
          <a:prstGeom prst="rect">
            <a:avLst/>
          </a:prstGeom>
          <a:solidFill>
            <a:srgbClr val="C9DAF8"/>
          </a:solidFill>
          <a:ln w="9525" cap="flat" cmpd="sng">
            <a:solidFill>
              <a:srgbClr val="1155CC"/>
            </a:solidFill>
            <a:prstDash val="solid"/>
            <a:round/>
            <a:headEnd type="none" w="sm" len="sm"/>
            <a:tailEnd type="none" w="sm" len="sm"/>
          </a:ln>
        </p:spPr>
        <p:txBody>
          <a:bodyPr spcFirstLastPara="1" wrap="square" lIns="106901" tIns="106901" rIns="106901" bIns="106901" anchor="t" anchorCtr="0">
            <a:noAutofit/>
          </a:bodyPr>
          <a:lstStyle/>
          <a:p>
            <a:pPr marL="490538" indent="-490538">
              <a:lnSpc>
                <a:spcPct val="105000"/>
              </a:lnSpc>
              <a:buSzPts val="358"/>
              <a:buNone/>
            </a:pPr>
            <a:r>
              <a:rPr lang="en-US" altLang="ja" sz="3742" b="1" dirty="0">
                <a:solidFill>
                  <a:schemeClr val="dk1"/>
                </a:solidFill>
                <a:latin typeface="メイリオ" panose="020B0604030504040204" pitchFamily="50" charset="-128"/>
                <a:ea typeface="メイリオ" panose="020B0604030504040204" pitchFamily="50" charset="-128"/>
              </a:rPr>
              <a:t>②</a:t>
            </a:r>
            <a:r>
              <a:rPr lang="en-US" altLang="ja" sz="3274" b="1" dirty="0">
                <a:solidFill>
                  <a:schemeClr val="dk1"/>
                </a:solidFill>
                <a:latin typeface="メイリオ" panose="020B0604030504040204" pitchFamily="50" charset="-128"/>
                <a:ea typeface="メイリオ" panose="020B0604030504040204" pitchFamily="50" charset="-128"/>
              </a:rPr>
              <a:t>B</a:t>
            </a:r>
            <a:r>
              <a:rPr lang="ja-JP" altLang="en-US" sz="3274" b="1">
                <a:solidFill>
                  <a:schemeClr val="dk1"/>
                </a:solidFill>
                <a:latin typeface="メイリオ" panose="020B0604030504040204" pitchFamily="50" charset="-128"/>
                <a:ea typeface="メイリオ" panose="020B0604030504040204" pitchFamily="50" charset="-128"/>
              </a:rPr>
              <a:t>さん</a:t>
            </a:r>
            <a:r>
              <a:rPr lang="ja" altLang="en-US" sz="3274" b="1" dirty="0">
                <a:solidFill>
                  <a:schemeClr val="dk1"/>
                </a:solidFill>
                <a:latin typeface="メイリオ" panose="020B0604030504040204" pitchFamily="50" charset="-128"/>
                <a:ea typeface="メイリオ" panose="020B0604030504040204" pitchFamily="50" charset="-128"/>
              </a:rPr>
              <a:t>は周りの友達が高級ブランド財布を持っていて、自分も欲しいけれど、お金がないからブランドそっくりな財布をネットで安く購入した。</a:t>
            </a:r>
            <a:endParaRPr sz="3274" b="1" dirty="0">
              <a:solidFill>
                <a:schemeClr val="dk1"/>
              </a:solidFill>
              <a:latin typeface="メイリオ" panose="020B0604030504040204" pitchFamily="50" charset="-128"/>
              <a:ea typeface="メイリオ" panose="020B0604030504040204" pitchFamily="50" charset="-128"/>
            </a:endParaRPr>
          </a:p>
        </p:txBody>
      </p:sp>
      <p:pic>
        <p:nvPicPr>
          <p:cNvPr id="77" name="Google Shape;77;p16">
            <a:extLst>
              <a:ext uri="{FF2B5EF4-FFF2-40B4-BE49-F238E27FC236}">
                <a16:creationId xmlns:a16="http://schemas.microsoft.com/office/drawing/2014/main" id="{4FC39918-3279-0A50-23CF-359B76EF6F1E}"/>
              </a:ext>
            </a:extLst>
          </p:cNvPr>
          <p:cNvPicPr preferRelativeResize="0"/>
          <p:nvPr/>
        </p:nvPicPr>
        <p:blipFill>
          <a:blip r:embed="rId3">
            <a:alphaModFix/>
          </a:blip>
          <a:stretch>
            <a:fillRect/>
          </a:stretch>
        </p:blipFill>
        <p:spPr>
          <a:xfrm>
            <a:off x="2306823" y="3955316"/>
            <a:ext cx="2505894" cy="2505894"/>
          </a:xfrm>
          <a:prstGeom prst="rect">
            <a:avLst/>
          </a:prstGeom>
          <a:noFill/>
          <a:ln>
            <a:noFill/>
          </a:ln>
        </p:spPr>
      </p:pic>
      <p:pic>
        <p:nvPicPr>
          <p:cNvPr id="78" name="Google Shape;78;p16">
            <a:extLst>
              <a:ext uri="{FF2B5EF4-FFF2-40B4-BE49-F238E27FC236}">
                <a16:creationId xmlns:a16="http://schemas.microsoft.com/office/drawing/2014/main" id="{7BBE7B87-D7BC-8B1C-E93C-68EE680BFF84}"/>
              </a:ext>
            </a:extLst>
          </p:cNvPr>
          <p:cNvPicPr preferRelativeResize="0"/>
          <p:nvPr/>
        </p:nvPicPr>
        <p:blipFill>
          <a:blip r:embed="rId4">
            <a:alphaModFix/>
          </a:blip>
          <a:stretch>
            <a:fillRect/>
          </a:stretch>
        </p:blipFill>
        <p:spPr>
          <a:xfrm>
            <a:off x="5958926" y="3955316"/>
            <a:ext cx="2505894" cy="2505894"/>
          </a:xfrm>
          <a:prstGeom prst="rect">
            <a:avLst/>
          </a:prstGeom>
          <a:noFill/>
          <a:ln>
            <a:noFill/>
          </a:ln>
        </p:spPr>
      </p:pic>
      <p:sp>
        <p:nvSpPr>
          <p:cNvPr id="2" name="Google Shape;79;p16">
            <a:extLst>
              <a:ext uri="{FF2B5EF4-FFF2-40B4-BE49-F238E27FC236}">
                <a16:creationId xmlns:a16="http://schemas.microsoft.com/office/drawing/2014/main" id="{EA64D916-ACDF-96B5-169D-2823BE2CC647}"/>
              </a:ext>
            </a:extLst>
          </p:cNvPr>
          <p:cNvSpPr/>
          <p:nvPr/>
        </p:nvSpPr>
        <p:spPr>
          <a:xfrm>
            <a:off x="2202879" y="848534"/>
            <a:ext cx="6296173" cy="5862607"/>
          </a:xfrm>
          <a:prstGeom prst="mathMultiply">
            <a:avLst>
              <a:gd name="adj1" fmla="val 23520"/>
            </a:avLst>
          </a:prstGeom>
          <a:solidFill>
            <a:srgbClr val="FF0000"/>
          </a:solidFill>
          <a:ln w="38100" cap="flat" cmpd="sng">
            <a:solidFill>
              <a:schemeClr val="dk1"/>
            </a:solidFill>
            <a:prstDash val="solid"/>
            <a:round/>
            <a:headEnd type="none" w="sm" len="sm"/>
            <a:tailEnd type="none" w="sm" len="sm"/>
          </a:ln>
        </p:spPr>
        <p:txBody>
          <a:bodyPr spcFirstLastPara="1" wrap="square" lIns="106901" tIns="106901" rIns="106901" bIns="106901" anchor="ctr" anchorCtr="0">
            <a:noAutofit/>
          </a:bodyPr>
          <a:lstStyle/>
          <a:p>
            <a:pPr algn="ctr"/>
            <a:endParaRPr sz="2091"/>
          </a:p>
        </p:txBody>
      </p:sp>
    </p:spTree>
    <p:extLst>
      <p:ext uri="{BB962C8B-B14F-4D97-AF65-F5344CB8AC3E}">
        <p14:creationId xmlns:p14="http://schemas.microsoft.com/office/powerpoint/2010/main" val="2094458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1000"/>
                                        <p:tgtEl>
                                          <p:spTgt spid="2"/>
                                        </p:tgtEl>
                                        <p:attrNameLst>
                                          <p:attrName>ppt_w</p:attrName>
                                        </p:attrNameLst>
                                      </p:cBhvr>
                                      <p:tavLst>
                                        <p:tav tm="0">
                                          <p:val>
                                            <p:strVal val="0"/>
                                          </p:val>
                                        </p:tav>
                                        <p:tav tm="100000">
                                          <p:val>
                                            <p:strVal val="#ppt_w"/>
                                          </p:val>
                                        </p:tav>
                                      </p:tavLst>
                                    </p:anim>
                                    <p:anim calcmode="lin" valueType="num">
                                      <p:cBhvr additive="base">
                                        <p:cTn id="16" dur="1000"/>
                                        <p:tgtEl>
                                          <p:spTgt spid="2"/>
                                        </p:tgtEl>
                                        <p:attrNameLst>
                                          <p:attrName>ppt_h</p:attrName>
                                        </p:attrNameLst>
                                      </p:cBhvr>
                                      <p:tavLst>
                                        <p:tav tm="0">
                                          <p:val>
                                            <p:str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4" name="図 3" descr="白いバックグラウンドの前に座っている人形&#10;&#10;AI によって生成されたコンテンツは間違っている可能性があります。">
            <a:extLst>
              <a:ext uri="{FF2B5EF4-FFF2-40B4-BE49-F238E27FC236}">
                <a16:creationId xmlns:a16="http://schemas.microsoft.com/office/drawing/2014/main" id="{5B38DE8B-61E7-78B7-2C91-8D0252FD1066}"/>
              </a:ext>
            </a:extLst>
          </p:cNvPr>
          <p:cNvPicPr>
            <a:picLocks noChangeAspect="1"/>
          </p:cNvPicPr>
          <p:nvPr/>
        </p:nvPicPr>
        <p:blipFill>
          <a:blip r:embed="rId3"/>
          <a:stretch>
            <a:fillRect/>
          </a:stretch>
        </p:blipFill>
        <p:spPr>
          <a:xfrm>
            <a:off x="5505404" y="3577845"/>
            <a:ext cx="2421403" cy="2421403"/>
          </a:xfrm>
          <a:prstGeom prst="rect">
            <a:avLst/>
          </a:prstGeom>
        </p:spPr>
      </p:pic>
      <p:sp>
        <p:nvSpPr>
          <p:cNvPr id="84" name="Google Shape;84;p17"/>
          <p:cNvSpPr txBox="1">
            <a:spLocks noGrp="1"/>
          </p:cNvSpPr>
          <p:nvPr>
            <p:ph type="body" idx="1"/>
          </p:nvPr>
        </p:nvSpPr>
        <p:spPr>
          <a:xfrm>
            <a:off x="287436" y="1226793"/>
            <a:ext cx="10127055" cy="1359995"/>
          </a:xfrm>
          <a:prstGeom prst="rect">
            <a:avLst/>
          </a:prstGeom>
          <a:solidFill>
            <a:srgbClr val="F4CCCC"/>
          </a:solidFill>
          <a:ln w="9525" cap="flat" cmpd="sng">
            <a:solidFill>
              <a:srgbClr val="CC0000"/>
            </a:solidFill>
            <a:prstDash val="solid"/>
            <a:round/>
            <a:headEnd type="none" w="sm" len="sm"/>
            <a:tailEnd type="none" w="sm" len="sm"/>
          </a:ln>
        </p:spPr>
        <p:txBody>
          <a:bodyPr spcFirstLastPara="1" wrap="square" lIns="106901" tIns="106901" rIns="106901" bIns="106901" anchor="t" anchorCtr="0">
            <a:noAutofit/>
          </a:bodyPr>
          <a:lstStyle/>
          <a:p>
            <a:pPr marL="490538" indent="-490538">
              <a:lnSpc>
                <a:spcPct val="105000"/>
              </a:lnSpc>
              <a:buSzPts val="358"/>
              <a:buNone/>
            </a:pPr>
            <a:r>
              <a:rPr lang="en-US" altLang="ja" sz="3742" b="1" dirty="0">
                <a:solidFill>
                  <a:schemeClr val="dk1"/>
                </a:solidFill>
                <a:latin typeface="メイリオ" panose="020B0604030504040204" pitchFamily="50" charset="-128"/>
                <a:ea typeface="メイリオ" panose="020B0604030504040204" pitchFamily="50" charset="-128"/>
              </a:rPr>
              <a:t>③</a:t>
            </a:r>
            <a:r>
              <a:rPr lang="en-US" altLang="ja" sz="3274" b="1" dirty="0">
                <a:solidFill>
                  <a:schemeClr val="dk1"/>
                </a:solidFill>
                <a:latin typeface="メイリオ" panose="020B0604030504040204" pitchFamily="50" charset="-128"/>
                <a:ea typeface="メイリオ" panose="020B0604030504040204" pitchFamily="50" charset="-128"/>
              </a:rPr>
              <a:t>C</a:t>
            </a:r>
            <a:r>
              <a:rPr lang="ja-JP" altLang="en-US" sz="3274" b="1">
                <a:solidFill>
                  <a:schemeClr val="dk1"/>
                </a:solidFill>
                <a:latin typeface="メイリオ" panose="020B0604030504040204" pitchFamily="50" charset="-128"/>
                <a:ea typeface="メイリオ" panose="020B0604030504040204" pitchFamily="50" charset="-128"/>
              </a:rPr>
              <a:t>さん</a:t>
            </a:r>
            <a:r>
              <a:rPr lang="ja" altLang="en-US" sz="3274" b="1" dirty="0">
                <a:solidFill>
                  <a:schemeClr val="dk1"/>
                </a:solidFill>
                <a:latin typeface="メイリオ" panose="020B0604030504040204" pitchFamily="50" charset="-128"/>
                <a:ea typeface="メイリオ" panose="020B0604030504040204" pitchFamily="50" charset="-128"/>
              </a:rPr>
              <a:t>は大好きなアイドルがいるので、そのアイドルの顔写真を自分のラインのアイコンにした</a:t>
            </a:r>
            <a:r>
              <a:rPr lang="ja-JP" altLang="en-US" sz="3274" b="1" dirty="0">
                <a:solidFill>
                  <a:schemeClr val="dk1"/>
                </a:solidFill>
                <a:latin typeface="メイリオ" panose="020B0604030504040204" pitchFamily="50" charset="-128"/>
                <a:ea typeface="メイリオ" panose="020B0604030504040204" pitchFamily="50" charset="-128"/>
              </a:rPr>
              <a:t>。</a:t>
            </a:r>
            <a:endParaRPr sz="3274" b="1" dirty="0">
              <a:solidFill>
                <a:schemeClr val="dk1"/>
              </a:solidFill>
              <a:latin typeface="メイリオ" panose="020B0604030504040204" pitchFamily="50" charset="-128"/>
              <a:ea typeface="メイリオ" panose="020B0604030504040204" pitchFamily="50" charset="-128"/>
            </a:endParaRPr>
          </a:p>
          <a:p>
            <a:pPr marL="0" indent="0">
              <a:lnSpc>
                <a:spcPct val="105000"/>
              </a:lnSpc>
              <a:spcBef>
                <a:spcPts val="1403"/>
              </a:spcBef>
              <a:spcAft>
                <a:spcPts val="1403"/>
              </a:spcAft>
              <a:buSzPts val="358"/>
              <a:buNone/>
            </a:pPr>
            <a:endParaRPr sz="1286" b="1" dirty="0">
              <a:solidFill>
                <a:schemeClr val="dk1"/>
              </a:solidFill>
              <a:latin typeface="+mn-ea"/>
              <a:ea typeface="+mn-ea"/>
            </a:endParaRPr>
          </a:p>
        </p:txBody>
      </p:sp>
      <p:pic>
        <p:nvPicPr>
          <p:cNvPr id="86" name="Google Shape;86;p17"/>
          <p:cNvPicPr preferRelativeResize="0"/>
          <p:nvPr/>
        </p:nvPicPr>
        <p:blipFill>
          <a:blip r:embed="rId4">
            <a:alphaModFix/>
          </a:blip>
          <a:stretch>
            <a:fillRect/>
          </a:stretch>
        </p:blipFill>
        <p:spPr>
          <a:xfrm>
            <a:off x="2695307" y="3825170"/>
            <a:ext cx="1926754" cy="192675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3">
          <a:extLst>
            <a:ext uri="{FF2B5EF4-FFF2-40B4-BE49-F238E27FC236}">
              <a16:creationId xmlns:a16="http://schemas.microsoft.com/office/drawing/2014/main" id="{6FFA6B97-368F-8407-582B-00DEFD2F6E69}"/>
            </a:ext>
          </a:extLst>
        </p:cNvPr>
        <p:cNvGrpSpPr/>
        <p:nvPr/>
      </p:nvGrpSpPr>
      <p:grpSpPr>
        <a:xfrm>
          <a:off x="0" y="0"/>
          <a:ext cx="0" cy="0"/>
          <a:chOff x="0" y="0"/>
          <a:chExt cx="0" cy="0"/>
        </a:xfrm>
      </p:grpSpPr>
      <p:sp>
        <p:nvSpPr>
          <p:cNvPr id="6" name="Google Shape;84;p17">
            <a:extLst>
              <a:ext uri="{FF2B5EF4-FFF2-40B4-BE49-F238E27FC236}">
                <a16:creationId xmlns:a16="http://schemas.microsoft.com/office/drawing/2014/main" id="{D8D62821-A2D4-687D-6C02-B1B920F7A0AC}"/>
              </a:ext>
            </a:extLst>
          </p:cNvPr>
          <p:cNvSpPr txBox="1">
            <a:spLocks noGrp="1"/>
          </p:cNvSpPr>
          <p:nvPr>
            <p:ph type="body" idx="1"/>
          </p:nvPr>
        </p:nvSpPr>
        <p:spPr>
          <a:xfrm>
            <a:off x="287436" y="1226793"/>
            <a:ext cx="10127055" cy="1359995"/>
          </a:xfrm>
          <a:prstGeom prst="rect">
            <a:avLst/>
          </a:prstGeom>
          <a:solidFill>
            <a:srgbClr val="F4CCCC"/>
          </a:solidFill>
          <a:ln w="9525" cap="flat" cmpd="sng">
            <a:solidFill>
              <a:srgbClr val="CC0000"/>
            </a:solidFill>
            <a:prstDash val="solid"/>
            <a:round/>
            <a:headEnd type="none" w="sm" len="sm"/>
            <a:tailEnd type="none" w="sm" len="sm"/>
          </a:ln>
        </p:spPr>
        <p:txBody>
          <a:bodyPr spcFirstLastPara="1" wrap="square" lIns="106901" tIns="106901" rIns="106901" bIns="106901" anchor="t" anchorCtr="0">
            <a:noAutofit/>
          </a:bodyPr>
          <a:lstStyle/>
          <a:p>
            <a:pPr marL="490538" indent="-490538">
              <a:lnSpc>
                <a:spcPct val="105000"/>
              </a:lnSpc>
              <a:buSzPts val="358"/>
              <a:buNone/>
            </a:pPr>
            <a:r>
              <a:rPr lang="en-US" altLang="ja" sz="3742" b="1" dirty="0">
                <a:solidFill>
                  <a:schemeClr val="dk1"/>
                </a:solidFill>
                <a:latin typeface="メイリオ" panose="020B0604030504040204" pitchFamily="50" charset="-128"/>
                <a:ea typeface="メイリオ" panose="020B0604030504040204" pitchFamily="50" charset="-128"/>
              </a:rPr>
              <a:t>③</a:t>
            </a:r>
            <a:r>
              <a:rPr lang="en-US" altLang="ja" sz="3274" b="1" dirty="0">
                <a:solidFill>
                  <a:schemeClr val="dk1"/>
                </a:solidFill>
                <a:latin typeface="メイリオ" panose="020B0604030504040204" pitchFamily="50" charset="-128"/>
                <a:ea typeface="メイリオ" panose="020B0604030504040204" pitchFamily="50" charset="-128"/>
              </a:rPr>
              <a:t>C</a:t>
            </a:r>
            <a:r>
              <a:rPr lang="ja-JP" altLang="en-US" sz="3274" b="1">
                <a:solidFill>
                  <a:schemeClr val="dk1"/>
                </a:solidFill>
                <a:latin typeface="メイリオ" panose="020B0604030504040204" pitchFamily="50" charset="-128"/>
                <a:ea typeface="メイリオ" panose="020B0604030504040204" pitchFamily="50" charset="-128"/>
              </a:rPr>
              <a:t>さん</a:t>
            </a:r>
            <a:r>
              <a:rPr lang="ja" altLang="en-US" sz="3274" b="1" dirty="0">
                <a:solidFill>
                  <a:schemeClr val="dk1"/>
                </a:solidFill>
                <a:latin typeface="メイリオ" panose="020B0604030504040204" pitchFamily="50" charset="-128"/>
                <a:ea typeface="メイリオ" panose="020B0604030504040204" pitchFamily="50" charset="-128"/>
              </a:rPr>
              <a:t>は大好きなアイドルがいるので、そのアイドルの顔写真を自分のラインのアイコンにした</a:t>
            </a:r>
            <a:r>
              <a:rPr lang="ja-JP" altLang="en-US" sz="3274" b="1" dirty="0">
                <a:solidFill>
                  <a:schemeClr val="dk1"/>
                </a:solidFill>
                <a:latin typeface="メイリオ" panose="020B0604030504040204" pitchFamily="50" charset="-128"/>
                <a:ea typeface="メイリオ" panose="020B0604030504040204" pitchFamily="50" charset="-128"/>
              </a:rPr>
              <a:t>。</a:t>
            </a:r>
            <a:endParaRPr sz="3274" b="1" dirty="0">
              <a:solidFill>
                <a:schemeClr val="dk1"/>
              </a:solidFill>
              <a:latin typeface="メイリオ" panose="020B0604030504040204" pitchFamily="50" charset="-128"/>
              <a:ea typeface="メイリオ" panose="020B0604030504040204" pitchFamily="50" charset="-128"/>
            </a:endParaRPr>
          </a:p>
          <a:p>
            <a:pPr marL="0" indent="0">
              <a:lnSpc>
                <a:spcPct val="105000"/>
              </a:lnSpc>
              <a:spcBef>
                <a:spcPts val="1403"/>
              </a:spcBef>
              <a:spcAft>
                <a:spcPts val="1403"/>
              </a:spcAft>
              <a:buSzPts val="358"/>
              <a:buNone/>
            </a:pPr>
            <a:endParaRPr sz="1286" b="1" dirty="0">
              <a:solidFill>
                <a:schemeClr val="dk1"/>
              </a:solidFill>
              <a:latin typeface="+mn-ea"/>
              <a:ea typeface="+mn-ea"/>
            </a:endParaRPr>
          </a:p>
        </p:txBody>
      </p:sp>
      <p:pic>
        <p:nvPicPr>
          <p:cNvPr id="4" name="図 3" descr="白いバックグラウンドの前に座っている人形&#10;&#10;AI によって生成されたコンテンツは間違っている可能性があります。">
            <a:extLst>
              <a:ext uri="{FF2B5EF4-FFF2-40B4-BE49-F238E27FC236}">
                <a16:creationId xmlns:a16="http://schemas.microsoft.com/office/drawing/2014/main" id="{E047BD82-C15B-059C-8C28-4572620E1228}"/>
              </a:ext>
            </a:extLst>
          </p:cNvPr>
          <p:cNvPicPr>
            <a:picLocks noChangeAspect="1"/>
          </p:cNvPicPr>
          <p:nvPr/>
        </p:nvPicPr>
        <p:blipFill>
          <a:blip r:embed="rId3"/>
          <a:stretch>
            <a:fillRect/>
          </a:stretch>
        </p:blipFill>
        <p:spPr>
          <a:xfrm>
            <a:off x="5505404" y="3577845"/>
            <a:ext cx="2421403" cy="2421403"/>
          </a:xfrm>
          <a:prstGeom prst="rect">
            <a:avLst/>
          </a:prstGeom>
        </p:spPr>
      </p:pic>
      <p:pic>
        <p:nvPicPr>
          <p:cNvPr id="86" name="Google Shape;86;p17">
            <a:extLst>
              <a:ext uri="{FF2B5EF4-FFF2-40B4-BE49-F238E27FC236}">
                <a16:creationId xmlns:a16="http://schemas.microsoft.com/office/drawing/2014/main" id="{F67CCD27-82F6-72EA-0BA7-7E715CE0AD15}"/>
              </a:ext>
            </a:extLst>
          </p:cNvPr>
          <p:cNvPicPr preferRelativeResize="0"/>
          <p:nvPr/>
        </p:nvPicPr>
        <p:blipFill>
          <a:blip r:embed="rId4">
            <a:alphaModFix/>
          </a:blip>
          <a:stretch>
            <a:fillRect/>
          </a:stretch>
        </p:blipFill>
        <p:spPr>
          <a:xfrm>
            <a:off x="2695307" y="3825170"/>
            <a:ext cx="1926754" cy="1926754"/>
          </a:xfrm>
          <a:prstGeom prst="rect">
            <a:avLst/>
          </a:prstGeom>
          <a:noFill/>
          <a:ln>
            <a:noFill/>
          </a:ln>
        </p:spPr>
      </p:pic>
      <p:sp>
        <p:nvSpPr>
          <p:cNvPr id="2" name="Google Shape;87;p17">
            <a:extLst>
              <a:ext uri="{FF2B5EF4-FFF2-40B4-BE49-F238E27FC236}">
                <a16:creationId xmlns:a16="http://schemas.microsoft.com/office/drawing/2014/main" id="{EC628F6D-A66E-0513-E3C5-D4D1002F60E4}"/>
              </a:ext>
            </a:extLst>
          </p:cNvPr>
          <p:cNvSpPr/>
          <p:nvPr/>
        </p:nvSpPr>
        <p:spPr>
          <a:xfrm>
            <a:off x="2670279" y="1226793"/>
            <a:ext cx="5361341" cy="5037920"/>
          </a:xfrm>
          <a:prstGeom prst="mathMultiply">
            <a:avLst>
              <a:gd name="adj1" fmla="val 23520"/>
            </a:avLst>
          </a:prstGeom>
          <a:solidFill>
            <a:srgbClr val="FF0000"/>
          </a:solidFill>
          <a:ln w="38100" cap="flat" cmpd="sng">
            <a:solidFill>
              <a:schemeClr val="dk1"/>
            </a:solidFill>
            <a:prstDash val="solid"/>
            <a:round/>
            <a:headEnd type="none" w="sm" len="sm"/>
            <a:tailEnd type="none" w="sm" len="sm"/>
          </a:ln>
        </p:spPr>
        <p:txBody>
          <a:bodyPr spcFirstLastPara="1" wrap="square" lIns="106901" tIns="106901" rIns="106901" bIns="106901" anchor="ctr" anchorCtr="0">
            <a:noAutofit/>
          </a:bodyPr>
          <a:lstStyle/>
          <a:p>
            <a:pPr algn="ctr"/>
            <a:endParaRPr sz="2091"/>
          </a:p>
        </p:txBody>
      </p:sp>
    </p:spTree>
    <p:extLst>
      <p:ext uri="{BB962C8B-B14F-4D97-AF65-F5344CB8AC3E}">
        <p14:creationId xmlns:p14="http://schemas.microsoft.com/office/powerpoint/2010/main" val="1239635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5" name="図 4" descr="時計, 女の子 が含まれている画像&#10;&#10;AI によって生成されたコンテンツは間違っている可能性があります。">
            <a:extLst>
              <a:ext uri="{FF2B5EF4-FFF2-40B4-BE49-F238E27FC236}">
                <a16:creationId xmlns:a16="http://schemas.microsoft.com/office/drawing/2014/main" id="{8C03439B-04DF-B223-2D20-2BC55675C800}"/>
              </a:ext>
            </a:extLst>
          </p:cNvPr>
          <p:cNvPicPr>
            <a:picLocks noChangeAspect="1"/>
          </p:cNvPicPr>
          <p:nvPr/>
        </p:nvPicPr>
        <p:blipFill>
          <a:blip r:embed="rId3"/>
          <a:stretch>
            <a:fillRect/>
          </a:stretch>
        </p:blipFill>
        <p:spPr>
          <a:xfrm>
            <a:off x="5346700" y="3780071"/>
            <a:ext cx="2479657" cy="2479657"/>
          </a:xfrm>
          <a:prstGeom prst="rect">
            <a:avLst/>
          </a:prstGeom>
        </p:spPr>
      </p:pic>
      <p:sp>
        <p:nvSpPr>
          <p:cNvPr id="92" name="Google Shape;92;p18"/>
          <p:cNvSpPr txBox="1">
            <a:spLocks noGrp="1"/>
          </p:cNvSpPr>
          <p:nvPr>
            <p:ph type="body" idx="1"/>
          </p:nvPr>
        </p:nvSpPr>
        <p:spPr>
          <a:xfrm>
            <a:off x="287436" y="1226793"/>
            <a:ext cx="10127055" cy="1949291"/>
          </a:xfrm>
          <a:prstGeom prst="rect">
            <a:avLst/>
          </a:prstGeom>
          <a:solidFill>
            <a:srgbClr val="D9D2E9"/>
          </a:solidFill>
          <a:ln w="9525" cap="flat" cmpd="sng">
            <a:solidFill>
              <a:srgbClr val="351C75"/>
            </a:solidFill>
            <a:prstDash val="solid"/>
            <a:round/>
            <a:headEnd type="none" w="sm" len="sm"/>
            <a:tailEnd type="none" w="sm" len="sm"/>
          </a:ln>
        </p:spPr>
        <p:txBody>
          <a:bodyPr spcFirstLastPara="1" wrap="square" lIns="106901" tIns="106901" rIns="106901" bIns="106901" anchor="t" anchorCtr="0">
            <a:noAutofit/>
          </a:bodyPr>
          <a:lstStyle/>
          <a:p>
            <a:pPr marL="454025" indent="-454025">
              <a:buSzPts val="1100"/>
              <a:buNone/>
            </a:pPr>
            <a:r>
              <a:rPr lang="en-US" altLang="ja" sz="3274" b="1" dirty="0">
                <a:solidFill>
                  <a:schemeClr val="dk1"/>
                </a:solidFill>
                <a:latin typeface="メイリオ" panose="020B0604030504040204" pitchFamily="50" charset="-128"/>
                <a:ea typeface="メイリオ" panose="020B0604030504040204" pitchFamily="50" charset="-128"/>
              </a:rPr>
              <a:t>④D</a:t>
            </a:r>
            <a:r>
              <a:rPr lang="ja-JP" altLang="en-US" sz="3274" b="1">
                <a:solidFill>
                  <a:schemeClr val="dk1"/>
                </a:solidFill>
                <a:latin typeface="メイリオ" panose="020B0604030504040204" pitchFamily="50" charset="-128"/>
                <a:ea typeface="メイリオ" panose="020B0604030504040204" pitchFamily="50" charset="-128"/>
              </a:rPr>
              <a:t>さん</a:t>
            </a:r>
            <a:r>
              <a:rPr lang="ja" altLang="en-US" sz="3274" b="1" dirty="0">
                <a:solidFill>
                  <a:schemeClr val="dk1"/>
                </a:solidFill>
                <a:latin typeface="メイリオ" panose="020B0604030504040204" pitchFamily="50" charset="-128"/>
                <a:ea typeface="メイリオ" panose="020B0604030504040204" pitchFamily="50" charset="-128"/>
              </a:rPr>
              <a:t>は違法アップロードされているアプリを発見し、無料でダウンロードできたので、１曲だけダウンロードして、通学途中に</a:t>
            </a:r>
            <a:r>
              <a:rPr lang="ja-JP" altLang="en-US" sz="3274" b="1" dirty="0">
                <a:solidFill>
                  <a:schemeClr val="dk1"/>
                </a:solidFill>
                <a:latin typeface="メイリオ" panose="020B0604030504040204" pitchFamily="50" charset="-128"/>
                <a:ea typeface="メイリオ" panose="020B0604030504040204" pitchFamily="50" charset="-128"/>
              </a:rPr>
              <a:t>聴いて</a:t>
            </a:r>
            <a:r>
              <a:rPr lang="ja" altLang="en-US" sz="3274" b="1" dirty="0">
                <a:solidFill>
                  <a:schemeClr val="dk1"/>
                </a:solidFill>
                <a:latin typeface="メイリオ" panose="020B0604030504040204" pitchFamily="50" charset="-128"/>
                <a:ea typeface="メイリオ" panose="020B0604030504040204" pitchFamily="50" charset="-128"/>
              </a:rPr>
              <a:t>いる。</a:t>
            </a:r>
            <a:endParaRPr sz="3274" b="1" dirty="0">
              <a:solidFill>
                <a:schemeClr val="dk1"/>
              </a:solidFill>
              <a:latin typeface="メイリオ" panose="020B0604030504040204" pitchFamily="50" charset="-128"/>
              <a:ea typeface="メイリオ" panose="020B0604030504040204" pitchFamily="50" charset="-128"/>
            </a:endParaRPr>
          </a:p>
        </p:txBody>
      </p:sp>
      <p:pic>
        <p:nvPicPr>
          <p:cNvPr id="93" name="Google Shape;93;p18"/>
          <p:cNvPicPr preferRelativeResize="0"/>
          <p:nvPr/>
        </p:nvPicPr>
        <p:blipFill>
          <a:blip r:embed="rId4">
            <a:alphaModFix/>
          </a:blip>
          <a:stretch>
            <a:fillRect/>
          </a:stretch>
        </p:blipFill>
        <p:spPr>
          <a:xfrm>
            <a:off x="2520605" y="3642128"/>
            <a:ext cx="2594992" cy="241679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27F5CBC09D45584B8EF473BCD079B9D7" ma:contentTypeVersion="33" ma:contentTypeDescription="新しいドキュメントを作成します。" ma:contentTypeScope="" ma:versionID="85da6ae43ebc632c6eeb56b5c3c74a55">
  <xsd:schema xmlns:xsd="http://www.w3.org/2001/XMLSchema" xmlns:xs="http://www.w3.org/2001/XMLSchema" xmlns:p="http://schemas.microsoft.com/office/2006/metadata/properties" xmlns:ns2="321e8871-1c24-4f8a-8f1d-b9016d52d4a3" xmlns:ns3="8ee52e10-ab1a-4c94-9d82-ab5dbf513320" targetNamespace="http://schemas.microsoft.com/office/2006/metadata/properties" ma:root="true" ma:fieldsID="d4bf03bdb0804913c2bf75856fadbb11" ns2:_="" ns3:_="">
    <xsd:import namespace="321e8871-1c24-4f8a-8f1d-b9016d52d4a3"/>
    <xsd:import namespace="8ee52e10-ab1a-4c94-9d82-ab5dbf51332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2:MediaLengthInSeconds" minOccurs="0"/>
                <xsd:element ref="ns2:MediaServiceLocation" minOccurs="0"/>
                <xsd:element ref="ns2:_x30b7__x30e7__x30fc__x30c8__x30ab__x30c3__x30c8_" minOccurs="0"/>
                <xsd:element ref="ns2:_x65e5__x4ed8__x3068__x6642__x523b_" minOccurs="0"/>
                <xsd:element ref="ns2:_Flow_SignoffStatus" minOccurs="0"/>
                <xsd:element ref="ns2:sort" minOccurs="0"/>
                <xsd:element ref="ns2:test_col" minOccurs="0"/>
                <xsd:element ref="ns2:_x30ea__x30f3__x30af__x5148_" minOccurs="0"/>
                <xsd:element ref="ns2:_x25cb__x65e5__x4ed8__x3068__x6642__x523b_" minOccurs="0"/>
                <xsd:element ref="ns2:_ModernAudienceTargetUserField" minOccurs="0"/>
                <xsd:element ref="ns2:_x5217_" minOccurs="0"/>
                <xsd:element ref="ns2:_x30c6__x30b9__x30c8_" minOccurs="0"/>
                <xsd:element ref="ns2:_x9078__x629e_" minOccurs="0"/>
                <xsd:element ref="ns2:_x4e26__x3073__x9806_" minOccurs="0"/>
                <xsd:element ref="ns2:MediaServiceBillingMetadata" minOccurs="0"/>
                <xsd:element ref="ns2:_x30e1__x30e2_" minOccurs="0"/>
                <xsd:element ref="ns2:_x4e26__x3073__x66ff__x3048_" minOccurs="0"/>
                <xsd:element ref="ns2:name" minOccurs="0"/>
                <xsd:element ref="ns2:_x4f5c__x6210__x65e5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1e8871-1c24-4f8a-8f1d-b9016d52d4a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画像タグ" ma:readOnly="false" ma:fieldId="{5cf76f15-5ced-4ddc-b409-7134ff3c332f}" ma:taxonomyMulti="true" ma:sspId="f804ebf9-b652-43cc-9369-06696671cd4d"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_x30b7__x30e7__x30fc__x30c8__x30ab__x30c3__x30c8_" ma:index="21" nillable="true" ma:displayName="ショートカット" ma:description="ショートカット" ma:format="Hyperlink" ma:internalName="_x30b7__x30e7__x30fc__x30c8__x30ab__x30c3__x30c8_">
      <xsd:complexType>
        <xsd:complexContent>
          <xsd:extension base="dms:URL">
            <xsd:sequence>
              <xsd:element name="Url" type="dms:ValidUrl" minOccurs="0" nillable="true"/>
              <xsd:element name="Description" type="xsd:string" nillable="true"/>
            </xsd:sequence>
          </xsd:extension>
        </xsd:complexContent>
      </xsd:complexType>
    </xsd:element>
    <xsd:element name="_x65e5__x4ed8__x3068__x6642__x523b_" ma:index="22" nillable="true" ma:displayName="日付と時刻" ma:format="DateOnly" ma:internalName="_x65e5__x4ed8__x3068__x6642__x523b_">
      <xsd:simpleType>
        <xsd:restriction base="dms:DateTime"/>
      </xsd:simpleType>
    </xsd:element>
    <xsd:element name="_Flow_SignoffStatus" ma:index="23" nillable="true" ma:displayName="承認の状態" ma:internalName="_x0024_Resources_x003a_core_x002c_Signoff_Status">
      <xsd:simpleType>
        <xsd:restriction base="dms:Text"/>
      </xsd:simpleType>
    </xsd:element>
    <xsd:element name="sort" ma:index="24" nillable="true" ma:displayName="sort" ma:format="Dropdown" ma:internalName="sort" ma:percentage="FALSE">
      <xsd:simpleType>
        <xsd:restriction base="dms:Number"/>
      </xsd:simpleType>
    </xsd:element>
    <xsd:element name="test_col" ma:index="25" nillable="true" ma:displayName="you_can_delete_this_col" ma:default="テスト" ma:format="Dropdown" ma:internalName="test_col">
      <xsd:simpleType>
        <xsd:restriction base="dms:Note">
          <xsd:maxLength value="255"/>
        </xsd:restriction>
      </xsd:simpleType>
    </xsd:element>
    <xsd:element name="_x30ea__x30f3__x30af__x5148_" ma:index="26" nillable="true" ma:displayName="リンク先" ma:format="Hyperlink" ma:internalName="_x30ea__x30f3__x30af__x5148_">
      <xsd:complexType>
        <xsd:complexContent>
          <xsd:extension base="dms:URL">
            <xsd:sequence>
              <xsd:element name="Url" type="dms:ValidUrl" minOccurs="0" nillable="true"/>
              <xsd:element name="Description" type="xsd:string" nillable="true"/>
            </xsd:sequence>
          </xsd:extension>
        </xsd:complexContent>
      </xsd:complexType>
    </xsd:element>
    <xsd:element name="_x25cb__x65e5__x4ed8__x3068__x6642__x523b_" ma:index="27" nillable="true" ma:displayName="○日付と時刻" ma:format="DateOnly" ma:internalName="_x25cb__x65e5__x4ed8__x3068__x6642__x523b_">
      <xsd:simpleType>
        <xsd:restriction base="dms:DateTime"/>
      </xsd:simpleType>
    </xsd:element>
    <xsd:element name="_ModernAudienceTargetUserField" ma:index="28" nillable="true" ma:displayName="_ModernAudienceTargetUserField" ma:list="UserInfo" ma:internalName="_ModernAudienceTargetUserField">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x5217_" ma:index="29" nillable="true" ma:displayName="列" ma:format="Dropdown" ma:internalName="_x5217_">
      <xsd:simpleType>
        <xsd:restriction base="dms:Choice">
          <xsd:enumeration value="選択肢 1"/>
          <xsd:enumeration value="選択肢 2"/>
          <xsd:enumeration value="選択肢 3"/>
        </xsd:restriction>
      </xsd:simpleType>
    </xsd:element>
    <xsd:element name="_x30c6__x30b9__x30c8_" ma:index="30" nillable="true" ma:displayName="テスト" ma:format="Dropdown" ma:internalName="_x30c6__x30b9__x30c8_">
      <xsd:simpleType>
        <xsd:restriction base="dms:Text">
          <xsd:maxLength value="255"/>
        </xsd:restriction>
      </xsd:simpleType>
    </xsd:element>
    <xsd:element name="_x9078__x629e_" ma:index="31" nillable="true" ma:displayName="選択" ma:format="Dropdown" ma:internalName="_x9078__x629e_">
      <xsd:simpleType>
        <xsd:restriction base="dms:Choice">
          <xsd:enumeration value="選択肢 1"/>
          <xsd:enumeration value="選択肢 2"/>
          <xsd:enumeration value="選択肢 3"/>
        </xsd:restriction>
      </xsd:simpleType>
    </xsd:element>
    <xsd:element name="_x4e26__x3073__x9806_" ma:index="32" nillable="true" ma:displayName="並び順" ma:format="Dropdown" ma:internalName="_x4e26__x3073__x9806_">
      <xsd:simpleType>
        <xsd:restriction base="dms:Text">
          <xsd:maxLength value="255"/>
        </xsd:restriction>
      </xsd:simpleType>
    </xsd:element>
    <xsd:element name="MediaServiceBillingMetadata" ma:index="33" nillable="true" ma:displayName="MediaServiceBillingMetadata" ma:hidden="true" ma:internalName="MediaServiceBillingMetadata" ma:readOnly="true">
      <xsd:simpleType>
        <xsd:restriction base="dms:Note"/>
      </xsd:simpleType>
    </xsd:element>
    <xsd:element name="_x30e1__x30e2_" ma:index="34" nillable="true" ma:displayName="メモ" ma:format="Dropdown" ma:internalName="_x30e1__x30e2_">
      <xsd:simpleType>
        <xsd:restriction base="dms:Text">
          <xsd:maxLength value="255"/>
        </xsd:restriction>
      </xsd:simpleType>
    </xsd:element>
    <xsd:element name="_x4e26__x3073__x66ff__x3048_" ma:index="35" nillable="true" ma:displayName="並び替え" ma:format="Dropdown" ma:internalName="_x4e26__x3073__x66ff__x3048_">
      <xsd:simpleType>
        <xsd:restriction base="dms:Text">
          <xsd:maxLength value="255"/>
        </xsd:restriction>
      </xsd:simpleType>
    </xsd:element>
    <xsd:element name="name" ma:index="36" nillable="true" ma:displayName="name" ma:format="Dropdown" ma:internalName="name" ma:percentage="FALSE">
      <xsd:simpleType>
        <xsd:restriction base="dms:Number"/>
      </xsd:simpleType>
    </xsd:element>
    <xsd:element name="_x4f5c__x6210__x65e5_" ma:index="37" nillable="true" ma:displayName="作成日" ma:format="DateOnly" ma:internalName="_x4f5c__x6210__x65e5_">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8ee52e10-ab1a-4c94-9d82-ab5dbf513320"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497552d1-10c0-48ff-ad48-045d5908010e}" ma:internalName="TaxCatchAll" ma:showField="CatchAllData" ma:web="8ee52e10-ab1a-4c94-9d82-ab5dbf51332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21e8871-1c24-4f8a-8f1d-b9016d52d4a3">
      <Terms xmlns="http://schemas.microsoft.com/office/infopath/2007/PartnerControls"/>
    </lcf76f155ced4ddcb4097134ff3c332f>
    <name xmlns="321e8871-1c24-4f8a-8f1d-b9016d52d4a3" xsi:nil="true"/>
    <_x30ea__x30f3__x30af__x5148_ xmlns="321e8871-1c24-4f8a-8f1d-b9016d52d4a3">
      <Url xsi:nil="true"/>
      <Description xsi:nil="true"/>
    </_x30ea__x30f3__x30af__x5148_>
    <_x9078__x629e_ xmlns="321e8871-1c24-4f8a-8f1d-b9016d52d4a3" xsi:nil="true"/>
    <_x30b7__x30e7__x30fc__x30c8__x30ab__x30c3__x30c8_ xmlns="321e8871-1c24-4f8a-8f1d-b9016d52d4a3">
      <Url xsi:nil="true"/>
      <Description xsi:nil="true"/>
    </_x30b7__x30e7__x30fc__x30c8__x30ab__x30c3__x30c8_>
    <_ModernAudienceTargetUserField xmlns="321e8871-1c24-4f8a-8f1d-b9016d52d4a3">
      <UserInfo>
        <DisplayName/>
        <AccountId xsi:nil="true"/>
        <AccountType/>
      </UserInfo>
    </_ModernAudienceTargetUserField>
    <_x25cb__x65e5__x4ed8__x3068__x6642__x523b_ xmlns="321e8871-1c24-4f8a-8f1d-b9016d52d4a3" xsi:nil="true"/>
    <TaxCatchAll xmlns="8ee52e10-ab1a-4c94-9d82-ab5dbf513320" xsi:nil="true"/>
    <_x5217_ xmlns="321e8871-1c24-4f8a-8f1d-b9016d52d4a3" xsi:nil="true"/>
    <_x4e26__x3073__x9806_ xmlns="321e8871-1c24-4f8a-8f1d-b9016d52d4a3" xsi:nil="true"/>
    <_x30e1__x30e2_ xmlns="321e8871-1c24-4f8a-8f1d-b9016d52d4a3" xsi:nil="true"/>
    <_x65e5__x4ed8__x3068__x6642__x523b_ xmlns="321e8871-1c24-4f8a-8f1d-b9016d52d4a3" xsi:nil="true"/>
    <_x4e26__x3073__x66ff__x3048_ xmlns="321e8871-1c24-4f8a-8f1d-b9016d52d4a3" xsi:nil="true"/>
    <_Flow_SignoffStatus xmlns="321e8871-1c24-4f8a-8f1d-b9016d52d4a3" xsi:nil="true"/>
    <test_col xmlns="321e8871-1c24-4f8a-8f1d-b9016d52d4a3">テスト</test_col>
    <sort xmlns="321e8871-1c24-4f8a-8f1d-b9016d52d4a3" xsi:nil="true"/>
    <_x30c6__x30b9__x30c8_ xmlns="321e8871-1c24-4f8a-8f1d-b9016d52d4a3" xsi:nil="true"/>
    <_x4f5c__x6210__x65e5_ xmlns="321e8871-1c24-4f8a-8f1d-b9016d52d4a3" xsi:nil="true"/>
  </documentManagement>
</p:properties>
</file>

<file path=customXml/itemProps1.xml><?xml version="1.0" encoding="utf-8"?>
<ds:datastoreItem xmlns:ds="http://schemas.openxmlformats.org/officeDocument/2006/customXml" ds:itemID="{78D9D1B1-84A9-401E-A883-B5E6F7211D34}"/>
</file>

<file path=customXml/itemProps2.xml><?xml version="1.0" encoding="utf-8"?>
<ds:datastoreItem xmlns:ds="http://schemas.openxmlformats.org/officeDocument/2006/customXml" ds:itemID="{FA474829-6288-4C48-BD56-422C0F455010}"/>
</file>

<file path=customXml/itemProps3.xml><?xml version="1.0" encoding="utf-8"?>
<ds:datastoreItem xmlns:ds="http://schemas.openxmlformats.org/officeDocument/2006/customXml" ds:itemID="{58E5A9E0-B3C1-4FB7-8770-5B7F68011DB9}"/>
</file>

<file path=docProps/app.xml><?xml version="1.0" encoding="utf-8"?>
<Properties xmlns="http://schemas.openxmlformats.org/officeDocument/2006/extended-properties" xmlns:vt="http://schemas.openxmlformats.org/officeDocument/2006/docPropsVTypes">
  <TotalTime>1027</TotalTime>
  <Words>778</Words>
  <Application>Microsoft Macintosh PowerPoint</Application>
  <PresentationFormat>ユーザー設定</PresentationFormat>
  <Paragraphs>75</Paragraphs>
  <Slides>28</Slides>
  <Notes>28</Notes>
  <HiddenSlides>0</HiddenSlides>
  <MMClips>0</MMClips>
  <ScaleCrop>false</ScaleCrop>
  <HeadingPairs>
    <vt:vector size="6" baseType="variant">
      <vt:variant>
        <vt:lpstr>使用されているフォント</vt:lpstr>
      </vt:variant>
      <vt:variant>
        <vt:i4>2</vt:i4>
      </vt:variant>
      <vt:variant>
        <vt:lpstr>テーマ</vt:lpstr>
      </vt:variant>
      <vt:variant>
        <vt:i4>1</vt:i4>
      </vt:variant>
      <vt:variant>
        <vt:lpstr>スライド タイトル</vt:lpstr>
      </vt:variant>
      <vt:variant>
        <vt:i4>28</vt:i4>
      </vt:variant>
    </vt:vector>
  </HeadingPairs>
  <TitlesOfParts>
    <vt:vector size="31" baseType="lpstr">
      <vt:lpstr>メイリオ</vt:lpstr>
      <vt:lpstr>Arial</vt:lpstr>
      <vt:lpstr>Simple Light</vt:lpstr>
      <vt:lpstr>知的財産権の侵害</vt:lpstr>
      <vt:lpstr>皆さんは、消費者として 正しい行動がとれていますか？</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なぜ４人の行動には 問題があったのでしょうか？</vt:lpstr>
      <vt:lpstr>なぜ４人の行動には 問題があったのでしょうか？</vt:lpstr>
      <vt:lpstr>PowerPoint プレゼンテーション</vt:lpstr>
      <vt:lpstr>Ｑ．コピー商品を 　　購入したことはありますか？</vt:lpstr>
      <vt:lpstr>コピー商品とは？　　　　　　　　　　　</vt:lpstr>
      <vt:lpstr>コピー商品とは「知的財産権」を無視した違法品</vt:lpstr>
      <vt:lpstr>ロールプレイ　</vt:lpstr>
      <vt:lpstr>発 表</vt:lpstr>
      <vt:lpstr>グループ①「大流行のスニーカー」</vt:lpstr>
      <vt:lpstr>グループ②「大流行のパーカー」</vt:lpstr>
      <vt:lpstr>グループ③「高級ブランドバッグ」</vt:lpstr>
      <vt:lpstr>グループ④「高級腕時計」</vt:lpstr>
      <vt:lpstr>コピー商品が広がると 社会はどうなるか？</vt:lpstr>
      <vt:lpstr>コピー商品が広がると社会はどうなるか？</vt:lpstr>
      <vt:lpstr>コピー商品の危険性</vt:lpstr>
      <vt:lpstr>知的財産権の侵害が 私たちの経済社会の発展を阻害し、衰退させる</vt:lpstr>
      <vt:lpstr>まとめ </vt:lpstr>
      <vt:lpstr>PowerPoint プレゼンテーション</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dc:creator>
  <cp:keywords/>
  <dc:description/>
  <cp:lastModifiedBy> </cp:lastModifiedBy>
  <cp:revision>74</cp:revision>
  <cp:lastPrinted>2025-02-18T12:24:34Z</cp:lastPrinted>
  <dcterms:modified xsi:type="dcterms:W3CDTF">2025-03-06T09:40:32Z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0x01010027F5CBC09D45584B8EF473BCD079B9D7</vt:lpwstr>
  </property>
</Properties>
</file>