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presentation.xml" ContentType="application/vnd.openxmlformats-officedocument.presentationml.presentation.main+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 id="2147483684" r:id="rId2"/>
  </p:sldMasterIdLst>
  <p:sldIdLst>
    <p:sldId id="291" r:id="rId3"/>
    <p:sldId id="258" r:id="rId4"/>
    <p:sldId id="274" r:id="rId5"/>
    <p:sldId id="282" r:id="rId6"/>
    <p:sldId id="275" r:id="rId7"/>
    <p:sldId id="265" r:id="rId8"/>
    <p:sldId id="288" r:id="rId9"/>
    <p:sldId id="266" r:id="rId10"/>
    <p:sldId id="287" r:id="rId11"/>
    <p:sldId id="283" r:id="rId12"/>
    <p:sldId id="284" r:id="rId13"/>
    <p:sldId id="285" r:id="rId14"/>
    <p:sldId id="286" r:id="rId15"/>
    <p:sldId id="292" r:id="rId16"/>
    <p:sldId id="289" r:id="rId17"/>
    <p:sldId id="290" r:id="rId18"/>
    <p:sldId id="268" r:id="rId19"/>
    <p:sldId id="278" r:id="rId20"/>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2" userDrawn="1">
          <p15:clr>
            <a:srgbClr val="A4A3A4"/>
          </p15:clr>
        </p15:guide>
        <p15:guide id="2" pos="260" userDrawn="1">
          <p15:clr>
            <a:srgbClr val="A4A3A4"/>
          </p15:clr>
        </p15:guide>
        <p15:guide id="3" pos="6543" userDrawn="1">
          <p15:clr>
            <a:srgbClr val="A4A3A4"/>
          </p15:clr>
        </p15:guide>
        <p15:guide id="4" orient="horz" pos="45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8"/>
    <p:restoredTop sz="96327"/>
  </p:normalViewPr>
  <p:slideViewPr>
    <p:cSldViewPr snapToGrid="0" showGuides="1">
      <p:cViewPr varScale="1">
        <p:scale>
          <a:sx n="112" d="100"/>
          <a:sy n="112" d="100"/>
        </p:scale>
        <p:origin x="2584" y="200"/>
      </p:cViewPr>
      <p:guideLst>
        <p:guide orient="horz" pos="1202"/>
        <p:guide pos="260"/>
        <p:guide pos="6543"/>
        <p:guide orient="horz" pos="45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ustomXml" Target="../customXml/item2.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 Id="rId27"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B1FC513-5290-1D41-9DB0-62E384D1EEB1}" type="datetimeFigureOut">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F5994-202E-6F4B-960D-BA413A3313E6}" type="slidenum">
              <a:rPr kumimoji="1" lang="ja-JP" altLang="en-US" smtClean="0"/>
              <a:t>‹#›</a:t>
            </a:fld>
            <a:endParaRPr kumimoji="1" lang="ja-JP" altLang="en-US"/>
          </a:p>
        </p:txBody>
      </p:sp>
    </p:spTree>
    <p:extLst>
      <p:ext uri="{BB962C8B-B14F-4D97-AF65-F5344CB8AC3E}">
        <p14:creationId xmlns:p14="http://schemas.microsoft.com/office/powerpoint/2010/main" val="3861011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1FC513-5290-1D41-9DB0-62E384D1EEB1}" type="datetimeFigureOut">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F5994-202E-6F4B-960D-BA413A3313E6}" type="slidenum">
              <a:rPr kumimoji="1" lang="ja-JP" altLang="en-US" smtClean="0"/>
              <a:t>‹#›</a:t>
            </a:fld>
            <a:endParaRPr kumimoji="1" lang="ja-JP" altLang="en-US"/>
          </a:p>
        </p:txBody>
      </p:sp>
    </p:spTree>
    <p:extLst>
      <p:ext uri="{BB962C8B-B14F-4D97-AF65-F5344CB8AC3E}">
        <p14:creationId xmlns:p14="http://schemas.microsoft.com/office/powerpoint/2010/main" val="3884428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1FC513-5290-1D41-9DB0-62E384D1EEB1}" type="datetimeFigureOut">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F5994-202E-6F4B-960D-BA413A3313E6}" type="slidenum">
              <a:rPr kumimoji="1" lang="ja-JP" altLang="en-US" smtClean="0"/>
              <a:t>‹#›</a:t>
            </a:fld>
            <a:endParaRPr kumimoji="1" lang="ja-JP" altLang="en-US"/>
          </a:p>
        </p:txBody>
      </p:sp>
    </p:spTree>
    <p:extLst>
      <p:ext uri="{BB962C8B-B14F-4D97-AF65-F5344CB8AC3E}">
        <p14:creationId xmlns:p14="http://schemas.microsoft.com/office/powerpoint/2010/main" val="2491912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673D19-1B31-6DDB-6117-420453A1985A}"/>
              </a:ext>
            </a:extLst>
          </p:cNvPr>
          <p:cNvSpPr>
            <a:spLocks noGrp="1"/>
          </p:cNvSpPr>
          <p:nvPr>
            <p:ph type="ctrTitle"/>
          </p:nvPr>
        </p:nvSpPr>
        <p:spPr>
          <a:xfrm>
            <a:off x="1336675" y="1236663"/>
            <a:ext cx="8018463" cy="2632075"/>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575BF24-B4CD-B7E1-BFC9-9E94BE2AB527}"/>
              </a:ext>
            </a:extLst>
          </p:cNvPr>
          <p:cNvSpPr>
            <a:spLocks noGrp="1"/>
          </p:cNvSpPr>
          <p:nvPr>
            <p:ph type="subTitle" idx="1"/>
          </p:nvPr>
        </p:nvSpPr>
        <p:spPr>
          <a:xfrm>
            <a:off x="1336675" y="3970338"/>
            <a:ext cx="8018463"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BE932E3-6279-0B3E-6D47-6A9EC8BC0C1F}"/>
              </a:ext>
            </a:extLst>
          </p:cNvPr>
          <p:cNvSpPr>
            <a:spLocks noGrp="1"/>
          </p:cNvSpPr>
          <p:nvPr>
            <p:ph type="dt" sz="half" idx="10"/>
          </p:nvPr>
        </p:nvSpPr>
        <p:spPr/>
        <p:txBody>
          <a:bodyPr/>
          <a:lstStyle/>
          <a:p>
            <a:fld id="{C151E25C-AA10-EA44-8F95-FD260859A4A8}" type="datetimeFigureOut">
              <a:rPr kumimoji="1" lang="ja-JP" altLang="en-US" smtClean="0"/>
              <a:t>2024/3/28</a:t>
            </a:fld>
            <a:endParaRPr kumimoji="1" lang="ja-JP" altLang="en-US"/>
          </a:p>
        </p:txBody>
      </p:sp>
      <p:sp>
        <p:nvSpPr>
          <p:cNvPr id="5" name="フッター プレースホルダー 4">
            <a:extLst>
              <a:ext uri="{FF2B5EF4-FFF2-40B4-BE49-F238E27FC236}">
                <a16:creationId xmlns:a16="http://schemas.microsoft.com/office/drawing/2014/main" id="{B94DF8D1-0230-9135-DF32-1AF498E73DB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3343824-592C-1E08-F0A5-7129A2BE284C}"/>
              </a:ext>
            </a:extLst>
          </p:cNvPr>
          <p:cNvSpPr>
            <a:spLocks noGrp="1"/>
          </p:cNvSpPr>
          <p:nvPr>
            <p:ph type="sldNum" sz="quarter" idx="12"/>
          </p:nvPr>
        </p:nvSpPr>
        <p:spPr/>
        <p:txBody>
          <a:bodyPr/>
          <a:lstStyle/>
          <a:p>
            <a:fld id="{7A9903E1-F217-B84B-A33C-46A39E2B4FF7}" type="slidenum">
              <a:rPr kumimoji="1" lang="ja-JP" altLang="en-US" smtClean="0"/>
              <a:t>‹#›</a:t>
            </a:fld>
            <a:endParaRPr kumimoji="1" lang="ja-JP" altLang="en-US"/>
          </a:p>
        </p:txBody>
      </p:sp>
    </p:spTree>
    <p:extLst>
      <p:ext uri="{BB962C8B-B14F-4D97-AF65-F5344CB8AC3E}">
        <p14:creationId xmlns:p14="http://schemas.microsoft.com/office/powerpoint/2010/main" val="2383561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85F34E-F021-E5D8-C793-84ACD112C03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FC8BD00-5DB2-7942-1664-945860CC82D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5D709E9-659E-291B-8313-20B55E92E90E}"/>
              </a:ext>
            </a:extLst>
          </p:cNvPr>
          <p:cNvSpPr>
            <a:spLocks noGrp="1"/>
          </p:cNvSpPr>
          <p:nvPr>
            <p:ph type="dt" sz="half" idx="10"/>
          </p:nvPr>
        </p:nvSpPr>
        <p:spPr/>
        <p:txBody>
          <a:bodyPr/>
          <a:lstStyle/>
          <a:p>
            <a:fld id="{C151E25C-AA10-EA44-8F95-FD260859A4A8}" type="datetimeFigureOut">
              <a:rPr kumimoji="1" lang="ja-JP" altLang="en-US" smtClean="0"/>
              <a:t>2024/3/28</a:t>
            </a:fld>
            <a:endParaRPr kumimoji="1" lang="ja-JP" altLang="en-US"/>
          </a:p>
        </p:txBody>
      </p:sp>
      <p:sp>
        <p:nvSpPr>
          <p:cNvPr id="5" name="フッター プレースホルダー 4">
            <a:extLst>
              <a:ext uri="{FF2B5EF4-FFF2-40B4-BE49-F238E27FC236}">
                <a16:creationId xmlns:a16="http://schemas.microsoft.com/office/drawing/2014/main" id="{E64DD005-730C-0595-B6F2-1903D0536B7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E8C39C1-76FE-9C64-5170-5DFDFAE01F0E}"/>
              </a:ext>
            </a:extLst>
          </p:cNvPr>
          <p:cNvSpPr>
            <a:spLocks noGrp="1"/>
          </p:cNvSpPr>
          <p:nvPr>
            <p:ph type="sldNum" sz="quarter" idx="12"/>
          </p:nvPr>
        </p:nvSpPr>
        <p:spPr/>
        <p:txBody>
          <a:bodyPr/>
          <a:lstStyle/>
          <a:p>
            <a:fld id="{7A9903E1-F217-B84B-A33C-46A39E2B4FF7}" type="slidenum">
              <a:rPr kumimoji="1" lang="ja-JP" altLang="en-US" smtClean="0"/>
              <a:t>‹#›</a:t>
            </a:fld>
            <a:endParaRPr kumimoji="1" lang="ja-JP" altLang="en-US"/>
          </a:p>
        </p:txBody>
      </p:sp>
    </p:spTree>
    <p:extLst>
      <p:ext uri="{BB962C8B-B14F-4D97-AF65-F5344CB8AC3E}">
        <p14:creationId xmlns:p14="http://schemas.microsoft.com/office/powerpoint/2010/main" val="3270896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D484EB-E02D-E4D8-3B79-427765A17103}"/>
              </a:ext>
            </a:extLst>
          </p:cNvPr>
          <p:cNvSpPr>
            <a:spLocks noGrp="1"/>
          </p:cNvSpPr>
          <p:nvPr>
            <p:ph type="title"/>
          </p:nvPr>
        </p:nvSpPr>
        <p:spPr>
          <a:xfrm>
            <a:off x="730250" y="1884363"/>
            <a:ext cx="9220200" cy="31448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35F1431-137D-5520-D0A0-FDD382432867}"/>
              </a:ext>
            </a:extLst>
          </p:cNvPr>
          <p:cNvSpPr>
            <a:spLocks noGrp="1"/>
          </p:cNvSpPr>
          <p:nvPr>
            <p:ph type="body" idx="1"/>
          </p:nvPr>
        </p:nvSpPr>
        <p:spPr>
          <a:xfrm>
            <a:off x="730250" y="5059363"/>
            <a:ext cx="9220200" cy="16525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E4B65E2-9AA3-247E-7500-87A4B3FA4386}"/>
              </a:ext>
            </a:extLst>
          </p:cNvPr>
          <p:cNvSpPr>
            <a:spLocks noGrp="1"/>
          </p:cNvSpPr>
          <p:nvPr>
            <p:ph type="dt" sz="half" idx="10"/>
          </p:nvPr>
        </p:nvSpPr>
        <p:spPr/>
        <p:txBody>
          <a:bodyPr/>
          <a:lstStyle/>
          <a:p>
            <a:fld id="{C151E25C-AA10-EA44-8F95-FD260859A4A8}" type="datetimeFigureOut">
              <a:rPr kumimoji="1" lang="ja-JP" altLang="en-US" smtClean="0"/>
              <a:t>2024/3/28</a:t>
            </a:fld>
            <a:endParaRPr kumimoji="1" lang="ja-JP" altLang="en-US"/>
          </a:p>
        </p:txBody>
      </p:sp>
      <p:sp>
        <p:nvSpPr>
          <p:cNvPr id="5" name="フッター プレースホルダー 4">
            <a:extLst>
              <a:ext uri="{FF2B5EF4-FFF2-40B4-BE49-F238E27FC236}">
                <a16:creationId xmlns:a16="http://schemas.microsoft.com/office/drawing/2014/main" id="{1D4EBA47-849F-FD86-BF63-FC7A434457B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DE9CAC7-CF59-3872-E454-C07FB5BB7970}"/>
              </a:ext>
            </a:extLst>
          </p:cNvPr>
          <p:cNvSpPr>
            <a:spLocks noGrp="1"/>
          </p:cNvSpPr>
          <p:nvPr>
            <p:ph type="sldNum" sz="quarter" idx="12"/>
          </p:nvPr>
        </p:nvSpPr>
        <p:spPr/>
        <p:txBody>
          <a:bodyPr/>
          <a:lstStyle/>
          <a:p>
            <a:fld id="{7A9903E1-F217-B84B-A33C-46A39E2B4FF7}" type="slidenum">
              <a:rPr kumimoji="1" lang="ja-JP" altLang="en-US" smtClean="0"/>
              <a:t>‹#›</a:t>
            </a:fld>
            <a:endParaRPr kumimoji="1" lang="ja-JP" altLang="en-US"/>
          </a:p>
        </p:txBody>
      </p:sp>
    </p:spTree>
    <p:extLst>
      <p:ext uri="{BB962C8B-B14F-4D97-AF65-F5344CB8AC3E}">
        <p14:creationId xmlns:p14="http://schemas.microsoft.com/office/powerpoint/2010/main" val="463949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B41C18-EEDB-F8A5-05A0-46F237E6981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B695FCF-E13C-6AA1-37EA-22551EF4D987}"/>
              </a:ext>
            </a:extLst>
          </p:cNvPr>
          <p:cNvSpPr>
            <a:spLocks noGrp="1"/>
          </p:cNvSpPr>
          <p:nvPr>
            <p:ph sz="half" idx="1"/>
          </p:nvPr>
        </p:nvSpPr>
        <p:spPr>
          <a:xfrm>
            <a:off x="735013" y="2012950"/>
            <a:ext cx="4533900" cy="47958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68D9A49-2568-CEE5-38C1-916DEB1B7EE6}"/>
              </a:ext>
            </a:extLst>
          </p:cNvPr>
          <p:cNvSpPr>
            <a:spLocks noGrp="1"/>
          </p:cNvSpPr>
          <p:nvPr>
            <p:ph sz="half" idx="2"/>
          </p:nvPr>
        </p:nvSpPr>
        <p:spPr>
          <a:xfrm>
            <a:off x="5421313" y="2012950"/>
            <a:ext cx="4535487" cy="47958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8884F39-6080-18CB-1496-DDC9D2BCD2EB}"/>
              </a:ext>
            </a:extLst>
          </p:cNvPr>
          <p:cNvSpPr>
            <a:spLocks noGrp="1"/>
          </p:cNvSpPr>
          <p:nvPr>
            <p:ph type="dt" sz="half" idx="10"/>
          </p:nvPr>
        </p:nvSpPr>
        <p:spPr/>
        <p:txBody>
          <a:bodyPr/>
          <a:lstStyle/>
          <a:p>
            <a:fld id="{C151E25C-AA10-EA44-8F95-FD260859A4A8}" type="datetimeFigureOut">
              <a:rPr kumimoji="1" lang="ja-JP" altLang="en-US" smtClean="0"/>
              <a:t>2024/3/28</a:t>
            </a:fld>
            <a:endParaRPr kumimoji="1" lang="ja-JP" altLang="en-US"/>
          </a:p>
        </p:txBody>
      </p:sp>
      <p:sp>
        <p:nvSpPr>
          <p:cNvPr id="6" name="フッター プレースホルダー 5">
            <a:extLst>
              <a:ext uri="{FF2B5EF4-FFF2-40B4-BE49-F238E27FC236}">
                <a16:creationId xmlns:a16="http://schemas.microsoft.com/office/drawing/2014/main" id="{7E1BA736-EFDE-7279-485F-966903984D7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C0D79C1-A97A-5DF6-93D2-78473F5E4D77}"/>
              </a:ext>
            </a:extLst>
          </p:cNvPr>
          <p:cNvSpPr>
            <a:spLocks noGrp="1"/>
          </p:cNvSpPr>
          <p:nvPr>
            <p:ph type="sldNum" sz="quarter" idx="12"/>
          </p:nvPr>
        </p:nvSpPr>
        <p:spPr/>
        <p:txBody>
          <a:bodyPr/>
          <a:lstStyle/>
          <a:p>
            <a:fld id="{7A9903E1-F217-B84B-A33C-46A39E2B4FF7}" type="slidenum">
              <a:rPr kumimoji="1" lang="ja-JP" altLang="en-US" smtClean="0"/>
              <a:t>‹#›</a:t>
            </a:fld>
            <a:endParaRPr kumimoji="1" lang="ja-JP" altLang="en-US"/>
          </a:p>
        </p:txBody>
      </p:sp>
    </p:spTree>
    <p:extLst>
      <p:ext uri="{BB962C8B-B14F-4D97-AF65-F5344CB8AC3E}">
        <p14:creationId xmlns:p14="http://schemas.microsoft.com/office/powerpoint/2010/main" val="30281428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95ED3A-9048-0CB5-D096-323E97B2B7ED}"/>
              </a:ext>
            </a:extLst>
          </p:cNvPr>
          <p:cNvSpPr>
            <a:spLocks noGrp="1"/>
          </p:cNvSpPr>
          <p:nvPr>
            <p:ph type="title"/>
          </p:nvPr>
        </p:nvSpPr>
        <p:spPr>
          <a:xfrm>
            <a:off x="736600" y="403225"/>
            <a:ext cx="9221788" cy="1460500"/>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A54C454-372E-BF87-A2BA-092C0909B35C}"/>
              </a:ext>
            </a:extLst>
          </p:cNvPr>
          <p:cNvSpPr>
            <a:spLocks noGrp="1"/>
          </p:cNvSpPr>
          <p:nvPr>
            <p:ph type="body" idx="1"/>
          </p:nvPr>
        </p:nvSpPr>
        <p:spPr>
          <a:xfrm>
            <a:off x="736600" y="1852613"/>
            <a:ext cx="4522788"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FC4208C-3651-C971-49C3-6F46F419F587}"/>
              </a:ext>
            </a:extLst>
          </p:cNvPr>
          <p:cNvSpPr>
            <a:spLocks noGrp="1"/>
          </p:cNvSpPr>
          <p:nvPr>
            <p:ph sz="half" idx="2"/>
          </p:nvPr>
        </p:nvSpPr>
        <p:spPr>
          <a:xfrm>
            <a:off x="736600" y="2760663"/>
            <a:ext cx="4522788" cy="406241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3AEDD6E-E188-E303-37D4-B59FF5AE9DB5}"/>
              </a:ext>
            </a:extLst>
          </p:cNvPr>
          <p:cNvSpPr>
            <a:spLocks noGrp="1"/>
          </p:cNvSpPr>
          <p:nvPr>
            <p:ph type="body" sz="quarter" idx="3"/>
          </p:nvPr>
        </p:nvSpPr>
        <p:spPr>
          <a:xfrm>
            <a:off x="5413375" y="1852613"/>
            <a:ext cx="4545013"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D63AAA4-E4DC-D06C-4A94-CB5C602CD6D2}"/>
              </a:ext>
            </a:extLst>
          </p:cNvPr>
          <p:cNvSpPr>
            <a:spLocks noGrp="1"/>
          </p:cNvSpPr>
          <p:nvPr>
            <p:ph sz="quarter" idx="4"/>
          </p:nvPr>
        </p:nvSpPr>
        <p:spPr>
          <a:xfrm>
            <a:off x="5413375" y="2760663"/>
            <a:ext cx="4545013" cy="406241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2EF810E-3388-D435-E0C8-86766F26D87E}"/>
              </a:ext>
            </a:extLst>
          </p:cNvPr>
          <p:cNvSpPr>
            <a:spLocks noGrp="1"/>
          </p:cNvSpPr>
          <p:nvPr>
            <p:ph type="dt" sz="half" idx="10"/>
          </p:nvPr>
        </p:nvSpPr>
        <p:spPr/>
        <p:txBody>
          <a:bodyPr/>
          <a:lstStyle/>
          <a:p>
            <a:fld id="{C151E25C-AA10-EA44-8F95-FD260859A4A8}" type="datetimeFigureOut">
              <a:rPr kumimoji="1" lang="ja-JP" altLang="en-US" smtClean="0"/>
              <a:t>2024/3/28</a:t>
            </a:fld>
            <a:endParaRPr kumimoji="1" lang="ja-JP" altLang="en-US"/>
          </a:p>
        </p:txBody>
      </p:sp>
      <p:sp>
        <p:nvSpPr>
          <p:cNvPr id="8" name="フッター プレースホルダー 7">
            <a:extLst>
              <a:ext uri="{FF2B5EF4-FFF2-40B4-BE49-F238E27FC236}">
                <a16:creationId xmlns:a16="http://schemas.microsoft.com/office/drawing/2014/main" id="{3584221B-4B03-7655-05F4-3BC0236D4BD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0528B5F-5301-7230-8190-B32DBF0F6408}"/>
              </a:ext>
            </a:extLst>
          </p:cNvPr>
          <p:cNvSpPr>
            <a:spLocks noGrp="1"/>
          </p:cNvSpPr>
          <p:nvPr>
            <p:ph type="sldNum" sz="quarter" idx="12"/>
          </p:nvPr>
        </p:nvSpPr>
        <p:spPr/>
        <p:txBody>
          <a:bodyPr/>
          <a:lstStyle/>
          <a:p>
            <a:fld id="{7A9903E1-F217-B84B-A33C-46A39E2B4FF7}" type="slidenum">
              <a:rPr kumimoji="1" lang="ja-JP" altLang="en-US" smtClean="0"/>
              <a:t>‹#›</a:t>
            </a:fld>
            <a:endParaRPr kumimoji="1" lang="ja-JP" altLang="en-US"/>
          </a:p>
        </p:txBody>
      </p:sp>
    </p:spTree>
    <p:extLst>
      <p:ext uri="{BB962C8B-B14F-4D97-AF65-F5344CB8AC3E}">
        <p14:creationId xmlns:p14="http://schemas.microsoft.com/office/powerpoint/2010/main" val="20193169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C77F04-4283-CB6D-2E26-4014B49DE2C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C48CC32-DE47-C761-D24C-C4462D4AE6A6}"/>
              </a:ext>
            </a:extLst>
          </p:cNvPr>
          <p:cNvSpPr>
            <a:spLocks noGrp="1"/>
          </p:cNvSpPr>
          <p:nvPr>
            <p:ph type="dt" sz="half" idx="10"/>
          </p:nvPr>
        </p:nvSpPr>
        <p:spPr/>
        <p:txBody>
          <a:bodyPr/>
          <a:lstStyle/>
          <a:p>
            <a:fld id="{C151E25C-AA10-EA44-8F95-FD260859A4A8}" type="datetimeFigureOut">
              <a:rPr kumimoji="1" lang="ja-JP" altLang="en-US" smtClean="0"/>
              <a:t>2024/3/28</a:t>
            </a:fld>
            <a:endParaRPr kumimoji="1" lang="ja-JP" altLang="en-US"/>
          </a:p>
        </p:txBody>
      </p:sp>
      <p:sp>
        <p:nvSpPr>
          <p:cNvPr id="4" name="フッター プレースホルダー 3">
            <a:extLst>
              <a:ext uri="{FF2B5EF4-FFF2-40B4-BE49-F238E27FC236}">
                <a16:creationId xmlns:a16="http://schemas.microsoft.com/office/drawing/2014/main" id="{184B8245-3076-5E84-0B4D-BC706BB08F41}"/>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CDFEFFC-3596-C39B-B66A-543F0AF76E27}"/>
              </a:ext>
            </a:extLst>
          </p:cNvPr>
          <p:cNvSpPr>
            <a:spLocks noGrp="1"/>
          </p:cNvSpPr>
          <p:nvPr>
            <p:ph type="sldNum" sz="quarter" idx="12"/>
          </p:nvPr>
        </p:nvSpPr>
        <p:spPr/>
        <p:txBody>
          <a:bodyPr/>
          <a:lstStyle/>
          <a:p>
            <a:fld id="{7A9903E1-F217-B84B-A33C-46A39E2B4FF7}" type="slidenum">
              <a:rPr kumimoji="1" lang="ja-JP" altLang="en-US" smtClean="0"/>
              <a:t>‹#›</a:t>
            </a:fld>
            <a:endParaRPr kumimoji="1" lang="ja-JP" altLang="en-US"/>
          </a:p>
        </p:txBody>
      </p:sp>
    </p:spTree>
    <p:extLst>
      <p:ext uri="{BB962C8B-B14F-4D97-AF65-F5344CB8AC3E}">
        <p14:creationId xmlns:p14="http://schemas.microsoft.com/office/powerpoint/2010/main" val="24322647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DCBF9F5-10FD-90C3-44A2-38F08482A5FE}"/>
              </a:ext>
            </a:extLst>
          </p:cNvPr>
          <p:cNvSpPr>
            <a:spLocks noGrp="1"/>
          </p:cNvSpPr>
          <p:nvPr>
            <p:ph type="dt" sz="half" idx="10"/>
          </p:nvPr>
        </p:nvSpPr>
        <p:spPr/>
        <p:txBody>
          <a:bodyPr/>
          <a:lstStyle/>
          <a:p>
            <a:fld id="{C151E25C-AA10-EA44-8F95-FD260859A4A8}" type="datetimeFigureOut">
              <a:rPr kumimoji="1" lang="ja-JP" altLang="en-US" smtClean="0"/>
              <a:t>2024/3/28</a:t>
            </a:fld>
            <a:endParaRPr kumimoji="1" lang="ja-JP" altLang="en-US"/>
          </a:p>
        </p:txBody>
      </p:sp>
      <p:sp>
        <p:nvSpPr>
          <p:cNvPr id="3" name="フッター プレースホルダー 2">
            <a:extLst>
              <a:ext uri="{FF2B5EF4-FFF2-40B4-BE49-F238E27FC236}">
                <a16:creationId xmlns:a16="http://schemas.microsoft.com/office/drawing/2014/main" id="{97A2BCDB-BBE3-3A4F-B3B1-383CD864DFE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0651590-1D08-9AC0-A1B8-4BAF717ABCE6}"/>
              </a:ext>
            </a:extLst>
          </p:cNvPr>
          <p:cNvSpPr>
            <a:spLocks noGrp="1"/>
          </p:cNvSpPr>
          <p:nvPr>
            <p:ph type="sldNum" sz="quarter" idx="12"/>
          </p:nvPr>
        </p:nvSpPr>
        <p:spPr/>
        <p:txBody>
          <a:bodyPr/>
          <a:lstStyle/>
          <a:p>
            <a:fld id="{7A9903E1-F217-B84B-A33C-46A39E2B4FF7}" type="slidenum">
              <a:rPr kumimoji="1" lang="ja-JP" altLang="en-US" smtClean="0"/>
              <a:t>‹#›</a:t>
            </a:fld>
            <a:endParaRPr kumimoji="1" lang="ja-JP" altLang="en-US"/>
          </a:p>
        </p:txBody>
      </p:sp>
    </p:spTree>
    <p:extLst>
      <p:ext uri="{BB962C8B-B14F-4D97-AF65-F5344CB8AC3E}">
        <p14:creationId xmlns:p14="http://schemas.microsoft.com/office/powerpoint/2010/main" val="9754656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03CA78-B0E6-2F66-64D7-787F58F95D05}"/>
              </a:ext>
            </a:extLst>
          </p:cNvPr>
          <p:cNvSpPr>
            <a:spLocks noGrp="1"/>
          </p:cNvSpPr>
          <p:nvPr>
            <p:ph type="title"/>
          </p:nvPr>
        </p:nvSpPr>
        <p:spPr>
          <a:xfrm>
            <a:off x="736600" y="503238"/>
            <a:ext cx="3448050" cy="17653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12D246A-11C4-6567-5756-04712AC1A2C3}"/>
              </a:ext>
            </a:extLst>
          </p:cNvPr>
          <p:cNvSpPr>
            <a:spLocks noGrp="1"/>
          </p:cNvSpPr>
          <p:nvPr>
            <p:ph idx="1"/>
          </p:nvPr>
        </p:nvSpPr>
        <p:spPr>
          <a:xfrm>
            <a:off x="4545013" y="1089025"/>
            <a:ext cx="541337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1B8DA0C-308F-7587-B30B-59EBC1638BD3}"/>
              </a:ext>
            </a:extLst>
          </p:cNvPr>
          <p:cNvSpPr>
            <a:spLocks noGrp="1"/>
          </p:cNvSpPr>
          <p:nvPr>
            <p:ph type="body" sz="half" idx="2"/>
          </p:nvPr>
        </p:nvSpPr>
        <p:spPr>
          <a:xfrm>
            <a:off x="736600" y="2268538"/>
            <a:ext cx="344805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2D24204-2FF6-C4F2-3BEB-CEED0D693AED}"/>
              </a:ext>
            </a:extLst>
          </p:cNvPr>
          <p:cNvSpPr>
            <a:spLocks noGrp="1"/>
          </p:cNvSpPr>
          <p:nvPr>
            <p:ph type="dt" sz="half" idx="10"/>
          </p:nvPr>
        </p:nvSpPr>
        <p:spPr/>
        <p:txBody>
          <a:bodyPr/>
          <a:lstStyle/>
          <a:p>
            <a:fld id="{C151E25C-AA10-EA44-8F95-FD260859A4A8}" type="datetimeFigureOut">
              <a:rPr kumimoji="1" lang="ja-JP" altLang="en-US" smtClean="0"/>
              <a:t>2024/3/28</a:t>
            </a:fld>
            <a:endParaRPr kumimoji="1" lang="ja-JP" altLang="en-US"/>
          </a:p>
        </p:txBody>
      </p:sp>
      <p:sp>
        <p:nvSpPr>
          <p:cNvPr id="6" name="フッター プレースホルダー 5">
            <a:extLst>
              <a:ext uri="{FF2B5EF4-FFF2-40B4-BE49-F238E27FC236}">
                <a16:creationId xmlns:a16="http://schemas.microsoft.com/office/drawing/2014/main" id="{84A9DE6D-1CC9-5F50-5FB2-854032A6023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1244452-B5C0-2EB3-2769-98E5460975B4}"/>
              </a:ext>
            </a:extLst>
          </p:cNvPr>
          <p:cNvSpPr>
            <a:spLocks noGrp="1"/>
          </p:cNvSpPr>
          <p:nvPr>
            <p:ph type="sldNum" sz="quarter" idx="12"/>
          </p:nvPr>
        </p:nvSpPr>
        <p:spPr/>
        <p:txBody>
          <a:bodyPr/>
          <a:lstStyle/>
          <a:p>
            <a:fld id="{7A9903E1-F217-B84B-A33C-46A39E2B4FF7}" type="slidenum">
              <a:rPr kumimoji="1" lang="ja-JP" altLang="en-US" smtClean="0"/>
              <a:t>‹#›</a:t>
            </a:fld>
            <a:endParaRPr kumimoji="1" lang="ja-JP" altLang="en-US"/>
          </a:p>
        </p:txBody>
      </p:sp>
    </p:spTree>
    <p:extLst>
      <p:ext uri="{BB962C8B-B14F-4D97-AF65-F5344CB8AC3E}">
        <p14:creationId xmlns:p14="http://schemas.microsoft.com/office/powerpoint/2010/main" val="3241144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1FC513-5290-1D41-9DB0-62E384D1EEB1}" type="datetimeFigureOut">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F5994-202E-6F4B-960D-BA413A3313E6}" type="slidenum">
              <a:rPr kumimoji="1" lang="ja-JP" altLang="en-US" smtClean="0"/>
              <a:t>‹#›</a:t>
            </a:fld>
            <a:endParaRPr kumimoji="1" lang="ja-JP" altLang="en-US"/>
          </a:p>
        </p:txBody>
      </p:sp>
    </p:spTree>
    <p:extLst>
      <p:ext uri="{BB962C8B-B14F-4D97-AF65-F5344CB8AC3E}">
        <p14:creationId xmlns:p14="http://schemas.microsoft.com/office/powerpoint/2010/main" val="30377767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6CB75E-69D4-F8CE-7958-C75F1DBB43D9}"/>
              </a:ext>
            </a:extLst>
          </p:cNvPr>
          <p:cNvSpPr>
            <a:spLocks noGrp="1"/>
          </p:cNvSpPr>
          <p:nvPr>
            <p:ph type="title"/>
          </p:nvPr>
        </p:nvSpPr>
        <p:spPr>
          <a:xfrm>
            <a:off x="736600" y="503238"/>
            <a:ext cx="3448050" cy="17653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79094CA-0406-CC2D-86F7-F64FEC205560}"/>
              </a:ext>
            </a:extLst>
          </p:cNvPr>
          <p:cNvSpPr>
            <a:spLocks noGrp="1"/>
          </p:cNvSpPr>
          <p:nvPr>
            <p:ph type="pic" idx="1"/>
          </p:nvPr>
        </p:nvSpPr>
        <p:spPr>
          <a:xfrm>
            <a:off x="4545013" y="1089025"/>
            <a:ext cx="541337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B69C60F3-D1C9-9088-BEFC-59FEC156F5A0}"/>
              </a:ext>
            </a:extLst>
          </p:cNvPr>
          <p:cNvSpPr>
            <a:spLocks noGrp="1"/>
          </p:cNvSpPr>
          <p:nvPr>
            <p:ph type="body" sz="half" idx="2"/>
          </p:nvPr>
        </p:nvSpPr>
        <p:spPr>
          <a:xfrm>
            <a:off x="736600" y="2268538"/>
            <a:ext cx="344805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FACD784-5505-1FCC-622D-93565BC9881D}"/>
              </a:ext>
            </a:extLst>
          </p:cNvPr>
          <p:cNvSpPr>
            <a:spLocks noGrp="1"/>
          </p:cNvSpPr>
          <p:nvPr>
            <p:ph type="dt" sz="half" idx="10"/>
          </p:nvPr>
        </p:nvSpPr>
        <p:spPr/>
        <p:txBody>
          <a:bodyPr/>
          <a:lstStyle/>
          <a:p>
            <a:fld id="{C151E25C-AA10-EA44-8F95-FD260859A4A8}" type="datetimeFigureOut">
              <a:rPr kumimoji="1" lang="ja-JP" altLang="en-US" smtClean="0"/>
              <a:t>2024/3/28</a:t>
            </a:fld>
            <a:endParaRPr kumimoji="1" lang="ja-JP" altLang="en-US"/>
          </a:p>
        </p:txBody>
      </p:sp>
      <p:sp>
        <p:nvSpPr>
          <p:cNvPr id="6" name="フッター プレースホルダー 5">
            <a:extLst>
              <a:ext uri="{FF2B5EF4-FFF2-40B4-BE49-F238E27FC236}">
                <a16:creationId xmlns:a16="http://schemas.microsoft.com/office/drawing/2014/main" id="{AD0D6380-FF23-E40C-1FF8-9F842F74B54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9B5C20A-7CA2-4C5D-2DF9-F9D7FB08E53B}"/>
              </a:ext>
            </a:extLst>
          </p:cNvPr>
          <p:cNvSpPr>
            <a:spLocks noGrp="1"/>
          </p:cNvSpPr>
          <p:nvPr>
            <p:ph type="sldNum" sz="quarter" idx="12"/>
          </p:nvPr>
        </p:nvSpPr>
        <p:spPr/>
        <p:txBody>
          <a:bodyPr/>
          <a:lstStyle/>
          <a:p>
            <a:fld id="{7A9903E1-F217-B84B-A33C-46A39E2B4FF7}" type="slidenum">
              <a:rPr kumimoji="1" lang="ja-JP" altLang="en-US" smtClean="0"/>
              <a:t>‹#›</a:t>
            </a:fld>
            <a:endParaRPr kumimoji="1" lang="ja-JP" altLang="en-US"/>
          </a:p>
        </p:txBody>
      </p:sp>
    </p:spTree>
    <p:extLst>
      <p:ext uri="{BB962C8B-B14F-4D97-AF65-F5344CB8AC3E}">
        <p14:creationId xmlns:p14="http://schemas.microsoft.com/office/powerpoint/2010/main" val="26651867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4015FC-3547-16BC-8CE9-8FFA2567153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368E0A4-6C66-2A80-C70E-CBACAA7D74C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F0C27B6-31DF-AC03-5D7D-0A600628AD78}"/>
              </a:ext>
            </a:extLst>
          </p:cNvPr>
          <p:cNvSpPr>
            <a:spLocks noGrp="1"/>
          </p:cNvSpPr>
          <p:nvPr>
            <p:ph type="dt" sz="half" idx="10"/>
          </p:nvPr>
        </p:nvSpPr>
        <p:spPr/>
        <p:txBody>
          <a:bodyPr/>
          <a:lstStyle/>
          <a:p>
            <a:fld id="{C151E25C-AA10-EA44-8F95-FD260859A4A8}" type="datetimeFigureOut">
              <a:rPr kumimoji="1" lang="ja-JP" altLang="en-US" smtClean="0"/>
              <a:t>2024/3/28</a:t>
            </a:fld>
            <a:endParaRPr kumimoji="1" lang="ja-JP" altLang="en-US"/>
          </a:p>
        </p:txBody>
      </p:sp>
      <p:sp>
        <p:nvSpPr>
          <p:cNvPr id="5" name="フッター プレースホルダー 4">
            <a:extLst>
              <a:ext uri="{FF2B5EF4-FFF2-40B4-BE49-F238E27FC236}">
                <a16:creationId xmlns:a16="http://schemas.microsoft.com/office/drawing/2014/main" id="{B3A3A033-DD4C-4CAB-5A17-1A1CD17568C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8726697-237D-14A9-B144-1E266ED2A4CF}"/>
              </a:ext>
            </a:extLst>
          </p:cNvPr>
          <p:cNvSpPr>
            <a:spLocks noGrp="1"/>
          </p:cNvSpPr>
          <p:nvPr>
            <p:ph type="sldNum" sz="quarter" idx="12"/>
          </p:nvPr>
        </p:nvSpPr>
        <p:spPr/>
        <p:txBody>
          <a:bodyPr/>
          <a:lstStyle/>
          <a:p>
            <a:fld id="{7A9903E1-F217-B84B-A33C-46A39E2B4FF7}" type="slidenum">
              <a:rPr kumimoji="1" lang="ja-JP" altLang="en-US" smtClean="0"/>
              <a:t>‹#›</a:t>
            </a:fld>
            <a:endParaRPr kumimoji="1" lang="ja-JP" altLang="en-US"/>
          </a:p>
        </p:txBody>
      </p:sp>
    </p:spTree>
    <p:extLst>
      <p:ext uri="{BB962C8B-B14F-4D97-AF65-F5344CB8AC3E}">
        <p14:creationId xmlns:p14="http://schemas.microsoft.com/office/powerpoint/2010/main" val="13185091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A618E40-4FA2-B400-FEDF-32BB40D82693}"/>
              </a:ext>
            </a:extLst>
          </p:cNvPr>
          <p:cNvSpPr>
            <a:spLocks noGrp="1"/>
          </p:cNvSpPr>
          <p:nvPr>
            <p:ph type="title" orient="vert"/>
          </p:nvPr>
        </p:nvSpPr>
        <p:spPr>
          <a:xfrm>
            <a:off x="7651750" y="403225"/>
            <a:ext cx="2305050" cy="6405563"/>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A1053B2-9D5E-B124-EF4C-8622775D7809}"/>
              </a:ext>
            </a:extLst>
          </p:cNvPr>
          <p:cNvSpPr>
            <a:spLocks noGrp="1"/>
          </p:cNvSpPr>
          <p:nvPr>
            <p:ph type="body" orient="vert" idx="1"/>
          </p:nvPr>
        </p:nvSpPr>
        <p:spPr>
          <a:xfrm>
            <a:off x="735013" y="403225"/>
            <a:ext cx="6764337" cy="640556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B9DB10E-9EB7-F1B0-00E6-CFA5C61022F6}"/>
              </a:ext>
            </a:extLst>
          </p:cNvPr>
          <p:cNvSpPr>
            <a:spLocks noGrp="1"/>
          </p:cNvSpPr>
          <p:nvPr>
            <p:ph type="dt" sz="half" idx="10"/>
          </p:nvPr>
        </p:nvSpPr>
        <p:spPr/>
        <p:txBody>
          <a:bodyPr/>
          <a:lstStyle/>
          <a:p>
            <a:fld id="{C151E25C-AA10-EA44-8F95-FD260859A4A8}" type="datetimeFigureOut">
              <a:rPr kumimoji="1" lang="ja-JP" altLang="en-US" smtClean="0"/>
              <a:t>2024/3/28</a:t>
            </a:fld>
            <a:endParaRPr kumimoji="1" lang="ja-JP" altLang="en-US"/>
          </a:p>
        </p:txBody>
      </p:sp>
      <p:sp>
        <p:nvSpPr>
          <p:cNvPr id="5" name="フッター プレースホルダー 4">
            <a:extLst>
              <a:ext uri="{FF2B5EF4-FFF2-40B4-BE49-F238E27FC236}">
                <a16:creationId xmlns:a16="http://schemas.microsoft.com/office/drawing/2014/main" id="{324F75AC-745F-6992-FD5D-A2C700338B2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413A03D-E100-875F-F919-F0D10802004C}"/>
              </a:ext>
            </a:extLst>
          </p:cNvPr>
          <p:cNvSpPr>
            <a:spLocks noGrp="1"/>
          </p:cNvSpPr>
          <p:nvPr>
            <p:ph type="sldNum" sz="quarter" idx="12"/>
          </p:nvPr>
        </p:nvSpPr>
        <p:spPr/>
        <p:txBody>
          <a:bodyPr/>
          <a:lstStyle/>
          <a:p>
            <a:fld id="{7A9903E1-F217-B84B-A33C-46A39E2B4FF7}" type="slidenum">
              <a:rPr kumimoji="1" lang="ja-JP" altLang="en-US" smtClean="0"/>
              <a:t>‹#›</a:t>
            </a:fld>
            <a:endParaRPr kumimoji="1" lang="ja-JP" altLang="en-US"/>
          </a:p>
        </p:txBody>
      </p:sp>
    </p:spTree>
    <p:extLst>
      <p:ext uri="{BB962C8B-B14F-4D97-AF65-F5344CB8AC3E}">
        <p14:creationId xmlns:p14="http://schemas.microsoft.com/office/powerpoint/2010/main" val="1239169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B1FC513-5290-1D41-9DB0-62E384D1EEB1}" type="datetimeFigureOut">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0F5994-202E-6F4B-960D-BA413A3313E6}" type="slidenum">
              <a:rPr kumimoji="1" lang="ja-JP" altLang="en-US" smtClean="0"/>
              <a:t>‹#›</a:t>
            </a:fld>
            <a:endParaRPr kumimoji="1" lang="ja-JP" altLang="en-US"/>
          </a:p>
        </p:txBody>
      </p:sp>
    </p:spTree>
    <p:extLst>
      <p:ext uri="{BB962C8B-B14F-4D97-AF65-F5344CB8AC3E}">
        <p14:creationId xmlns:p14="http://schemas.microsoft.com/office/powerpoint/2010/main" val="751129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B1FC513-5290-1D41-9DB0-62E384D1EEB1}" type="datetimeFigureOut">
              <a:rPr kumimoji="1" lang="ja-JP" altLang="en-US" smtClean="0"/>
              <a:t>2024/3/28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0F5994-202E-6F4B-960D-BA413A3313E6}" type="slidenum">
              <a:rPr kumimoji="1" lang="ja-JP" altLang="en-US" smtClean="0"/>
              <a:t>‹#›</a:t>
            </a:fld>
            <a:endParaRPr kumimoji="1" lang="ja-JP" altLang="en-US"/>
          </a:p>
        </p:txBody>
      </p:sp>
    </p:spTree>
    <p:extLst>
      <p:ext uri="{BB962C8B-B14F-4D97-AF65-F5344CB8AC3E}">
        <p14:creationId xmlns:p14="http://schemas.microsoft.com/office/powerpoint/2010/main" val="2010188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B1FC513-5290-1D41-9DB0-62E384D1EEB1}" type="datetimeFigureOut">
              <a:rPr kumimoji="1" lang="ja-JP" altLang="en-US" smtClean="0"/>
              <a:t>2024/3/28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50F5994-202E-6F4B-960D-BA413A3313E6}" type="slidenum">
              <a:rPr kumimoji="1" lang="ja-JP" altLang="en-US" smtClean="0"/>
              <a:t>‹#›</a:t>
            </a:fld>
            <a:endParaRPr kumimoji="1" lang="ja-JP" altLang="en-US"/>
          </a:p>
        </p:txBody>
      </p:sp>
    </p:spTree>
    <p:extLst>
      <p:ext uri="{BB962C8B-B14F-4D97-AF65-F5344CB8AC3E}">
        <p14:creationId xmlns:p14="http://schemas.microsoft.com/office/powerpoint/2010/main" val="2377758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B1FC513-5290-1D41-9DB0-62E384D1EEB1}" type="datetimeFigureOut">
              <a:rPr kumimoji="1" lang="ja-JP" altLang="en-US" smtClean="0"/>
              <a:t>2024/3/28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50F5994-202E-6F4B-960D-BA413A3313E6}" type="slidenum">
              <a:rPr kumimoji="1" lang="ja-JP" altLang="en-US" smtClean="0"/>
              <a:t>‹#›</a:t>
            </a:fld>
            <a:endParaRPr kumimoji="1" lang="ja-JP" altLang="en-US"/>
          </a:p>
        </p:txBody>
      </p:sp>
    </p:spTree>
    <p:extLst>
      <p:ext uri="{BB962C8B-B14F-4D97-AF65-F5344CB8AC3E}">
        <p14:creationId xmlns:p14="http://schemas.microsoft.com/office/powerpoint/2010/main" val="3467646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1FC513-5290-1D41-9DB0-62E384D1EEB1}" type="datetimeFigureOut">
              <a:rPr kumimoji="1" lang="ja-JP" altLang="en-US" smtClean="0"/>
              <a:t>2024/3/28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50F5994-202E-6F4B-960D-BA413A3313E6}" type="slidenum">
              <a:rPr kumimoji="1" lang="ja-JP" altLang="en-US" smtClean="0"/>
              <a:t>‹#›</a:t>
            </a:fld>
            <a:endParaRPr kumimoji="1" lang="ja-JP" altLang="en-US"/>
          </a:p>
        </p:txBody>
      </p:sp>
    </p:spTree>
    <p:extLst>
      <p:ext uri="{BB962C8B-B14F-4D97-AF65-F5344CB8AC3E}">
        <p14:creationId xmlns:p14="http://schemas.microsoft.com/office/powerpoint/2010/main" val="2102109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B1FC513-5290-1D41-9DB0-62E384D1EEB1}" type="datetimeFigureOut">
              <a:rPr kumimoji="1" lang="ja-JP" altLang="en-US" smtClean="0"/>
              <a:t>2024/3/28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0F5994-202E-6F4B-960D-BA413A3313E6}" type="slidenum">
              <a:rPr kumimoji="1" lang="ja-JP" altLang="en-US" smtClean="0"/>
              <a:t>‹#›</a:t>
            </a:fld>
            <a:endParaRPr kumimoji="1" lang="ja-JP" altLang="en-US"/>
          </a:p>
        </p:txBody>
      </p:sp>
    </p:spTree>
    <p:extLst>
      <p:ext uri="{BB962C8B-B14F-4D97-AF65-F5344CB8AC3E}">
        <p14:creationId xmlns:p14="http://schemas.microsoft.com/office/powerpoint/2010/main" val="1618875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B1FC513-5290-1D41-9DB0-62E384D1EEB1}" type="datetimeFigureOut">
              <a:rPr kumimoji="1" lang="ja-JP" altLang="en-US" smtClean="0"/>
              <a:t>2024/3/28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0F5994-202E-6F4B-960D-BA413A3313E6}" type="slidenum">
              <a:rPr kumimoji="1" lang="ja-JP" altLang="en-US" smtClean="0"/>
              <a:t>‹#›</a:t>
            </a:fld>
            <a:endParaRPr kumimoji="1" lang="ja-JP" altLang="en-US"/>
          </a:p>
        </p:txBody>
      </p:sp>
    </p:spTree>
    <p:extLst>
      <p:ext uri="{BB962C8B-B14F-4D97-AF65-F5344CB8AC3E}">
        <p14:creationId xmlns:p14="http://schemas.microsoft.com/office/powerpoint/2010/main" val="4020217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9B1FC513-5290-1D41-9DB0-62E384D1EEB1}" type="datetimeFigureOut">
              <a:rPr kumimoji="1" lang="ja-JP" altLang="en-US" smtClean="0"/>
              <a:t>2024/3/28</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F50F5994-202E-6F4B-960D-BA413A3313E6}" type="slidenum">
              <a:rPr kumimoji="1" lang="ja-JP" altLang="en-US" smtClean="0"/>
              <a:t>‹#›</a:t>
            </a:fld>
            <a:endParaRPr kumimoji="1" lang="ja-JP" altLang="en-US"/>
          </a:p>
        </p:txBody>
      </p:sp>
    </p:spTree>
    <p:extLst>
      <p:ext uri="{BB962C8B-B14F-4D97-AF65-F5344CB8AC3E}">
        <p14:creationId xmlns:p14="http://schemas.microsoft.com/office/powerpoint/2010/main" val="2537868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81" userDrawn="1">
          <p15:clr>
            <a:srgbClr val="F26B43"/>
          </p15:clr>
        </p15:guide>
        <p15:guide id="2" pos="3367"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2F8959E-E686-0432-43F2-FBA1875C1A15}"/>
              </a:ext>
            </a:extLst>
          </p:cNvPr>
          <p:cNvSpPr>
            <a:spLocks noGrp="1"/>
          </p:cNvSpPr>
          <p:nvPr>
            <p:ph type="title"/>
          </p:nvPr>
        </p:nvSpPr>
        <p:spPr>
          <a:xfrm>
            <a:off x="735013" y="403225"/>
            <a:ext cx="9221787" cy="14605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2156E81-393A-9C19-DAB1-4121AB575335}"/>
              </a:ext>
            </a:extLst>
          </p:cNvPr>
          <p:cNvSpPr>
            <a:spLocks noGrp="1"/>
          </p:cNvSpPr>
          <p:nvPr>
            <p:ph type="body" idx="1"/>
          </p:nvPr>
        </p:nvSpPr>
        <p:spPr>
          <a:xfrm>
            <a:off x="735013" y="2012950"/>
            <a:ext cx="9221787" cy="47958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F14452A-4831-14AB-A928-7F9F6F7E731F}"/>
              </a:ext>
            </a:extLst>
          </p:cNvPr>
          <p:cNvSpPr>
            <a:spLocks noGrp="1"/>
          </p:cNvSpPr>
          <p:nvPr>
            <p:ph type="dt" sz="half" idx="2"/>
          </p:nvPr>
        </p:nvSpPr>
        <p:spPr>
          <a:xfrm>
            <a:off x="735013" y="7007225"/>
            <a:ext cx="2405062" cy="401638"/>
          </a:xfrm>
          <a:prstGeom prst="rect">
            <a:avLst/>
          </a:prstGeom>
        </p:spPr>
        <p:txBody>
          <a:bodyPr vert="horz" lIns="91440" tIns="45720" rIns="91440" bIns="45720" rtlCol="0" anchor="ctr"/>
          <a:lstStyle>
            <a:lvl1pPr algn="l">
              <a:defRPr sz="1200">
                <a:solidFill>
                  <a:schemeClr val="tx1">
                    <a:tint val="75000"/>
                  </a:schemeClr>
                </a:solidFill>
              </a:defRPr>
            </a:lvl1pPr>
          </a:lstStyle>
          <a:p>
            <a:fld id="{C151E25C-AA10-EA44-8F95-FD260859A4A8}" type="datetimeFigureOut">
              <a:rPr kumimoji="1" lang="ja-JP" altLang="en-US" smtClean="0"/>
              <a:t>2024/3/28</a:t>
            </a:fld>
            <a:endParaRPr kumimoji="1" lang="ja-JP" altLang="en-US"/>
          </a:p>
        </p:txBody>
      </p:sp>
      <p:sp>
        <p:nvSpPr>
          <p:cNvPr id="5" name="フッター プレースホルダー 4">
            <a:extLst>
              <a:ext uri="{FF2B5EF4-FFF2-40B4-BE49-F238E27FC236}">
                <a16:creationId xmlns:a16="http://schemas.microsoft.com/office/drawing/2014/main" id="{857F9307-576F-3F27-6BD3-D9CB795257CA}"/>
              </a:ext>
            </a:extLst>
          </p:cNvPr>
          <p:cNvSpPr>
            <a:spLocks noGrp="1"/>
          </p:cNvSpPr>
          <p:nvPr>
            <p:ph type="ftr" sz="quarter" idx="3"/>
          </p:nvPr>
        </p:nvSpPr>
        <p:spPr>
          <a:xfrm>
            <a:off x="3541713" y="7007225"/>
            <a:ext cx="3608387" cy="4016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41122B3-1BAF-B416-3D30-FFEE68E14F81}"/>
              </a:ext>
            </a:extLst>
          </p:cNvPr>
          <p:cNvSpPr>
            <a:spLocks noGrp="1"/>
          </p:cNvSpPr>
          <p:nvPr>
            <p:ph type="sldNum" sz="quarter" idx="4"/>
          </p:nvPr>
        </p:nvSpPr>
        <p:spPr>
          <a:xfrm>
            <a:off x="7551738" y="7007225"/>
            <a:ext cx="2405062" cy="401638"/>
          </a:xfrm>
          <a:prstGeom prst="rect">
            <a:avLst/>
          </a:prstGeom>
        </p:spPr>
        <p:txBody>
          <a:bodyPr vert="horz" lIns="91440" tIns="45720" rIns="91440" bIns="45720" rtlCol="0" anchor="ctr"/>
          <a:lstStyle>
            <a:lvl1pPr algn="r">
              <a:defRPr sz="1200">
                <a:solidFill>
                  <a:schemeClr val="tx1">
                    <a:tint val="75000"/>
                  </a:schemeClr>
                </a:solidFill>
              </a:defRPr>
            </a:lvl1pPr>
          </a:lstStyle>
          <a:p>
            <a:fld id="{7A9903E1-F217-B84B-A33C-46A39E2B4FF7}" type="slidenum">
              <a:rPr kumimoji="1" lang="ja-JP" altLang="en-US" smtClean="0"/>
              <a:t>‹#›</a:t>
            </a:fld>
            <a:endParaRPr kumimoji="1" lang="ja-JP" altLang="en-US"/>
          </a:p>
        </p:txBody>
      </p:sp>
    </p:spTree>
    <p:extLst>
      <p:ext uri="{BB962C8B-B14F-4D97-AF65-F5344CB8AC3E}">
        <p14:creationId xmlns:p14="http://schemas.microsoft.com/office/powerpoint/2010/main" val="182252598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410392" y="3072094"/>
            <a:ext cx="9869442" cy="3416320"/>
          </a:xfrm>
          <a:prstGeom prst="rect">
            <a:avLst/>
          </a:prstGeom>
        </p:spPr>
        <p:txBody>
          <a:bodyPr wrap="square">
            <a:spAutoFit/>
          </a:bodyPr>
          <a:lstStyle/>
          <a:p>
            <a:r>
              <a:rPr lang="ja-JP" altLang="ja-JP" sz="5400" b="1" dirty="0">
                <a:latin typeface="メイリオ" panose="020B0604030504040204" pitchFamily="50" charset="-128"/>
                <a:ea typeface="メイリオ" panose="020B0604030504040204" pitchFamily="50" charset="-128"/>
              </a:rPr>
              <a:t>知的創造活動によって生み出されたものを</a:t>
            </a:r>
            <a:r>
              <a:rPr lang="ja-JP" altLang="en-US" sz="5400" b="1" dirty="0">
                <a:latin typeface="メイリオ" panose="020B0604030504040204" pitchFamily="50" charset="-128"/>
                <a:ea typeface="メイリオ" panose="020B0604030504040204" pitchFamily="50" charset="-128"/>
              </a:rPr>
              <a:t>，</a:t>
            </a:r>
            <a:r>
              <a:rPr lang="ja-JP" altLang="ja-JP" sz="5400" b="1" dirty="0">
                <a:latin typeface="メイリオ" panose="020B0604030504040204" pitchFamily="50" charset="-128"/>
                <a:ea typeface="メイリオ" panose="020B0604030504040204" pitchFamily="50" charset="-128"/>
              </a:rPr>
              <a:t>創作した人の</a:t>
            </a:r>
            <a:r>
              <a:rPr lang="ja-JP" altLang="en-US" sz="5400" b="1" dirty="0">
                <a:latin typeface="メイリオ" panose="020B0604030504040204" pitchFamily="50" charset="-128"/>
                <a:ea typeface="メイリオ" panose="020B0604030504040204" pitchFamily="50" charset="-128"/>
              </a:rPr>
              <a:t>知的</a:t>
            </a:r>
            <a:r>
              <a:rPr lang="ja-JP" altLang="ja-JP" sz="5400" b="1" dirty="0">
                <a:latin typeface="メイリオ" panose="020B0604030504040204" pitchFamily="50" charset="-128"/>
                <a:ea typeface="メイリオ" panose="020B0604030504040204" pitchFamily="50" charset="-128"/>
              </a:rPr>
              <a:t>財産として</a:t>
            </a:r>
            <a:r>
              <a:rPr lang="ja-JP" altLang="en-US" sz="5400" b="1" dirty="0">
                <a:latin typeface="メイリオ" panose="020B0604030504040204" pitchFamily="50" charset="-128"/>
                <a:ea typeface="メイリオ" panose="020B0604030504040204" pitchFamily="50" charset="-128"/>
              </a:rPr>
              <a:t>，</a:t>
            </a:r>
            <a:r>
              <a:rPr lang="ja-JP" altLang="ja-JP" sz="5400" b="1" dirty="0">
                <a:latin typeface="メイリオ" panose="020B0604030504040204" pitchFamily="50" charset="-128"/>
                <a:ea typeface="メイリオ" panose="020B0604030504040204" pitchFamily="50" charset="-128"/>
              </a:rPr>
              <a:t>一定期間</a:t>
            </a:r>
            <a:r>
              <a:rPr lang="ja-JP" altLang="en-US" sz="5400" b="1" dirty="0">
                <a:latin typeface="メイリオ" panose="020B0604030504040204" pitchFamily="50" charset="-128"/>
                <a:ea typeface="メイリオ" panose="020B0604030504040204" pitchFamily="50" charset="-128"/>
              </a:rPr>
              <a:t>，</a:t>
            </a:r>
            <a:r>
              <a:rPr lang="ja-JP" altLang="ja-JP" sz="5400" b="1" dirty="0">
                <a:latin typeface="メイリオ" panose="020B0604030504040204" pitchFamily="50" charset="-128"/>
                <a:ea typeface="メイリオ" panose="020B0604030504040204" pitchFamily="50" charset="-128"/>
              </a:rPr>
              <a:t>保護する権利のことです。</a:t>
            </a:r>
            <a:endParaRPr lang="en-US" altLang="ja-JP" sz="5400" b="1" dirty="0">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B997D40F-02E5-E98A-A6A0-B136D06320C2}"/>
              </a:ext>
            </a:extLst>
          </p:cNvPr>
          <p:cNvSpPr/>
          <p:nvPr/>
        </p:nvSpPr>
        <p:spPr>
          <a:xfrm>
            <a:off x="1552576" y="990600"/>
            <a:ext cx="7600950" cy="1610070"/>
          </a:xfrm>
          <a:prstGeom prst="rect">
            <a:avLst/>
          </a:prstGeom>
          <a:solidFill>
            <a:schemeClr val="bg1"/>
          </a:solidFill>
          <a:ln w="762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582677" y="1277231"/>
            <a:ext cx="9524872" cy="1323439"/>
          </a:xfrm>
          <a:prstGeom prst="rect">
            <a:avLst/>
          </a:prstGeom>
        </p:spPr>
        <p:txBody>
          <a:bodyPr wrap="square">
            <a:spAutoFit/>
          </a:bodyPr>
          <a:lstStyle/>
          <a:p>
            <a:pPr algn="ctr"/>
            <a:r>
              <a:rPr lang="ja-JP" altLang="en-US" sz="8000" b="1">
                <a:latin typeface="メイリオ" panose="020B0604030504040204" pitchFamily="50" charset="-128"/>
                <a:ea typeface="メイリオ" panose="020B0604030504040204" pitchFamily="50" charset="-128"/>
              </a:rPr>
              <a:t>知的</a:t>
            </a:r>
            <a:r>
              <a:rPr lang="ja-JP" altLang="en-US" sz="8000" b="1" dirty="0">
                <a:latin typeface="メイリオ" panose="020B0604030504040204" pitchFamily="50" charset="-128"/>
                <a:ea typeface="メイリオ" panose="020B0604030504040204" pitchFamily="50" charset="-128"/>
              </a:rPr>
              <a:t>財産権とは</a:t>
            </a:r>
          </a:p>
        </p:txBody>
      </p:sp>
    </p:spTree>
    <p:extLst>
      <p:ext uri="{BB962C8B-B14F-4D97-AF65-F5344CB8AC3E}">
        <p14:creationId xmlns:p14="http://schemas.microsoft.com/office/powerpoint/2010/main" val="1847038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73904" y="2880192"/>
            <a:ext cx="9953438" cy="1569660"/>
          </a:xfrm>
          <a:prstGeom prst="rect">
            <a:avLst/>
          </a:prstGeom>
        </p:spPr>
        <p:txBody>
          <a:bodyPr wrap="square">
            <a:spAutoFit/>
          </a:bodyPr>
          <a:lstStyle/>
          <a:p>
            <a:r>
              <a:rPr lang="ja-JP" altLang="ja-JP" sz="4800" b="1" dirty="0">
                <a:latin typeface="メイリオ" panose="020B0604030504040204" pitchFamily="50" charset="-128"/>
                <a:ea typeface="メイリオ" panose="020B0604030504040204" pitchFamily="50" charset="-128"/>
              </a:rPr>
              <a:t>コピー商品がどこで</a:t>
            </a:r>
            <a:r>
              <a:rPr lang="ja-JP" altLang="en-US" sz="4800" b="1" dirty="0">
                <a:latin typeface="メイリオ" panose="020B0604030504040204" pitchFamily="50" charset="-128"/>
                <a:ea typeface="メイリオ" panose="020B0604030504040204" pitchFamily="50" charset="-128"/>
              </a:rPr>
              <a:t>作ら</a:t>
            </a:r>
            <a:r>
              <a:rPr lang="ja-JP" altLang="ja-JP" sz="4800" b="1" dirty="0">
                <a:latin typeface="メイリオ" panose="020B0604030504040204" pitchFamily="50" charset="-128"/>
                <a:ea typeface="メイリオ" panose="020B0604030504040204" pitchFamily="50" charset="-128"/>
              </a:rPr>
              <a:t>れているか，確認しましょう。</a:t>
            </a:r>
            <a:endParaRPr lang="ja-JP" altLang="en-US" sz="4800" b="1" i="0" dirty="0">
              <a:solidFill>
                <a:srgbClr val="000000"/>
              </a:solidFill>
              <a:effectLst/>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30517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7E2B156C-8E54-ADDE-09F4-C574F333BD85}"/>
              </a:ext>
            </a:extLst>
          </p:cNvPr>
          <p:cNvSpPr/>
          <p:nvPr/>
        </p:nvSpPr>
        <p:spPr>
          <a:xfrm>
            <a:off x="1020156" y="190687"/>
            <a:ext cx="8866854" cy="610266"/>
          </a:xfrm>
          <a:prstGeom prst="rect">
            <a:avLst/>
          </a:prstGeom>
          <a:solidFill>
            <a:schemeClr val="bg1"/>
          </a:solidFill>
          <a:ln w="762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正方形/長方形 1"/>
          <p:cNvSpPr/>
          <p:nvPr/>
        </p:nvSpPr>
        <p:spPr>
          <a:xfrm>
            <a:off x="1093574" y="277733"/>
            <a:ext cx="8866854" cy="523220"/>
          </a:xfrm>
          <a:prstGeom prst="rect">
            <a:avLst/>
          </a:prstGeom>
        </p:spPr>
        <p:txBody>
          <a:bodyPr wrap="square">
            <a:spAutoFit/>
          </a:bodyPr>
          <a:lstStyle/>
          <a:p>
            <a:pPr algn="ctr"/>
            <a:r>
              <a:rPr lang="ja-JP" altLang="ja-JP" sz="2800" b="1" dirty="0">
                <a:latin typeface="メイリオ" panose="020B0604030504040204" pitchFamily="50" charset="-128"/>
                <a:ea typeface="メイリオ" panose="020B0604030504040204" pitchFamily="50" charset="-128"/>
              </a:rPr>
              <a:t>コピー商品がどこで</a:t>
            </a:r>
            <a:r>
              <a:rPr lang="ja-JP" altLang="en-US" sz="2800" b="1" dirty="0">
                <a:latin typeface="メイリオ" panose="020B0604030504040204" pitchFamily="50" charset="-128"/>
                <a:ea typeface="メイリオ" panose="020B0604030504040204" pitchFamily="50" charset="-128"/>
              </a:rPr>
              <a:t>作ら</a:t>
            </a:r>
            <a:r>
              <a:rPr lang="ja-JP" altLang="ja-JP" sz="2800" b="1" dirty="0">
                <a:latin typeface="メイリオ" panose="020B0604030504040204" pitchFamily="50" charset="-128"/>
                <a:ea typeface="メイリオ" panose="020B0604030504040204" pitchFamily="50" charset="-128"/>
              </a:rPr>
              <a:t>れているか，確認しましょう。</a:t>
            </a:r>
            <a:endParaRPr lang="ja-JP" altLang="en-US" sz="2800" b="1" i="0" dirty="0">
              <a:solidFill>
                <a:srgbClr val="000000"/>
              </a:solidFill>
              <a:effectLst/>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939" y="1002068"/>
            <a:ext cx="9404014" cy="6366920"/>
          </a:xfrm>
          <a:prstGeom prst="rect">
            <a:avLst/>
          </a:prstGeom>
        </p:spPr>
      </p:pic>
    </p:spTree>
    <p:extLst>
      <p:ext uri="{BB962C8B-B14F-4D97-AF65-F5344CB8AC3E}">
        <p14:creationId xmlns:p14="http://schemas.microsoft.com/office/powerpoint/2010/main" val="608900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289517" y="1777534"/>
            <a:ext cx="8111192" cy="4154984"/>
          </a:xfrm>
          <a:prstGeom prst="rect">
            <a:avLst/>
          </a:prstGeom>
        </p:spPr>
        <p:txBody>
          <a:bodyPr wrap="square">
            <a:spAutoFit/>
          </a:bodyPr>
          <a:lstStyle/>
          <a:p>
            <a:r>
              <a:rPr lang="ja-JP" altLang="ja-JP" sz="4400" b="1" i="1" dirty="0">
                <a:latin typeface="メイリオ" panose="020B0604030504040204" pitchFamily="50" charset="-128"/>
                <a:ea typeface="メイリオ" panose="020B0604030504040204" pitchFamily="50" charset="-128"/>
              </a:rPr>
              <a:t>コピー商品を</a:t>
            </a:r>
            <a:r>
              <a:rPr lang="ja-JP" altLang="en-US" sz="4400" b="1" i="1" dirty="0">
                <a:latin typeface="メイリオ" panose="020B0604030504040204" pitchFamily="50" charset="-128"/>
                <a:ea typeface="メイリオ" panose="020B0604030504040204" pitchFamily="50" charset="-128"/>
              </a:rPr>
              <a:t>製造</a:t>
            </a:r>
            <a:r>
              <a:rPr lang="ja-JP" altLang="ja-JP" sz="4400" b="1" i="1" dirty="0">
                <a:latin typeface="メイリオ" panose="020B0604030504040204" pitchFamily="50" charset="-128"/>
                <a:ea typeface="メイリオ" panose="020B0604030504040204" pitchFamily="50" charset="-128"/>
              </a:rPr>
              <a:t>する</a:t>
            </a:r>
            <a:r>
              <a:rPr lang="ja-JP" altLang="ja-JP" sz="4400" b="1" dirty="0">
                <a:latin typeface="メイリオ" panose="020B0604030504040204" pitchFamily="50" charset="-128"/>
                <a:ea typeface="メイリオ" panose="020B0604030504040204" pitchFamily="50" charset="-128"/>
              </a:rPr>
              <a:t>立場から主張するチーム</a:t>
            </a:r>
            <a:r>
              <a:rPr lang="ja-JP" altLang="en-US" sz="4400" b="1" dirty="0">
                <a:latin typeface="メイリオ" panose="020B0604030504040204" pitchFamily="50" charset="-128"/>
                <a:ea typeface="メイリオ" panose="020B0604030504040204" pitchFamily="50" charset="-128"/>
              </a:rPr>
              <a:t>とコピー商品により損害を被っている</a:t>
            </a:r>
            <a:r>
              <a:rPr lang="ja-JP" altLang="ja-JP" sz="4400" b="1" dirty="0">
                <a:latin typeface="メイリオ" panose="020B0604030504040204" pitchFamily="50" charset="-128"/>
                <a:ea typeface="メイリオ" panose="020B0604030504040204" pitchFamily="50" charset="-128"/>
              </a:rPr>
              <a:t>立場から主張するチーム</a:t>
            </a:r>
            <a:r>
              <a:rPr lang="ja-JP" altLang="en-US" sz="4400" b="1" dirty="0">
                <a:latin typeface="メイリオ" panose="020B0604030504040204" pitchFamily="50" charset="-128"/>
                <a:ea typeface="メイリオ" panose="020B0604030504040204" pitchFamily="50" charset="-128"/>
              </a:rPr>
              <a:t>に分かれて</a:t>
            </a:r>
            <a:r>
              <a:rPr kumimoji="1" lang="ja-JP" altLang="en-US" sz="4400" dirty="0">
                <a:latin typeface="メイリオ" panose="020B0604030504040204" pitchFamily="50" charset="-128"/>
                <a:ea typeface="メイリオ" panose="020B0604030504040204" pitchFamily="50" charset="-128"/>
              </a:rPr>
              <a:t>，</a:t>
            </a:r>
            <a:endParaRPr lang="en-US" altLang="ja-JP" sz="4400" b="1" dirty="0">
              <a:latin typeface="メイリオ" panose="020B0604030504040204" pitchFamily="50" charset="-128"/>
              <a:ea typeface="メイリオ" panose="020B0604030504040204" pitchFamily="50" charset="-128"/>
            </a:endParaRPr>
          </a:p>
          <a:p>
            <a:r>
              <a:rPr lang="ja-JP" altLang="en-US" sz="4400" b="1" dirty="0">
                <a:latin typeface="メイリオ" panose="020B0604030504040204" pitchFamily="50" charset="-128"/>
                <a:ea typeface="メイリオ" panose="020B0604030504040204" pitchFamily="50" charset="-128"/>
              </a:rPr>
              <a:t>それぞれの立場の意見を発表し議論しましょう。</a:t>
            </a:r>
            <a:endParaRPr lang="ja-JP" altLang="en-US" sz="4400" b="1" i="0" dirty="0">
              <a:solidFill>
                <a:srgbClr val="000000"/>
              </a:solidFill>
              <a:effectLst/>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840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63099B2B-6EC8-75BF-54DB-5E43595747DB}"/>
              </a:ext>
            </a:extLst>
          </p:cNvPr>
          <p:cNvSpPr/>
          <p:nvPr/>
        </p:nvSpPr>
        <p:spPr>
          <a:xfrm>
            <a:off x="1565678" y="312202"/>
            <a:ext cx="7797778" cy="775280"/>
          </a:xfrm>
          <a:prstGeom prst="rect">
            <a:avLst/>
          </a:prstGeom>
          <a:solidFill>
            <a:schemeClr val="bg1"/>
          </a:solidFill>
          <a:ln w="762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正方形/長方形 1"/>
          <p:cNvSpPr/>
          <p:nvPr/>
        </p:nvSpPr>
        <p:spPr>
          <a:xfrm>
            <a:off x="1296565" y="1365115"/>
            <a:ext cx="8446154" cy="6093976"/>
          </a:xfrm>
          <a:prstGeom prst="rect">
            <a:avLst/>
          </a:prstGeom>
        </p:spPr>
        <p:txBody>
          <a:bodyPr wrap="square">
            <a:spAutoFit/>
          </a:bodyPr>
          <a:lstStyle/>
          <a:p>
            <a:pPr marL="571500" indent="-571500">
              <a:buFont typeface="Arial" panose="020B0604020202020204" pitchFamily="34" charset="0"/>
              <a:buChar char="•"/>
            </a:pPr>
            <a:r>
              <a:rPr lang="ja-JP" altLang="ja-JP" sz="3600" b="1" dirty="0">
                <a:latin typeface="メイリオ" panose="020B0604030504040204" pitchFamily="50" charset="-128"/>
                <a:ea typeface="メイリオ" panose="020B0604030504040204" pitchFamily="50" charset="-128"/>
              </a:rPr>
              <a:t>日本だってコピー商品</a:t>
            </a:r>
            <a:r>
              <a:rPr lang="ja-JP" altLang="en-US" sz="3600" b="1" dirty="0">
                <a:latin typeface="メイリオ" panose="020B0604030504040204" pitchFamily="50" charset="-128"/>
                <a:ea typeface="メイリオ" panose="020B0604030504040204" pitchFamily="50" charset="-128"/>
              </a:rPr>
              <a:t>を</a:t>
            </a:r>
            <a:r>
              <a:rPr lang="ja-JP" altLang="ja-JP" sz="3600" b="1" dirty="0">
                <a:latin typeface="メイリオ" panose="020B0604030504040204" pitchFamily="50" charset="-128"/>
                <a:ea typeface="メイリオ" panose="020B0604030504040204" pitchFamily="50" charset="-128"/>
              </a:rPr>
              <a:t>つくって売って儲けていた時代があった</a:t>
            </a:r>
            <a:r>
              <a:rPr lang="ja-JP" altLang="en-US" sz="3600" b="1" dirty="0">
                <a:latin typeface="メイリオ" panose="020B0604030504040204" pitchFamily="50" charset="-128"/>
                <a:ea typeface="メイリオ" panose="020B0604030504040204" pitchFamily="50" charset="-128"/>
              </a:rPr>
              <a:t>のではないか。</a:t>
            </a:r>
            <a:endParaRPr lang="ja-JP" altLang="ja-JP" sz="3600" b="1" dirty="0">
              <a:latin typeface="メイリオ" panose="020B0604030504040204" pitchFamily="50" charset="-128"/>
              <a:ea typeface="メイリオ" panose="020B0604030504040204" pitchFamily="50" charset="-128"/>
            </a:endParaRPr>
          </a:p>
          <a:p>
            <a:pPr marL="571500" indent="-571500">
              <a:spcBef>
                <a:spcPts val="1800"/>
              </a:spcBef>
              <a:buFont typeface="Arial" panose="020B0604020202020204" pitchFamily="34" charset="0"/>
              <a:buChar char="•"/>
            </a:pPr>
            <a:r>
              <a:rPr lang="ja-JP" altLang="ja-JP" sz="3600" b="1" i="1" dirty="0">
                <a:latin typeface="メイリオ" panose="020B0604030504040204" pitchFamily="50" charset="-128"/>
                <a:ea typeface="メイリオ" panose="020B0604030504040204" pitchFamily="50" charset="-128"/>
              </a:rPr>
              <a:t>コピー商品を生産する側</a:t>
            </a:r>
            <a:r>
              <a:rPr lang="ja-JP" altLang="ja-JP" sz="3600" b="1" dirty="0">
                <a:latin typeface="メイリオ" panose="020B0604030504040204" pitchFamily="50" charset="-128"/>
                <a:ea typeface="メイリオ" panose="020B0604030504040204" pitchFamily="50" charset="-128"/>
              </a:rPr>
              <a:t>は貧し</a:t>
            </a:r>
            <a:r>
              <a:rPr lang="ja-JP" altLang="en-US" sz="3600" b="1" dirty="0">
                <a:latin typeface="メイリオ" panose="020B0604030504040204" pitchFamily="50" charset="-128"/>
                <a:ea typeface="メイリオ" panose="020B0604030504040204" pitchFamily="50" charset="-128"/>
              </a:rPr>
              <a:t>くて</a:t>
            </a:r>
            <a:r>
              <a:rPr lang="ja-JP" altLang="ja-JP" sz="3600" b="1" dirty="0">
                <a:latin typeface="メイリオ" panose="020B0604030504040204" pitchFamily="50" charset="-128"/>
                <a:ea typeface="メイリオ" panose="020B0604030504040204" pitchFamily="50" charset="-128"/>
              </a:rPr>
              <a:t>純正品が買え</a:t>
            </a:r>
            <a:r>
              <a:rPr lang="ja-JP" altLang="en-US" sz="3600" b="1" dirty="0">
                <a:latin typeface="メイリオ" panose="020B0604030504040204" pitchFamily="50" charset="-128"/>
                <a:ea typeface="メイリオ" panose="020B0604030504040204" pitchFamily="50" charset="-128"/>
              </a:rPr>
              <a:t>ない人のために</a:t>
            </a:r>
            <a:r>
              <a:rPr lang="ja-JP" altLang="ja-JP" sz="3600" b="1" dirty="0">
                <a:latin typeface="メイリオ" panose="020B0604030504040204" pitchFamily="50" charset="-128"/>
                <a:ea typeface="メイリオ" panose="020B0604030504040204" pitchFamily="50" charset="-128"/>
              </a:rPr>
              <a:t>，コピー商品</a:t>
            </a:r>
            <a:r>
              <a:rPr lang="ja-JP" altLang="en-US" sz="3600" b="1" dirty="0">
                <a:latin typeface="メイリオ" panose="020B0604030504040204" pitchFamily="50" charset="-128"/>
                <a:ea typeface="メイリオ" panose="020B0604030504040204" pitchFamily="50" charset="-128"/>
              </a:rPr>
              <a:t>を生産している</a:t>
            </a:r>
            <a:r>
              <a:rPr lang="ja-JP" altLang="ja-JP" sz="3600" b="1" dirty="0">
                <a:latin typeface="メイリオ" panose="020B0604030504040204" pitchFamily="50" charset="-128"/>
                <a:ea typeface="メイリオ" panose="020B0604030504040204" pitchFamily="50" charset="-128"/>
              </a:rPr>
              <a:t>。</a:t>
            </a:r>
          </a:p>
          <a:p>
            <a:pPr marL="571500" indent="-571500">
              <a:spcBef>
                <a:spcPts val="1800"/>
              </a:spcBef>
              <a:buFont typeface="Arial" panose="020B0604020202020204" pitchFamily="34" charset="0"/>
              <a:buChar char="•"/>
            </a:pPr>
            <a:r>
              <a:rPr lang="ja-JP" altLang="ja-JP" sz="3600" b="1" dirty="0">
                <a:latin typeface="メイリオ" panose="020B0604030504040204" pitchFamily="50" charset="-128"/>
                <a:ea typeface="メイリオ" panose="020B0604030504040204" pitchFamily="50" charset="-128"/>
              </a:rPr>
              <a:t>コピー商品が出回ることで限られた企業の寡占状態がなくなり</a:t>
            </a:r>
            <a:r>
              <a:rPr lang="ja-JP" altLang="en-US" sz="3600" b="1" dirty="0">
                <a:latin typeface="メイリオ" panose="020B0604030504040204" pitchFamily="50" charset="-128"/>
                <a:ea typeface="メイリオ" panose="020B0604030504040204" pitchFamily="50" charset="-128"/>
              </a:rPr>
              <a:t>，</a:t>
            </a:r>
            <a:r>
              <a:rPr lang="ja-JP" altLang="ja-JP" sz="3600" b="1" dirty="0">
                <a:latin typeface="メイリオ" panose="020B0604030504040204" pitchFamily="50" charset="-128"/>
                <a:ea typeface="メイリオ" panose="020B0604030504040204" pitchFamily="50" charset="-128"/>
              </a:rPr>
              <a:t>競争原理が機能する</a:t>
            </a:r>
            <a:r>
              <a:rPr lang="ja-JP" altLang="en-US" sz="3600" b="1" dirty="0">
                <a:latin typeface="メイリオ" panose="020B0604030504040204" pitchFamily="50" charset="-128"/>
                <a:ea typeface="メイリオ" panose="020B0604030504040204" pitchFamily="50" charset="-128"/>
              </a:rPr>
              <a:t>ようになる</a:t>
            </a:r>
            <a:r>
              <a:rPr lang="ja-JP" altLang="ja-JP" sz="3600" b="1" dirty="0">
                <a:latin typeface="メイリオ" panose="020B0604030504040204" pitchFamily="50" charset="-128"/>
                <a:ea typeface="メイリオ" panose="020B0604030504040204" pitchFamily="50" charset="-128"/>
              </a:rPr>
              <a:t>。</a:t>
            </a:r>
            <a:endParaRPr lang="en-US" altLang="ja-JP" sz="3600" b="1" dirty="0">
              <a:latin typeface="メイリオ" panose="020B0604030504040204" pitchFamily="50" charset="-128"/>
              <a:ea typeface="メイリオ" panose="020B0604030504040204" pitchFamily="50" charset="-128"/>
            </a:endParaRPr>
          </a:p>
          <a:p>
            <a:pPr algn="r"/>
            <a:endParaRPr lang="ja-JP" altLang="ja-JP" sz="3600" b="1" dirty="0">
              <a:latin typeface="メイリオ" panose="020B0604030504040204" pitchFamily="50" charset="-128"/>
              <a:ea typeface="メイリオ" panose="020B0604030504040204" pitchFamily="50" charset="-128"/>
            </a:endParaRPr>
          </a:p>
        </p:txBody>
      </p:sp>
      <p:sp>
        <p:nvSpPr>
          <p:cNvPr id="3" name="テキスト ボックス 2">
            <a:extLst>
              <a:ext uri="{FF2B5EF4-FFF2-40B4-BE49-F238E27FC236}">
                <a16:creationId xmlns:a16="http://schemas.microsoft.com/office/drawing/2014/main" id="{BC7C5EA4-30B3-8CC4-B7FC-1FCDB7B60F4E}"/>
              </a:ext>
            </a:extLst>
          </p:cNvPr>
          <p:cNvSpPr txBox="1"/>
          <p:nvPr/>
        </p:nvSpPr>
        <p:spPr>
          <a:xfrm>
            <a:off x="1565678" y="379596"/>
            <a:ext cx="7889218" cy="707886"/>
          </a:xfrm>
          <a:prstGeom prst="rect">
            <a:avLst/>
          </a:prstGeom>
          <a:noFill/>
        </p:spPr>
        <p:txBody>
          <a:bodyPr wrap="square" rtlCol="0">
            <a:spAutoFit/>
          </a:bodyPr>
          <a:lstStyle/>
          <a:p>
            <a:r>
              <a:rPr kumimoji="1" lang="ja-JP" altLang="en-US" sz="4000" b="1" dirty="0">
                <a:latin typeface="メイリオ" panose="020B0604030504040204" pitchFamily="50" charset="-128"/>
                <a:ea typeface="メイリオ" panose="020B0604030504040204" pitchFamily="50" charset="-128"/>
              </a:rPr>
              <a:t>コピー商品を製造する側の主張例</a:t>
            </a:r>
          </a:p>
        </p:txBody>
      </p:sp>
    </p:spTree>
    <p:extLst>
      <p:ext uri="{BB962C8B-B14F-4D97-AF65-F5344CB8AC3E}">
        <p14:creationId xmlns:p14="http://schemas.microsoft.com/office/powerpoint/2010/main" val="2796934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63099B2B-6EC8-75BF-54DB-5E43595747DB}"/>
              </a:ext>
            </a:extLst>
          </p:cNvPr>
          <p:cNvSpPr/>
          <p:nvPr/>
        </p:nvSpPr>
        <p:spPr>
          <a:xfrm>
            <a:off x="374905" y="493776"/>
            <a:ext cx="9802367" cy="735973"/>
          </a:xfrm>
          <a:prstGeom prst="rect">
            <a:avLst/>
          </a:prstGeom>
          <a:solidFill>
            <a:schemeClr val="bg1"/>
          </a:solidFill>
          <a:ln w="762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正方形/長方形 1"/>
          <p:cNvSpPr/>
          <p:nvPr/>
        </p:nvSpPr>
        <p:spPr>
          <a:xfrm>
            <a:off x="1214269" y="1743591"/>
            <a:ext cx="8446154" cy="6093976"/>
          </a:xfrm>
          <a:prstGeom prst="rect">
            <a:avLst/>
          </a:prstGeom>
        </p:spPr>
        <p:txBody>
          <a:bodyPr wrap="square">
            <a:spAutoFit/>
          </a:bodyPr>
          <a:lstStyle/>
          <a:p>
            <a:pPr marL="571500" indent="-571500">
              <a:spcAft>
                <a:spcPts val="1800"/>
              </a:spcAft>
              <a:buFont typeface="Arial" panose="020B0604020202020204" pitchFamily="34" charset="0"/>
              <a:buChar char="•"/>
            </a:pPr>
            <a:r>
              <a:rPr lang="ja-JP" altLang="en-US" sz="3000" b="1" dirty="0">
                <a:latin typeface="メイリオ" panose="020B0604030504040204" pitchFamily="50" charset="-128"/>
                <a:ea typeface="メイリオ" panose="020B0604030504040204" pitchFamily="50" charset="-128"/>
              </a:rPr>
              <a:t>オリジナルの正規品を求めている人をだましてコピー商品を売るのは犯罪である。</a:t>
            </a:r>
          </a:p>
          <a:p>
            <a:pPr marL="571500" indent="-571500">
              <a:spcAft>
                <a:spcPts val="1800"/>
              </a:spcAft>
              <a:buFont typeface="Arial" panose="020B0604020202020204" pitchFamily="34" charset="0"/>
              <a:buChar char="•"/>
            </a:pPr>
            <a:r>
              <a:rPr lang="ja-JP" altLang="en-US" sz="3000" b="1" dirty="0">
                <a:latin typeface="メイリオ" panose="020B0604030504040204" pitchFamily="50" charset="-128"/>
                <a:ea typeface="メイリオ" panose="020B0604030504040204" pitchFamily="50" charset="-128"/>
              </a:rPr>
              <a:t>私たちは人材や資金・設備を投入してオリジナルの正規品を開発しているのに，それをそのまま盗んでコピー商品を作られて販売されたら，正規品を作っている会社の経営がなりたたなくなってしまう。</a:t>
            </a:r>
          </a:p>
          <a:p>
            <a:pPr marL="571500" indent="-571500">
              <a:buFont typeface="Arial" panose="020B0604020202020204" pitchFamily="34" charset="0"/>
              <a:buChar char="•"/>
            </a:pPr>
            <a:r>
              <a:rPr lang="ja-JP" altLang="en-US" sz="3000" b="1" dirty="0">
                <a:latin typeface="メイリオ" panose="020B0604030504040204" pitchFamily="50" charset="-128"/>
                <a:ea typeface="メイリオ" panose="020B0604030504040204" pitchFamily="50" charset="-128"/>
              </a:rPr>
              <a:t>コピー商品には粗悪品が多いので，医薬品や自動車部品のコピー商品が流通すると人命に関わる被害が出る危険性が高まる。</a:t>
            </a:r>
          </a:p>
          <a:p>
            <a:pPr marL="571500" indent="-571500">
              <a:buFont typeface="Arial" panose="020B0604020202020204" pitchFamily="34" charset="0"/>
              <a:buChar char="•"/>
            </a:pPr>
            <a:endParaRPr lang="en-US" altLang="ja-JP" sz="3000" b="1" dirty="0">
              <a:latin typeface="メイリオ" panose="020B0604030504040204" pitchFamily="50" charset="-128"/>
              <a:ea typeface="メイリオ" panose="020B0604030504040204" pitchFamily="50" charset="-128"/>
            </a:endParaRPr>
          </a:p>
          <a:p>
            <a:pPr algn="r"/>
            <a:endParaRPr lang="ja-JP" altLang="ja-JP" sz="3000" b="1" dirty="0">
              <a:latin typeface="メイリオ" panose="020B0604030504040204" pitchFamily="50" charset="-128"/>
              <a:ea typeface="メイリオ" panose="020B0604030504040204" pitchFamily="50" charset="-128"/>
            </a:endParaRPr>
          </a:p>
        </p:txBody>
      </p:sp>
      <p:sp>
        <p:nvSpPr>
          <p:cNvPr id="3" name="テキスト ボックス 2">
            <a:extLst>
              <a:ext uri="{FF2B5EF4-FFF2-40B4-BE49-F238E27FC236}">
                <a16:creationId xmlns:a16="http://schemas.microsoft.com/office/drawing/2014/main" id="{BC7C5EA4-30B3-8CC4-B7FC-1FCDB7B60F4E}"/>
              </a:ext>
            </a:extLst>
          </p:cNvPr>
          <p:cNvSpPr txBox="1"/>
          <p:nvPr/>
        </p:nvSpPr>
        <p:spPr>
          <a:xfrm>
            <a:off x="374905" y="583418"/>
            <a:ext cx="10624602" cy="646331"/>
          </a:xfrm>
          <a:prstGeom prst="rect">
            <a:avLst/>
          </a:prstGeom>
          <a:noFill/>
        </p:spPr>
        <p:txBody>
          <a:bodyPr wrap="square" rtlCol="0">
            <a:spAutoFit/>
          </a:bodyPr>
          <a:lstStyle/>
          <a:p>
            <a:r>
              <a:rPr kumimoji="1" lang="ja-JP" altLang="en-US" sz="3600" b="1" dirty="0">
                <a:latin typeface="メイリオ" panose="020B0604030504040204" pitchFamily="50" charset="-128"/>
                <a:ea typeface="メイリオ" panose="020B0604030504040204" pitchFamily="50" charset="-128"/>
              </a:rPr>
              <a:t>コピー商品により損害を被っている側の主張例</a:t>
            </a:r>
          </a:p>
        </p:txBody>
      </p:sp>
    </p:spTree>
    <p:extLst>
      <p:ext uri="{BB962C8B-B14F-4D97-AF65-F5344CB8AC3E}">
        <p14:creationId xmlns:p14="http://schemas.microsoft.com/office/powerpoint/2010/main" val="1372859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図 27">
            <a:extLst>
              <a:ext uri="{FF2B5EF4-FFF2-40B4-BE49-F238E27FC236}">
                <a16:creationId xmlns:a16="http://schemas.microsoft.com/office/drawing/2014/main" id="{0F08185C-DFCE-F37C-549A-8FFBD94F9B81}"/>
              </a:ext>
            </a:extLst>
          </p:cNvPr>
          <p:cNvPicPr>
            <a:picLocks noChangeAspect="1"/>
          </p:cNvPicPr>
          <p:nvPr/>
        </p:nvPicPr>
        <p:blipFill>
          <a:blip r:embed="rId2"/>
          <a:stretch>
            <a:fillRect/>
          </a:stretch>
        </p:blipFill>
        <p:spPr>
          <a:xfrm>
            <a:off x="6488085" y="4582828"/>
            <a:ext cx="1837745" cy="1743768"/>
          </a:xfrm>
          <a:prstGeom prst="rect">
            <a:avLst/>
          </a:prstGeom>
        </p:spPr>
      </p:pic>
      <p:pic>
        <p:nvPicPr>
          <p:cNvPr id="31" name="図 30">
            <a:extLst>
              <a:ext uri="{FF2B5EF4-FFF2-40B4-BE49-F238E27FC236}">
                <a16:creationId xmlns:a16="http://schemas.microsoft.com/office/drawing/2014/main" id="{95ECB0B4-3B46-602C-960B-FC5B9B480390}"/>
              </a:ext>
            </a:extLst>
          </p:cNvPr>
          <p:cNvPicPr>
            <a:picLocks noChangeAspect="1"/>
          </p:cNvPicPr>
          <p:nvPr/>
        </p:nvPicPr>
        <p:blipFill>
          <a:blip r:embed="rId3"/>
          <a:stretch>
            <a:fillRect/>
          </a:stretch>
        </p:blipFill>
        <p:spPr>
          <a:xfrm>
            <a:off x="4207788" y="1808833"/>
            <a:ext cx="1698704" cy="1611837"/>
          </a:xfrm>
          <a:prstGeom prst="rect">
            <a:avLst/>
          </a:prstGeom>
        </p:spPr>
      </p:pic>
      <p:sp>
        <p:nvSpPr>
          <p:cNvPr id="32" name="角丸四角形 31">
            <a:extLst>
              <a:ext uri="{FF2B5EF4-FFF2-40B4-BE49-F238E27FC236}">
                <a16:creationId xmlns:a16="http://schemas.microsoft.com/office/drawing/2014/main" id="{14A8BE52-C83A-892B-893F-BD34EF0DC3CF}"/>
              </a:ext>
            </a:extLst>
          </p:cNvPr>
          <p:cNvSpPr/>
          <p:nvPr/>
        </p:nvSpPr>
        <p:spPr>
          <a:xfrm>
            <a:off x="3987807" y="3483770"/>
            <a:ext cx="2145907" cy="829178"/>
          </a:xfrm>
          <a:prstGeom prst="round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角丸四角形 32">
            <a:extLst>
              <a:ext uri="{FF2B5EF4-FFF2-40B4-BE49-F238E27FC236}">
                <a16:creationId xmlns:a16="http://schemas.microsoft.com/office/drawing/2014/main" id="{EE81EA61-E263-D998-511D-1DED46E30AA2}"/>
              </a:ext>
            </a:extLst>
          </p:cNvPr>
          <p:cNvSpPr/>
          <p:nvPr/>
        </p:nvSpPr>
        <p:spPr>
          <a:xfrm>
            <a:off x="2141000" y="6190651"/>
            <a:ext cx="2084104" cy="829178"/>
          </a:xfrm>
          <a:prstGeom prst="round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角丸四角形 33">
            <a:extLst>
              <a:ext uri="{FF2B5EF4-FFF2-40B4-BE49-F238E27FC236}">
                <a16:creationId xmlns:a16="http://schemas.microsoft.com/office/drawing/2014/main" id="{B8C51B93-EA21-182A-83A7-E334276886EE}"/>
              </a:ext>
            </a:extLst>
          </p:cNvPr>
          <p:cNvSpPr/>
          <p:nvPr/>
        </p:nvSpPr>
        <p:spPr>
          <a:xfrm>
            <a:off x="6300790" y="5975499"/>
            <a:ext cx="2145907" cy="829178"/>
          </a:xfrm>
          <a:prstGeom prst="roundRect">
            <a:avLst/>
          </a:prstGeom>
          <a:solidFill>
            <a:schemeClr val="bg1"/>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5" name="図 34">
            <a:extLst>
              <a:ext uri="{FF2B5EF4-FFF2-40B4-BE49-F238E27FC236}">
                <a16:creationId xmlns:a16="http://schemas.microsoft.com/office/drawing/2014/main" id="{218145B9-E809-CFD1-6ACA-D9F6B1E2AD65}"/>
              </a:ext>
            </a:extLst>
          </p:cNvPr>
          <p:cNvPicPr>
            <a:picLocks noChangeAspect="1"/>
          </p:cNvPicPr>
          <p:nvPr/>
        </p:nvPicPr>
        <p:blipFill>
          <a:blip r:embed="rId4"/>
          <a:stretch>
            <a:fillRect/>
          </a:stretch>
        </p:blipFill>
        <p:spPr>
          <a:xfrm>
            <a:off x="2242629" y="4612790"/>
            <a:ext cx="1594880" cy="1513322"/>
          </a:xfrm>
          <a:prstGeom prst="rect">
            <a:avLst/>
          </a:prstGeom>
        </p:spPr>
      </p:pic>
      <p:pic>
        <p:nvPicPr>
          <p:cNvPr id="36" name="図 35">
            <a:extLst>
              <a:ext uri="{FF2B5EF4-FFF2-40B4-BE49-F238E27FC236}">
                <a16:creationId xmlns:a16="http://schemas.microsoft.com/office/drawing/2014/main" id="{73F29007-9212-B882-450F-307D0720CC00}"/>
              </a:ext>
            </a:extLst>
          </p:cNvPr>
          <p:cNvPicPr>
            <a:picLocks noChangeAspect="1"/>
          </p:cNvPicPr>
          <p:nvPr/>
        </p:nvPicPr>
        <p:blipFill>
          <a:blip r:embed="rId5"/>
          <a:srcRect/>
          <a:stretch/>
        </p:blipFill>
        <p:spPr>
          <a:xfrm rot="17100000">
            <a:off x="2268068" y="2974545"/>
            <a:ext cx="2256094" cy="820398"/>
          </a:xfrm>
          <a:prstGeom prst="rect">
            <a:avLst/>
          </a:prstGeom>
        </p:spPr>
      </p:pic>
      <p:pic>
        <p:nvPicPr>
          <p:cNvPr id="37" name="図 36">
            <a:extLst>
              <a:ext uri="{FF2B5EF4-FFF2-40B4-BE49-F238E27FC236}">
                <a16:creationId xmlns:a16="http://schemas.microsoft.com/office/drawing/2014/main" id="{BFE4A88A-8446-63B2-6D23-BE91AB640DDE}"/>
              </a:ext>
            </a:extLst>
          </p:cNvPr>
          <p:cNvPicPr>
            <a:picLocks noChangeAspect="1"/>
          </p:cNvPicPr>
          <p:nvPr/>
        </p:nvPicPr>
        <p:blipFill>
          <a:blip r:embed="rId5"/>
          <a:srcRect/>
          <a:stretch/>
        </p:blipFill>
        <p:spPr>
          <a:xfrm rot="3600000">
            <a:off x="5540421" y="2900463"/>
            <a:ext cx="2209481" cy="803448"/>
          </a:xfrm>
          <a:prstGeom prst="rect">
            <a:avLst/>
          </a:prstGeom>
        </p:spPr>
      </p:pic>
      <p:pic>
        <p:nvPicPr>
          <p:cNvPr id="38" name="図 37">
            <a:extLst>
              <a:ext uri="{FF2B5EF4-FFF2-40B4-BE49-F238E27FC236}">
                <a16:creationId xmlns:a16="http://schemas.microsoft.com/office/drawing/2014/main" id="{ED92A379-FF1D-7FCA-D727-8C7155883BB7}"/>
              </a:ext>
            </a:extLst>
          </p:cNvPr>
          <p:cNvPicPr>
            <a:picLocks noChangeAspect="1"/>
          </p:cNvPicPr>
          <p:nvPr/>
        </p:nvPicPr>
        <p:blipFill>
          <a:blip r:embed="rId5"/>
          <a:srcRect/>
          <a:stretch/>
        </p:blipFill>
        <p:spPr>
          <a:xfrm rot="10321101">
            <a:off x="3944261" y="5172672"/>
            <a:ext cx="2368430" cy="861248"/>
          </a:xfrm>
          <a:prstGeom prst="rect">
            <a:avLst/>
          </a:prstGeom>
        </p:spPr>
      </p:pic>
      <p:pic>
        <p:nvPicPr>
          <p:cNvPr id="39" name="図 38">
            <a:extLst>
              <a:ext uri="{FF2B5EF4-FFF2-40B4-BE49-F238E27FC236}">
                <a16:creationId xmlns:a16="http://schemas.microsoft.com/office/drawing/2014/main" id="{CD56FC39-E4DE-498D-CA43-13193BF471AD}"/>
              </a:ext>
            </a:extLst>
          </p:cNvPr>
          <p:cNvPicPr>
            <a:picLocks noChangeAspect="1"/>
          </p:cNvPicPr>
          <p:nvPr/>
        </p:nvPicPr>
        <p:blipFill>
          <a:blip r:embed="rId6"/>
          <a:stretch>
            <a:fillRect/>
          </a:stretch>
        </p:blipFill>
        <p:spPr>
          <a:xfrm>
            <a:off x="6863644" y="2498953"/>
            <a:ext cx="1340975" cy="1272401"/>
          </a:xfrm>
          <a:prstGeom prst="rect">
            <a:avLst/>
          </a:prstGeom>
        </p:spPr>
      </p:pic>
      <p:sp>
        <p:nvSpPr>
          <p:cNvPr id="15" name="正方形/長方形 14">
            <a:extLst>
              <a:ext uri="{FF2B5EF4-FFF2-40B4-BE49-F238E27FC236}">
                <a16:creationId xmlns:a16="http://schemas.microsoft.com/office/drawing/2014/main" id="{7813842E-2863-6C9C-7154-C7E3DA04818A}"/>
              </a:ext>
            </a:extLst>
          </p:cNvPr>
          <p:cNvSpPr/>
          <p:nvPr/>
        </p:nvSpPr>
        <p:spPr>
          <a:xfrm>
            <a:off x="2428875" y="510692"/>
            <a:ext cx="5775744" cy="945470"/>
          </a:xfrm>
          <a:prstGeom prst="rect">
            <a:avLst/>
          </a:prstGeom>
          <a:solidFill>
            <a:schemeClr val="bg1"/>
          </a:solidFill>
          <a:ln w="762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タイトル 1">
            <a:extLst>
              <a:ext uri="{FF2B5EF4-FFF2-40B4-BE49-F238E27FC236}">
                <a16:creationId xmlns:a16="http://schemas.microsoft.com/office/drawing/2014/main" id="{8D8DC124-1972-4099-4D6E-179F71FFEAD0}"/>
              </a:ext>
            </a:extLst>
          </p:cNvPr>
          <p:cNvSpPr txBox="1">
            <a:spLocks/>
          </p:cNvSpPr>
          <p:nvPr/>
        </p:nvSpPr>
        <p:spPr>
          <a:xfrm>
            <a:off x="2350901" y="653360"/>
            <a:ext cx="5988423" cy="773778"/>
          </a:xfrm>
          <a:prstGeom prst="rect">
            <a:avLst/>
          </a:prstGeom>
        </p:spPr>
        <p:txBody>
          <a:bodyPr vert="horz" lIns="91440" tIns="45720" rIns="91440" bIns="45720" rtlCol="0" anchor="t">
            <a:noAutofit/>
          </a:bodyPr>
          <a:lstStyle>
            <a:lvl1pPr algn="ctr" defTabSz="1007943" rtl="0" eaLnBrk="1" latinLnBrk="0" hangingPunct="1">
              <a:lnSpc>
                <a:spcPct val="90000"/>
              </a:lnSpc>
              <a:spcBef>
                <a:spcPct val="0"/>
              </a:spcBef>
              <a:buNone/>
              <a:defRPr kumimoji="1" sz="6614" kern="1200">
                <a:solidFill>
                  <a:schemeClr val="tx1"/>
                </a:solidFill>
                <a:latin typeface="+mj-lt"/>
                <a:ea typeface="+mj-ea"/>
                <a:cs typeface="+mj-cs"/>
              </a:defRPr>
            </a:lvl1pPr>
          </a:lstStyle>
          <a:p>
            <a:r>
              <a:rPr lang="ja-JP" altLang="en-US" sz="5400" b="1">
                <a:latin typeface="メイリオ" panose="020B0604030504040204" pitchFamily="50" charset="-128"/>
                <a:ea typeface="メイリオ" panose="020B0604030504040204" pitchFamily="50" charset="-128"/>
              </a:rPr>
              <a:t>知的創造サイクル</a:t>
            </a:r>
            <a:endParaRPr lang="ja-JP" altLang="en-US" sz="54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21545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362739" y="2171273"/>
            <a:ext cx="3391274" cy="4832092"/>
          </a:xfrm>
          <a:prstGeom prst="rect">
            <a:avLst/>
          </a:prstGeom>
        </p:spPr>
        <p:txBody>
          <a:bodyPr wrap="square">
            <a:spAutoFit/>
          </a:bodyPr>
          <a:lstStyle/>
          <a:p>
            <a:r>
              <a:rPr lang="ja-JP" altLang="en-US" sz="2800" b="1" dirty="0">
                <a:solidFill>
                  <a:srgbClr val="000000"/>
                </a:solidFill>
                <a:latin typeface="Meiryo" panose="020B0604030504040204" pitchFamily="50" charset="-128"/>
                <a:ea typeface="Meiryo" panose="020B0604030504040204" pitchFamily="50" charset="-128"/>
              </a:rPr>
              <a:t>創った人や会社等の権利を守り，発明や新しい製品の開発，オリジナルのデザイン等によって個人や企業がその創造の対価を得て，さらなる発明や製品開発等に取り組んでいくこと，これを</a:t>
            </a:r>
            <a:r>
              <a:rPr lang="en-US" altLang="ja-JP" sz="2800" b="1" dirty="0">
                <a:solidFill>
                  <a:srgbClr val="000000"/>
                </a:solidFill>
                <a:latin typeface="Meiryo" panose="020B0604030504040204" pitchFamily="50" charset="-128"/>
                <a:ea typeface="Meiryo" panose="020B0604030504040204" pitchFamily="50" charset="-128"/>
              </a:rPr>
              <a:t>『</a:t>
            </a:r>
            <a:r>
              <a:rPr lang="ja-JP" altLang="en-US" sz="2800" b="1" dirty="0">
                <a:solidFill>
                  <a:srgbClr val="000000"/>
                </a:solidFill>
                <a:latin typeface="Meiryo" panose="020B0604030504040204" pitchFamily="50" charset="-128"/>
                <a:ea typeface="Meiryo" panose="020B0604030504040204" pitchFamily="50" charset="-128"/>
              </a:rPr>
              <a:t>知的創造サイクル</a:t>
            </a:r>
            <a:r>
              <a:rPr lang="en-US" altLang="ja-JP" sz="2800" b="1" dirty="0">
                <a:solidFill>
                  <a:srgbClr val="000000"/>
                </a:solidFill>
                <a:latin typeface="Meiryo" panose="020B0604030504040204" pitchFamily="50" charset="-128"/>
                <a:ea typeface="Meiryo" panose="020B0604030504040204" pitchFamily="50" charset="-128"/>
              </a:rPr>
              <a:t>』</a:t>
            </a:r>
            <a:r>
              <a:rPr lang="ja-JP" altLang="en-US" sz="2800" b="1" dirty="0">
                <a:solidFill>
                  <a:srgbClr val="000000"/>
                </a:solidFill>
                <a:latin typeface="Meiryo" panose="020B0604030504040204" pitchFamily="50" charset="-128"/>
                <a:ea typeface="Meiryo" panose="020B0604030504040204" pitchFamily="50" charset="-128"/>
              </a:rPr>
              <a:t>といいます。</a:t>
            </a:r>
            <a:endParaRPr lang="ja-JP" altLang="en-US" sz="2800" b="1" dirty="0"/>
          </a:p>
        </p:txBody>
      </p:sp>
      <p:sp>
        <p:nvSpPr>
          <p:cNvPr id="21" name="角丸四角形 20"/>
          <p:cNvSpPr/>
          <p:nvPr/>
        </p:nvSpPr>
        <p:spPr>
          <a:xfrm>
            <a:off x="199576" y="1861542"/>
            <a:ext cx="3718883" cy="5339893"/>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2" name="図 21">
            <a:extLst>
              <a:ext uri="{FF2B5EF4-FFF2-40B4-BE49-F238E27FC236}">
                <a16:creationId xmlns:a16="http://schemas.microsoft.com/office/drawing/2014/main" id="{6B41047E-33E4-9AB7-6544-76F579813D24}"/>
              </a:ext>
            </a:extLst>
          </p:cNvPr>
          <p:cNvPicPr>
            <a:picLocks noChangeAspect="1"/>
          </p:cNvPicPr>
          <p:nvPr/>
        </p:nvPicPr>
        <p:blipFill>
          <a:blip r:embed="rId2"/>
          <a:srcRect/>
          <a:stretch/>
        </p:blipFill>
        <p:spPr>
          <a:xfrm rot="17100000">
            <a:off x="4201398" y="2914843"/>
            <a:ext cx="1708235" cy="621177"/>
          </a:xfrm>
          <a:prstGeom prst="rect">
            <a:avLst/>
          </a:prstGeom>
        </p:spPr>
      </p:pic>
      <p:pic>
        <p:nvPicPr>
          <p:cNvPr id="30" name="図 29">
            <a:extLst>
              <a:ext uri="{FF2B5EF4-FFF2-40B4-BE49-F238E27FC236}">
                <a16:creationId xmlns:a16="http://schemas.microsoft.com/office/drawing/2014/main" id="{ED92A379-FF1D-7FCA-D727-8C7155883BB7}"/>
              </a:ext>
            </a:extLst>
          </p:cNvPr>
          <p:cNvPicPr>
            <a:picLocks noChangeAspect="1"/>
          </p:cNvPicPr>
          <p:nvPr/>
        </p:nvPicPr>
        <p:blipFill>
          <a:blip r:embed="rId2"/>
          <a:srcRect/>
          <a:stretch/>
        </p:blipFill>
        <p:spPr>
          <a:xfrm rot="10321101">
            <a:off x="5962013" y="5247613"/>
            <a:ext cx="1708235" cy="621177"/>
          </a:xfrm>
          <a:prstGeom prst="rect">
            <a:avLst/>
          </a:prstGeom>
        </p:spPr>
      </p:pic>
      <p:pic>
        <p:nvPicPr>
          <p:cNvPr id="31" name="図 30">
            <a:extLst>
              <a:ext uri="{FF2B5EF4-FFF2-40B4-BE49-F238E27FC236}">
                <a16:creationId xmlns:a16="http://schemas.microsoft.com/office/drawing/2014/main" id="{BFE4A88A-8446-63B2-6D23-BE91AB640DDE}"/>
              </a:ext>
            </a:extLst>
          </p:cNvPr>
          <p:cNvPicPr>
            <a:picLocks noChangeAspect="1"/>
          </p:cNvPicPr>
          <p:nvPr/>
        </p:nvPicPr>
        <p:blipFill>
          <a:blip r:embed="rId2"/>
          <a:srcRect/>
          <a:stretch/>
        </p:blipFill>
        <p:spPr>
          <a:xfrm rot="3600000">
            <a:off x="7539092" y="2914843"/>
            <a:ext cx="1708235" cy="621177"/>
          </a:xfrm>
          <a:prstGeom prst="rect">
            <a:avLst/>
          </a:prstGeom>
        </p:spPr>
      </p:pic>
      <p:pic>
        <p:nvPicPr>
          <p:cNvPr id="32" name="図 31">
            <a:extLst>
              <a:ext uri="{FF2B5EF4-FFF2-40B4-BE49-F238E27FC236}">
                <a16:creationId xmlns:a16="http://schemas.microsoft.com/office/drawing/2014/main" id="{140CEBC8-F456-FBDA-12A7-96EBD8BAC77E}"/>
              </a:ext>
            </a:extLst>
          </p:cNvPr>
          <p:cNvPicPr>
            <a:picLocks noChangeAspect="1"/>
          </p:cNvPicPr>
          <p:nvPr/>
        </p:nvPicPr>
        <p:blipFill>
          <a:blip r:embed="rId3"/>
          <a:stretch>
            <a:fillRect/>
          </a:stretch>
        </p:blipFill>
        <p:spPr>
          <a:xfrm>
            <a:off x="8259235" y="4203211"/>
            <a:ext cx="1894316" cy="1894316"/>
          </a:xfrm>
          <a:prstGeom prst="rect">
            <a:avLst/>
          </a:prstGeom>
        </p:spPr>
      </p:pic>
      <p:pic>
        <p:nvPicPr>
          <p:cNvPr id="33" name="図 32">
            <a:extLst>
              <a:ext uri="{FF2B5EF4-FFF2-40B4-BE49-F238E27FC236}">
                <a16:creationId xmlns:a16="http://schemas.microsoft.com/office/drawing/2014/main" id="{3F7593D2-2C08-CB01-361B-841564C3B404}"/>
              </a:ext>
            </a:extLst>
          </p:cNvPr>
          <p:cNvPicPr>
            <a:picLocks noChangeAspect="1"/>
          </p:cNvPicPr>
          <p:nvPr/>
        </p:nvPicPr>
        <p:blipFill>
          <a:blip r:embed="rId4"/>
          <a:stretch>
            <a:fillRect/>
          </a:stretch>
        </p:blipFill>
        <p:spPr>
          <a:xfrm>
            <a:off x="5904002" y="1874989"/>
            <a:ext cx="1688090" cy="1688090"/>
          </a:xfrm>
          <a:prstGeom prst="rect">
            <a:avLst/>
          </a:prstGeom>
        </p:spPr>
      </p:pic>
      <p:sp>
        <p:nvSpPr>
          <p:cNvPr id="34" name="タイトル 1">
            <a:extLst>
              <a:ext uri="{FF2B5EF4-FFF2-40B4-BE49-F238E27FC236}">
                <a16:creationId xmlns:a16="http://schemas.microsoft.com/office/drawing/2014/main" id="{F8C29DED-E151-84AD-9F21-F34FFC79E61A}"/>
              </a:ext>
            </a:extLst>
          </p:cNvPr>
          <p:cNvSpPr txBox="1">
            <a:spLocks/>
          </p:cNvSpPr>
          <p:nvPr/>
        </p:nvSpPr>
        <p:spPr>
          <a:xfrm>
            <a:off x="4190108" y="6190331"/>
            <a:ext cx="1749845" cy="690432"/>
          </a:xfrm>
          <a:prstGeom prst="rect">
            <a:avLst/>
          </a:prstGeom>
        </p:spPr>
        <p:txBody>
          <a:bodyPr vert="horz" lIns="91440" tIns="45720" rIns="91440" bIns="45720" rtlCol="0" anchor="t">
            <a:noAutofit/>
          </a:bodyPr>
          <a:lstStyle>
            <a:lvl1pPr algn="ctr" defTabSz="1007943" rtl="0" eaLnBrk="1" latinLnBrk="0" hangingPunct="1">
              <a:lnSpc>
                <a:spcPct val="90000"/>
              </a:lnSpc>
              <a:spcBef>
                <a:spcPct val="0"/>
              </a:spcBef>
              <a:buNone/>
              <a:defRPr kumimoji="1" sz="6614" kern="1200">
                <a:solidFill>
                  <a:schemeClr val="tx1"/>
                </a:solidFill>
                <a:latin typeface="+mj-lt"/>
                <a:ea typeface="+mj-ea"/>
                <a:cs typeface="+mj-cs"/>
              </a:defRPr>
            </a:lvl1pPr>
          </a:lstStyle>
          <a:p>
            <a:pPr>
              <a:lnSpc>
                <a:spcPct val="100000"/>
              </a:lnSpc>
            </a:pPr>
            <a:r>
              <a:rPr lang="ja-JP" altLang="en-US" sz="2400" b="1" dirty="0">
                <a:latin typeface="Meiryo" panose="020B0604030504040204" pitchFamily="34" charset="-128"/>
                <a:ea typeface="Meiryo" panose="020B0604030504040204" pitchFamily="34" charset="-128"/>
              </a:rPr>
              <a:t>コスト回収</a:t>
            </a:r>
            <a:endParaRPr lang="en-US" altLang="ja-JP" sz="2400" b="1" dirty="0">
              <a:latin typeface="Meiryo" panose="020B0604030504040204" pitchFamily="34" charset="-128"/>
              <a:ea typeface="Meiryo" panose="020B0604030504040204" pitchFamily="34" charset="-128"/>
            </a:endParaRPr>
          </a:p>
          <a:p>
            <a:pPr>
              <a:lnSpc>
                <a:spcPct val="100000"/>
              </a:lnSpc>
            </a:pPr>
            <a:r>
              <a:rPr lang="ja-JP" altLang="en-US" sz="2400" b="1" dirty="0">
                <a:latin typeface="Meiryo" panose="020B0604030504040204" pitchFamily="34" charset="-128"/>
                <a:ea typeface="Meiryo" panose="020B0604030504040204" pitchFamily="34" charset="-128"/>
              </a:rPr>
              <a:t>資金の活用</a:t>
            </a:r>
          </a:p>
        </p:txBody>
      </p:sp>
      <p:sp>
        <p:nvSpPr>
          <p:cNvPr id="35" name="タイトル 1">
            <a:extLst>
              <a:ext uri="{FF2B5EF4-FFF2-40B4-BE49-F238E27FC236}">
                <a16:creationId xmlns:a16="http://schemas.microsoft.com/office/drawing/2014/main" id="{CBDD0BB9-4892-0CA0-6838-22A3B0D94ABD}"/>
              </a:ext>
            </a:extLst>
          </p:cNvPr>
          <p:cNvSpPr txBox="1">
            <a:spLocks/>
          </p:cNvSpPr>
          <p:nvPr/>
        </p:nvSpPr>
        <p:spPr>
          <a:xfrm>
            <a:off x="5930520" y="3915278"/>
            <a:ext cx="1617754" cy="372838"/>
          </a:xfrm>
          <a:prstGeom prst="rect">
            <a:avLst/>
          </a:prstGeom>
        </p:spPr>
        <p:txBody>
          <a:bodyPr vert="horz" lIns="91440" tIns="45720" rIns="91440" bIns="45720" rtlCol="0" anchor="t">
            <a:noAutofit/>
          </a:bodyPr>
          <a:lstStyle>
            <a:lvl1pPr algn="ctr" defTabSz="1007943" rtl="0" eaLnBrk="1" latinLnBrk="0" hangingPunct="1">
              <a:lnSpc>
                <a:spcPct val="90000"/>
              </a:lnSpc>
              <a:spcBef>
                <a:spcPct val="0"/>
              </a:spcBef>
              <a:buNone/>
              <a:defRPr kumimoji="1" sz="6614" kern="1200">
                <a:solidFill>
                  <a:schemeClr val="tx1"/>
                </a:solidFill>
                <a:latin typeface="+mj-lt"/>
                <a:ea typeface="+mj-ea"/>
                <a:cs typeface="+mj-cs"/>
              </a:defRPr>
            </a:lvl1pPr>
          </a:lstStyle>
          <a:p>
            <a:pPr>
              <a:lnSpc>
                <a:spcPct val="100000"/>
              </a:lnSpc>
            </a:pPr>
            <a:r>
              <a:rPr lang="ja-JP" altLang="en-US" sz="2800" b="1" dirty="0">
                <a:latin typeface="Meiryo" panose="020B0604030504040204" pitchFamily="34" charset="-128"/>
                <a:ea typeface="Meiryo" panose="020B0604030504040204" pitchFamily="34" charset="-128"/>
              </a:rPr>
              <a:t>知的創造</a:t>
            </a:r>
          </a:p>
        </p:txBody>
      </p:sp>
      <p:pic>
        <p:nvPicPr>
          <p:cNvPr id="36" name="図 35">
            <a:extLst>
              <a:ext uri="{FF2B5EF4-FFF2-40B4-BE49-F238E27FC236}">
                <a16:creationId xmlns:a16="http://schemas.microsoft.com/office/drawing/2014/main" id="{EB192029-4C86-4950-B349-289A857F0822}"/>
              </a:ext>
            </a:extLst>
          </p:cNvPr>
          <p:cNvPicPr>
            <a:picLocks noChangeAspect="1"/>
          </p:cNvPicPr>
          <p:nvPr/>
        </p:nvPicPr>
        <p:blipFill>
          <a:blip r:embed="rId5"/>
          <a:stretch>
            <a:fillRect/>
          </a:stretch>
        </p:blipFill>
        <p:spPr>
          <a:xfrm>
            <a:off x="8418222" y="2266244"/>
            <a:ext cx="1167858" cy="1167858"/>
          </a:xfrm>
          <a:prstGeom prst="rect">
            <a:avLst/>
          </a:prstGeom>
        </p:spPr>
      </p:pic>
      <p:sp>
        <p:nvSpPr>
          <p:cNvPr id="37" name="角丸四角形 36"/>
          <p:cNvSpPr/>
          <p:nvPr/>
        </p:nvSpPr>
        <p:spPr>
          <a:xfrm>
            <a:off x="5816084" y="3733265"/>
            <a:ext cx="1868875" cy="761051"/>
          </a:xfrm>
          <a:prstGeom prst="round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角丸四角形 37"/>
          <p:cNvSpPr/>
          <p:nvPr/>
        </p:nvSpPr>
        <p:spPr>
          <a:xfrm>
            <a:off x="4131079" y="6061393"/>
            <a:ext cx="1868875" cy="936699"/>
          </a:xfrm>
          <a:prstGeom prst="round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角丸四角形 38"/>
          <p:cNvSpPr/>
          <p:nvPr/>
        </p:nvSpPr>
        <p:spPr>
          <a:xfrm>
            <a:off x="7712763" y="5651797"/>
            <a:ext cx="1868875" cy="761051"/>
          </a:xfrm>
          <a:prstGeom prst="roundRect">
            <a:avLst/>
          </a:prstGeom>
          <a:solidFill>
            <a:schemeClr val="bg1"/>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タイトル 1">
            <a:extLst>
              <a:ext uri="{FF2B5EF4-FFF2-40B4-BE49-F238E27FC236}">
                <a16:creationId xmlns:a16="http://schemas.microsoft.com/office/drawing/2014/main" id="{20F640C2-9FD1-A423-5EE8-DCEF9B74D64F}"/>
              </a:ext>
            </a:extLst>
          </p:cNvPr>
          <p:cNvSpPr txBox="1">
            <a:spLocks/>
          </p:cNvSpPr>
          <p:nvPr/>
        </p:nvSpPr>
        <p:spPr>
          <a:xfrm>
            <a:off x="7666534" y="5821136"/>
            <a:ext cx="1896776" cy="382359"/>
          </a:xfrm>
          <a:prstGeom prst="rect">
            <a:avLst/>
          </a:prstGeom>
        </p:spPr>
        <p:txBody>
          <a:bodyPr vert="horz" lIns="91440" tIns="45720" rIns="91440" bIns="45720" rtlCol="0" anchor="t">
            <a:noAutofit/>
          </a:bodyPr>
          <a:lstStyle>
            <a:lvl1pPr algn="ctr" defTabSz="1007943" rtl="0" eaLnBrk="1" latinLnBrk="0" hangingPunct="1">
              <a:lnSpc>
                <a:spcPct val="90000"/>
              </a:lnSpc>
              <a:spcBef>
                <a:spcPct val="0"/>
              </a:spcBef>
              <a:buNone/>
              <a:defRPr kumimoji="1" sz="6614" kern="1200">
                <a:solidFill>
                  <a:schemeClr val="tx1"/>
                </a:solidFill>
                <a:latin typeface="+mj-lt"/>
                <a:ea typeface="+mj-ea"/>
                <a:cs typeface="+mj-cs"/>
              </a:defRPr>
            </a:lvl1pPr>
          </a:lstStyle>
          <a:p>
            <a:pPr>
              <a:lnSpc>
                <a:spcPct val="100000"/>
              </a:lnSpc>
            </a:pPr>
            <a:r>
              <a:rPr lang="ja-JP" altLang="en-US" sz="2800" b="1" dirty="0">
                <a:latin typeface="Meiryo" panose="020B0604030504040204" pitchFamily="34" charset="-128"/>
                <a:ea typeface="Meiryo" panose="020B0604030504040204" pitchFamily="34" charset="-128"/>
              </a:rPr>
              <a:t>権利取得</a:t>
            </a:r>
          </a:p>
        </p:txBody>
      </p:sp>
      <p:pic>
        <p:nvPicPr>
          <p:cNvPr id="41" name="図 40">
            <a:extLst>
              <a:ext uri="{FF2B5EF4-FFF2-40B4-BE49-F238E27FC236}">
                <a16:creationId xmlns:a16="http://schemas.microsoft.com/office/drawing/2014/main" id="{57154441-2126-3548-5689-F8C708E55AC6}"/>
              </a:ext>
            </a:extLst>
          </p:cNvPr>
          <p:cNvPicPr>
            <a:picLocks noChangeAspect="1"/>
          </p:cNvPicPr>
          <p:nvPr/>
        </p:nvPicPr>
        <p:blipFill>
          <a:blip r:embed="rId6"/>
          <a:stretch>
            <a:fillRect/>
          </a:stretch>
        </p:blipFill>
        <p:spPr>
          <a:xfrm>
            <a:off x="4119912" y="4269736"/>
            <a:ext cx="1784090" cy="1695227"/>
          </a:xfrm>
          <a:prstGeom prst="rect">
            <a:avLst/>
          </a:prstGeom>
        </p:spPr>
      </p:pic>
      <p:sp>
        <p:nvSpPr>
          <p:cNvPr id="23" name="正方形/長方形 22">
            <a:extLst>
              <a:ext uri="{FF2B5EF4-FFF2-40B4-BE49-F238E27FC236}">
                <a16:creationId xmlns:a16="http://schemas.microsoft.com/office/drawing/2014/main" id="{7813842E-2863-6C9C-7154-C7E3DA04818A}"/>
              </a:ext>
            </a:extLst>
          </p:cNvPr>
          <p:cNvSpPr/>
          <p:nvPr/>
        </p:nvSpPr>
        <p:spPr>
          <a:xfrm>
            <a:off x="2428875" y="510692"/>
            <a:ext cx="5775744" cy="945470"/>
          </a:xfrm>
          <a:prstGeom prst="rect">
            <a:avLst/>
          </a:prstGeom>
          <a:solidFill>
            <a:schemeClr val="bg1"/>
          </a:solidFill>
          <a:ln w="762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タイトル 1">
            <a:extLst>
              <a:ext uri="{FF2B5EF4-FFF2-40B4-BE49-F238E27FC236}">
                <a16:creationId xmlns:a16="http://schemas.microsoft.com/office/drawing/2014/main" id="{8D8DC124-1972-4099-4D6E-179F71FFEAD0}"/>
              </a:ext>
            </a:extLst>
          </p:cNvPr>
          <p:cNvSpPr txBox="1">
            <a:spLocks/>
          </p:cNvSpPr>
          <p:nvPr/>
        </p:nvSpPr>
        <p:spPr>
          <a:xfrm>
            <a:off x="2350901" y="653360"/>
            <a:ext cx="5988423" cy="773778"/>
          </a:xfrm>
          <a:prstGeom prst="rect">
            <a:avLst/>
          </a:prstGeom>
        </p:spPr>
        <p:txBody>
          <a:bodyPr vert="horz" lIns="91440" tIns="45720" rIns="91440" bIns="45720" rtlCol="0" anchor="t">
            <a:noAutofit/>
          </a:bodyPr>
          <a:lstStyle>
            <a:lvl1pPr algn="ctr" defTabSz="1007943" rtl="0" eaLnBrk="1" latinLnBrk="0" hangingPunct="1">
              <a:lnSpc>
                <a:spcPct val="90000"/>
              </a:lnSpc>
              <a:spcBef>
                <a:spcPct val="0"/>
              </a:spcBef>
              <a:buNone/>
              <a:defRPr kumimoji="1" sz="6614" kern="1200">
                <a:solidFill>
                  <a:schemeClr val="tx1"/>
                </a:solidFill>
                <a:latin typeface="+mj-lt"/>
                <a:ea typeface="+mj-ea"/>
                <a:cs typeface="+mj-cs"/>
              </a:defRPr>
            </a:lvl1pPr>
          </a:lstStyle>
          <a:p>
            <a:r>
              <a:rPr lang="ja-JP" altLang="en-US" sz="5400" b="1">
                <a:latin typeface="メイリオ" panose="020B0604030504040204" pitchFamily="50" charset="-128"/>
                <a:ea typeface="メイリオ" panose="020B0604030504040204" pitchFamily="50" charset="-128"/>
              </a:rPr>
              <a:t>知的創造サイクル</a:t>
            </a:r>
            <a:endParaRPr lang="ja-JP" altLang="en-US" sz="54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97243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71757" y="2003374"/>
            <a:ext cx="9524872" cy="3323987"/>
          </a:xfrm>
          <a:prstGeom prst="rect">
            <a:avLst/>
          </a:prstGeom>
        </p:spPr>
        <p:txBody>
          <a:bodyPr wrap="square">
            <a:spAutoFit/>
          </a:bodyPr>
          <a:lstStyle/>
          <a:p>
            <a:pPr algn="ctr"/>
            <a:r>
              <a:rPr lang="ja-JP" altLang="en-US" sz="6600" b="1" dirty="0">
                <a:latin typeface="メイリオ" panose="020B0604030504040204" pitchFamily="50" charset="-128"/>
                <a:ea typeface="メイリオ" panose="020B0604030504040204" pitchFamily="50" charset="-128"/>
              </a:rPr>
              <a:t>知的財産権を守るために</a:t>
            </a:r>
            <a:endParaRPr lang="en-US" altLang="ja-JP" sz="6600" b="1" dirty="0">
              <a:latin typeface="メイリオ" panose="020B0604030504040204" pitchFamily="50" charset="-128"/>
              <a:ea typeface="メイリオ" panose="020B0604030504040204" pitchFamily="50" charset="-128"/>
            </a:endParaRPr>
          </a:p>
          <a:p>
            <a:pPr algn="ctr"/>
            <a:r>
              <a:rPr lang="ja-JP" altLang="en-US" sz="7200" b="1" dirty="0">
                <a:latin typeface="メイリオ" panose="020B0604030504040204" pitchFamily="50" charset="-128"/>
                <a:ea typeface="メイリオ" panose="020B0604030504040204" pitchFamily="50" charset="-128"/>
              </a:rPr>
              <a:t>私たちにできることは</a:t>
            </a:r>
            <a:endParaRPr lang="en-US" altLang="ja-JP" sz="7200" b="1" dirty="0">
              <a:latin typeface="メイリオ" panose="020B0604030504040204" pitchFamily="50" charset="-128"/>
              <a:ea typeface="メイリオ" panose="020B0604030504040204" pitchFamily="50" charset="-128"/>
            </a:endParaRPr>
          </a:p>
          <a:p>
            <a:pPr algn="ctr"/>
            <a:r>
              <a:rPr lang="ja-JP" altLang="en-US" sz="7200" b="1" dirty="0">
                <a:latin typeface="メイリオ" panose="020B0604030504040204" pitchFamily="50" charset="-128"/>
                <a:ea typeface="メイリオ" panose="020B0604030504040204" pitchFamily="50" charset="-128"/>
              </a:rPr>
              <a:t>何でしょうか？</a:t>
            </a:r>
          </a:p>
        </p:txBody>
      </p:sp>
    </p:spTree>
    <p:extLst>
      <p:ext uri="{BB962C8B-B14F-4D97-AF65-F5344CB8AC3E}">
        <p14:creationId xmlns:p14="http://schemas.microsoft.com/office/powerpoint/2010/main" val="4045389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920832B-C50E-BD76-1D4C-0073C56E13E7}"/>
              </a:ext>
            </a:extLst>
          </p:cNvPr>
          <p:cNvSpPr/>
          <p:nvPr/>
        </p:nvSpPr>
        <p:spPr>
          <a:xfrm>
            <a:off x="1243352" y="201631"/>
            <a:ext cx="7843497" cy="1346840"/>
          </a:xfrm>
          <a:prstGeom prst="rect">
            <a:avLst/>
          </a:prstGeom>
          <a:solidFill>
            <a:schemeClr val="bg1"/>
          </a:solidFill>
          <a:ln w="762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正方形/長方形 2"/>
          <p:cNvSpPr/>
          <p:nvPr/>
        </p:nvSpPr>
        <p:spPr>
          <a:xfrm>
            <a:off x="1243352" y="348142"/>
            <a:ext cx="7980922" cy="1200329"/>
          </a:xfrm>
          <a:prstGeom prst="rect">
            <a:avLst/>
          </a:prstGeom>
        </p:spPr>
        <p:txBody>
          <a:bodyPr wrap="square">
            <a:spAutoFit/>
          </a:bodyPr>
          <a:lstStyle/>
          <a:p>
            <a:pPr algn="ctr"/>
            <a:r>
              <a:rPr lang="ja-JP" altLang="en-US" sz="3600" b="1" dirty="0">
                <a:latin typeface="メイリオ" panose="020B0604030504040204" pitchFamily="50" charset="-128"/>
                <a:ea typeface="メイリオ" panose="020B0604030504040204" pitchFamily="50" charset="-128"/>
              </a:rPr>
              <a:t>知的財産権を守るために</a:t>
            </a:r>
            <a:endParaRPr lang="en-US" altLang="ja-JP" sz="3600" b="1" dirty="0">
              <a:latin typeface="メイリオ" panose="020B0604030504040204" pitchFamily="50" charset="-128"/>
              <a:ea typeface="メイリオ" panose="020B0604030504040204" pitchFamily="50" charset="-128"/>
            </a:endParaRPr>
          </a:p>
          <a:p>
            <a:pPr algn="ctr"/>
            <a:r>
              <a:rPr lang="ja-JP" altLang="en-US" sz="3600" b="1" dirty="0">
                <a:latin typeface="メイリオ" panose="020B0604030504040204" pitchFamily="50" charset="-128"/>
                <a:ea typeface="メイリオ" panose="020B0604030504040204" pitchFamily="50" charset="-128"/>
              </a:rPr>
              <a:t>私たちにできることは何でしょうか？</a:t>
            </a:r>
          </a:p>
        </p:txBody>
      </p:sp>
      <p:sp>
        <p:nvSpPr>
          <p:cNvPr id="2" name="正方形/長方形 1"/>
          <p:cNvSpPr/>
          <p:nvPr/>
        </p:nvSpPr>
        <p:spPr>
          <a:xfrm>
            <a:off x="1027778" y="1694982"/>
            <a:ext cx="9407619" cy="5324535"/>
          </a:xfrm>
          <a:prstGeom prst="rect">
            <a:avLst/>
          </a:prstGeom>
        </p:spPr>
        <p:txBody>
          <a:bodyPr wrap="square">
            <a:spAutoFit/>
          </a:bodyPr>
          <a:lstStyle/>
          <a:p>
            <a:r>
              <a:rPr lang="ja-JP" altLang="en-US" sz="3000" b="1" dirty="0">
                <a:solidFill>
                  <a:srgbClr val="000000"/>
                </a:solidFill>
                <a:latin typeface="Meiryo" panose="020B0604030504040204" pitchFamily="50" charset="-128"/>
                <a:ea typeface="Meiryo" panose="020B0604030504040204" pitchFamily="50" charset="-128"/>
              </a:rPr>
              <a:t>・コピー商品を買わない</a:t>
            </a:r>
            <a:r>
              <a:rPr kumimoji="1" lang="ja-JP" altLang="en-US" sz="3000" b="1" dirty="0">
                <a:latin typeface="メイリオ" panose="020B0604030504040204" pitchFamily="50" charset="-128"/>
                <a:ea typeface="メイリオ" panose="020B0604030504040204" pitchFamily="50" charset="-128"/>
              </a:rPr>
              <a:t>，</a:t>
            </a:r>
            <a:r>
              <a:rPr lang="ja-JP" altLang="en-US" sz="3000" b="1" dirty="0">
                <a:solidFill>
                  <a:srgbClr val="000000"/>
                </a:solidFill>
                <a:latin typeface="Meiryo" panose="020B0604030504040204" pitchFamily="50" charset="-128"/>
                <a:ea typeface="Meiryo" panose="020B0604030504040204" pitchFamily="50" charset="-128"/>
              </a:rPr>
              <a:t>売らない。</a:t>
            </a:r>
            <a:endParaRPr lang="en-US" altLang="ja-JP" sz="3000" b="1" dirty="0">
              <a:solidFill>
                <a:srgbClr val="000000"/>
              </a:solidFill>
              <a:latin typeface="Meiryo" panose="020B0604030504040204" pitchFamily="50" charset="-128"/>
              <a:ea typeface="Meiryo" panose="020B0604030504040204" pitchFamily="50" charset="-128"/>
            </a:endParaRPr>
          </a:p>
          <a:p>
            <a:pPr>
              <a:spcBef>
                <a:spcPts val="1200"/>
              </a:spcBef>
            </a:pPr>
            <a:r>
              <a:rPr lang="ja-JP" altLang="en-US" sz="3000" b="1" dirty="0">
                <a:solidFill>
                  <a:srgbClr val="000000"/>
                </a:solidFill>
                <a:latin typeface="Meiryo" panose="020B0604030504040204" pitchFamily="50" charset="-128"/>
                <a:ea typeface="Meiryo" panose="020B0604030504040204" pitchFamily="50" charset="-128"/>
              </a:rPr>
              <a:t>・コピー商品が蔓延しないように国が取り締まり</a:t>
            </a:r>
            <a:endParaRPr lang="en-US" altLang="ja-JP" sz="3000" b="1" dirty="0">
              <a:solidFill>
                <a:srgbClr val="000000"/>
              </a:solidFill>
              <a:latin typeface="Meiryo" panose="020B0604030504040204" pitchFamily="50" charset="-128"/>
              <a:ea typeface="Meiryo" panose="020B0604030504040204" pitchFamily="50" charset="-128"/>
            </a:endParaRPr>
          </a:p>
          <a:p>
            <a:r>
              <a:rPr lang="ja-JP" altLang="en-US" sz="3000" b="1" dirty="0">
                <a:solidFill>
                  <a:srgbClr val="000000"/>
                </a:solidFill>
                <a:latin typeface="Meiryo" panose="020B0604030504040204" pitchFamily="50" charset="-128"/>
                <a:ea typeface="Meiryo" panose="020B0604030504040204" pitchFamily="50" charset="-128"/>
              </a:rPr>
              <a:t>　や罰則を強化する。</a:t>
            </a:r>
          </a:p>
          <a:p>
            <a:pPr>
              <a:spcBef>
                <a:spcPts val="1200"/>
              </a:spcBef>
            </a:pPr>
            <a:r>
              <a:rPr lang="ja-JP" altLang="en-US" sz="3000" b="1" dirty="0">
                <a:solidFill>
                  <a:srgbClr val="000000"/>
                </a:solidFill>
                <a:latin typeface="Meiryo" panose="020B0604030504040204" pitchFamily="50" charset="-128"/>
                <a:ea typeface="Meiryo" panose="020B0604030504040204" pitchFamily="50" charset="-128"/>
              </a:rPr>
              <a:t>・コピー商品の販売を仲介するネットショップや</a:t>
            </a:r>
            <a:endParaRPr lang="en-US" altLang="ja-JP" sz="3000" b="1" dirty="0">
              <a:solidFill>
                <a:srgbClr val="000000"/>
              </a:solidFill>
              <a:latin typeface="Meiryo" panose="020B0604030504040204" pitchFamily="50" charset="-128"/>
              <a:ea typeface="Meiryo" panose="020B0604030504040204" pitchFamily="50" charset="-128"/>
            </a:endParaRPr>
          </a:p>
          <a:p>
            <a:r>
              <a:rPr lang="ja-JP" altLang="en-US" sz="3000" b="1" dirty="0">
                <a:solidFill>
                  <a:srgbClr val="000000"/>
                </a:solidFill>
                <a:latin typeface="Meiryo" panose="020B0604030504040204" pitchFamily="50" charset="-128"/>
                <a:ea typeface="Meiryo" panose="020B0604030504040204" pitchFamily="50" charset="-128"/>
              </a:rPr>
              <a:t>　フリマアプリへの規制を強化する。</a:t>
            </a:r>
          </a:p>
          <a:p>
            <a:pPr>
              <a:spcBef>
                <a:spcPts val="1200"/>
              </a:spcBef>
            </a:pPr>
            <a:r>
              <a:rPr lang="ja-JP" altLang="en-US" sz="3000" b="1" dirty="0">
                <a:solidFill>
                  <a:srgbClr val="000000"/>
                </a:solidFill>
                <a:latin typeface="Meiryo" panose="020B0604030504040204" pitchFamily="50" charset="-128"/>
                <a:ea typeface="Meiryo" panose="020B0604030504040204" pitchFamily="50" charset="-128"/>
              </a:rPr>
              <a:t>・コピー商品に騙されないための具体的なノウハ</a:t>
            </a:r>
            <a:endParaRPr lang="en-US" altLang="ja-JP" sz="3000" b="1" dirty="0">
              <a:solidFill>
                <a:srgbClr val="000000"/>
              </a:solidFill>
              <a:latin typeface="Meiryo" panose="020B0604030504040204" pitchFamily="50" charset="-128"/>
              <a:ea typeface="Meiryo" panose="020B0604030504040204" pitchFamily="50" charset="-128"/>
            </a:endParaRPr>
          </a:p>
          <a:p>
            <a:r>
              <a:rPr lang="ja-JP" altLang="en-US" sz="3000" b="1" dirty="0">
                <a:solidFill>
                  <a:srgbClr val="000000"/>
                </a:solidFill>
                <a:latin typeface="Meiryo" panose="020B0604030504040204" pitchFamily="50" charset="-128"/>
                <a:ea typeface="Meiryo" panose="020B0604030504040204" pitchFamily="50" charset="-128"/>
              </a:rPr>
              <a:t>　ウや知的財産権の重要性を教える教育を行う。</a:t>
            </a:r>
          </a:p>
          <a:p>
            <a:pPr>
              <a:spcBef>
                <a:spcPts val="1200"/>
              </a:spcBef>
            </a:pPr>
            <a:r>
              <a:rPr lang="ja-JP" altLang="en-US" sz="3000" b="1" dirty="0">
                <a:solidFill>
                  <a:srgbClr val="000000"/>
                </a:solidFill>
                <a:latin typeface="Meiryo" panose="020B0604030504040204" pitchFamily="50" charset="-128"/>
                <a:ea typeface="Meiryo" panose="020B0604030504040204" pitchFamily="50" charset="-128"/>
              </a:rPr>
              <a:t>・一国だけでは対応できないので国際的に協力し</a:t>
            </a:r>
            <a:endParaRPr lang="en-US" altLang="ja-JP" sz="3000" b="1" dirty="0">
              <a:solidFill>
                <a:srgbClr val="000000"/>
              </a:solidFill>
              <a:latin typeface="Meiryo" panose="020B0604030504040204" pitchFamily="50" charset="-128"/>
              <a:ea typeface="Meiryo" panose="020B0604030504040204" pitchFamily="50" charset="-128"/>
            </a:endParaRPr>
          </a:p>
          <a:p>
            <a:r>
              <a:rPr lang="ja-JP" altLang="en-US" sz="3000" b="1" dirty="0">
                <a:solidFill>
                  <a:srgbClr val="000000"/>
                </a:solidFill>
                <a:latin typeface="Meiryo" panose="020B0604030504040204" pitchFamily="50" charset="-128"/>
                <a:ea typeface="Meiryo" panose="020B0604030504040204" pitchFamily="50" charset="-128"/>
              </a:rPr>
              <a:t>　</a:t>
            </a:r>
            <a:r>
              <a:rPr lang="ja-JP" altLang="en-US" sz="3000" b="1" dirty="0" err="1">
                <a:solidFill>
                  <a:srgbClr val="000000"/>
                </a:solidFill>
                <a:latin typeface="Meiryo" panose="020B0604030504040204" pitchFamily="50" charset="-128"/>
                <a:ea typeface="Meiryo" panose="020B0604030504040204" pitchFamily="50" charset="-128"/>
              </a:rPr>
              <a:t>て</a:t>
            </a:r>
            <a:r>
              <a:rPr lang="ja-JP" altLang="en-US" sz="3000" b="1" dirty="0">
                <a:solidFill>
                  <a:srgbClr val="000000"/>
                </a:solidFill>
                <a:latin typeface="Meiryo" panose="020B0604030504040204" pitchFamily="50" charset="-128"/>
                <a:ea typeface="Meiryo" panose="020B0604030504040204" pitchFamily="50" charset="-128"/>
              </a:rPr>
              <a:t>対策を行う。　</a:t>
            </a:r>
            <a:endParaRPr lang="en-US" altLang="ja-JP" sz="3000" b="1" dirty="0">
              <a:solidFill>
                <a:srgbClr val="000000"/>
              </a:solidFill>
              <a:latin typeface="Meiryo" panose="020B0604030504040204" pitchFamily="50" charset="-128"/>
              <a:ea typeface="Meiryo" panose="020B0604030504040204" pitchFamily="50" charset="-128"/>
            </a:endParaRPr>
          </a:p>
          <a:p>
            <a:r>
              <a:rPr lang="ja-JP" altLang="en-US" sz="3000" b="1" dirty="0">
                <a:solidFill>
                  <a:srgbClr val="000000"/>
                </a:solidFill>
                <a:latin typeface="Meiryo" panose="020B0604030504040204" pitchFamily="50" charset="-128"/>
                <a:ea typeface="Meiryo" panose="020B0604030504040204" pitchFamily="50" charset="-128"/>
              </a:rPr>
              <a:t>　　　　　　　　　　　　　　　　　　　　など</a:t>
            </a:r>
            <a:endParaRPr lang="ja-JP" altLang="en-US" sz="3000" b="1" i="0" dirty="0">
              <a:solidFill>
                <a:srgbClr val="000000"/>
              </a:solidFill>
              <a:effectLst/>
              <a:latin typeface="Meiryo" panose="020B0604030504040204" pitchFamily="50" charset="-128"/>
              <a:ea typeface="Meiryo" panose="020B0604030504040204" pitchFamily="50" charset="-128"/>
            </a:endParaRPr>
          </a:p>
        </p:txBody>
      </p:sp>
    </p:spTree>
    <p:extLst>
      <p:ext uri="{BB962C8B-B14F-4D97-AF65-F5344CB8AC3E}">
        <p14:creationId xmlns:p14="http://schemas.microsoft.com/office/powerpoint/2010/main" val="2278059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2743199" y="1869140"/>
            <a:ext cx="1411941" cy="1231106"/>
          </a:xfrm>
          <a:prstGeom prst="rect">
            <a:avLst/>
          </a:prstGeom>
          <a:noFill/>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新しい発明を保護</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＊出願から</a:t>
            </a:r>
            <a:r>
              <a:rPr kumimoji="1" lang="en-US" altLang="ja-JP" sz="1400" dirty="0">
                <a:latin typeface="メイリオ" panose="020B0604030504040204" pitchFamily="50" charset="-128"/>
                <a:ea typeface="メイリオ" panose="020B0604030504040204" pitchFamily="50" charset="-128"/>
              </a:rPr>
              <a:t>20</a:t>
            </a:r>
          </a:p>
          <a:p>
            <a:r>
              <a:rPr kumimoji="1" lang="ja-JP" altLang="en-US" sz="1400" dirty="0">
                <a:latin typeface="メイリオ" panose="020B0604030504040204" pitchFamily="50" charset="-128"/>
                <a:ea typeface="メイリオ" panose="020B0604030504040204" pitchFamily="50" charset="-128"/>
              </a:rPr>
              <a:t>　年，一部出</a:t>
            </a:r>
            <a:endParaRPr kumimoji="1"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願から</a:t>
            </a:r>
            <a:r>
              <a:rPr kumimoji="1" lang="en-US" altLang="ja-JP" sz="1400" dirty="0">
                <a:latin typeface="メイリオ" panose="020B0604030504040204" pitchFamily="50" charset="-128"/>
                <a:ea typeface="メイリオ" panose="020B0604030504040204" pitchFamily="50" charset="-128"/>
              </a:rPr>
              <a:t>25</a:t>
            </a:r>
            <a:r>
              <a:rPr kumimoji="1" lang="ja-JP" altLang="en-US" sz="1400" dirty="0">
                <a:latin typeface="メイリオ" panose="020B0604030504040204" pitchFamily="50" charset="-128"/>
                <a:ea typeface="メイリオ" panose="020B0604030504040204" pitchFamily="50" charset="-128"/>
              </a:rPr>
              <a:t>年</a:t>
            </a:r>
          </a:p>
        </p:txBody>
      </p:sp>
      <p:sp>
        <p:nvSpPr>
          <p:cNvPr id="12" name="テキスト ボックス 11"/>
          <p:cNvSpPr txBox="1"/>
          <p:nvPr/>
        </p:nvSpPr>
        <p:spPr>
          <a:xfrm>
            <a:off x="2743199" y="4562890"/>
            <a:ext cx="1411941" cy="1261884"/>
          </a:xfrm>
          <a:prstGeom prst="rect">
            <a:avLst/>
          </a:prstGeom>
          <a:noFill/>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物品の構造、形状の考案を保護</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＊出願から</a:t>
            </a:r>
            <a:r>
              <a:rPr kumimoji="1" lang="en-US" altLang="ja-JP" sz="1400" dirty="0">
                <a:latin typeface="メイリオ" panose="020B0604030504040204" pitchFamily="50" charset="-128"/>
                <a:ea typeface="メイリオ" panose="020B0604030504040204" pitchFamily="50" charset="-128"/>
              </a:rPr>
              <a:t>10</a:t>
            </a:r>
          </a:p>
          <a:p>
            <a:r>
              <a:rPr kumimoji="1" lang="ja-JP" altLang="en-US" sz="1400" dirty="0">
                <a:latin typeface="メイリオ" panose="020B0604030504040204" pitchFamily="50" charset="-128"/>
                <a:ea typeface="メイリオ" panose="020B0604030504040204" pitchFamily="50" charset="-128"/>
              </a:rPr>
              <a:t>　年</a:t>
            </a:r>
          </a:p>
        </p:txBody>
      </p:sp>
      <p:sp>
        <p:nvSpPr>
          <p:cNvPr id="13" name="テキスト ボックス 12"/>
          <p:cNvSpPr txBox="1"/>
          <p:nvPr/>
        </p:nvSpPr>
        <p:spPr>
          <a:xfrm>
            <a:off x="6543376" y="2363670"/>
            <a:ext cx="1411941" cy="1477328"/>
          </a:xfrm>
          <a:prstGeom prst="rect">
            <a:avLst/>
          </a:prstGeom>
          <a:noFill/>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商品やサービスに使用するマークを保護</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＊登録から</a:t>
            </a:r>
            <a:r>
              <a:rPr kumimoji="1" lang="en-US" altLang="ja-JP" sz="1400" dirty="0">
                <a:latin typeface="メイリオ" panose="020B0604030504040204" pitchFamily="50" charset="-128"/>
                <a:ea typeface="メイリオ" panose="020B0604030504040204" pitchFamily="50" charset="-128"/>
              </a:rPr>
              <a:t>10</a:t>
            </a:r>
          </a:p>
          <a:p>
            <a:r>
              <a:rPr kumimoji="1" lang="ja-JP" altLang="en-US" sz="1400" dirty="0">
                <a:latin typeface="メイリオ" panose="020B0604030504040204" pitchFamily="50" charset="-128"/>
                <a:ea typeface="メイリオ" panose="020B0604030504040204" pitchFamily="50" charset="-128"/>
              </a:rPr>
              <a:t>　年，更新</a:t>
            </a:r>
            <a:r>
              <a:rPr kumimoji="1" lang="ja-JP" altLang="en-US" sz="1400" dirty="0" err="1">
                <a:latin typeface="メイリオ" panose="020B0604030504040204" pitchFamily="50" charset="-128"/>
                <a:ea typeface="メイリオ" panose="020B0604030504040204" pitchFamily="50" charset="-128"/>
              </a:rPr>
              <a:t>あ</a:t>
            </a:r>
            <a:endParaRPr kumimoji="1"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り</a:t>
            </a:r>
          </a:p>
        </p:txBody>
      </p:sp>
      <p:sp>
        <p:nvSpPr>
          <p:cNvPr id="14" name="テキスト ボックス 13"/>
          <p:cNvSpPr txBox="1"/>
          <p:nvPr/>
        </p:nvSpPr>
        <p:spPr>
          <a:xfrm>
            <a:off x="6543375" y="4118556"/>
            <a:ext cx="1411941" cy="1692771"/>
          </a:xfrm>
          <a:prstGeom prst="rect">
            <a:avLst/>
          </a:prstGeom>
          <a:noFill/>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物品、建築物、画像のデザインを保護</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＊登録から始</a:t>
            </a:r>
            <a:endParaRPr kumimoji="1"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まり，出願</a:t>
            </a:r>
            <a:endParaRPr kumimoji="1" lang="en-US" altLang="ja-JP" sz="14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から最長</a:t>
            </a:r>
            <a:r>
              <a:rPr kumimoji="1" lang="en-US" altLang="ja-JP" sz="1400" dirty="0">
                <a:latin typeface="メイリオ" panose="020B0604030504040204" pitchFamily="50" charset="-128"/>
                <a:ea typeface="メイリオ" panose="020B0604030504040204" pitchFamily="50" charset="-128"/>
              </a:rPr>
              <a:t>25</a:t>
            </a:r>
          </a:p>
          <a:p>
            <a:r>
              <a:rPr kumimoji="1" lang="ja-JP" altLang="en-US" sz="1400" dirty="0">
                <a:latin typeface="メイリオ" panose="020B0604030504040204" pitchFamily="50" charset="-128"/>
                <a:ea typeface="メイリオ" panose="020B0604030504040204" pitchFamily="50" charset="-128"/>
              </a:rPr>
              <a:t>　年で終了</a:t>
            </a:r>
          </a:p>
        </p:txBody>
      </p:sp>
      <p:pic>
        <p:nvPicPr>
          <p:cNvPr id="15" name="図 14">
            <a:extLst>
              <a:ext uri="{FF2B5EF4-FFF2-40B4-BE49-F238E27FC236}">
                <a16:creationId xmlns:a16="http://schemas.microsoft.com/office/drawing/2014/main" id="{0B7966F3-7B49-F671-B632-151453254244}"/>
              </a:ext>
            </a:extLst>
          </p:cNvPr>
          <p:cNvPicPr>
            <a:picLocks noChangeAspect="1"/>
          </p:cNvPicPr>
          <p:nvPr/>
        </p:nvPicPr>
        <p:blipFill>
          <a:blip r:embed="rId2"/>
          <a:srcRect/>
          <a:stretch/>
        </p:blipFill>
        <p:spPr>
          <a:xfrm>
            <a:off x="158935" y="177897"/>
            <a:ext cx="10372356" cy="7338350"/>
          </a:xfrm>
          <a:prstGeom prst="rect">
            <a:avLst/>
          </a:prstGeom>
        </p:spPr>
      </p:pic>
      <p:sp>
        <p:nvSpPr>
          <p:cNvPr id="16" name="正方形/長方形 15">
            <a:extLst>
              <a:ext uri="{FF2B5EF4-FFF2-40B4-BE49-F238E27FC236}">
                <a16:creationId xmlns:a16="http://schemas.microsoft.com/office/drawing/2014/main" id="{EA0B5CB7-4041-5DE8-B346-7B9B4715076D}"/>
              </a:ext>
            </a:extLst>
          </p:cNvPr>
          <p:cNvSpPr/>
          <p:nvPr/>
        </p:nvSpPr>
        <p:spPr>
          <a:xfrm>
            <a:off x="2743199" y="314325"/>
            <a:ext cx="5212117" cy="923330"/>
          </a:xfrm>
          <a:prstGeom prst="rect">
            <a:avLst/>
          </a:prstGeom>
          <a:solidFill>
            <a:schemeClr val="bg1"/>
          </a:solidFill>
          <a:ln w="762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2842487" y="399116"/>
            <a:ext cx="5032148" cy="923330"/>
          </a:xfrm>
          <a:prstGeom prst="rect">
            <a:avLst/>
          </a:prstGeom>
        </p:spPr>
        <p:txBody>
          <a:bodyPr wrap="none">
            <a:spAutoFit/>
          </a:bodyPr>
          <a:lstStyle/>
          <a:p>
            <a:pPr algn="ctr"/>
            <a:r>
              <a:rPr lang="ja-JP" altLang="en-US" sz="5400" b="1" dirty="0">
                <a:latin typeface="メイリオ" panose="020B0604030504040204" pitchFamily="50" charset="-128"/>
                <a:ea typeface="メイリオ" panose="020B0604030504040204" pitchFamily="50" charset="-128"/>
              </a:rPr>
              <a:t>知的財産権とは</a:t>
            </a:r>
          </a:p>
        </p:txBody>
      </p:sp>
    </p:spTree>
    <p:extLst>
      <p:ext uri="{BB962C8B-B14F-4D97-AF65-F5344CB8AC3E}">
        <p14:creationId xmlns:p14="http://schemas.microsoft.com/office/powerpoint/2010/main" val="2087540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250215" y="2256344"/>
            <a:ext cx="8189796" cy="3046988"/>
          </a:xfrm>
          <a:prstGeom prst="rect">
            <a:avLst/>
          </a:prstGeom>
        </p:spPr>
        <p:txBody>
          <a:bodyPr wrap="square">
            <a:spAutoFit/>
          </a:bodyPr>
          <a:lstStyle/>
          <a:p>
            <a:r>
              <a:rPr lang="ja-JP" altLang="en-US" sz="4800" b="1" dirty="0">
                <a:latin typeface="メイリオ" panose="020B0604030504040204" pitchFamily="50" charset="-128"/>
                <a:ea typeface="メイリオ" panose="020B0604030504040204" pitchFamily="50" charset="-128"/>
              </a:rPr>
              <a:t>皆さんは</a:t>
            </a:r>
            <a:r>
              <a:rPr lang="ja-JP" altLang="ja-JP" sz="4800" b="1" dirty="0">
                <a:latin typeface="メイリオ" panose="020B0604030504040204" pitchFamily="50" charset="-128"/>
                <a:ea typeface="メイリオ" panose="020B0604030504040204" pitchFamily="50" charset="-128"/>
              </a:rPr>
              <a:t>コピー商品を購入しそうになったことはありますか，あるいは購入してしまったことはありますか</a:t>
            </a:r>
            <a:r>
              <a:rPr lang="ja-JP" altLang="en-US" sz="4800" b="1" dirty="0">
                <a:latin typeface="メイリオ" panose="020B0604030504040204" pitchFamily="50" charset="-128"/>
                <a:ea typeface="メイリオ" panose="020B0604030504040204" pitchFamily="50" charset="-128"/>
              </a:rPr>
              <a:t>？</a:t>
            </a:r>
          </a:p>
        </p:txBody>
      </p:sp>
    </p:spTree>
    <p:extLst>
      <p:ext uri="{BB962C8B-B14F-4D97-AF65-F5344CB8AC3E}">
        <p14:creationId xmlns:p14="http://schemas.microsoft.com/office/powerpoint/2010/main" val="1691139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81493" y="1207083"/>
            <a:ext cx="7571303" cy="830997"/>
          </a:xfrm>
          <a:prstGeom prst="rect">
            <a:avLst/>
          </a:prstGeom>
        </p:spPr>
        <p:txBody>
          <a:bodyPr wrap="none">
            <a:spAutoFit/>
          </a:bodyPr>
          <a:lstStyle/>
          <a:p>
            <a:pPr>
              <a:lnSpc>
                <a:spcPct val="150000"/>
              </a:lnSpc>
            </a:pPr>
            <a:r>
              <a:rPr lang="ja-JP" altLang="en-US" sz="3200" b="1" dirty="0">
                <a:latin typeface="メイリオ" panose="020B0604030504040204" pitchFamily="50" charset="-128"/>
                <a:ea typeface="メイリオ" panose="020B0604030504040204" pitchFamily="50" charset="-128"/>
              </a:rPr>
              <a:t>①コピー商品による日本企業の被害額は</a:t>
            </a:r>
            <a:endParaRPr lang="en-US" altLang="ja-JP" sz="3200" b="1" dirty="0">
              <a:latin typeface="メイリオ" panose="020B0604030504040204" pitchFamily="50" charset="-128"/>
              <a:ea typeface="メイリオ" panose="020B0604030504040204" pitchFamily="50" charset="-128"/>
            </a:endParaRPr>
          </a:p>
        </p:txBody>
      </p:sp>
      <p:sp>
        <p:nvSpPr>
          <p:cNvPr id="5" name="正方形/長方形 4"/>
          <p:cNvSpPr/>
          <p:nvPr/>
        </p:nvSpPr>
        <p:spPr>
          <a:xfrm>
            <a:off x="581493" y="3291328"/>
            <a:ext cx="9805520" cy="830997"/>
          </a:xfrm>
          <a:prstGeom prst="rect">
            <a:avLst/>
          </a:prstGeom>
        </p:spPr>
        <p:txBody>
          <a:bodyPr wrap="square">
            <a:spAutoFit/>
          </a:bodyPr>
          <a:lstStyle/>
          <a:p>
            <a:pPr>
              <a:lnSpc>
                <a:spcPct val="150000"/>
              </a:lnSpc>
            </a:pPr>
            <a:r>
              <a:rPr lang="ja-JP" altLang="en-US" sz="3200" b="1" dirty="0">
                <a:latin typeface="メイリオ" panose="020B0604030504040204" pitchFamily="50" charset="-128"/>
                <a:ea typeface="メイリオ" panose="020B0604030504040204" pitchFamily="50" charset="-128"/>
              </a:rPr>
              <a:t>②日本企業の産業別模倣被害額が最も大きい業種は</a:t>
            </a:r>
            <a:endParaRPr lang="en-US" altLang="ja-JP" sz="3200" b="1" dirty="0">
              <a:latin typeface="メイリオ" panose="020B0604030504040204" pitchFamily="50" charset="-128"/>
              <a:ea typeface="メイリオ" panose="020B0604030504040204" pitchFamily="50" charset="-128"/>
            </a:endParaRPr>
          </a:p>
        </p:txBody>
      </p:sp>
      <p:sp>
        <p:nvSpPr>
          <p:cNvPr id="6" name="正方形/長方形 5"/>
          <p:cNvSpPr/>
          <p:nvPr/>
        </p:nvSpPr>
        <p:spPr>
          <a:xfrm>
            <a:off x="581493" y="5442807"/>
            <a:ext cx="8522166" cy="830997"/>
          </a:xfrm>
          <a:prstGeom prst="rect">
            <a:avLst/>
          </a:prstGeom>
        </p:spPr>
        <p:txBody>
          <a:bodyPr wrap="square">
            <a:spAutoFit/>
          </a:bodyPr>
          <a:lstStyle/>
          <a:p>
            <a:pPr>
              <a:lnSpc>
                <a:spcPct val="150000"/>
              </a:lnSpc>
            </a:pPr>
            <a:r>
              <a:rPr lang="ja-JP" altLang="en-US" sz="3200" b="1" dirty="0">
                <a:latin typeface="メイリオ" panose="020B0604030504040204" pitchFamily="50" charset="-128"/>
                <a:ea typeface="メイリオ" panose="020B0604030504040204" pitchFamily="50" charset="-128"/>
              </a:rPr>
              <a:t>③世界で模倣被害が多い産業は（上位５位）</a:t>
            </a:r>
          </a:p>
        </p:txBody>
      </p:sp>
      <p:sp>
        <p:nvSpPr>
          <p:cNvPr id="9" name="正方形/長方形 8">
            <a:extLst>
              <a:ext uri="{FF2B5EF4-FFF2-40B4-BE49-F238E27FC236}">
                <a16:creationId xmlns:a16="http://schemas.microsoft.com/office/drawing/2014/main" id="{82A862E4-1B2A-0F93-B23A-93D77613E5F9}"/>
              </a:ext>
            </a:extLst>
          </p:cNvPr>
          <p:cNvSpPr/>
          <p:nvPr/>
        </p:nvSpPr>
        <p:spPr>
          <a:xfrm>
            <a:off x="2428875" y="304799"/>
            <a:ext cx="5829300" cy="875389"/>
          </a:xfrm>
          <a:prstGeom prst="rect">
            <a:avLst/>
          </a:prstGeom>
          <a:solidFill>
            <a:schemeClr val="bg1"/>
          </a:solidFill>
          <a:ln w="762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346419" y="410748"/>
            <a:ext cx="6031053" cy="769441"/>
          </a:xfrm>
          <a:prstGeom prst="rect">
            <a:avLst/>
          </a:prstGeom>
        </p:spPr>
        <p:txBody>
          <a:bodyPr wrap="square">
            <a:spAutoFit/>
          </a:bodyPr>
          <a:lstStyle/>
          <a:p>
            <a:pPr algn="ctr"/>
            <a:r>
              <a:rPr lang="ja-JP" altLang="en-US" sz="4400" b="1" dirty="0">
                <a:latin typeface="メイリオ" panose="020B0604030504040204" pitchFamily="50" charset="-128"/>
                <a:ea typeface="メイリオ" panose="020B0604030504040204" pitchFamily="50" charset="-128"/>
              </a:rPr>
              <a:t>知的財産権侵害の現状</a:t>
            </a:r>
          </a:p>
        </p:txBody>
      </p:sp>
    </p:spTree>
    <p:extLst>
      <p:ext uri="{BB962C8B-B14F-4D97-AF65-F5344CB8AC3E}">
        <p14:creationId xmlns:p14="http://schemas.microsoft.com/office/powerpoint/2010/main" val="3092983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81493" y="1207083"/>
            <a:ext cx="7571303" cy="830997"/>
          </a:xfrm>
          <a:prstGeom prst="rect">
            <a:avLst/>
          </a:prstGeom>
        </p:spPr>
        <p:txBody>
          <a:bodyPr wrap="none">
            <a:spAutoFit/>
          </a:bodyPr>
          <a:lstStyle/>
          <a:p>
            <a:pPr>
              <a:lnSpc>
                <a:spcPct val="150000"/>
              </a:lnSpc>
            </a:pPr>
            <a:r>
              <a:rPr lang="ja-JP" altLang="en-US" sz="3200" b="1" dirty="0">
                <a:latin typeface="メイリオ" panose="020B0604030504040204" pitchFamily="50" charset="-128"/>
                <a:ea typeface="メイリオ" panose="020B0604030504040204" pitchFamily="50" charset="-128"/>
              </a:rPr>
              <a:t>①コピー商品による日本企業の被害額は</a:t>
            </a:r>
            <a:endParaRPr lang="en-US" altLang="ja-JP" sz="3200" b="1" dirty="0">
              <a:latin typeface="メイリオ" panose="020B0604030504040204" pitchFamily="50" charset="-128"/>
              <a:ea typeface="メイリオ" panose="020B0604030504040204" pitchFamily="50" charset="-128"/>
            </a:endParaRPr>
          </a:p>
        </p:txBody>
      </p:sp>
      <p:sp>
        <p:nvSpPr>
          <p:cNvPr id="5" name="正方形/長方形 4"/>
          <p:cNvSpPr/>
          <p:nvPr/>
        </p:nvSpPr>
        <p:spPr>
          <a:xfrm>
            <a:off x="581493" y="3291328"/>
            <a:ext cx="9805520" cy="830997"/>
          </a:xfrm>
          <a:prstGeom prst="rect">
            <a:avLst/>
          </a:prstGeom>
        </p:spPr>
        <p:txBody>
          <a:bodyPr wrap="square">
            <a:spAutoFit/>
          </a:bodyPr>
          <a:lstStyle/>
          <a:p>
            <a:pPr>
              <a:lnSpc>
                <a:spcPct val="150000"/>
              </a:lnSpc>
            </a:pPr>
            <a:r>
              <a:rPr lang="ja-JP" altLang="en-US" sz="3200" b="1" dirty="0">
                <a:latin typeface="メイリオ" panose="020B0604030504040204" pitchFamily="50" charset="-128"/>
                <a:ea typeface="メイリオ" panose="020B0604030504040204" pitchFamily="50" charset="-128"/>
              </a:rPr>
              <a:t>②日本企業の産業別模倣被害額が最も大きい業種は</a:t>
            </a:r>
            <a:endParaRPr lang="en-US" altLang="ja-JP" sz="3200" b="1" dirty="0">
              <a:latin typeface="メイリオ" panose="020B0604030504040204" pitchFamily="50" charset="-128"/>
              <a:ea typeface="メイリオ" panose="020B0604030504040204" pitchFamily="50" charset="-128"/>
            </a:endParaRPr>
          </a:p>
        </p:txBody>
      </p:sp>
      <p:sp>
        <p:nvSpPr>
          <p:cNvPr id="6" name="正方形/長方形 5"/>
          <p:cNvSpPr/>
          <p:nvPr/>
        </p:nvSpPr>
        <p:spPr>
          <a:xfrm>
            <a:off x="581493" y="5442807"/>
            <a:ext cx="8522166" cy="830997"/>
          </a:xfrm>
          <a:prstGeom prst="rect">
            <a:avLst/>
          </a:prstGeom>
        </p:spPr>
        <p:txBody>
          <a:bodyPr wrap="square">
            <a:spAutoFit/>
          </a:bodyPr>
          <a:lstStyle/>
          <a:p>
            <a:pPr>
              <a:lnSpc>
                <a:spcPct val="150000"/>
              </a:lnSpc>
            </a:pPr>
            <a:r>
              <a:rPr lang="ja-JP" altLang="en-US" sz="3200" b="1" dirty="0">
                <a:latin typeface="メイリオ" panose="020B0604030504040204" pitchFamily="50" charset="-128"/>
                <a:ea typeface="メイリオ" panose="020B0604030504040204" pitchFamily="50" charset="-128"/>
              </a:rPr>
              <a:t>③世界で模倣被害が多い産業は（上位５位）</a:t>
            </a:r>
          </a:p>
        </p:txBody>
      </p:sp>
      <p:sp>
        <p:nvSpPr>
          <p:cNvPr id="3" name="テキスト ボックス 2"/>
          <p:cNvSpPr txBox="1"/>
          <p:nvPr/>
        </p:nvSpPr>
        <p:spPr>
          <a:xfrm>
            <a:off x="3560009" y="1989591"/>
            <a:ext cx="2954655" cy="923330"/>
          </a:xfrm>
          <a:prstGeom prst="rect">
            <a:avLst/>
          </a:prstGeom>
          <a:noFill/>
        </p:spPr>
        <p:txBody>
          <a:bodyPr wrap="none" rtlCol="0">
            <a:spAutoFit/>
          </a:bodyPr>
          <a:lstStyle/>
          <a:p>
            <a:r>
              <a:rPr kumimoji="1" lang="ja-JP" altLang="en-US" sz="5400" b="1" dirty="0">
                <a:solidFill>
                  <a:srgbClr val="FF0000"/>
                </a:solidFill>
                <a:latin typeface="メイリオ" panose="020B0604030504040204" pitchFamily="50" charset="-128"/>
                <a:ea typeface="メイリオ" panose="020B0604030504040204" pitchFamily="50" charset="-128"/>
              </a:rPr>
              <a:t>約３兆円</a:t>
            </a:r>
          </a:p>
        </p:txBody>
      </p:sp>
      <p:sp>
        <p:nvSpPr>
          <p:cNvPr id="7" name="テキスト ボックス 6"/>
          <p:cNvSpPr txBox="1"/>
          <p:nvPr/>
        </p:nvSpPr>
        <p:spPr>
          <a:xfrm>
            <a:off x="3374808" y="4089532"/>
            <a:ext cx="3647152" cy="923330"/>
          </a:xfrm>
          <a:prstGeom prst="rect">
            <a:avLst/>
          </a:prstGeom>
          <a:noFill/>
        </p:spPr>
        <p:txBody>
          <a:bodyPr wrap="none" rtlCol="0">
            <a:spAutoFit/>
          </a:bodyPr>
          <a:lstStyle/>
          <a:p>
            <a:r>
              <a:rPr kumimoji="1" lang="ja-JP" altLang="en-US" sz="5400" b="1" dirty="0">
                <a:latin typeface="メイリオ" panose="020B0604030504040204" pitchFamily="50" charset="-128"/>
                <a:ea typeface="メイリオ" panose="020B0604030504040204" pitchFamily="50" charset="-128"/>
              </a:rPr>
              <a:t>自動車部品</a:t>
            </a:r>
          </a:p>
        </p:txBody>
      </p:sp>
      <p:sp>
        <p:nvSpPr>
          <p:cNvPr id="8" name="テキスト ボックス 7"/>
          <p:cNvSpPr txBox="1"/>
          <p:nvPr/>
        </p:nvSpPr>
        <p:spPr>
          <a:xfrm>
            <a:off x="1097795" y="6179482"/>
            <a:ext cx="8494633" cy="646331"/>
          </a:xfrm>
          <a:prstGeom prst="rect">
            <a:avLst/>
          </a:prstGeom>
          <a:noFill/>
        </p:spPr>
        <p:txBody>
          <a:bodyPr wrap="none" rtlCol="0">
            <a:spAutoFit/>
          </a:bodyPr>
          <a:lstStyle/>
          <a:p>
            <a:r>
              <a:rPr lang="ja-JP" altLang="en-US" sz="3600" b="1" dirty="0">
                <a:latin typeface="メイリオ" panose="020B0604030504040204" pitchFamily="50" charset="-128"/>
                <a:ea typeface="メイリオ" panose="020B0604030504040204" pitchFamily="50" charset="-128"/>
              </a:rPr>
              <a:t>靴，衣類，バッグ，時計，香水・化粧品</a:t>
            </a:r>
            <a:endParaRPr kumimoji="1" lang="ja-JP" altLang="en-US" sz="3600" b="1" dirty="0">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82A862E4-1B2A-0F93-B23A-93D77613E5F9}"/>
              </a:ext>
            </a:extLst>
          </p:cNvPr>
          <p:cNvSpPr/>
          <p:nvPr/>
        </p:nvSpPr>
        <p:spPr>
          <a:xfrm>
            <a:off x="2428875" y="304799"/>
            <a:ext cx="5829300" cy="875389"/>
          </a:xfrm>
          <a:prstGeom prst="rect">
            <a:avLst/>
          </a:prstGeom>
          <a:solidFill>
            <a:schemeClr val="bg1"/>
          </a:solidFill>
          <a:ln w="762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2346419" y="410748"/>
            <a:ext cx="6031053" cy="769441"/>
          </a:xfrm>
          <a:prstGeom prst="rect">
            <a:avLst/>
          </a:prstGeom>
        </p:spPr>
        <p:txBody>
          <a:bodyPr wrap="square">
            <a:spAutoFit/>
          </a:bodyPr>
          <a:lstStyle/>
          <a:p>
            <a:pPr algn="ctr"/>
            <a:r>
              <a:rPr lang="ja-JP" altLang="en-US" sz="4400" b="1" dirty="0">
                <a:latin typeface="メイリオ" panose="020B0604030504040204" pitchFamily="50" charset="-128"/>
                <a:ea typeface="メイリオ" panose="020B0604030504040204" pitchFamily="50" charset="-128"/>
              </a:rPr>
              <a:t>知的財産権侵害の現状</a:t>
            </a:r>
          </a:p>
        </p:txBody>
      </p:sp>
    </p:spTree>
    <p:extLst>
      <p:ext uri="{BB962C8B-B14F-4D97-AF65-F5344CB8AC3E}">
        <p14:creationId xmlns:p14="http://schemas.microsoft.com/office/powerpoint/2010/main" val="4257047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548089" y="1708046"/>
            <a:ext cx="9575057" cy="707886"/>
          </a:xfrm>
          <a:prstGeom prst="rect">
            <a:avLst/>
          </a:prstGeom>
        </p:spPr>
        <p:txBody>
          <a:bodyPr wrap="none">
            <a:spAutoFit/>
          </a:bodyPr>
          <a:lstStyle/>
          <a:p>
            <a:r>
              <a:rPr lang="en-US" altLang="ja-JP" sz="40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Q</a:t>
            </a:r>
            <a:r>
              <a:rPr lang="en-US" altLang="ja-JP" sz="4000" b="1"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4000" b="1" dirty="0">
                <a:latin typeface="メイリオ" panose="020B0604030504040204" pitchFamily="50" charset="-128"/>
                <a:ea typeface="メイリオ" panose="020B0604030504040204" pitchFamily="50" charset="-128"/>
                <a:cs typeface="Times New Roman" panose="02020603050405020304" pitchFamily="18" charset="0"/>
              </a:rPr>
              <a:t>コピー商品を</a:t>
            </a:r>
            <a:r>
              <a:rPr lang="ja-JP" altLang="en-US" sz="40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“製造</a:t>
            </a:r>
            <a:r>
              <a:rPr lang="ja-JP" altLang="ja-JP" sz="40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する</a:t>
            </a:r>
            <a:r>
              <a:rPr lang="ja-JP" altLang="en-US" sz="40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側”</a:t>
            </a:r>
            <a:r>
              <a:rPr lang="ja-JP" altLang="en-US" sz="4000" b="1" dirty="0">
                <a:latin typeface="メイリオ" panose="020B0604030504040204" pitchFamily="50" charset="-128"/>
                <a:ea typeface="メイリオ" panose="020B0604030504040204" pitchFamily="50" charset="-128"/>
                <a:cs typeface="Times New Roman" panose="02020603050405020304" pitchFamily="18" charset="0"/>
              </a:rPr>
              <a:t>の心理</a:t>
            </a:r>
            <a:r>
              <a:rPr lang="ja-JP" altLang="ja-JP" sz="4000" b="1" dirty="0">
                <a:latin typeface="メイリオ" panose="020B0604030504040204" pitchFamily="50" charset="-128"/>
                <a:ea typeface="メイリオ" panose="020B0604030504040204" pitchFamily="50" charset="-128"/>
                <a:cs typeface="Times New Roman" panose="02020603050405020304" pitchFamily="18" charset="0"/>
              </a:rPr>
              <a:t>は？</a:t>
            </a:r>
            <a:endParaRPr lang="ja-JP" altLang="en-US" sz="4000" b="1" dirty="0">
              <a:latin typeface="メイリオ" panose="020B0604030504040204" pitchFamily="50" charset="-128"/>
              <a:ea typeface="メイリオ" panose="020B0604030504040204" pitchFamily="50" charset="-128"/>
            </a:endParaRPr>
          </a:p>
        </p:txBody>
      </p:sp>
      <p:sp>
        <p:nvSpPr>
          <p:cNvPr id="8" name="正方形/長方形 7"/>
          <p:cNvSpPr/>
          <p:nvPr/>
        </p:nvSpPr>
        <p:spPr>
          <a:xfrm>
            <a:off x="599385" y="4198004"/>
            <a:ext cx="9523761" cy="707886"/>
          </a:xfrm>
          <a:prstGeom prst="rect">
            <a:avLst/>
          </a:prstGeom>
        </p:spPr>
        <p:txBody>
          <a:bodyPr wrap="none">
            <a:spAutoFit/>
          </a:bodyPr>
          <a:lstStyle/>
          <a:p>
            <a:r>
              <a:rPr lang="en-US" altLang="ja-JP" sz="40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Q</a:t>
            </a:r>
            <a:r>
              <a:rPr lang="en-US" altLang="ja-JP" sz="4000" b="1"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4000" b="1" dirty="0">
                <a:latin typeface="メイリオ" panose="020B0604030504040204" pitchFamily="50" charset="-128"/>
                <a:ea typeface="メイリオ" panose="020B0604030504040204" pitchFamily="50" charset="-128"/>
                <a:cs typeface="Times New Roman" panose="02020603050405020304" pitchFamily="18" charset="0"/>
              </a:rPr>
              <a:t>コピー商品を</a:t>
            </a:r>
            <a:r>
              <a:rPr lang="ja-JP" altLang="en-US" sz="40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40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購入する</a:t>
            </a:r>
            <a:r>
              <a:rPr lang="ja-JP" altLang="en-US" sz="40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側”</a:t>
            </a:r>
            <a:r>
              <a:rPr lang="ja-JP" altLang="en-US" sz="4000" b="1" dirty="0">
                <a:latin typeface="メイリオ" panose="020B0604030504040204" pitchFamily="50" charset="-128"/>
                <a:ea typeface="メイリオ" panose="020B0604030504040204" pitchFamily="50" charset="-128"/>
                <a:cs typeface="Times New Roman" panose="02020603050405020304" pitchFamily="18" charset="0"/>
              </a:rPr>
              <a:t>の心理</a:t>
            </a:r>
            <a:r>
              <a:rPr lang="ja-JP" altLang="ja-JP" sz="4000" b="1" dirty="0">
                <a:latin typeface="メイリオ" panose="020B0604030504040204" pitchFamily="50" charset="-128"/>
                <a:ea typeface="メイリオ" panose="020B0604030504040204" pitchFamily="50" charset="-128"/>
                <a:cs typeface="Times New Roman" panose="02020603050405020304" pitchFamily="18" charset="0"/>
              </a:rPr>
              <a:t>は？</a:t>
            </a:r>
            <a:endParaRPr lang="ja-JP" altLang="en-US" sz="4000" b="1" dirty="0">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048540D2-33AD-1529-E15A-B0576CF7FDF0}"/>
              </a:ext>
            </a:extLst>
          </p:cNvPr>
          <p:cNvSpPr/>
          <p:nvPr/>
        </p:nvSpPr>
        <p:spPr>
          <a:xfrm>
            <a:off x="2124075" y="504825"/>
            <a:ext cx="6429375" cy="894618"/>
          </a:xfrm>
          <a:prstGeom prst="rect">
            <a:avLst/>
          </a:prstGeom>
          <a:solidFill>
            <a:schemeClr val="bg1"/>
          </a:solidFill>
          <a:ln w="762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987251" y="630001"/>
            <a:ext cx="6770641" cy="769441"/>
          </a:xfrm>
          <a:prstGeom prst="rect">
            <a:avLst/>
          </a:prstGeom>
        </p:spPr>
        <p:txBody>
          <a:bodyPr wrap="square">
            <a:spAutoFit/>
          </a:bodyPr>
          <a:lstStyle/>
          <a:p>
            <a:pPr algn="ctr"/>
            <a:r>
              <a:rPr lang="ja-JP" altLang="en-US" sz="4400" b="1" dirty="0">
                <a:latin typeface="メイリオ" panose="020B0604030504040204" pitchFamily="50" charset="-128"/>
                <a:ea typeface="メイリオ" panose="020B0604030504040204" pitchFamily="50" charset="-128"/>
              </a:rPr>
              <a:t>コピー商品が広がる原因</a:t>
            </a:r>
          </a:p>
        </p:txBody>
      </p:sp>
    </p:spTree>
    <p:extLst>
      <p:ext uri="{BB962C8B-B14F-4D97-AF65-F5344CB8AC3E}">
        <p14:creationId xmlns:p14="http://schemas.microsoft.com/office/powerpoint/2010/main" val="629090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548089" y="1708046"/>
            <a:ext cx="9575057" cy="707886"/>
          </a:xfrm>
          <a:prstGeom prst="rect">
            <a:avLst/>
          </a:prstGeom>
        </p:spPr>
        <p:txBody>
          <a:bodyPr wrap="none">
            <a:spAutoFit/>
          </a:bodyPr>
          <a:lstStyle/>
          <a:p>
            <a:r>
              <a:rPr lang="en-US" altLang="ja-JP" sz="40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Q</a:t>
            </a:r>
            <a:r>
              <a:rPr lang="en-US" altLang="ja-JP" sz="4000" b="1"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4000" b="1" dirty="0">
                <a:latin typeface="メイリオ" panose="020B0604030504040204" pitchFamily="50" charset="-128"/>
                <a:ea typeface="メイリオ" panose="020B0604030504040204" pitchFamily="50" charset="-128"/>
                <a:cs typeface="Times New Roman" panose="02020603050405020304" pitchFamily="18" charset="0"/>
              </a:rPr>
              <a:t>コピー商品を</a:t>
            </a:r>
            <a:r>
              <a:rPr lang="ja-JP" altLang="en-US" sz="40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“製造</a:t>
            </a:r>
            <a:r>
              <a:rPr lang="ja-JP" altLang="ja-JP" sz="40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する</a:t>
            </a:r>
            <a:r>
              <a:rPr lang="ja-JP" altLang="en-US" sz="40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側”</a:t>
            </a:r>
            <a:r>
              <a:rPr lang="ja-JP" altLang="en-US" sz="4000" b="1" dirty="0">
                <a:latin typeface="メイリオ" panose="020B0604030504040204" pitchFamily="50" charset="-128"/>
                <a:ea typeface="メイリオ" panose="020B0604030504040204" pitchFamily="50" charset="-128"/>
                <a:cs typeface="Times New Roman" panose="02020603050405020304" pitchFamily="18" charset="0"/>
              </a:rPr>
              <a:t>の心理</a:t>
            </a:r>
            <a:r>
              <a:rPr lang="ja-JP" altLang="ja-JP" sz="4000" b="1" dirty="0">
                <a:latin typeface="メイリオ" panose="020B0604030504040204" pitchFamily="50" charset="-128"/>
                <a:ea typeface="メイリオ" panose="020B0604030504040204" pitchFamily="50" charset="-128"/>
                <a:cs typeface="Times New Roman" panose="02020603050405020304" pitchFamily="18" charset="0"/>
              </a:rPr>
              <a:t>は？</a:t>
            </a:r>
            <a:endParaRPr lang="ja-JP" altLang="en-US" sz="4000" b="1" dirty="0">
              <a:latin typeface="メイリオ" panose="020B0604030504040204" pitchFamily="50" charset="-128"/>
              <a:ea typeface="メイリオ" panose="020B0604030504040204" pitchFamily="50" charset="-128"/>
            </a:endParaRPr>
          </a:p>
        </p:txBody>
      </p:sp>
      <p:sp>
        <p:nvSpPr>
          <p:cNvPr id="8" name="正方形/長方形 7"/>
          <p:cNvSpPr/>
          <p:nvPr/>
        </p:nvSpPr>
        <p:spPr>
          <a:xfrm>
            <a:off x="599385" y="4435857"/>
            <a:ext cx="9523761" cy="707886"/>
          </a:xfrm>
          <a:prstGeom prst="rect">
            <a:avLst/>
          </a:prstGeom>
        </p:spPr>
        <p:txBody>
          <a:bodyPr wrap="none">
            <a:spAutoFit/>
          </a:bodyPr>
          <a:lstStyle/>
          <a:p>
            <a:r>
              <a:rPr lang="en-US" altLang="ja-JP" sz="40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Q</a:t>
            </a:r>
            <a:r>
              <a:rPr lang="en-US" altLang="ja-JP" sz="4000" b="1"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4000" b="1" dirty="0">
                <a:latin typeface="メイリオ" panose="020B0604030504040204" pitchFamily="50" charset="-128"/>
                <a:ea typeface="メイリオ" panose="020B0604030504040204" pitchFamily="50" charset="-128"/>
                <a:cs typeface="Times New Roman" panose="02020603050405020304" pitchFamily="18" charset="0"/>
              </a:rPr>
              <a:t>コピー商品を</a:t>
            </a:r>
            <a:r>
              <a:rPr lang="ja-JP" altLang="en-US" sz="40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40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購入する</a:t>
            </a:r>
            <a:r>
              <a:rPr lang="ja-JP" altLang="en-US" sz="40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側”</a:t>
            </a:r>
            <a:r>
              <a:rPr lang="ja-JP" altLang="en-US" sz="4000" b="1" dirty="0">
                <a:latin typeface="メイリオ" panose="020B0604030504040204" pitchFamily="50" charset="-128"/>
                <a:ea typeface="メイリオ" panose="020B0604030504040204" pitchFamily="50" charset="-128"/>
                <a:cs typeface="Times New Roman" panose="02020603050405020304" pitchFamily="18" charset="0"/>
              </a:rPr>
              <a:t>の心理</a:t>
            </a:r>
            <a:r>
              <a:rPr lang="ja-JP" altLang="ja-JP" sz="4000" b="1" dirty="0">
                <a:latin typeface="メイリオ" panose="020B0604030504040204" pitchFamily="50" charset="-128"/>
                <a:ea typeface="メイリオ" panose="020B0604030504040204" pitchFamily="50" charset="-128"/>
                <a:cs typeface="Times New Roman" panose="02020603050405020304" pitchFamily="18" charset="0"/>
              </a:rPr>
              <a:t>は？</a:t>
            </a:r>
            <a:endParaRPr lang="ja-JP" altLang="en-US" sz="4000" b="1"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1003425" y="2350494"/>
            <a:ext cx="8853269" cy="2123658"/>
          </a:xfrm>
          <a:prstGeom prst="rect">
            <a:avLst/>
          </a:prstGeom>
        </p:spPr>
        <p:txBody>
          <a:bodyPr wrap="square">
            <a:spAutoFit/>
          </a:bodyPr>
          <a:lstStyle/>
          <a:p>
            <a:pPr marL="457200" indent="-457200">
              <a:spcAft>
                <a:spcPts val="1200"/>
              </a:spcAft>
              <a:buFont typeface="Arial" panose="020B0604020202020204" pitchFamily="34" charset="0"/>
              <a:buChar char="•"/>
            </a:pPr>
            <a:r>
              <a:rPr lang="ja-JP" altLang="en-US" sz="2800" b="1" dirty="0">
                <a:latin typeface="Meiryo" panose="020B0604030504040204" pitchFamily="50" charset="-128"/>
                <a:ea typeface="Meiryo" panose="020B0604030504040204" pitchFamily="50" charset="-128"/>
              </a:rPr>
              <a:t>他人の製品を模倣することで，開発費等のコストをかけずに利益をあげることができる。</a:t>
            </a:r>
            <a:endParaRPr lang="en-US" altLang="ja-JP" sz="2800" b="1" dirty="0">
              <a:latin typeface="Meiryo" panose="020B0604030504040204" pitchFamily="50" charset="-128"/>
              <a:ea typeface="Meiryo" panose="020B0604030504040204" pitchFamily="50" charset="-128"/>
            </a:endParaRPr>
          </a:p>
          <a:p>
            <a:pPr marL="457200" indent="-457200">
              <a:spcAft>
                <a:spcPts val="1200"/>
              </a:spcAft>
              <a:buFont typeface="Arial" panose="020B0604020202020204" pitchFamily="34" charset="0"/>
              <a:buChar char="•"/>
            </a:pPr>
            <a:r>
              <a:rPr lang="ja-JP" altLang="en-US" sz="2800" b="1" dirty="0">
                <a:solidFill>
                  <a:srgbClr val="000000"/>
                </a:solidFill>
                <a:latin typeface="Meiryo" panose="020B0604030504040204" pitchFamily="50" charset="-128"/>
                <a:ea typeface="Meiryo" panose="020B0604030504040204" pitchFamily="50" charset="-128"/>
              </a:rPr>
              <a:t>安ければ偽ブランド品を買って使いたがる人がいる。</a:t>
            </a:r>
            <a:endParaRPr lang="en-US" altLang="ja-JP" sz="2800" b="1" dirty="0">
              <a:solidFill>
                <a:srgbClr val="000000"/>
              </a:solidFill>
              <a:latin typeface="Meiryo" panose="020B0604030504040204" pitchFamily="50" charset="-128"/>
              <a:ea typeface="Meiryo" panose="020B0604030504040204" pitchFamily="50" charset="-128"/>
            </a:endParaRPr>
          </a:p>
          <a:p>
            <a:pPr algn="r">
              <a:spcAft>
                <a:spcPts val="1200"/>
              </a:spcAft>
            </a:pPr>
            <a:r>
              <a:rPr lang="ja-JP" altLang="en-US" sz="2800" b="1" dirty="0">
                <a:solidFill>
                  <a:srgbClr val="000000"/>
                </a:solidFill>
                <a:latin typeface="Meiryo" panose="020B0604030504040204" pitchFamily="50" charset="-128"/>
                <a:ea typeface="Meiryo" panose="020B0604030504040204" pitchFamily="50" charset="-128"/>
              </a:rPr>
              <a:t>など</a:t>
            </a:r>
            <a:endParaRPr lang="ja-JP" altLang="en-US" sz="2800" b="1" dirty="0"/>
          </a:p>
        </p:txBody>
      </p:sp>
      <p:sp>
        <p:nvSpPr>
          <p:cNvPr id="3" name="正方形/長方形 2"/>
          <p:cNvSpPr/>
          <p:nvPr/>
        </p:nvSpPr>
        <p:spPr>
          <a:xfrm>
            <a:off x="1003425" y="5143743"/>
            <a:ext cx="8987740" cy="1538883"/>
          </a:xfrm>
          <a:prstGeom prst="rect">
            <a:avLst/>
          </a:prstGeom>
        </p:spPr>
        <p:txBody>
          <a:bodyPr wrap="square">
            <a:spAutoFit/>
          </a:bodyPr>
          <a:lstStyle/>
          <a:p>
            <a:pPr marL="457200" indent="-457200">
              <a:spcAft>
                <a:spcPts val="1200"/>
              </a:spcAft>
              <a:buFont typeface="Arial" panose="020B0604020202020204" pitchFamily="34" charset="0"/>
              <a:buChar char="•"/>
            </a:pPr>
            <a:r>
              <a:rPr lang="ja-JP" altLang="en-US" sz="2800" b="1" dirty="0">
                <a:solidFill>
                  <a:srgbClr val="000000"/>
                </a:solidFill>
                <a:latin typeface="Meiryo" panose="020B0604030504040204" pitchFamily="50" charset="-128"/>
                <a:ea typeface="Meiryo" panose="020B0604030504040204" pitchFamily="50" charset="-128"/>
              </a:rPr>
              <a:t>本物だと思って買ってしまった。</a:t>
            </a:r>
            <a:endParaRPr lang="en-US" altLang="ja-JP" sz="2800" b="1" dirty="0">
              <a:solidFill>
                <a:srgbClr val="000000"/>
              </a:solidFill>
              <a:latin typeface="Meiryo" panose="020B0604030504040204" pitchFamily="50" charset="-128"/>
              <a:ea typeface="Meiryo" panose="020B0604030504040204" pitchFamily="50" charset="-128"/>
            </a:endParaRPr>
          </a:p>
          <a:p>
            <a:pPr marL="457200" indent="-457200">
              <a:spcAft>
                <a:spcPts val="1200"/>
              </a:spcAft>
              <a:buFont typeface="Arial" panose="020B0604020202020204" pitchFamily="34" charset="0"/>
              <a:buChar char="•"/>
            </a:pPr>
            <a:r>
              <a:rPr lang="ja-JP" altLang="en-US" sz="2800" b="1" dirty="0">
                <a:solidFill>
                  <a:srgbClr val="000000"/>
                </a:solidFill>
                <a:latin typeface="Meiryo" panose="020B0604030504040204" pitchFamily="50" charset="-128"/>
                <a:ea typeface="Meiryo" panose="020B0604030504040204" pitchFamily="50" charset="-128"/>
              </a:rPr>
              <a:t>本物そっくりで安いので，偽物と知りながらつい　　　買ってしまった。　　　　　　　　　　　　　など</a:t>
            </a:r>
            <a:endParaRPr lang="ja-JP" altLang="en-US" sz="2800" b="1" dirty="0"/>
          </a:p>
        </p:txBody>
      </p:sp>
      <p:sp>
        <p:nvSpPr>
          <p:cNvPr id="10" name="正方形/長方形 9">
            <a:extLst>
              <a:ext uri="{FF2B5EF4-FFF2-40B4-BE49-F238E27FC236}">
                <a16:creationId xmlns:a16="http://schemas.microsoft.com/office/drawing/2014/main" id="{048540D2-33AD-1529-E15A-B0576CF7FDF0}"/>
              </a:ext>
            </a:extLst>
          </p:cNvPr>
          <p:cNvSpPr/>
          <p:nvPr/>
        </p:nvSpPr>
        <p:spPr>
          <a:xfrm>
            <a:off x="2124075" y="504825"/>
            <a:ext cx="6429375" cy="894618"/>
          </a:xfrm>
          <a:prstGeom prst="rect">
            <a:avLst/>
          </a:prstGeom>
          <a:solidFill>
            <a:schemeClr val="bg1"/>
          </a:solidFill>
          <a:ln w="762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987251" y="630001"/>
            <a:ext cx="6770641" cy="769441"/>
          </a:xfrm>
          <a:prstGeom prst="rect">
            <a:avLst/>
          </a:prstGeom>
        </p:spPr>
        <p:txBody>
          <a:bodyPr wrap="square">
            <a:spAutoFit/>
          </a:bodyPr>
          <a:lstStyle/>
          <a:p>
            <a:pPr algn="ctr"/>
            <a:r>
              <a:rPr lang="ja-JP" altLang="en-US" sz="4400" b="1" dirty="0">
                <a:latin typeface="メイリオ" panose="020B0604030504040204" pitchFamily="50" charset="-128"/>
                <a:ea typeface="メイリオ" panose="020B0604030504040204" pitchFamily="50" charset="-128"/>
              </a:rPr>
              <a:t>コピー商品が広がる原因</a:t>
            </a:r>
          </a:p>
        </p:txBody>
      </p:sp>
    </p:spTree>
    <p:extLst>
      <p:ext uri="{BB962C8B-B14F-4D97-AF65-F5344CB8AC3E}">
        <p14:creationId xmlns:p14="http://schemas.microsoft.com/office/powerpoint/2010/main" val="2707448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722914" y="2121659"/>
            <a:ext cx="9871542" cy="3539430"/>
          </a:xfrm>
          <a:prstGeom prst="rect">
            <a:avLst/>
          </a:prstGeom>
        </p:spPr>
        <p:txBody>
          <a:bodyPr wrap="square">
            <a:spAutoFit/>
          </a:bodyPr>
          <a:lstStyle/>
          <a:p>
            <a:r>
              <a:rPr lang="ja-JP" altLang="en-US" sz="5600" b="1" dirty="0">
                <a:solidFill>
                  <a:srgbClr val="000000"/>
                </a:solidFill>
                <a:latin typeface="メイリオ" panose="020B0604030504040204" pitchFamily="50" charset="-128"/>
                <a:ea typeface="メイリオ" panose="020B0604030504040204" pitchFamily="50" charset="-128"/>
              </a:rPr>
              <a:t>知的財産権が守られずに</a:t>
            </a:r>
            <a:endParaRPr lang="en-US" altLang="ja-JP" sz="5600" b="1" dirty="0">
              <a:solidFill>
                <a:srgbClr val="000000"/>
              </a:solidFill>
              <a:latin typeface="メイリオ" panose="020B0604030504040204" pitchFamily="50" charset="-128"/>
              <a:ea typeface="メイリオ" panose="020B0604030504040204" pitchFamily="50" charset="-128"/>
            </a:endParaRPr>
          </a:p>
          <a:p>
            <a:r>
              <a:rPr lang="ja-JP" altLang="en-US" sz="5600" b="1" dirty="0">
                <a:solidFill>
                  <a:srgbClr val="000000"/>
                </a:solidFill>
                <a:latin typeface="メイリオ" panose="020B0604030504040204" pitchFamily="50" charset="-128"/>
                <a:ea typeface="メイリオ" panose="020B0604030504040204" pitchFamily="50" charset="-128"/>
              </a:rPr>
              <a:t>市場にコピー商品が広がると</a:t>
            </a:r>
            <a:endParaRPr lang="en-US" altLang="ja-JP" sz="5600" b="1" dirty="0">
              <a:latin typeface="メイリオ" panose="020B0604030504040204" pitchFamily="50" charset="-128"/>
              <a:ea typeface="メイリオ" panose="020B0604030504040204" pitchFamily="50" charset="-128"/>
            </a:endParaRPr>
          </a:p>
          <a:p>
            <a:r>
              <a:rPr lang="ja-JP" altLang="en-US" sz="5600" b="1" dirty="0">
                <a:solidFill>
                  <a:srgbClr val="000000"/>
                </a:solidFill>
                <a:latin typeface="メイリオ" panose="020B0604030504040204" pitchFamily="50" charset="-128"/>
                <a:ea typeface="メイリオ" panose="020B0604030504040204" pitchFamily="50" charset="-128"/>
              </a:rPr>
              <a:t>経済社会にどのような影響を</a:t>
            </a:r>
            <a:endParaRPr lang="en-US" altLang="ja-JP" sz="5600" b="1" dirty="0">
              <a:solidFill>
                <a:srgbClr val="000000"/>
              </a:solidFill>
              <a:latin typeface="メイリオ" panose="020B0604030504040204" pitchFamily="50" charset="-128"/>
              <a:ea typeface="メイリオ" panose="020B0604030504040204" pitchFamily="50" charset="-128"/>
            </a:endParaRPr>
          </a:p>
          <a:p>
            <a:r>
              <a:rPr lang="ja-JP" altLang="en-US" sz="5600" b="1" dirty="0">
                <a:solidFill>
                  <a:srgbClr val="000000"/>
                </a:solidFill>
                <a:latin typeface="メイリオ" panose="020B0604030504040204" pitchFamily="50" charset="-128"/>
                <a:ea typeface="メイリオ" panose="020B0604030504040204" pitchFamily="50" charset="-128"/>
              </a:rPr>
              <a:t>及ぼすでしょうか？</a:t>
            </a:r>
            <a:endParaRPr lang="en-US" altLang="ja-JP" sz="5600" b="1" dirty="0">
              <a:solidFill>
                <a:srgbClr val="00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62454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BF5CA562-A139-7F50-8883-9304328E23B4}"/>
              </a:ext>
            </a:extLst>
          </p:cNvPr>
          <p:cNvSpPr/>
          <p:nvPr/>
        </p:nvSpPr>
        <p:spPr>
          <a:xfrm>
            <a:off x="1348980" y="253605"/>
            <a:ext cx="8180615" cy="1569660"/>
          </a:xfrm>
          <a:prstGeom prst="rect">
            <a:avLst/>
          </a:prstGeom>
          <a:solidFill>
            <a:schemeClr val="bg1"/>
          </a:solidFill>
          <a:ln w="762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正方形/長方形 1"/>
          <p:cNvSpPr/>
          <p:nvPr/>
        </p:nvSpPr>
        <p:spPr>
          <a:xfrm>
            <a:off x="999911" y="2056960"/>
            <a:ext cx="9058369" cy="4647426"/>
          </a:xfrm>
          <a:prstGeom prst="rect">
            <a:avLst/>
          </a:prstGeom>
        </p:spPr>
        <p:txBody>
          <a:bodyPr wrap="square">
            <a:spAutoFit/>
          </a:bodyPr>
          <a:lstStyle/>
          <a:p>
            <a:pPr marL="571500" indent="-571500">
              <a:spcAft>
                <a:spcPts val="1200"/>
              </a:spcAft>
              <a:buFont typeface="Arial" panose="020B0604020202020204" pitchFamily="34" charset="0"/>
              <a:buChar char="•"/>
            </a:pPr>
            <a:r>
              <a:rPr lang="ja-JP" altLang="en-US" sz="3200" b="1" dirty="0">
                <a:solidFill>
                  <a:srgbClr val="000000"/>
                </a:solidFill>
                <a:latin typeface="Meiryo" panose="020B0604030504040204" pitchFamily="50" charset="-128"/>
                <a:ea typeface="Meiryo" panose="020B0604030504040204" pitchFamily="50" charset="-128"/>
              </a:rPr>
              <a:t>本物が売れなくなってしまう。</a:t>
            </a:r>
          </a:p>
          <a:p>
            <a:pPr marL="571500" indent="-571500">
              <a:spcAft>
                <a:spcPts val="1200"/>
              </a:spcAft>
              <a:buFont typeface="Arial" panose="020B0604020202020204" pitchFamily="34" charset="0"/>
              <a:buChar char="•"/>
            </a:pPr>
            <a:r>
              <a:rPr lang="ja-JP" altLang="en-US" sz="3200" b="1" dirty="0">
                <a:solidFill>
                  <a:srgbClr val="000000"/>
                </a:solidFill>
                <a:latin typeface="Meiryo" panose="020B0604030504040204" pitchFamily="50" charset="-128"/>
                <a:ea typeface="Meiryo" panose="020B0604030504040204" pitchFamily="50" charset="-128"/>
              </a:rPr>
              <a:t>コピー商品は粗悪品が多いため，事故や病気等の被害が増える。</a:t>
            </a:r>
          </a:p>
          <a:p>
            <a:pPr marL="571500" indent="-571500">
              <a:spcAft>
                <a:spcPts val="1200"/>
              </a:spcAft>
              <a:buFont typeface="Arial" panose="020B0604020202020204" pitchFamily="34" charset="0"/>
              <a:buChar char="•"/>
            </a:pPr>
            <a:r>
              <a:rPr lang="ja-JP" altLang="en-US" sz="3200" b="1" dirty="0">
                <a:solidFill>
                  <a:srgbClr val="000000"/>
                </a:solidFill>
                <a:latin typeface="Meiryo" panose="020B0604030504040204" pitchFamily="50" charset="-128"/>
                <a:ea typeface="Meiryo" panose="020B0604030504040204" pitchFamily="50" charset="-128"/>
              </a:rPr>
              <a:t>オリジナルのものをデザインしたり製作したりする意欲が失われてしまう。</a:t>
            </a:r>
          </a:p>
          <a:p>
            <a:pPr marL="571500" indent="-571500">
              <a:spcAft>
                <a:spcPts val="1200"/>
              </a:spcAft>
              <a:buFont typeface="Arial" panose="020B0604020202020204" pitchFamily="34" charset="0"/>
              <a:buChar char="•"/>
            </a:pPr>
            <a:r>
              <a:rPr lang="ja-JP" altLang="en-US" sz="3200" b="1" dirty="0">
                <a:solidFill>
                  <a:srgbClr val="000000"/>
                </a:solidFill>
                <a:latin typeface="Meiryo" panose="020B0604030504040204" pitchFamily="50" charset="-128"/>
                <a:ea typeface="Meiryo" panose="020B0604030504040204" pitchFamily="50" charset="-128"/>
              </a:rPr>
              <a:t>消費者は本物か偽物か分からなくなり疑心暗鬼になって物が売れなくなってしまう。　　　　　　　　　　　　　</a:t>
            </a:r>
            <a:endParaRPr lang="en-US" altLang="ja-JP" sz="3200" b="1" dirty="0">
              <a:solidFill>
                <a:srgbClr val="000000"/>
              </a:solidFill>
              <a:latin typeface="Meiryo" panose="020B0604030504040204" pitchFamily="50" charset="-128"/>
              <a:ea typeface="Meiryo" panose="020B0604030504040204" pitchFamily="50" charset="-128"/>
            </a:endParaRPr>
          </a:p>
          <a:p>
            <a:pPr algn="r">
              <a:spcAft>
                <a:spcPts val="1200"/>
              </a:spcAft>
            </a:pPr>
            <a:r>
              <a:rPr lang="ja-JP" altLang="en-US" sz="3200" b="1" dirty="0">
                <a:solidFill>
                  <a:srgbClr val="000000"/>
                </a:solidFill>
                <a:latin typeface="Meiryo" panose="020B0604030504040204" pitchFamily="50" charset="-128"/>
                <a:ea typeface="Meiryo" panose="020B0604030504040204" pitchFamily="50" charset="-128"/>
              </a:rPr>
              <a:t>など</a:t>
            </a:r>
            <a:endParaRPr lang="ja-JP" altLang="en-US" sz="3200" b="1" i="0" dirty="0">
              <a:solidFill>
                <a:srgbClr val="000000"/>
              </a:solidFill>
              <a:effectLst/>
              <a:latin typeface="Meiryo" panose="020B0604030504040204" pitchFamily="50" charset="-128"/>
              <a:ea typeface="Meiryo" panose="020B0604030504040204" pitchFamily="50" charset="-128"/>
            </a:endParaRPr>
          </a:p>
        </p:txBody>
      </p:sp>
      <p:sp>
        <p:nvSpPr>
          <p:cNvPr id="4" name="正方形/長方形 3"/>
          <p:cNvSpPr/>
          <p:nvPr/>
        </p:nvSpPr>
        <p:spPr>
          <a:xfrm>
            <a:off x="1348980" y="333713"/>
            <a:ext cx="8050899" cy="1569660"/>
          </a:xfrm>
          <a:prstGeom prst="rect">
            <a:avLst/>
          </a:prstGeom>
        </p:spPr>
        <p:txBody>
          <a:bodyPr wrap="square">
            <a:spAutoFit/>
          </a:bodyPr>
          <a:lstStyle/>
          <a:p>
            <a:r>
              <a:rPr lang="ja-JP" altLang="en-US" sz="3200" b="1" dirty="0">
                <a:solidFill>
                  <a:srgbClr val="000000"/>
                </a:solidFill>
                <a:latin typeface="メイリオ" panose="020B0604030504040204" pitchFamily="50" charset="-128"/>
                <a:ea typeface="メイリオ" panose="020B0604030504040204" pitchFamily="50" charset="-128"/>
              </a:rPr>
              <a:t>知的財産権が守られずに市場にコピー商品が拡がると経済社会にどのような影響を及ぼすでしょうか？</a:t>
            </a:r>
            <a:endParaRPr lang="en-US" altLang="ja-JP" sz="3200" b="1" dirty="0">
              <a:solidFill>
                <a:srgbClr val="00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3813329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7F5CBC09D45584B8EF473BCD079B9D7" ma:contentTypeVersion="33" ma:contentTypeDescription="新しいドキュメントを作成します。" ma:contentTypeScope="" ma:versionID="85da6ae43ebc632c6eeb56b5c3c74a55">
  <xsd:schema xmlns:xsd="http://www.w3.org/2001/XMLSchema" xmlns:xs="http://www.w3.org/2001/XMLSchema" xmlns:p="http://schemas.microsoft.com/office/2006/metadata/properties" xmlns:ns2="321e8871-1c24-4f8a-8f1d-b9016d52d4a3" xmlns:ns3="8ee52e10-ab1a-4c94-9d82-ab5dbf513320" targetNamespace="http://schemas.microsoft.com/office/2006/metadata/properties" ma:root="true" ma:fieldsID="d4bf03bdb0804913c2bf75856fadbb11" ns2:_="" ns3:_="">
    <xsd:import namespace="321e8871-1c24-4f8a-8f1d-b9016d52d4a3"/>
    <xsd:import namespace="8ee52e10-ab1a-4c94-9d82-ab5dbf51332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2:MediaLengthInSeconds" minOccurs="0"/>
                <xsd:element ref="ns2:MediaServiceLocation" minOccurs="0"/>
                <xsd:element ref="ns2:_x30b7__x30e7__x30fc__x30c8__x30ab__x30c3__x30c8_" minOccurs="0"/>
                <xsd:element ref="ns2:_x65e5__x4ed8__x3068__x6642__x523b_" minOccurs="0"/>
                <xsd:element ref="ns2:_Flow_SignoffStatus" minOccurs="0"/>
                <xsd:element ref="ns2:sort" minOccurs="0"/>
                <xsd:element ref="ns2:test_col" minOccurs="0"/>
                <xsd:element ref="ns2:_x30ea__x30f3__x30af__x5148_" minOccurs="0"/>
                <xsd:element ref="ns2:_x25cb__x65e5__x4ed8__x3068__x6642__x523b_" minOccurs="0"/>
                <xsd:element ref="ns2:_ModernAudienceTargetUserField" minOccurs="0"/>
                <xsd:element ref="ns2:_x5217_" minOccurs="0"/>
                <xsd:element ref="ns2:_x30c6__x30b9__x30c8_" minOccurs="0"/>
                <xsd:element ref="ns2:_x9078__x629e_" minOccurs="0"/>
                <xsd:element ref="ns2:_x4e26__x3073__x9806_" minOccurs="0"/>
                <xsd:element ref="ns2:MediaServiceBillingMetadata" minOccurs="0"/>
                <xsd:element ref="ns2:_x30e1__x30e2_" minOccurs="0"/>
                <xsd:element ref="ns2:_x4e26__x3073__x66ff__x3048_" minOccurs="0"/>
                <xsd:element ref="ns2:name" minOccurs="0"/>
                <xsd:element ref="ns2:_x4f5c__x6210__x65e5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1e8871-1c24-4f8a-8f1d-b9016d52d4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f804ebf9-b652-43cc-9369-06696671cd4d"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element name="_x30b7__x30e7__x30fc__x30c8__x30ab__x30c3__x30c8_" ma:index="21" nillable="true" ma:displayName="ショートカット" ma:description="ショートカット" ma:format="Hyperlink" ma:internalName="_x30b7__x30e7__x30fc__x30c8__x30ab__x30c3__x30c8_">
      <xsd:complexType>
        <xsd:complexContent>
          <xsd:extension base="dms:URL">
            <xsd:sequence>
              <xsd:element name="Url" type="dms:ValidUrl" minOccurs="0" nillable="true"/>
              <xsd:element name="Description" type="xsd:string" nillable="true"/>
            </xsd:sequence>
          </xsd:extension>
        </xsd:complexContent>
      </xsd:complexType>
    </xsd:element>
    <xsd:element name="_x65e5__x4ed8__x3068__x6642__x523b_" ma:index="22" nillable="true" ma:displayName="日付と時刻" ma:format="DateOnly" ma:internalName="_x65e5__x4ed8__x3068__x6642__x523b_">
      <xsd:simpleType>
        <xsd:restriction base="dms:DateTime"/>
      </xsd:simpleType>
    </xsd:element>
    <xsd:element name="_Flow_SignoffStatus" ma:index="23" nillable="true" ma:displayName="承認の状態" ma:internalName="_x0024_Resources_x003a_core_x002c_Signoff_Status">
      <xsd:simpleType>
        <xsd:restriction base="dms:Text"/>
      </xsd:simpleType>
    </xsd:element>
    <xsd:element name="sort" ma:index="24" nillable="true" ma:displayName="sort" ma:format="Dropdown" ma:internalName="sort" ma:percentage="FALSE">
      <xsd:simpleType>
        <xsd:restriction base="dms:Number"/>
      </xsd:simpleType>
    </xsd:element>
    <xsd:element name="test_col" ma:index="25" nillable="true" ma:displayName="you_can_delete_this_col" ma:default="テスト" ma:format="Dropdown" ma:internalName="test_col">
      <xsd:simpleType>
        <xsd:restriction base="dms:Note">
          <xsd:maxLength value="255"/>
        </xsd:restriction>
      </xsd:simpleType>
    </xsd:element>
    <xsd:element name="_x30ea__x30f3__x30af__x5148_" ma:index="26" nillable="true" ma:displayName="リンク先" ma:format="Hyperlink" ma:internalName="_x30ea__x30f3__x30af__x5148_">
      <xsd:complexType>
        <xsd:complexContent>
          <xsd:extension base="dms:URL">
            <xsd:sequence>
              <xsd:element name="Url" type="dms:ValidUrl" minOccurs="0" nillable="true"/>
              <xsd:element name="Description" type="xsd:string" nillable="true"/>
            </xsd:sequence>
          </xsd:extension>
        </xsd:complexContent>
      </xsd:complexType>
    </xsd:element>
    <xsd:element name="_x25cb__x65e5__x4ed8__x3068__x6642__x523b_" ma:index="27" nillable="true" ma:displayName="○日付と時刻" ma:format="DateOnly" ma:internalName="_x25cb__x65e5__x4ed8__x3068__x6642__x523b_">
      <xsd:simpleType>
        <xsd:restriction base="dms:DateTime"/>
      </xsd:simpleType>
    </xsd:element>
    <xsd:element name="_ModernAudienceTargetUserField" ma:index="28" nillable="true" ma:displayName="_ModernAudienceTargetUserField" ma:list="UserInfo" ma:internalName="_ModernAudienceTargetUserField">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x5217_" ma:index="29" nillable="true" ma:displayName="列" ma:format="Dropdown" ma:internalName="_x5217_">
      <xsd:simpleType>
        <xsd:restriction base="dms:Choice">
          <xsd:enumeration value="選択肢 1"/>
          <xsd:enumeration value="選択肢 2"/>
          <xsd:enumeration value="選択肢 3"/>
        </xsd:restriction>
      </xsd:simpleType>
    </xsd:element>
    <xsd:element name="_x30c6__x30b9__x30c8_" ma:index="30" nillable="true" ma:displayName="テスト" ma:format="Dropdown" ma:internalName="_x30c6__x30b9__x30c8_">
      <xsd:simpleType>
        <xsd:restriction base="dms:Text">
          <xsd:maxLength value="255"/>
        </xsd:restriction>
      </xsd:simpleType>
    </xsd:element>
    <xsd:element name="_x9078__x629e_" ma:index="31" nillable="true" ma:displayName="選択" ma:format="Dropdown" ma:internalName="_x9078__x629e_">
      <xsd:simpleType>
        <xsd:restriction base="dms:Choice">
          <xsd:enumeration value="選択肢 1"/>
          <xsd:enumeration value="選択肢 2"/>
          <xsd:enumeration value="選択肢 3"/>
        </xsd:restriction>
      </xsd:simpleType>
    </xsd:element>
    <xsd:element name="_x4e26__x3073__x9806_" ma:index="32" nillable="true" ma:displayName="並び順" ma:format="Dropdown" ma:internalName="_x4e26__x3073__x9806_">
      <xsd:simpleType>
        <xsd:restriction base="dms:Text">
          <xsd:maxLength value="255"/>
        </xsd:restriction>
      </xsd:simpleType>
    </xsd:element>
    <xsd:element name="MediaServiceBillingMetadata" ma:index="33" nillable="true" ma:displayName="MediaServiceBillingMetadata" ma:hidden="true" ma:internalName="MediaServiceBillingMetadata" ma:readOnly="true">
      <xsd:simpleType>
        <xsd:restriction base="dms:Note"/>
      </xsd:simpleType>
    </xsd:element>
    <xsd:element name="_x30e1__x30e2_" ma:index="34" nillable="true" ma:displayName="メモ" ma:format="Dropdown" ma:internalName="_x30e1__x30e2_">
      <xsd:simpleType>
        <xsd:restriction base="dms:Text">
          <xsd:maxLength value="255"/>
        </xsd:restriction>
      </xsd:simpleType>
    </xsd:element>
    <xsd:element name="_x4e26__x3073__x66ff__x3048_" ma:index="35" nillable="true" ma:displayName="並び替え" ma:format="Dropdown" ma:internalName="_x4e26__x3073__x66ff__x3048_">
      <xsd:simpleType>
        <xsd:restriction base="dms:Text">
          <xsd:maxLength value="255"/>
        </xsd:restriction>
      </xsd:simpleType>
    </xsd:element>
    <xsd:element name="name" ma:index="36" nillable="true" ma:displayName="name" ma:format="Dropdown" ma:internalName="name" ma:percentage="FALSE">
      <xsd:simpleType>
        <xsd:restriction base="dms:Number"/>
      </xsd:simpleType>
    </xsd:element>
    <xsd:element name="_x4f5c__x6210__x65e5_" ma:index="37" nillable="true" ma:displayName="作成日" ma:format="DateOnly" ma:internalName="_x4f5c__x6210__x65e5_">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8ee52e10-ab1a-4c94-9d82-ab5dbf513320"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497552d1-10c0-48ff-ad48-045d5908010e}" ma:internalName="TaxCatchAll" ma:showField="CatchAllData" ma:web="8ee52e10-ab1a-4c94-9d82-ab5dbf5133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21e8871-1c24-4f8a-8f1d-b9016d52d4a3">
      <Terms xmlns="http://schemas.microsoft.com/office/infopath/2007/PartnerControls"/>
    </lcf76f155ced4ddcb4097134ff3c332f>
    <name xmlns="321e8871-1c24-4f8a-8f1d-b9016d52d4a3" xsi:nil="true"/>
    <_x30ea__x30f3__x30af__x5148_ xmlns="321e8871-1c24-4f8a-8f1d-b9016d52d4a3">
      <Url xsi:nil="true"/>
      <Description xsi:nil="true"/>
    </_x30ea__x30f3__x30af__x5148_>
    <_x9078__x629e_ xmlns="321e8871-1c24-4f8a-8f1d-b9016d52d4a3" xsi:nil="true"/>
    <_x30b7__x30e7__x30fc__x30c8__x30ab__x30c3__x30c8_ xmlns="321e8871-1c24-4f8a-8f1d-b9016d52d4a3">
      <Url xsi:nil="true"/>
      <Description xsi:nil="true"/>
    </_x30b7__x30e7__x30fc__x30c8__x30ab__x30c3__x30c8_>
    <_ModernAudienceTargetUserField xmlns="321e8871-1c24-4f8a-8f1d-b9016d52d4a3">
      <UserInfo>
        <DisplayName/>
        <AccountId xsi:nil="true"/>
        <AccountType/>
      </UserInfo>
    </_ModernAudienceTargetUserField>
    <_x25cb__x65e5__x4ed8__x3068__x6642__x523b_ xmlns="321e8871-1c24-4f8a-8f1d-b9016d52d4a3" xsi:nil="true"/>
    <TaxCatchAll xmlns="8ee52e10-ab1a-4c94-9d82-ab5dbf513320" xsi:nil="true"/>
    <_x5217_ xmlns="321e8871-1c24-4f8a-8f1d-b9016d52d4a3" xsi:nil="true"/>
    <_x4e26__x3073__x9806_ xmlns="321e8871-1c24-4f8a-8f1d-b9016d52d4a3" xsi:nil="true"/>
    <_x30e1__x30e2_ xmlns="321e8871-1c24-4f8a-8f1d-b9016d52d4a3" xsi:nil="true"/>
    <_x65e5__x4ed8__x3068__x6642__x523b_ xmlns="321e8871-1c24-4f8a-8f1d-b9016d52d4a3" xsi:nil="true"/>
    <_x4e26__x3073__x66ff__x3048_ xmlns="321e8871-1c24-4f8a-8f1d-b9016d52d4a3" xsi:nil="true"/>
    <_Flow_SignoffStatus xmlns="321e8871-1c24-4f8a-8f1d-b9016d52d4a3" xsi:nil="true"/>
    <test_col xmlns="321e8871-1c24-4f8a-8f1d-b9016d52d4a3">テスト</test_col>
    <sort xmlns="321e8871-1c24-4f8a-8f1d-b9016d52d4a3" xsi:nil="true"/>
    <_x30c6__x30b9__x30c8_ xmlns="321e8871-1c24-4f8a-8f1d-b9016d52d4a3" xsi:nil="true"/>
    <_x4f5c__x6210__x65e5_ xmlns="321e8871-1c24-4f8a-8f1d-b9016d52d4a3" xsi:nil="true"/>
  </documentManagement>
</p:properties>
</file>

<file path=customXml/itemProps1.xml><?xml version="1.0" encoding="utf-8"?>
<ds:datastoreItem xmlns:ds="http://schemas.openxmlformats.org/officeDocument/2006/customXml" ds:itemID="{A03BA66D-5051-4701-8D26-F6AD42FFF4A4}"/>
</file>

<file path=customXml/itemProps2.xml><?xml version="1.0" encoding="utf-8"?>
<ds:datastoreItem xmlns:ds="http://schemas.openxmlformats.org/officeDocument/2006/customXml" ds:itemID="{E7EA9BC5-098B-403B-BC94-6D915356CCA8}"/>
</file>

<file path=customXml/itemProps3.xml><?xml version="1.0" encoding="utf-8"?>
<ds:datastoreItem xmlns:ds="http://schemas.openxmlformats.org/officeDocument/2006/customXml" ds:itemID="{59DD9B43-61A5-478F-9D9E-C42C52EAEBC2}"/>
</file>

<file path=docProps/app.xml><?xml version="1.0" encoding="utf-8"?>
<Properties xmlns="http://schemas.openxmlformats.org/officeDocument/2006/extended-properties" xmlns:vt="http://schemas.openxmlformats.org/officeDocument/2006/docPropsVTypes">
  <Template>Office 2013 - 2022 Theme</Template>
  <TotalTime>2519</TotalTime>
  <Words>893</Words>
  <Application>Microsoft Macintosh PowerPoint</Application>
  <PresentationFormat>ユーザー設定</PresentationFormat>
  <Paragraphs>86</Paragraphs>
  <Slides>18</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18</vt:i4>
      </vt:variant>
    </vt:vector>
  </HeadingPairs>
  <TitlesOfParts>
    <vt:vector size="27" baseType="lpstr">
      <vt:lpstr>Meiryo</vt:lpstr>
      <vt:lpstr>Meiryo</vt:lpstr>
      <vt:lpstr>游ゴシック</vt:lpstr>
      <vt:lpstr>游ゴシック Light</vt:lpstr>
      <vt:lpstr>Arial</vt:lpstr>
      <vt:lpstr>Calibri</vt:lpstr>
      <vt:lpstr>Calibri Light</vt:lpstr>
      <vt:lpstr>Office テーマ</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subject/>
  <dc:creator/>
  <cp:keywords/>
  <dc:description/>
  <cp:lastModifiedBy> </cp:lastModifiedBy>
  <cp:revision>140</cp:revision>
  <dcterms:created xsi:type="dcterms:W3CDTF">2024-02-28T03:43:16Z</dcterms:created>
  <dcterms:modified xsi:type="dcterms:W3CDTF">2024-03-28T01:38:01Z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0x01010027F5CBC09D45584B8EF473BCD079B9D7</vt:lpwstr>
  </property>
</Properties>
</file>