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48" r:id="rId1"/>
  </p:sldMasterIdLst>
  <p:notesMasterIdLst>
    <p:notesMasterId r:id="rId21"/>
  </p:notesMasterIdLst>
  <p:handoutMasterIdLst>
    <p:handoutMasterId r:id="rId22"/>
  </p:handoutMasterIdLst>
  <p:sldIdLst>
    <p:sldId id="330" r:id="rId2"/>
    <p:sldId id="289" r:id="rId3"/>
    <p:sldId id="306" r:id="rId4"/>
    <p:sldId id="313" r:id="rId5"/>
    <p:sldId id="309" r:id="rId6"/>
    <p:sldId id="314" r:id="rId7"/>
    <p:sldId id="315" r:id="rId8"/>
    <p:sldId id="316" r:id="rId9"/>
    <p:sldId id="317" r:id="rId10"/>
    <p:sldId id="326" r:id="rId11"/>
    <p:sldId id="310" r:id="rId12"/>
    <p:sldId id="319" r:id="rId13"/>
    <p:sldId id="320" r:id="rId14"/>
    <p:sldId id="311" r:id="rId15"/>
    <p:sldId id="322" r:id="rId16"/>
    <p:sldId id="323" r:id="rId17"/>
    <p:sldId id="324" r:id="rId18"/>
    <p:sldId id="312" r:id="rId19"/>
    <p:sldId id="325" r:id="rId20"/>
  </p:sldIdLst>
  <p:sldSz cx="9906000" cy="6858000" type="A4"/>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guide id="3" pos="3211" userDrawn="1">
          <p15:clr>
            <a:srgbClr val="A4A3A4"/>
          </p15:clr>
        </p15:guide>
        <p15:guide id="4" pos="3029" userDrawn="1">
          <p15:clr>
            <a:srgbClr val="A4A3A4"/>
          </p15:clr>
        </p15:guide>
        <p15:guide id="5" orient="horz" pos="346" userDrawn="1">
          <p15:clr>
            <a:srgbClr val="A4A3A4"/>
          </p15:clr>
        </p15:guide>
        <p15:guide id="6" orient="horz" pos="4247" userDrawn="1">
          <p15:clr>
            <a:srgbClr val="A4A3A4"/>
          </p15:clr>
        </p15:guide>
        <p15:guide id="7" orient="horz" pos="436" userDrawn="1">
          <p15:clr>
            <a:srgbClr val="A4A3A4"/>
          </p15:clr>
        </p15:guide>
        <p15:guide id="8" pos="81" userDrawn="1">
          <p15:clr>
            <a:srgbClr val="A4A3A4"/>
          </p15:clr>
        </p15:guide>
        <p15:guide id="9" pos="6159" userDrawn="1">
          <p15:clr>
            <a:srgbClr val="A4A3A4"/>
          </p15:clr>
        </p15:guide>
        <p15:guide id="10" orient="horz" pos="709" userDrawn="1">
          <p15:clr>
            <a:srgbClr val="A4A3A4"/>
          </p15:clr>
        </p15:guide>
      </p15:sldGuideLst>
    </p:ext>
    <p:ext uri="{2D200454-40CA-4A62-9FC3-DE9A4176ACB9}">
      <p15:notesGuideLst xmlns:p15="http://schemas.microsoft.com/office/powerpoint/2012/main">
        <p15:guide id="1" orient="horz" pos="3130">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15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56034" autoAdjust="0"/>
  </p:normalViewPr>
  <p:slideViewPr>
    <p:cSldViewPr>
      <p:cViewPr varScale="1">
        <p:scale>
          <a:sx n="94" d="100"/>
          <a:sy n="94" d="100"/>
        </p:scale>
        <p:origin x="96" y="414"/>
      </p:cViewPr>
      <p:guideLst>
        <p:guide orient="horz" pos="2160"/>
        <p:guide pos="3120"/>
        <p:guide pos="3211"/>
        <p:guide pos="3029"/>
        <p:guide orient="horz" pos="346"/>
        <p:guide orient="horz" pos="4247"/>
        <p:guide orient="horz" pos="436"/>
        <p:guide pos="81"/>
        <p:guide pos="6159"/>
        <p:guide orient="horz" pos="709"/>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0"/>
    </p:cViewPr>
  </p:sorterViewPr>
  <p:notesViewPr>
    <p:cSldViewPr showGuides="1">
      <p:cViewPr varScale="1">
        <p:scale>
          <a:sx n="76" d="100"/>
          <a:sy n="76" d="100"/>
        </p:scale>
        <p:origin x="2184" y="108"/>
      </p:cViewPr>
      <p:guideLst>
        <p:guide orient="horz" pos="3130"/>
        <p:guide pos="2144"/>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B15B4AD2-0971-486B-AE19-C453B0726B0F}" type="datetimeFigureOut">
              <a:rPr kumimoji="1" lang="ja-JP" altLang="en-US" smtClean="0"/>
              <a:t>2017/11/21</a:t>
            </a:fld>
            <a:endParaRPr kumimoji="1" lang="ja-JP" altLang="en-US"/>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A8C60B4F-9FDB-4280-BEA0-D171FEFE10DE}" type="slidenum">
              <a:rPr kumimoji="1" lang="ja-JP" altLang="en-US" smtClean="0"/>
              <a:t>‹#›</a:t>
            </a:fld>
            <a:endParaRPr kumimoji="1" lang="ja-JP" altLang="en-US"/>
          </a:p>
        </p:txBody>
      </p:sp>
    </p:spTree>
    <p:extLst>
      <p:ext uri="{BB962C8B-B14F-4D97-AF65-F5344CB8AC3E}">
        <p14:creationId xmlns:p14="http://schemas.microsoft.com/office/powerpoint/2010/main" val="74975210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6" name="Rectangle 4"/>
          <p:cNvSpPr>
            <a:spLocks noGrp="1" noRot="1" noChangeAspect="1" noChangeArrowheads="1" noTextEdit="1"/>
          </p:cNvSpPr>
          <p:nvPr>
            <p:ph type="sldImg" idx="2"/>
          </p:nvPr>
        </p:nvSpPr>
        <p:spPr bwMode="auto">
          <a:xfrm>
            <a:off x="712788" y="746125"/>
            <a:ext cx="5381625" cy="37258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80720" y="4721186"/>
            <a:ext cx="5445760" cy="4472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Tree>
    <p:extLst>
      <p:ext uri="{BB962C8B-B14F-4D97-AF65-F5344CB8AC3E}">
        <p14:creationId xmlns:p14="http://schemas.microsoft.com/office/powerpoint/2010/main" val="2916376588"/>
      </p:ext>
    </p:extLst>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kumimoji="1" sz="1100" kern="1200">
        <a:solidFill>
          <a:schemeClr val="tx1"/>
        </a:solidFill>
        <a:latin typeface="+mn-ea"/>
        <a:ea typeface="+mn-ea"/>
        <a:cs typeface="+mn-cs"/>
      </a:defRPr>
    </a:lvl1pPr>
    <a:lvl2pPr marL="457200" algn="l" rtl="0" fontAlgn="base">
      <a:spcBef>
        <a:spcPct val="30000"/>
      </a:spcBef>
      <a:spcAft>
        <a:spcPct val="0"/>
      </a:spcAft>
      <a:defRPr kumimoji="1" sz="1100" kern="1200">
        <a:solidFill>
          <a:schemeClr val="tx1"/>
        </a:solidFill>
        <a:latin typeface="+mn-ea"/>
        <a:ea typeface="+mn-ea"/>
        <a:cs typeface="+mn-cs"/>
      </a:defRPr>
    </a:lvl2pPr>
    <a:lvl3pPr marL="914400" algn="l" rtl="0" fontAlgn="base">
      <a:spcBef>
        <a:spcPct val="30000"/>
      </a:spcBef>
      <a:spcAft>
        <a:spcPct val="0"/>
      </a:spcAft>
      <a:defRPr kumimoji="1" sz="1100" kern="1200">
        <a:solidFill>
          <a:schemeClr val="tx1"/>
        </a:solidFill>
        <a:latin typeface="+mn-ea"/>
        <a:ea typeface="+mn-ea"/>
        <a:cs typeface="+mn-cs"/>
      </a:defRPr>
    </a:lvl3pPr>
    <a:lvl4pPr marL="1371600" algn="l" rtl="0" fontAlgn="base">
      <a:spcBef>
        <a:spcPct val="30000"/>
      </a:spcBef>
      <a:spcAft>
        <a:spcPct val="0"/>
      </a:spcAft>
      <a:defRPr kumimoji="1" sz="1100" kern="1200">
        <a:solidFill>
          <a:schemeClr val="tx1"/>
        </a:solidFill>
        <a:latin typeface="+mn-ea"/>
        <a:ea typeface="+mn-ea"/>
        <a:cs typeface="+mn-cs"/>
      </a:defRPr>
    </a:lvl4pPr>
    <a:lvl5pPr marL="1828800" algn="l" rtl="0" fontAlgn="base">
      <a:spcBef>
        <a:spcPct val="30000"/>
      </a:spcBef>
      <a:spcAft>
        <a:spcPct val="0"/>
      </a:spcAft>
      <a:defRPr kumimoji="1" sz="1100" kern="1200">
        <a:solidFill>
          <a:schemeClr val="tx1"/>
        </a:solidFill>
        <a:latin typeface="+mn-ea"/>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4903074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狙い</a:t>
            </a:r>
            <a:r>
              <a:rPr kumimoji="1" lang="en-US" altLang="ja-JP" dirty="0" smtClean="0"/>
              <a:t>〕</a:t>
            </a:r>
          </a:p>
          <a:p>
            <a:pPr marL="0" marR="0" indent="0" algn="l" defTabSz="914400" rtl="0" eaLnBrk="1" fontAlgn="base" latinLnBrk="0" hangingPunct="1">
              <a:lnSpc>
                <a:spcPct val="100000"/>
              </a:lnSpc>
              <a:spcBef>
                <a:spcPct val="30000"/>
              </a:spcBef>
              <a:spcAft>
                <a:spcPct val="0"/>
              </a:spcAft>
              <a:buClrTx/>
              <a:buSzTx/>
              <a:buFontTx/>
              <a:buNone/>
              <a:tabLst/>
              <a:defRPr/>
            </a:pPr>
            <a:r>
              <a:rPr kumimoji="1" lang="ja-JP" altLang="en-US" dirty="0" smtClean="0"/>
              <a:t>・契約において留意すべき事項の例として、著作者人格権をめぐる規定を理解する。</a:t>
            </a:r>
            <a:endParaRPr kumimoji="1" lang="en-US" altLang="ja-JP" dirty="0" smtClean="0"/>
          </a:p>
          <a:p>
            <a:endParaRPr kumimoji="1" lang="en-US" altLang="ja-JP" dirty="0" smtClean="0"/>
          </a:p>
          <a:p>
            <a:r>
              <a:rPr kumimoji="1" lang="en-US" altLang="ja-JP" dirty="0" smtClean="0"/>
              <a:t>〔</a:t>
            </a:r>
            <a:r>
              <a:rPr kumimoji="1" lang="ja-JP" altLang="en-US" dirty="0" smtClean="0"/>
              <a:t>説明</a:t>
            </a:r>
            <a:r>
              <a:rPr kumimoji="1" lang="en-US" altLang="ja-JP" dirty="0" smtClean="0"/>
              <a:t>〕</a:t>
            </a:r>
          </a:p>
          <a:p>
            <a:pPr marL="0" marR="0" indent="0" algn="l" defTabSz="914400" rtl="0" eaLnBrk="1" fontAlgn="base" latinLnBrk="0" hangingPunct="1">
              <a:lnSpc>
                <a:spcPct val="100000"/>
              </a:lnSpc>
              <a:spcBef>
                <a:spcPct val="30000"/>
              </a:spcBef>
              <a:spcAft>
                <a:spcPct val="0"/>
              </a:spcAft>
              <a:buClrTx/>
              <a:buSzTx/>
              <a:buFontTx/>
              <a:buNone/>
              <a:tabLst/>
              <a:defRPr/>
            </a:pPr>
            <a:r>
              <a:rPr kumimoji="1" lang="ja-JP" altLang="en-US" dirty="0" smtClean="0"/>
              <a:t>・</a:t>
            </a:r>
            <a:r>
              <a:rPr lang="ja-JP" altLang="en-US" dirty="0" smtClean="0"/>
              <a:t>著作者人格権についても、契約書に規定が含まれていることがある。著作者人格権が譲渡できないものであることを再度確認したうえで、「同意する」といった表現のほかに、「著作者人格権を行使しない」といった表現で規定されていることもあり、注意する必要性を指摘する。</a:t>
            </a:r>
            <a:endParaRPr kumimoji="1" lang="ja-JP" altLang="en-US" dirty="0" smtClean="0"/>
          </a:p>
          <a:p>
            <a:endParaRPr kumimoji="1" lang="ja-JP" altLang="en-US" dirty="0" smtClean="0"/>
          </a:p>
          <a:p>
            <a:endParaRPr kumimoji="1" lang="ja-JP" altLang="en-US" dirty="0"/>
          </a:p>
        </p:txBody>
      </p:sp>
    </p:spTree>
    <p:extLst>
      <p:ext uri="{BB962C8B-B14F-4D97-AF65-F5344CB8AC3E}">
        <p14:creationId xmlns:p14="http://schemas.microsoft.com/office/powerpoint/2010/main" val="6076740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251582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狙い</a:t>
            </a:r>
            <a:r>
              <a:rPr kumimoji="1" lang="en-US" altLang="ja-JP" dirty="0" smtClean="0"/>
              <a:t>〕</a:t>
            </a:r>
          </a:p>
          <a:p>
            <a:r>
              <a:rPr kumimoji="1" lang="ja-JP" altLang="en-US" dirty="0" smtClean="0"/>
              <a:t>・コンペの応募要領における著作権法に関する規定を理解する。</a:t>
            </a:r>
            <a:endParaRPr kumimoji="1" lang="en-US" altLang="ja-JP" dirty="0" smtClean="0"/>
          </a:p>
          <a:p>
            <a:endParaRPr kumimoji="1" lang="en-US" altLang="ja-JP" dirty="0" smtClean="0"/>
          </a:p>
          <a:p>
            <a:r>
              <a:rPr kumimoji="1" lang="en-US" altLang="ja-JP" dirty="0" smtClean="0"/>
              <a:t>〔</a:t>
            </a:r>
            <a:r>
              <a:rPr kumimoji="1" lang="ja-JP" altLang="en-US" dirty="0" smtClean="0"/>
              <a:t>説明</a:t>
            </a:r>
            <a:r>
              <a:rPr kumimoji="1" lang="en-US" altLang="ja-JP" dirty="0" smtClean="0"/>
              <a:t>〕</a:t>
            </a:r>
          </a:p>
          <a:p>
            <a:r>
              <a:rPr lang="ja-JP" altLang="en-US" dirty="0" smtClean="0"/>
              <a:t>・コンペの応募要項も契約の一種となり得ることを説明する。</a:t>
            </a:r>
            <a:endParaRPr lang="en-US" altLang="ja-JP" dirty="0" smtClean="0"/>
          </a:p>
          <a:p>
            <a:r>
              <a:rPr kumimoji="1" lang="ja-JP" altLang="en-US" dirty="0" smtClean="0"/>
              <a:t>・その上で、コンペの応募要項では、著作権法に関する規定があるのが一般的であるが、その内容に統一的な決まり</a:t>
            </a:r>
            <a:r>
              <a:rPr lang="ja-JP" altLang="en-US" dirty="0" smtClean="0"/>
              <a:t>がなく</a:t>
            </a:r>
            <a:r>
              <a:rPr kumimoji="1" lang="ja-JP" altLang="en-US" dirty="0" smtClean="0"/>
              <a:t>、中には応募者に著しく不利な内容になっている場合もあるため、</a:t>
            </a:r>
            <a:r>
              <a:rPr lang="ja-JP" altLang="en-US" dirty="0" smtClean="0"/>
              <a:t>確認する必要があることを説明する。</a:t>
            </a:r>
            <a:endParaRPr lang="en-US" altLang="ja-JP" dirty="0" smtClean="0"/>
          </a:p>
          <a:p>
            <a:r>
              <a:rPr kumimoji="1" lang="ja-JP" altLang="en-US" dirty="0" smtClean="0"/>
              <a:t>・実際の応募要項を素材とすることが最も有効である。</a:t>
            </a:r>
            <a:endParaRPr kumimoji="1" lang="en-US" altLang="ja-JP" dirty="0" smtClean="0"/>
          </a:p>
          <a:p>
            <a:r>
              <a:rPr kumimoji="1" lang="ja-JP" altLang="en-US" dirty="0" smtClean="0"/>
              <a:t>・例えば、</a:t>
            </a:r>
            <a:r>
              <a:rPr kumimoji="1" lang="en-US" altLang="ja-JP" dirty="0" smtClean="0"/>
              <a:t>2020</a:t>
            </a:r>
            <a:r>
              <a:rPr kumimoji="1" lang="ja-JP" altLang="en-US" dirty="0" smtClean="0"/>
              <a:t>年東京オリンピックのエンブレムに関する応募要項については、以下に掲載されている。</a:t>
            </a:r>
            <a:endParaRPr kumimoji="1" lang="en-US" altLang="ja-JP" dirty="0" smtClean="0"/>
          </a:p>
          <a:p>
            <a:r>
              <a:rPr lang="en-US" altLang="ja-JP" dirty="0" smtClean="0"/>
              <a:t>https://tokyo2020.jp/jp/games/emblem/data/guidelines-JP.pdf</a:t>
            </a:r>
            <a:endParaRPr kumimoji="1" lang="ja-JP" altLang="en-US" dirty="0"/>
          </a:p>
        </p:txBody>
      </p:sp>
    </p:spTree>
    <p:extLst>
      <p:ext uri="{BB962C8B-B14F-4D97-AF65-F5344CB8AC3E}">
        <p14:creationId xmlns:p14="http://schemas.microsoft.com/office/powerpoint/2010/main" val="27079061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狙い</a:t>
            </a:r>
            <a:r>
              <a:rPr kumimoji="1" lang="en-US" altLang="ja-JP" dirty="0" smtClean="0"/>
              <a:t>〕</a:t>
            </a:r>
          </a:p>
          <a:p>
            <a:pPr marL="0" marR="0" indent="0" algn="l" defTabSz="914400" rtl="0" eaLnBrk="1" fontAlgn="base" latinLnBrk="0" hangingPunct="1">
              <a:lnSpc>
                <a:spcPct val="100000"/>
              </a:lnSpc>
              <a:spcBef>
                <a:spcPct val="30000"/>
              </a:spcBef>
              <a:spcAft>
                <a:spcPct val="0"/>
              </a:spcAft>
              <a:buClrTx/>
              <a:buSzTx/>
              <a:buFontTx/>
              <a:buNone/>
              <a:tabLst/>
              <a:defRPr/>
            </a:pPr>
            <a:r>
              <a:rPr kumimoji="1" lang="ja-JP" altLang="en-US" dirty="0" smtClean="0"/>
              <a:t>・コンペの応募要領における著作権法に関する規定を理解する。</a:t>
            </a:r>
            <a:endParaRPr kumimoji="1" lang="en-US" altLang="ja-JP" dirty="0" smtClean="0"/>
          </a:p>
          <a:p>
            <a:endParaRPr kumimoji="1" lang="en-US" altLang="ja-JP" dirty="0" smtClean="0"/>
          </a:p>
          <a:p>
            <a:r>
              <a:rPr kumimoji="1" lang="en-US" altLang="ja-JP" dirty="0" smtClean="0"/>
              <a:t>〔</a:t>
            </a:r>
            <a:r>
              <a:rPr kumimoji="1" lang="ja-JP" altLang="en-US" dirty="0" smtClean="0"/>
              <a:t>説明</a:t>
            </a:r>
            <a:r>
              <a:rPr kumimoji="1" lang="en-US" altLang="ja-JP" dirty="0" smtClean="0"/>
              <a:t>〕</a:t>
            </a:r>
          </a:p>
          <a:p>
            <a:pPr marL="0" marR="0" indent="0" algn="l" defTabSz="914400" rtl="0" eaLnBrk="1" fontAlgn="base" latinLnBrk="0" hangingPunct="1">
              <a:lnSpc>
                <a:spcPct val="100000"/>
              </a:lnSpc>
              <a:spcBef>
                <a:spcPct val="30000"/>
              </a:spcBef>
              <a:spcAft>
                <a:spcPct val="0"/>
              </a:spcAft>
              <a:buClrTx/>
              <a:buSzTx/>
              <a:buFontTx/>
              <a:buNone/>
              <a:tabLst/>
              <a:defRPr/>
            </a:pPr>
            <a:r>
              <a:rPr lang="ja-JP" altLang="en-US" dirty="0" smtClean="0"/>
              <a:t>・著作者人格権についても、コンペの応募要項に規定が含まれていることがある。著作者人格権は不行使という形で規定されることもある点に注意する必要がある。</a:t>
            </a:r>
            <a:endParaRPr kumimoji="1" lang="ja-JP" altLang="en-US" dirty="0"/>
          </a:p>
        </p:txBody>
      </p:sp>
    </p:spTree>
    <p:extLst>
      <p:ext uri="{BB962C8B-B14F-4D97-AF65-F5344CB8AC3E}">
        <p14:creationId xmlns:p14="http://schemas.microsoft.com/office/powerpoint/2010/main" val="660269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6743278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狙い</a:t>
            </a:r>
            <a:r>
              <a:rPr kumimoji="1" lang="en-US" altLang="ja-JP" dirty="0" smtClean="0"/>
              <a:t>〕</a:t>
            </a:r>
          </a:p>
          <a:p>
            <a:r>
              <a:rPr kumimoji="1" lang="ja-JP" altLang="en-US" dirty="0" smtClean="0"/>
              <a:t>・海外のクライアントとの契約において留意すべき点を理解する。</a:t>
            </a:r>
            <a:endParaRPr kumimoji="1" lang="en-US" altLang="ja-JP" dirty="0" smtClean="0"/>
          </a:p>
          <a:p>
            <a:endParaRPr kumimoji="1" lang="en-US" altLang="ja-JP" dirty="0" smtClean="0"/>
          </a:p>
          <a:p>
            <a:r>
              <a:rPr kumimoji="1" lang="en-US" altLang="ja-JP" dirty="0" smtClean="0"/>
              <a:t>〔</a:t>
            </a:r>
            <a:r>
              <a:rPr kumimoji="1" lang="ja-JP" altLang="en-US" dirty="0" smtClean="0"/>
              <a:t>説明</a:t>
            </a:r>
            <a:r>
              <a:rPr kumimoji="1" lang="en-US" altLang="ja-JP" dirty="0" smtClean="0"/>
              <a:t>〕</a:t>
            </a:r>
          </a:p>
          <a:p>
            <a:pPr marL="0" marR="0" indent="0" algn="l" defTabSz="914400" rtl="0" eaLnBrk="1" fontAlgn="base" latinLnBrk="0" hangingPunct="1">
              <a:lnSpc>
                <a:spcPct val="100000"/>
              </a:lnSpc>
              <a:spcBef>
                <a:spcPct val="30000"/>
              </a:spcBef>
              <a:spcAft>
                <a:spcPct val="0"/>
              </a:spcAft>
              <a:buClrTx/>
              <a:buSzTx/>
              <a:buFontTx/>
              <a:buNone/>
              <a:tabLst/>
              <a:defRPr/>
            </a:pPr>
            <a:r>
              <a:rPr lang="ja-JP" altLang="en-US" dirty="0" smtClean="0"/>
              <a:t>・海外のクライアントとの契約では、言語や商慣習等の違いがあるために、国内のクライアントとの契約よりも、より注意する必要がある。また特有の規定等もあることから、その基礎的な視点について説明する。</a:t>
            </a:r>
            <a:endParaRPr kumimoji="1" lang="ja-JP" altLang="en-US" dirty="0" smtClean="0"/>
          </a:p>
        </p:txBody>
      </p:sp>
    </p:spTree>
    <p:extLst>
      <p:ext uri="{BB962C8B-B14F-4D97-AF65-F5344CB8AC3E}">
        <p14:creationId xmlns:p14="http://schemas.microsoft.com/office/powerpoint/2010/main" val="6922308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狙い</a:t>
            </a:r>
            <a:r>
              <a:rPr kumimoji="1" lang="en-US" altLang="ja-JP" dirty="0" smtClean="0"/>
              <a:t>〕</a:t>
            </a:r>
          </a:p>
          <a:p>
            <a:pPr marL="0" marR="0" indent="0" algn="l" defTabSz="914400" rtl="0" eaLnBrk="1" fontAlgn="base" latinLnBrk="0" hangingPunct="1">
              <a:lnSpc>
                <a:spcPct val="100000"/>
              </a:lnSpc>
              <a:spcBef>
                <a:spcPct val="30000"/>
              </a:spcBef>
              <a:spcAft>
                <a:spcPct val="0"/>
              </a:spcAft>
              <a:buClrTx/>
              <a:buSzTx/>
              <a:buFontTx/>
              <a:buNone/>
              <a:tabLst/>
              <a:defRPr/>
            </a:pPr>
            <a:r>
              <a:rPr kumimoji="1" lang="ja-JP" altLang="en-US" dirty="0" smtClean="0"/>
              <a:t>・海外のクライアントとの契約において留意すべき点を理解する。</a:t>
            </a:r>
            <a:endParaRPr kumimoji="1" lang="en-US" altLang="ja-JP" dirty="0" smtClean="0"/>
          </a:p>
          <a:p>
            <a:endParaRPr kumimoji="1" lang="en-US" altLang="ja-JP" dirty="0" smtClean="0"/>
          </a:p>
          <a:p>
            <a:r>
              <a:rPr kumimoji="1" lang="en-US" altLang="ja-JP" dirty="0" smtClean="0"/>
              <a:t>〔</a:t>
            </a:r>
            <a:r>
              <a:rPr kumimoji="1" lang="ja-JP" altLang="en-US" dirty="0" smtClean="0"/>
              <a:t>説明</a:t>
            </a:r>
            <a:r>
              <a:rPr kumimoji="1" lang="en-US" altLang="ja-JP" dirty="0" smtClean="0"/>
              <a:t>〕</a:t>
            </a:r>
          </a:p>
          <a:p>
            <a:r>
              <a:rPr lang="ja-JP" altLang="en-US" dirty="0" smtClean="0"/>
              <a:t>・海外のクライアントとの契約では、言語や商慣習等の違いがあるために、国内のクライアントとの契約よりも、より注意する必要がある。</a:t>
            </a:r>
            <a:endParaRPr lang="en-US" altLang="ja-JP" dirty="0" smtClean="0"/>
          </a:p>
          <a:p>
            <a:r>
              <a:rPr lang="ja-JP" altLang="en-US" dirty="0" smtClean="0"/>
              <a:t>・デザイナーの収入に直結する支払方法については、国内のクライアントとの関係でも問題となる点ではあるが、更に注意を要する。</a:t>
            </a:r>
            <a:endParaRPr kumimoji="1" lang="ja-JP" altLang="en-US" dirty="0"/>
          </a:p>
        </p:txBody>
      </p:sp>
    </p:spTree>
    <p:extLst>
      <p:ext uri="{BB962C8B-B14F-4D97-AF65-F5344CB8AC3E}">
        <p14:creationId xmlns:p14="http://schemas.microsoft.com/office/powerpoint/2010/main" val="42342153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狙い</a:t>
            </a:r>
            <a:r>
              <a:rPr kumimoji="1" lang="en-US" altLang="ja-JP" dirty="0" smtClean="0"/>
              <a:t>〕</a:t>
            </a:r>
          </a:p>
          <a:p>
            <a:pPr marL="0" marR="0" indent="0" algn="l" defTabSz="914400" rtl="0" eaLnBrk="1" fontAlgn="base" latinLnBrk="0" hangingPunct="1">
              <a:lnSpc>
                <a:spcPct val="100000"/>
              </a:lnSpc>
              <a:spcBef>
                <a:spcPct val="30000"/>
              </a:spcBef>
              <a:spcAft>
                <a:spcPct val="0"/>
              </a:spcAft>
              <a:buClrTx/>
              <a:buSzTx/>
              <a:buFontTx/>
              <a:buNone/>
              <a:tabLst/>
              <a:defRPr/>
            </a:pPr>
            <a:r>
              <a:rPr kumimoji="1" lang="ja-JP" altLang="en-US" dirty="0" smtClean="0"/>
              <a:t>・海外のクライアントとの契約において留意すべき点を理解する。</a:t>
            </a:r>
            <a:endParaRPr kumimoji="1" lang="en-US" altLang="ja-JP" dirty="0" smtClean="0"/>
          </a:p>
          <a:p>
            <a:endParaRPr kumimoji="1" lang="en-US" altLang="ja-JP" dirty="0" smtClean="0"/>
          </a:p>
          <a:p>
            <a:r>
              <a:rPr kumimoji="1" lang="en-US" altLang="ja-JP" dirty="0" smtClean="0"/>
              <a:t>〔</a:t>
            </a:r>
            <a:r>
              <a:rPr kumimoji="1" lang="ja-JP" altLang="en-US" dirty="0" smtClean="0"/>
              <a:t>説明</a:t>
            </a:r>
            <a:r>
              <a:rPr kumimoji="1" lang="en-US" altLang="ja-JP" dirty="0" smtClean="0"/>
              <a:t>〕</a:t>
            </a:r>
          </a:p>
          <a:p>
            <a:pPr marL="0" marR="0" indent="0" algn="l" defTabSz="914400" rtl="0" eaLnBrk="1" fontAlgn="base" latinLnBrk="0" hangingPunct="1">
              <a:lnSpc>
                <a:spcPct val="100000"/>
              </a:lnSpc>
              <a:spcBef>
                <a:spcPct val="30000"/>
              </a:spcBef>
              <a:spcAft>
                <a:spcPct val="0"/>
              </a:spcAft>
              <a:buClrTx/>
              <a:buSzTx/>
              <a:buFontTx/>
              <a:buNone/>
              <a:tabLst/>
              <a:defRPr/>
            </a:pPr>
            <a:r>
              <a:rPr lang="ja-JP" altLang="en-US" dirty="0" smtClean="0"/>
              <a:t>・海外のクライアントとの契約では、従う法律や訴訟を起こす裁判所についても、契約の内容とされることが多い。この点について外国法・外国裁判所とする規定が盛り込まれていると、いざとなったときに対応が困難となることが予想される。</a:t>
            </a:r>
            <a:endParaRPr lang="en-US" altLang="ja-JP" dirty="0" smtClean="0"/>
          </a:p>
          <a:p>
            <a:endParaRPr kumimoji="1" lang="ja-JP" altLang="en-US" dirty="0" smtClean="0"/>
          </a:p>
          <a:p>
            <a:endParaRPr kumimoji="1" lang="ja-JP" altLang="en-US" dirty="0"/>
          </a:p>
        </p:txBody>
      </p:sp>
    </p:spTree>
    <p:extLst>
      <p:ext uri="{BB962C8B-B14F-4D97-AF65-F5344CB8AC3E}">
        <p14:creationId xmlns:p14="http://schemas.microsoft.com/office/powerpoint/2010/main" val="8220375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20703911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solidFill>
                  <a:schemeClr val="tx1"/>
                </a:solidFill>
              </a:rPr>
              <a:t>〔</a:t>
            </a:r>
            <a:r>
              <a:rPr kumimoji="1" lang="ja-JP" altLang="en-US" dirty="0" smtClean="0">
                <a:solidFill>
                  <a:schemeClr val="tx1"/>
                </a:solidFill>
              </a:rPr>
              <a:t>狙い</a:t>
            </a:r>
            <a:r>
              <a:rPr kumimoji="1" lang="en-US" altLang="ja-JP" dirty="0" smtClean="0">
                <a:solidFill>
                  <a:schemeClr val="tx1"/>
                </a:solidFill>
              </a:rPr>
              <a:t>〕</a:t>
            </a:r>
          </a:p>
          <a:p>
            <a:pPr marL="0" marR="0" indent="0" algn="l" defTabSz="914400" rtl="0" eaLnBrk="1" fontAlgn="base" latinLnBrk="0" hangingPunct="1">
              <a:lnSpc>
                <a:spcPct val="100000"/>
              </a:lnSpc>
              <a:spcBef>
                <a:spcPct val="30000"/>
              </a:spcBef>
              <a:spcAft>
                <a:spcPct val="0"/>
              </a:spcAft>
              <a:buClrTx/>
              <a:buSzTx/>
              <a:buFontTx/>
              <a:buNone/>
              <a:tabLst/>
              <a:defRPr/>
            </a:pPr>
            <a:r>
              <a:rPr lang="ja-JP" altLang="en-US" dirty="0" smtClean="0">
                <a:solidFill>
                  <a:schemeClr val="tx1"/>
                </a:solidFill>
              </a:rPr>
              <a:t>・デザイナーを保護する契約の特別ルールとして、下請法を理解する。</a:t>
            </a:r>
            <a:endParaRPr kumimoji="1" lang="en-US" altLang="ja-JP" dirty="0" smtClean="0">
              <a:solidFill>
                <a:schemeClr val="tx1"/>
              </a:solidFill>
            </a:endParaRPr>
          </a:p>
          <a:p>
            <a:endParaRPr kumimoji="1" lang="en-US" altLang="ja-JP" dirty="0" smtClean="0">
              <a:solidFill>
                <a:schemeClr val="tx1"/>
              </a:solidFill>
            </a:endParaRPr>
          </a:p>
          <a:p>
            <a:r>
              <a:rPr kumimoji="1" lang="en-US" altLang="ja-JP" dirty="0" smtClean="0">
                <a:solidFill>
                  <a:schemeClr val="tx1"/>
                </a:solidFill>
              </a:rPr>
              <a:t>〔</a:t>
            </a:r>
            <a:r>
              <a:rPr kumimoji="1" lang="ja-JP" altLang="en-US" dirty="0" smtClean="0">
                <a:solidFill>
                  <a:schemeClr val="tx1"/>
                </a:solidFill>
              </a:rPr>
              <a:t>説明</a:t>
            </a:r>
            <a:r>
              <a:rPr kumimoji="1" lang="en-US" altLang="ja-JP" dirty="0" smtClean="0">
                <a:solidFill>
                  <a:schemeClr val="tx1"/>
                </a:solidFill>
              </a:rPr>
              <a:t>〕</a:t>
            </a:r>
          </a:p>
          <a:p>
            <a:r>
              <a:rPr lang="ja-JP" altLang="en-US" dirty="0" smtClean="0">
                <a:solidFill>
                  <a:schemeClr val="tx1"/>
                </a:solidFill>
                <a:latin typeface="+mn-ea"/>
                <a:ea typeface="+mn-ea"/>
              </a:rPr>
              <a:t>・下請法（下請代金支払遅延等防止法）は、下請事</a:t>
            </a:r>
            <a:r>
              <a:rPr lang="ja-JP" altLang="en-US" dirty="0" smtClean="0">
                <a:solidFill>
                  <a:schemeClr val="tx1"/>
                </a:solidFill>
              </a:rPr>
              <a:t>業者（契約の相手方＝親事業者との資本金の違い等で定義される。下請法</a:t>
            </a:r>
            <a:r>
              <a:rPr lang="en-US" altLang="ja-JP" dirty="0" smtClean="0">
                <a:solidFill>
                  <a:schemeClr val="tx1"/>
                </a:solidFill>
              </a:rPr>
              <a:t>2</a:t>
            </a:r>
            <a:r>
              <a:rPr lang="ja-JP" altLang="en-US" dirty="0" smtClean="0">
                <a:solidFill>
                  <a:schemeClr val="tx1"/>
                </a:solidFill>
              </a:rPr>
              <a:t>条</a:t>
            </a:r>
            <a:r>
              <a:rPr lang="en-US" altLang="ja-JP" dirty="0" smtClean="0">
                <a:solidFill>
                  <a:schemeClr val="tx1"/>
                </a:solidFill>
              </a:rPr>
              <a:t>8</a:t>
            </a:r>
            <a:r>
              <a:rPr lang="ja-JP" altLang="en-US" dirty="0" smtClean="0">
                <a:solidFill>
                  <a:schemeClr val="tx1"/>
                </a:solidFill>
              </a:rPr>
              <a:t>項。）の利益を保護し、取引の適正化するための制度である。デザイナーのデザイン委託契約等については、下請法上、「情報成果物作成委託」の類型に含まれ得る（下請法</a:t>
            </a:r>
            <a:r>
              <a:rPr lang="en-US" altLang="ja-JP" dirty="0" smtClean="0">
                <a:solidFill>
                  <a:schemeClr val="tx1"/>
                </a:solidFill>
              </a:rPr>
              <a:t>2</a:t>
            </a:r>
            <a:r>
              <a:rPr lang="ja-JP" altLang="en-US" dirty="0" smtClean="0">
                <a:solidFill>
                  <a:schemeClr val="tx1"/>
                </a:solidFill>
              </a:rPr>
              <a:t>条</a:t>
            </a:r>
            <a:r>
              <a:rPr lang="en-US" altLang="ja-JP" dirty="0" smtClean="0">
                <a:solidFill>
                  <a:schemeClr val="tx1"/>
                </a:solidFill>
              </a:rPr>
              <a:t>3</a:t>
            </a:r>
            <a:r>
              <a:rPr lang="ja-JP" altLang="en-US" dirty="0" smtClean="0">
                <a:solidFill>
                  <a:schemeClr val="tx1"/>
                </a:solidFill>
              </a:rPr>
              <a:t>項）。</a:t>
            </a:r>
            <a:endParaRPr lang="en-US" altLang="ja-JP" dirty="0" smtClean="0">
              <a:solidFill>
                <a:schemeClr val="tx1"/>
              </a:solidFill>
            </a:endParaRPr>
          </a:p>
          <a:p>
            <a:r>
              <a:rPr lang="ja-JP" altLang="en-US" dirty="0" smtClean="0">
                <a:solidFill>
                  <a:schemeClr val="tx1"/>
                </a:solidFill>
              </a:rPr>
              <a:t>・その場合、親事業者（相手方委託者）は、契約の重要事項に関して書面交付をする義務や、代金の支払期日を定める義務がある（親事業者の義務）。</a:t>
            </a:r>
            <a:endParaRPr lang="en-US" altLang="ja-JP" dirty="0" smtClean="0">
              <a:solidFill>
                <a:schemeClr val="tx1"/>
              </a:solidFill>
            </a:endParaRPr>
          </a:p>
          <a:p>
            <a:r>
              <a:rPr lang="ja-JP" altLang="en-US" dirty="0" smtClean="0">
                <a:solidFill>
                  <a:schemeClr val="tx1"/>
                </a:solidFill>
              </a:rPr>
              <a:t>・また、親事業者は、下請事業者の責任のない場合に受領拒否をしたり、代金支払を減額したりすることは許されない（親事業者の禁止行為）。</a:t>
            </a:r>
            <a:endParaRPr lang="en-US" altLang="ja-JP" dirty="0" smtClean="0">
              <a:solidFill>
                <a:schemeClr val="tx1"/>
              </a:solidFill>
            </a:endParaRPr>
          </a:p>
          <a:p>
            <a:endParaRPr lang="en-US" altLang="ja-JP" dirty="0" smtClean="0">
              <a:solidFill>
                <a:schemeClr val="tx1"/>
              </a:solidFill>
            </a:endParaRPr>
          </a:p>
          <a:p>
            <a:r>
              <a:rPr lang="ja-JP" altLang="en-US" dirty="0" smtClean="0">
                <a:solidFill>
                  <a:schemeClr val="tx1"/>
                </a:solidFill>
              </a:rPr>
              <a:t>・詳細は、公正取引委員会のウェブサイトを参照。</a:t>
            </a:r>
            <a:endParaRPr lang="en-US" altLang="ja-JP" dirty="0" smtClean="0">
              <a:solidFill>
                <a:schemeClr val="tx1"/>
              </a:solidFill>
            </a:endParaRPr>
          </a:p>
          <a:p>
            <a:r>
              <a:rPr lang="en-US" altLang="ja-JP" dirty="0" smtClean="0">
                <a:solidFill>
                  <a:schemeClr val="tx1"/>
                </a:solidFill>
              </a:rPr>
              <a:t>http://www.jftc.go.jp/shitauke/shitaukegaiyo/gaiyo.html</a:t>
            </a:r>
          </a:p>
          <a:p>
            <a:r>
              <a:rPr lang="en-US" altLang="ja-JP" dirty="0" smtClean="0">
                <a:solidFill>
                  <a:schemeClr val="tx1"/>
                </a:solidFill>
              </a:rPr>
              <a:t>http://www.jftc.go.jp/houdou/panfu.files/contentspamph.pdf</a:t>
            </a:r>
          </a:p>
          <a:p>
            <a:endParaRPr lang="en-US" altLang="ja-JP" dirty="0" smtClean="0">
              <a:solidFill>
                <a:schemeClr val="tx1"/>
              </a:solidFill>
            </a:endParaRPr>
          </a:p>
          <a:p>
            <a:r>
              <a:rPr lang="ja-JP" altLang="en-US" dirty="0" smtClean="0">
                <a:solidFill>
                  <a:schemeClr val="tx1"/>
                </a:solidFill>
              </a:rPr>
              <a:t>（条文：下請法</a:t>
            </a:r>
            <a:r>
              <a:rPr lang="en-US" altLang="ja-JP" dirty="0" smtClean="0">
                <a:solidFill>
                  <a:schemeClr val="tx1"/>
                </a:solidFill>
              </a:rPr>
              <a:t>2</a:t>
            </a:r>
            <a:r>
              <a:rPr lang="ja-JP" altLang="en-US" dirty="0" smtClean="0">
                <a:solidFill>
                  <a:schemeClr val="tx1"/>
                </a:solidFill>
              </a:rPr>
              <a:t>条～</a:t>
            </a:r>
            <a:r>
              <a:rPr lang="en-US" altLang="ja-JP" dirty="0" smtClean="0">
                <a:solidFill>
                  <a:schemeClr val="tx1"/>
                </a:solidFill>
              </a:rPr>
              <a:t>7</a:t>
            </a:r>
            <a:r>
              <a:rPr lang="ja-JP" altLang="en-US" dirty="0" smtClean="0">
                <a:solidFill>
                  <a:schemeClr val="tx1"/>
                </a:solidFill>
              </a:rPr>
              <a:t>条）</a:t>
            </a:r>
            <a:endParaRPr kumimoji="1" lang="ja-JP" altLang="en-US" dirty="0">
              <a:solidFill>
                <a:schemeClr val="tx1"/>
              </a:solidFill>
            </a:endParaRPr>
          </a:p>
        </p:txBody>
      </p:sp>
    </p:spTree>
    <p:extLst>
      <p:ext uri="{BB962C8B-B14F-4D97-AF65-F5344CB8AC3E}">
        <p14:creationId xmlns:p14="http://schemas.microsoft.com/office/powerpoint/2010/main" val="37333649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993109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14055231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solidFill>
                  <a:schemeClr val="tx1"/>
                </a:solidFill>
              </a:rPr>
              <a:t>〔</a:t>
            </a:r>
            <a:r>
              <a:rPr kumimoji="1" lang="ja-JP" altLang="en-US" dirty="0" smtClean="0">
                <a:solidFill>
                  <a:schemeClr val="tx1"/>
                </a:solidFill>
              </a:rPr>
              <a:t>狙い</a:t>
            </a:r>
            <a:r>
              <a:rPr kumimoji="1" lang="en-US" altLang="ja-JP" dirty="0" smtClean="0">
                <a:solidFill>
                  <a:schemeClr val="tx1"/>
                </a:solidFill>
              </a:rPr>
              <a:t>〕</a:t>
            </a:r>
          </a:p>
          <a:p>
            <a:r>
              <a:rPr kumimoji="1" lang="ja-JP" altLang="en-US" dirty="0" smtClean="0">
                <a:solidFill>
                  <a:schemeClr val="tx1"/>
                </a:solidFill>
              </a:rPr>
              <a:t>・</a:t>
            </a:r>
            <a:r>
              <a:rPr kumimoji="1" lang="en-US" altLang="ja-JP" dirty="0" smtClean="0">
                <a:solidFill>
                  <a:schemeClr val="tx1"/>
                </a:solidFill>
              </a:rPr>
              <a:t>CASE</a:t>
            </a:r>
            <a:r>
              <a:rPr kumimoji="1" lang="ja-JP" altLang="en-US" dirty="0" smtClean="0">
                <a:solidFill>
                  <a:schemeClr val="tx1"/>
                </a:solidFill>
              </a:rPr>
              <a:t>を通して、デザイナーとして活動するに当たってどういう問題に遭遇するかを理解する。</a:t>
            </a:r>
            <a:endParaRPr kumimoji="1" lang="en-US" altLang="ja-JP" dirty="0" smtClean="0">
              <a:solidFill>
                <a:schemeClr val="tx1"/>
              </a:solidFill>
            </a:endParaRPr>
          </a:p>
          <a:p>
            <a:endParaRPr kumimoji="1" lang="en-US" altLang="ja-JP" dirty="0" smtClean="0">
              <a:solidFill>
                <a:schemeClr val="tx1"/>
              </a:solidFill>
            </a:endParaRPr>
          </a:p>
          <a:p>
            <a:r>
              <a:rPr kumimoji="1" lang="en-US" altLang="ja-JP" dirty="0" smtClean="0">
                <a:solidFill>
                  <a:schemeClr val="tx1"/>
                </a:solidFill>
              </a:rPr>
              <a:t>〔</a:t>
            </a:r>
            <a:r>
              <a:rPr kumimoji="1" lang="ja-JP" altLang="en-US" dirty="0" smtClean="0">
                <a:solidFill>
                  <a:schemeClr val="tx1"/>
                </a:solidFill>
              </a:rPr>
              <a:t>説明</a:t>
            </a:r>
            <a:r>
              <a:rPr kumimoji="1" lang="en-US" altLang="ja-JP" dirty="0" smtClean="0">
                <a:solidFill>
                  <a:schemeClr val="tx1"/>
                </a:solidFill>
              </a:rPr>
              <a:t>〕</a:t>
            </a:r>
          </a:p>
          <a:p>
            <a:r>
              <a:rPr kumimoji="1" lang="ja-JP" altLang="en-US" dirty="0" smtClean="0">
                <a:solidFill>
                  <a:schemeClr val="tx1"/>
                </a:solidFill>
              </a:rPr>
              <a:t>・</a:t>
            </a:r>
            <a:r>
              <a:rPr kumimoji="1" lang="en-US" altLang="ja-JP" dirty="0" smtClean="0">
                <a:solidFill>
                  <a:schemeClr val="tx1"/>
                </a:solidFill>
              </a:rPr>
              <a:t>CASE</a:t>
            </a:r>
            <a:r>
              <a:rPr kumimoji="1" lang="ja-JP" altLang="en-US" dirty="0" smtClean="0">
                <a:solidFill>
                  <a:schemeClr val="tx1"/>
                </a:solidFill>
              </a:rPr>
              <a:t>では、コンペと海外のクライアントの問題を取り扱っているが、これに限らず、実際の契約書等を素材にできる場合は活用することが望まれる。</a:t>
            </a:r>
          </a:p>
        </p:txBody>
      </p:sp>
    </p:spTree>
    <p:extLst>
      <p:ext uri="{BB962C8B-B14F-4D97-AF65-F5344CB8AC3E}">
        <p14:creationId xmlns:p14="http://schemas.microsoft.com/office/powerpoint/2010/main" val="17806623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26867763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solidFill>
                  <a:schemeClr val="tx1"/>
                </a:solidFill>
              </a:rPr>
              <a:t>〔</a:t>
            </a:r>
            <a:r>
              <a:rPr kumimoji="1" lang="ja-JP" altLang="en-US" dirty="0" smtClean="0">
                <a:solidFill>
                  <a:schemeClr val="tx1"/>
                </a:solidFill>
              </a:rPr>
              <a:t>狙い</a:t>
            </a:r>
            <a:r>
              <a:rPr kumimoji="1" lang="en-US" altLang="ja-JP" dirty="0" smtClean="0">
                <a:solidFill>
                  <a:schemeClr val="tx1"/>
                </a:solidFill>
              </a:rPr>
              <a:t>〕</a:t>
            </a:r>
          </a:p>
          <a:p>
            <a:r>
              <a:rPr kumimoji="1" lang="ja-JP" altLang="en-US" dirty="0" smtClean="0">
                <a:solidFill>
                  <a:schemeClr val="tx1"/>
                </a:solidFill>
              </a:rPr>
              <a:t>・契約において留意すべき点を理解する。</a:t>
            </a:r>
            <a:endParaRPr kumimoji="1" lang="en-US" altLang="ja-JP" dirty="0" smtClean="0">
              <a:solidFill>
                <a:schemeClr val="tx1"/>
              </a:solidFill>
            </a:endParaRPr>
          </a:p>
          <a:p>
            <a:endParaRPr kumimoji="1" lang="en-US" altLang="ja-JP" dirty="0" smtClean="0">
              <a:solidFill>
                <a:schemeClr val="tx1"/>
              </a:solidFill>
            </a:endParaRPr>
          </a:p>
          <a:p>
            <a:r>
              <a:rPr kumimoji="1" lang="en-US" altLang="ja-JP" dirty="0" smtClean="0">
                <a:solidFill>
                  <a:schemeClr val="tx1"/>
                </a:solidFill>
              </a:rPr>
              <a:t>〔</a:t>
            </a:r>
            <a:r>
              <a:rPr kumimoji="1" lang="ja-JP" altLang="en-US" dirty="0" smtClean="0">
                <a:solidFill>
                  <a:schemeClr val="tx1"/>
                </a:solidFill>
              </a:rPr>
              <a:t>説明</a:t>
            </a:r>
            <a:r>
              <a:rPr kumimoji="1" lang="en-US" altLang="ja-JP" dirty="0" smtClean="0">
                <a:solidFill>
                  <a:schemeClr val="tx1"/>
                </a:solidFill>
              </a:rPr>
              <a:t>〕</a:t>
            </a:r>
          </a:p>
          <a:p>
            <a:r>
              <a:rPr kumimoji="1" lang="ja-JP" altLang="en-US" dirty="0" smtClean="0">
                <a:solidFill>
                  <a:schemeClr val="tx1"/>
                </a:solidFill>
              </a:rPr>
              <a:t>・前提として、学生も日々様々な契約をして生活していることを想起させた上で、デザイナーとして活動する上でも、契約を取り交わす機会は頻繁に起こり得ることを説明する。</a:t>
            </a:r>
            <a:endParaRPr kumimoji="1" lang="en-US" altLang="ja-JP" dirty="0" smtClean="0">
              <a:solidFill>
                <a:schemeClr val="tx1"/>
              </a:solidFill>
            </a:endParaRPr>
          </a:p>
          <a:p>
            <a:r>
              <a:rPr kumimoji="1" lang="ja-JP" altLang="en-US" dirty="0" smtClean="0">
                <a:solidFill>
                  <a:schemeClr val="tx1"/>
                </a:solidFill>
              </a:rPr>
              <a:t>・専門的な問題は、もちろん専門家の助力を得るべきであるが、いざ契約書を目の前にした際に慌てないために、最低限の契約書のポイントを教えるものである。</a:t>
            </a:r>
            <a:endParaRPr kumimoji="1" lang="ja-JP" altLang="en-US" dirty="0">
              <a:solidFill>
                <a:schemeClr val="tx1"/>
              </a:solidFill>
            </a:endParaRPr>
          </a:p>
        </p:txBody>
      </p:sp>
    </p:spTree>
    <p:extLst>
      <p:ext uri="{BB962C8B-B14F-4D97-AF65-F5344CB8AC3E}">
        <p14:creationId xmlns:p14="http://schemas.microsoft.com/office/powerpoint/2010/main" val="38618380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solidFill>
                  <a:schemeClr val="tx1"/>
                </a:solidFill>
              </a:rPr>
              <a:t>〔</a:t>
            </a:r>
            <a:r>
              <a:rPr kumimoji="1" lang="ja-JP" altLang="en-US" dirty="0" smtClean="0">
                <a:solidFill>
                  <a:schemeClr val="tx1"/>
                </a:solidFill>
              </a:rPr>
              <a:t>狙い</a:t>
            </a:r>
            <a:r>
              <a:rPr kumimoji="1" lang="en-US" altLang="ja-JP" dirty="0" smtClean="0">
                <a:solidFill>
                  <a:schemeClr val="tx1"/>
                </a:solidFill>
              </a:rPr>
              <a:t>〕</a:t>
            </a:r>
          </a:p>
          <a:p>
            <a:r>
              <a:rPr kumimoji="1" lang="ja-JP" altLang="en-US" dirty="0" smtClean="0">
                <a:solidFill>
                  <a:schemeClr val="tx1"/>
                </a:solidFill>
              </a:rPr>
              <a:t>・契約において留意すべき点を理解する。</a:t>
            </a:r>
            <a:endParaRPr kumimoji="1" lang="en-US" altLang="ja-JP" dirty="0" smtClean="0">
              <a:solidFill>
                <a:schemeClr val="tx1"/>
              </a:solidFill>
            </a:endParaRPr>
          </a:p>
          <a:p>
            <a:endParaRPr kumimoji="1" lang="en-US" altLang="ja-JP" dirty="0" smtClean="0">
              <a:solidFill>
                <a:schemeClr val="tx1"/>
              </a:solidFill>
            </a:endParaRPr>
          </a:p>
          <a:p>
            <a:r>
              <a:rPr kumimoji="1" lang="en-US" altLang="ja-JP" dirty="0" smtClean="0">
                <a:solidFill>
                  <a:schemeClr val="tx1"/>
                </a:solidFill>
              </a:rPr>
              <a:t>〔</a:t>
            </a:r>
            <a:r>
              <a:rPr kumimoji="1" lang="ja-JP" altLang="en-US" dirty="0" smtClean="0">
                <a:solidFill>
                  <a:schemeClr val="tx1"/>
                </a:solidFill>
              </a:rPr>
              <a:t>説明</a:t>
            </a:r>
            <a:r>
              <a:rPr kumimoji="1" lang="en-US" altLang="ja-JP" dirty="0" smtClean="0">
                <a:solidFill>
                  <a:schemeClr val="tx1"/>
                </a:solidFill>
              </a:rPr>
              <a:t>〕</a:t>
            </a:r>
          </a:p>
          <a:p>
            <a:r>
              <a:rPr kumimoji="1" lang="ja-JP" altLang="en-US" dirty="0" smtClean="0">
                <a:solidFill>
                  <a:schemeClr val="tx1"/>
                </a:solidFill>
              </a:rPr>
              <a:t>・契約の内容は基本的には自由であり、契約書を作成する義務もないことが原則であることを示す。</a:t>
            </a:r>
            <a:endParaRPr kumimoji="1" lang="en-US" altLang="ja-JP" dirty="0" smtClean="0">
              <a:solidFill>
                <a:schemeClr val="tx1"/>
              </a:solidFill>
            </a:endParaRPr>
          </a:p>
          <a:p>
            <a:pPr marL="0" marR="0" indent="0" algn="l" defTabSz="914400" rtl="0" eaLnBrk="1" fontAlgn="base" latinLnBrk="0" hangingPunct="1">
              <a:lnSpc>
                <a:spcPct val="100000"/>
              </a:lnSpc>
              <a:spcBef>
                <a:spcPct val="30000"/>
              </a:spcBef>
              <a:spcAft>
                <a:spcPct val="0"/>
              </a:spcAft>
              <a:buClrTx/>
              <a:buSzTx/>
              <a:buFontTx/>
              <a:buNone/>
              <a:tabLst/>
              <a:defRPr/>
            </a:pPr>
            <a:r>
              <a:rPr kumimoji="1" lang="ja-JP" altLang="en-US" dirty="0" smtClean="0">
                <a:solidFill>
                  <a:schemeClr val="tx1"/>
                </a:solidFill>
              </a:rPr>
              <a:t>・しかし、契約書を作成する目的は、将来、契約を巡って当事者間で争いが生じた場合に備えて、あらかじめ証拠を担保しておくことにある。さらに進めて、契約書は、</a:t>
            </a:r>
            <a:r>
              <a:rPr lang="ja-JP" altLang="en-US" dirty="0" smtClean="0">
                <a:solidFill>
                  <a:schemeClr val="tx1"/>
                </a:solidFill>
              </a:rPr>
              <a:t>そもそも紛争が生じないよう、各当事者の権利、負担する義務を明確化し、相互に共通の理解の上で信頼関係に基づいて契約が円滑に進行するように準備するものである。</a:t>
            </a:r>
            <a:endParaRPr kumimoji="1" lang="en-US" altLang="ja-JP" dirty="0" smtClean="0">
              <a:solidFill>
                <a:schemeClr val="tx1"/>
              </a:solidFill>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ja-JP" altLang="en-US" dirty="0" smtClean="0">
                <a:solidFill>
                  <a:schemeClr val="tx1"/>
                </a:solidFill>
              </a:rPr>
              <a:t>・そのため、契約書の中の言葉（文言）が、明確なものとなるようにする必要がある。</a:t>
            </a:r>
            <a:endParaRPr lang="en-US" altLang="ja-JP" dirty="0" smtClean="0">
              <a:solidFill>
                <a:schemeClr val="tx1"/>
              </a:solidFill>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ja-JP" altLang="en-US" dirty="0" smtClean="0">
                <a:solidFill>
                  <a:schemeClr val="tx1"/>
                </a:solidFill>
              </a:rPr>
              <a:t>・仮に契約書の作成が難しくとも、メール等の形で当事者間の合意を残すことで、後のトラブルを防ぐのに役立つ。</a:t>
            </a:r>
            <a:endParaRPr lang="en-US" altLang="ja-JP" dirty="0" smtClean="0">
              <a:solidFill>
                <a:schemeClr val="tx1"/>
              </a:solidFill>
            </a:endParaRPr>
          </a:p>
        </p:txBody>
      </p:sp>
    </p:spTree>
    <p:extLst>
      <p:ext uri="{BB962C8B-B14F-4D97-AF65-F5344CB8AC3E}">
        <p14:creationId xmlns:p14="http://schemas.microsoft.com/office/powerpoint/2010/main" val="25186757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狙い</a:t>
            </a:r>
            <a:r>
              <a:rPr kumimoji="1" lang="en-US" altLang="ja-JP" dirty="0" smtClean="0"/>
              <a:t>〕</a:t>
            </a:r>
          </a:p>
          <a:p>
            <a:pPr marL="0" marR="0" indent="0" algn="l" defTabSz="914400" rtl="0" eaLnBrk="1" fontAlgn="base" latinLnBrk="0" hangingPunct="1">
              <a:lnSpc>
                <a:spcPct val="100000"/>
              </a:lnSpc>
              <a:spcBef>
                <a:spcPct val="30000"/>
              </a:spcBef>
              <a:spcAft>
                <a:spcPct val="0"/>
              </a:spcAft>
              <a:buClrTx/>
              <a:buSzTx/>
              <a:buFontTx/>
              <a:buNone/>
              <a:tabLst/>
              <a:defRPr/>
            </a:pPr>
            <a:r>
              <a:rPr kumimoji="1" lang="ja-JP" altLang="en-US" dirty="0" smtClean="0"/>
              <a:t>・契約において留意すべき点を理解する。</a:t>
            </a:r>
            <a:endParaRPr kumimoji="1" lang="en-US" altLang="ja-JP" dirty="0" smtClean="0"/>
          </a:p>
          <a:p>
            <a:endParaRPr kumimoji="1" lang="en-US" altLang="ja-JP" dirty="0" smtClean="0"/>
          </a:p>
          <a:p>
            <a:r>
              <a:rPr kumimoji="1" lang="en-US" altLang="ja-JP" dirty="0" smtClean="0"/>
              <a:t>〔</a:t>
            </a:r>
            <a:r>
              <a:rPr kumimoji="1" lang="ja-JP" altLang="en-US" dirty="0" smtClean="0"/>
              <a:t>説明</a:t>
            </a:r>
            <a:r>
              <a:rPr kumimoji="1" lang="en-US" altLang="ja-JP" dirty="0" smtClean="0"/>
              <a:t>〕</a:t>
            </a:r>
          </a:p>
          <a:p>
            <a:r>
              <a:rPr lang="ja-JP" altLang="en-US" dirty="0" smtClean="0"/>
              <a:t>・例えばデザイン契約で想定される、契約書に書くべき事項について、確認する。</a:t>
            </a:r>
            <a:endParaRPr lang="en-US" altLang="ja-JP" dirty="0" smtClean="0"/>
          </a:p>
          <a:p>
            <a:r>
              <a:rPr lang="ja-JP" altLang="en-US" dirty="0" smtClean="0"/>
              <a:t>・しかし、実際上、契約書を交わさないままデザイン創作を発注されることもある等、現実の運用についても説明する必要がある。その上で、どういう場合に契約書を求めるべきか、学生と検討することも考えられる。</a:t>
            </a:r>
            <a:endParaRPr kumimoji="1" lang="ja-JP" altLang="en-US" dirty="0"/>
          </a:p>
        </p:txBody>
      </p:sp>
    </p:spTree>
    <p:extLst>
      <p:ext uri="{BB962C8B-B14F-4D97-AF65-F5344CB8AC3E}">
        <p14:creationId xmlns:p14="http://schemas.microsoft.com/office/powerpoint/2010/main" val="2561644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solidFill>
                  <a:schemeClr val="tx1"/>
                </a:solidFill>
              </a:rPr>
              <a:t>〔</a:t>
            </a:r>
            <a:r>
              <a:rPr kumimoji="1" lang="ja-JP" altLang="en-US" dirty="0" smtClean="0">
                <a:solidFill>
                  <a:schemeClr val="tx1"/>
                </a:solidFill>
              </a:rPr>
              <a:t>狙い</a:t>
            </a:r>
            <a:r>
              <a:rPr kumimoji="1" lang="en-US" altLang="ja-JP" dirty="0" smtClean="0">
                <a:solidFill>
                  <a:schemeClr val="tx1"/>
                </a:solidFill>
              </a:rPr>
              <a:t>〕</a:t>
            </a:r>
          </a:p>
          <a:p>
            <a:r>
              <a:rPr kumimoji="1" lang="ja-JP" altLang="en-US" dirty="0" smtClean="0">
                <a:solidFill>
                  <a:schemeClr val="tx1"/>
                </a:solidFill>
              </a:rPr>
              <a:t>・契約において留意すべき事項の例として、著作権をめぐる規定を理解する。</a:t>
            </a:r>
            <a:endParaRPr kumimoji="1" lang="en-US" altLang="ja-JP" dirty="0" smtClean="0">
              <a:solidFill>
                <a:schemeClr val="tx1"/>
              </a:solidFill>
            </a:endParaRPr>
          </a:p>
          <a:p>
            <a:endParaRPr kumimoji="1" lang="en-US" altLang="ja-JP" dirty="0" smtClean="0">
              <a:solidFill>
                <a:schemeClr val="tx1"/>
              </a:solidFill>
            </a:endParaRPr>
          </a:p>
          <a:p>
            <a:r>
              <a:rPr kumimoji="1" lang="en-US" altLang="ja-JP" dirty="0" smtClean="0">
                <a:solidFill>
                  <a:schemeClr val="tx1"/>
                </a:solidFill>
              </a:rPr>
              <a:t>〔</a:t>
            </a:r>
            <a:r>
              <a:rPr kumimoji="1" lang="ja-JP" altLang="en-US" dirty="0" smtClean="0">
                <a:solidFill>
                  <a:schemeClr val="tx1"/>
                </a:solidFill>
              </a:rPr>
              <a:t>説明</a:t>
            </a:r>
            <a:r>
              <a:rPr kumimoji="1" lang="en-US" altLang="ja-JP" dirty="0" smtClean="0">
                <a:solidFill>
                  <a:schemeClr val="tx1"/>
                </a:solidFill>
              </a:rPr>
              <a:t>〕</a:t>
            </a:r>
          </a:p>
          <a:p>
            <a:pPr marL="0" marR="0" indent="0" algn="l" defTabSz="914400" rtl="0" eaLnBrk="1" fontAlgn="base" latinLnBrk="0" hangingPunct="1">
              <a:lnSpc>
                <a:spcPct val="100000"/>
              </a:lnSpc>
              <a:spcBef>
                <a:spcPct val="30000"/>
              </a:spcBef>
              <a:spcAft>
                <a:spcPct val="0"/>
              </a:spcAft>
              <a:buClrTx/>
              <a:buSzTx/>
              <a:buFontTx/>
              <a:buNone/>
              <a:tabLst/>
              <a:defRPr/>
            </a:pPr>
            <a:r>
              <a:rPr kumimoji="1" lang="ja-JP" altLang="en-US" dirty="0" smtClean="0">
                <a:solidFill>
                  <a:schemeClr val="tx1"/>
                </a:solidFill>
              </a:rPr>
              <a:t>・ここでの分類がすべてではないが、一つのメルクマールとして</a:t>
            </a:r>
            <a:r>
              <a:rPr lang="ja-JP" altLang="en-US" dirty="0" smtClean="0">
                <a:solidFill>
                  <a:schemeClr val="tx1"/>
                </a:solidFill>
              </a:rPr>
              <a:t>、契約を締結することで、著作権を譲渡するのか、利用を許諾するのか等については、必ず確認しておく必要がある。</a:t>
            </a:r>
            <a:endParaRPr lang="en-US" altLang="ja-JP" dirty="0">
              <a:solidFill>
                <a:schemeClr val="tx1"/>
              </a:solidFill>
            </a:endParaRPr>
          </a:p>
          <a:p>
            <a:pPr marL="0" marR="0" indent="0" algn="l" defTabSz="914400" rtl="0" eaLnBrk="1" fontAlgn="base" latinLnBrk="0" hangingPunct="1">
              <a:lnSpc>
                <a:spcPct val="100000"/>
              </a:lnSpc>
              <a:spcBef>
                <a:spcPct val="30000"/>
              </a:spcBef>
              <a:spcAft>
                <a:spcPct val="0"/>
              </a:spcAft>
              <a:buClrTx/>
              <a:buSzTx/>
              <a:buFontTx/>
              <a:buNone/>
              <a:tabLst/>
              <a:defRPr/>
            </a:pPr>
            <a:endParaRPr kumimoji="1" lang="en-US" altLang="ja-JP" dirty="0" smtClean="0"/>
          </a:p>
        </p:txBody>
      </p:sp>
    </p:spTree>
    <p:extLst>
      <p:ext uri="{BB962C8B-B14F-4D97-AF65-F5344CB8AC3E}">
        <p14:creationId xmlns:p14="http://schemas.microsoft.com/office/powerpoint/2010/main" val="6706404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352600" y="1627200"/>
            <a:ext cx="7200800" cy="2160240"/>
          </a:xfrm>
        </p:spPr>
        <p:txBody>
          <a:bodyPr/>
          <a:lstStyle>
            <a:lvl1pPr algn="ctr">
              <a:defRPr sz="2800"/>
            </a:lvl1pPr>
          </a:lstStyle>
          <a:p>
            <a:r>
              <a:rPr lang="ja-JP" altLang="en-US" dirty="0" smtClean="0"/>
              <a:t>マスター タイトルの書式設定</a:t>
            </a:r>
            <a:endParaRPr lang="ja-JP" altLang="en-US" dirty="0"/>
          </a:p>
        </p:txBody>
      </p:sp>
      <p:sp>
        <p:nvSpPr>
          <p:cNvPr id="3" name="サブタイトル 2"/>
          <p:cNvSpPr>
            <a:spLocks noGrp="1"/>
          </p:cNvSpPr>
          <p:nvPr>
            <p:ph type="subTitle" idx="1"/>
          </p:nvPr>
        </p:nvSpPr>
        <p:spPr>
          <a:xfrm>
            <a:off x="1352600" y="3787440"/>
            <a:ext cx="7200800" cy="1799760"/>
          </a:xfrm>
        </p:spPr>
        <p:txBody>
          <a:bodyPr anchor="ctr"/>
          <a:lstStyle>
            <a:lvl1pPr marL="0" indent="0" algn="ctr">
              <a:buNone/>
              <a:defRPr sz="2400"/>
            </a:lvl1pPr>
            <a:lvl2pPr marL="495285" indent="0" algn="ctr">
              <a:buNone/>
              <a:defRPr/>
            </a:lvl2pPr>
            <a:lvl3pPr marL="990570" indent="0" algn="ctr">
              <a:buNone/>
              <a:defRPr/>
            </a:lvl3pPr>
            <a:lvl4pPr marL="1485854" indent="0" algn="ctr">
              <a:buNone/>
              <a:defRPr/>
            </a:lvl4pPr>
            <a:lvl5pPr marL="1981139" indent="0" algn="ctr">
              <a:buNone/>
              <a:defRPr/>
            </a:lvl5pPr>
            <a:lvl6pPr marL="2476424" indent="0" algn="ctr">
              <a:buNone/>
              <a:defRPr/>
            </a:lvl6pPr>
            <a:lvl7pPr marL="2971709" indent="0" algn="ctr">
              <a:buNone/>
              <a:defRPr/>
            </a:lvl7pPr>
            <a:lvl8pPr marL="3466993" indent="0" algn="ctr">
              <a:buNone/>
              <a:defRPr/>
            </a:lvl8pPr>
            <a:lvl9pPr marL="3962278" indent="0" algn="ctr">
              <a:buNone/>
              <a:defRPr/>
            </a:lvl9pPr>
          </a:lstStyle>
          <a:p>
            <a:r>
              <a:rPr lang="ja-JP" altLang="en-US" dirty="0" smtClean="0"/>
              <a:t>マスター サブタイトルの書式設定</a:t>
            </a:r>
            <a:endParaRPr lang="ja-JP" altLang="en-US" dirty="0"/>
          </a:p>
        </p:txBody>
      </p:sp>
      <p:sp>
        <p:nvSpPr>
          <p:cNvPr id="5" name="スライド番号プレースホルダー 4"/>
          <p:cNvSpPr>
            <a:spLocks noGrp="1"/>
          </p:cNvSpPr>
          <p:nvPr>
            <p:ph type="sldNum" sz="quarter" idx="11"/>
          </p:nvPr>
        </p:nvSpPr>
        <p:spPr/>
        <p:txBody>
          <a:bodyPr/>
          <a:lstStyle/>
          <a:p>
            <a:fld id="{0B1296A0-BB5A-491C-8A3A-2721A8AE2E9D}" type="slidenum">
              <a:rPr lang="ja-JP" altLang="en-US" smtClean="0"/>
              <a:pPr/>
              <a:t>‹#›</a:t>
            </a:fld>
            <a:endParaRPr lang="ja-JP" altLang="en-US" dirty="0"/>
          </a:p>
        </p:txBody>
      </p:sp>
      <p:sp>
        <p:nvSpPr>
          <p:cNvPr id="6"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86406115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タイトルとコンテンツ_b1">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マスター タイトルの書式設定</a:t>
            </a:r>
            <a:endParaRPr lang="ja-JP" altLang="en-US" dirty="0"/>
          </a:p>
        </p:txBody>
      </p:sp>
      <p:sp>
        <p:nvSpPr>
          <p:cNvPr id="3" name="コンテンツ プレースホルダー 2"/>
          <p:cNvSpPr>
            <a:spLocks noGrp="1"/>
          </p:cNvSpPr>
          <p:nvPr>
            <p:ph idx="1"/>
          </p:nvPr>
        </p:nvSpPr>
        <p:spPr>
          <a:xfrm>
            <a:off x="128464" y="1265720"/>
            <a:ext cx="9649072" cy="5041536"/>
          </a:xfrm>
        </p:spPr>
        <p:txBody>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5" name="テキスト プレースホルダー 4"/>
          <p:cNvSpPr>
            <a:spLocks noGrp="1"/>
          </p:cNvSpPr>
          <p:nvPr>
            <p:ph type="body" sz="quarter" idx="10"/>
          </p:nvPr>
        </p:nvSpPr>
        <p:spPr>
          <a:xfrm>
            <a:off x="129600" y="691200"/>
            <a:ext cx="9648000" cy="432000"/>
          </a:xfrm>
        </p:spPr>
        <p:txBody>
          <a:bodyPr/>
          <a:lstStyle/>
          <a:p>
            <a:pPr lvl="0"/>
            <a:r>
              <a:rPr kumimoji="1" lang="ja-JP" altLang="en-US" dirty="0" smtClean="0"/>
              <a:t>マスター テキストの書式設定</a:t>
            </a:r>
            <a:endParaRPr kumimoji="1" lang="ja-JP" altLang="en-US" dirty="0"/>
          </a:p>
        </p:txBody>
      </p:sp>
      <p:sp>
        <p:nvSpPr>
          <p:cNvPr id="7" name="スライド番号プレースホルダー 6"/>
          <p:cNvSpPr>
            <a:spLocks noGrp="1"/>
          </p:cNvSpPr>
          <p:nvPr>
            <p:ph type="sldNum" sz="quarter" idx="12"/>
          </p:nvPr>
        </p:nvSpPr>
        <p:spPr/>
        <p:txBody>
          <a:bodyPr/>
          <a:lstStyle/>
          <a:p>
            <a:fld id="{0B1296A0-BB5A-491C-8A3A-2721A8AE2E9D}" type="slidenum">
              <a:rPr lang="ja-JP" altLang="en-US" smtClean="0"/>
              <a:pPr/>
              <a:t>‹#›</a:t>
            </a:fld>
            <a:endParaRPr lang="ja-JP" altLang="en-US" dirty="0"/>
          </a:p>
        </p:txBody>
      </p:sp>
      <p:sp>
        <p:nvSpPr>
          <p:cNvPr id="8"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134976999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タイトルとコンテンツ_b2">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マスター タイトルの書式設定</a:t>
            </a:r>
            <a:endParaRPr lang="ja-JP" altLang="en-US" dirty="0"/>
          </a:p>
        </p:txBody>
      </p:sp>
      <p:sp>
        <p:nvSpPr>
          <p:cNvPr id="3" name="コンテンツ プレースホルダー 2"/>
          <p:cNvSpPr>
            <a:spLocks noGrp="1"/>
          </p:cNvSpPr>
          <p:nvPr>
            <p:ph idx="1"/>
          </p:nvPr>
        </p:nvSpPr>
        <p:spPr>
          <a:xfrm>
            <a:off x="128464" y="1265720"/>
            <a:ext cx="4680000" cy="5041536"/>
          </a:xfrm>
        </p:spPr>
        <p:txBody>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5" name="テキスト プレースホルダー 4"/>
          <p:cNvSpPr>
            <a:spLocks noGrp="1"/>
          </p:cNvSpPr>
          <p:nvPr>
            <p:ph type="body" sz="quarter" idx="10"/>
          </p:nvPr>
        </p:nvSpPr>
        <p:spPr>
          <a:xfrm>
            <a:off x="129600" y="691200"/>
            <a:ext cx="9648000" cy="432000"/>
          </a:xfrm>
        </p:spPr>
        <p:txBody>
          <a:bodyPr/>
          <a:lstStyle/>
          <a:p>
            <a:pPr lvl="0"/>
            <a:r>
              <a:rPr kumimoji="1" lang="ja-JP" altLang="en-US" dirty="0" smtClean="0"/>
              <a:t>マスター テキストの書式設定</a:t>
            </a:r>
            <a:endParaRPr kumimoji="1" lang="ja-JP" altLang="en-US" dirty="0"/>
          </a:p>
        </p:txBody>
      </p:sp>
      <p:sp>
        <p:nvSpPr>
          <p:cNvPr id="6" name="コンテンツ プレースホルダー 2"/>
          <p:cNvSpPr>
            <a:spLocks noGrp="1"/>
          </p:cNvSpPr>
          <p:nvPr>
            <p:ph idx="11"/>
          </p:nvPr>
        </p:nvSpPr>
        <p:spPr>
          <a:xfrm>
            <a:off x="5097016" y="1265720"/>
            <a:ext cx="4680584" cy="5041536"/>
          </a:xfrm>
        </p:spPr>
        <p:txBody>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7" name="スライド番号プレースホルダー 6"/>
          <p:cNvSpPr>
            <a:spLocks noGrp="1"/>
          </p:cNvSpPr>
          <p:nvPr>
            <p:ph type="sldNum" sz="quarter" idx="13"/>
          </p:nvPr>
        </p:nvSpPr>
        <p:spPr/>
        <p:txBody>
          <a:bodyPr/>
          <a:lstStyle/>
          <a:p>
            <a:fld id="{0B1296A0-BB5A-491C-8A3A-2721A8AE2E9D}" type="slidenum">
              <a:rPr lang="ja-JP" altLang="en-US" smtClean="0"/>
              <a:pPr/>
              <a:t>‹#›</a:t>
            </a:fld>
            <a:endParaRPr lang="ja-JP" altLang="en-US" dirty="0"/>
          </a:p>
        </p:txBody>
      </p:sp>
      <p:sp>
        <p:nvSpPr>
          <p:cNvPr id="8"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38244925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タイトルとコンテンツ_b4">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マスター タイトルの書式設定</a:t>
            </a:r>
            <a:endParaRPr lang="ja-JP" altLang="en-US" dirty="0"/>
          </a:p>
        </p:txBody>
      </p:sp>
      <p:sp>
        <p:nvSpPr>
          <p:cNvPr id="3" name="コンテンツ プレースホルダー 2"/>
          <p:cNvSpPr>
            <a:spLocks noGrp="1"/>
          </p:cNvSpPr>
          <p:nvPr>
            <p:ph idx="1"/>
          </p:nvPr>
        </p:nvSpPr>
        <p:spPr>
          <a:xfrm>
            <a:off x="128464" y="1265720"/>
            <a:ext cx="4680000" cy="2376000"/>
          </a:xfrm>
        </p:spPr>
        <p:txBody>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5" name="テキスト プレースホルダー 4"/>
          <p:cNvSpPr>
            <a:spLocks noGrp="1"/>
          </p:cNvSpPr>
          <p:nvPr>
            <p:ph type="body" sz="quarter" idx="10"/>
          </p:nvPr>
        </p:nvSpPr>
        <p:spPr>
          <a:xfrm>
            <a:off x="129600" y="691200"/>
            <a:ext cx="9648000" cy="432000"/>
          </a:xfrm>
        </p:spPr>
        <p:txBody>
          <a:bodyPr/>
          <a:lstStyle/>
          <a:p>
            <a:pPr lvl="0"/>
            <a:r>
              <a:rPr kumimoji="1" lang="ja-JP" altLang="en-US" dirty="0" smtClean="0"/>
              <a:t>マスター テキストの書式設定</a:t>
            </a:r>
            <a:endParaRPr kumimoji="1" lang="ja-JP" altLang="en-US" dirty="0"/>
          </a:p>
        </p:txBody>
      </p:sp>
      <p:sp>
        <p:nvSpPr>
          <p:cNvPr id="6" name="コンテンツ プレースホルダー 2"/>
          <p:cNvSpPr>
            <a:spLocks noGrp="1"/>
          </p:cNvSpPr>
          <p:nvPr>
            <p:ph idx="11"/>
          </p:nvPr>
        </p:nvSpPr>
        <p:spPr>
          <a:xfrm>
            <a:off x="5097016" y="1265720"/>
            <a:ext cx="4680584" cy="2376000"/>
          </a:xfrm>
        </p:spPr>
        <p:txBody>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7" name="スライド番号プレースホルダー 6"/>
          <p:cNvSpPr>
            <a:spLocks noGrp="1"/>
          </p:cNvSpPr>
          <p:nvPr>
            <p:ph type="sldNum" sz="quarter" idx="13"/>
          </p:nvPr>
        </p:nvSpPr>
        <p:spPr/>
        <p:txBody>
          <a:bodyPr/>
          <a:lstStyle/>
          <a:p>
            <a:fld id="{0B1296A0-BB5A-491C-8A3A-2721A8AE2E9D}" type="slidenum">
              <a:rPr lang="ja-JP" altLang="en-US" smtClean="0"/>
              <a:pPr/>
              <a:t>‹#›</a:t>
            </a:fld>
            <a:endParaRPr lang="ja-JP" altLang="en-US" dirty="0"/>
          </a:p>
        </p:txBody>
      </p:sp>
      <p:sp>
        <p:nvSpPr>
          <p:cNvPr id="8" name="コンテンツ プレースホルダー 2"/>
          <p:cNvSpPr>
            <a:spLocks noGrp="1"/>
          </p:cNvSpPr>
          <p:nvPr>
            <p:ph idx="14"/>
          </p:nvPr>
        </p:nvSpPr>
        <p:spPr>
          <a:xfrm>
            <a:off x="128464" y="3931256"/>
            <a:ext cx="4680000" cy="2376000"/>
          </a:xfrm>
        </p:spPr>
        <p:txBody>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9" name="コンテンツ プレースホルダー 2"/>
          <p:cNvSpPr>
            <a:spLocks noGrp="1"/>
          </p:cNvSpPr>
          <p:nvPr>
            <p:ph idx="15"/>
          </p:nvPr>
        </p:nvSpPr>
        <p:spPr>
          <a:xfrm>
            <a:off x="5097016" y="3931256"/>
            <a:ext cx="4680584" cy="2376000"/>
          </a:xfrm>
        </p:spPr>
        <p:txBody>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10"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371445328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タイトルとコンテンツ_b5">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マスター タイトルの書式設定</a:t>
            </a:r>
            <a:endParaRPr lang="ja-JP" altLang="en-US" dirty="0"/>
          </a:p>
        </p:txBody>
      </p:sp>
      <p:sp>
        <p:nvSpPr>
          <p:cNvPr id="3" name="コンテンツ プレースホルダー 2"/>
          <p:cNvSpPr>
            <a:spLocks noGrp="1"/>
          </p:cNvSpPr>
          <p:nvPr>
            <p:ph idx="1"/>
          </p:nvPr>
        </p:nvSpPr>
        <p:spPr>
          <a:xfrm>
            <a:off x="128464" y="1556736"/>
            <a:ext cx="3025136" cy="2124000"/>
          </a:xfrm>
        </p:spPr>
        <p:txBody>
          <a:bodyPr/>
          <a:lstStyle/>
          <a:p>
            <a:pPr lvl="0"/>
            <a:r>
              <a:rPr lang="ja-JP" altLang="en-US" dirty="0" smtClean="0"/>
              <a:t>マスター テキストの書式設定</a:t>
            </a:r>
          </a:p>
        </p:txBody>
      </p:sp>
      <p:sp>
        <p:nvSpPr>
          <p:cNvPr id="5" name="テキスト プレースホルダー 4"/>
          <p:cNvSpPr>
            <a:spLocks noGrp="1"/>
          </p:cNvSpPr>
          <p:nvPr>
            <p:ph type="body" sz="quarter" idx="10"/>
          </p:nvPr>
        </p:nvSpPr>
        <p:spPr>
          <a:xfrm>
            <a:off x="129600" y="691200"/>
            <a:ext cx="9648000" cy="432000"/>
          </a:xfrm>
        </p:spPr>
        <p:txBody>
          <a:bodyPr/>
          <a:lstStyle/>
          <a:p>
            <a:pPr lvl="0"/>
            <a:r>
              <a:rPr kumimoji="1" lang="ja-JP" altLang="en-US" dirty="0" smtClean="0"/>
              <a:t>マスター テキストの書式設定</a:t>
            </a:r>
            <a:endParaRPr kumimoji="1" lang="ja-JP" altLang="en-US" dirty="0"/>
          </a:p>
        </p:txBody>
      </p:sp>
      <p:sp>
        <p:nvSpPr>
          <p:cNvPr id="7" name="スライド番号プレースホルダー 6"/>
          <p:cNvSpPr>
            <a:spLocks noGrp="1"/>
          </p:cNvSpPr>
          <p:nvPr>
            <p:ph type="sldNum" sz="quarter" idx="13"/>
          </p:nvPr>
        </p:nvSpPr>
        <p:spPr/>
        <p:txBody>
          <a:bodyPr/>
          <a:lstStyle/>
          <a:p>
            <a:fld id="{0B1296A0-BB5A-491C-8A3A-2721A8AE2E9D}" type="slidenum">
              <a:rPr lang="ja-JP" altLang="en-US" smtClean="0"/>
              <a:pPr/>
              <a:t>‹#›</a:t>
            </a:fld>
            <a:endParaRPr lang="ja-JP" altLang="en-US" dirty="0"/>
          </a:p>
        </p:txBody>
      </p:sp>
      <p:sp>
        <p:nvSpPr>
          <p:cNvPr id="8" name="テキスト プレースホルダー 4"/>
          <p:cNvSpPr>
            <a:spLocks noGrp="1"/>
          </p:cNvSpPr>
          <p:nvPr>
            <p:ph type="body" sz="quarter" idx="14"/>
          </p:nvPr>
        </p:nvSpPr>
        <p:spPr>
          <a:xfrm>
            <a:off x="129600" y="1195200"/>
            <a:ext cx="3024000" cy="361536"/>
          </a:xfrm>
        </p:spPr>
        <p:txBody>
          <a:bodyPr/>
          <a:lstStyle/>
          <a:p>
            <a:pPr lvl="0"/>
            <a:r>
              <a:rPr kumimoji="1" lang="ja-JP" altLang="en-US" dirty="0" smtClean="0"/>
              <a:t>マスター テキストの書式設定</a:t>
            </a:r>
            <a:endParaRPr kumimoji="1" lang="ja-JP" altLang="en-US" dirty="0"/>
          </a:p>
        </p:txBody>
      </p:sp>
      <p:sp>
        <p:nvSpPr>
          <p:cNvPr id="11" name="コンテンツ プレースホルダー 2"/>
          <p:cNvSpPr>
            <a:spLocks noGrp="1"/>
          </p:cNvSpPr>
          <p:nvPr>
            <p:ph idx="17"/>
          </p:nvPr>
        </p:nvSpPr>
        <p:spPr>
          <a:xfrm>
            <a:off x="3441600" y="1556736"/>
            <a:ext cx="3024000" cy="2124000"/>
          </a:xfrm>
        </p:spPr>
        <p:txBody>
          <a:bodyPr/>
          <a:lstStyle/>
          <a:p>
            <a:pPr lvl="0"/>
            <a:r>
              <a:rPr lang="ja-JP" altLang="en-US" dirty="0" smtClean="0"/>
              <a:t>マスター テキストの書式設定</a:t>
            </a:r>
          </a:p>
        </p:txBody>
      </p:sp>
      <p:sp>
        <p:nvSpPr>
          <p:cNvPr id="12" name="テキスト プレースホルダー 4"/>
          <p:cNvSpPr>
            <a:spLocks noGrp="1"/>
          </p:cNvSpPr>
          <p:nvPr>
            <p:ph type="body" sz="quarter" idx="18"/>
          </p:nvPr>
        </p:nvSpPr>
        <p:spPr>
          <a:xfrm>
            <a:off x="3441600" y="1195200"/>
            <a:ext cx="3024000" cy="361536"/>
          </a:xfrm>
        </p:spPr>
        <p:txBody>
          <a:bodyPr/>
          <a:lstStyle/>
          <a:p>
            <a:pPr lvl="0"/>
            <a:r>
              <a:rPr kumimoji="1" lang="ja-JP" altLang="en-US" dirty="0" smtClean="0"/>
              <a:t>マスター テキストの書式設定</a:t>
            </a:r>
            <a:endParaRPr kumimoji="1" lang="ja-JP" altLang="en-US" dirty="0"/>
          </a:p>
        </p:txBody>
      </p:sp>
      <p:sp>
        <p:nvSpPr>
          <p:cNvPr id="15" name="コンテンツ プレースホルダー 2"/>
          <p:cNvSpPr>
            <a:spLocks noGrp="1"/>
          </p:cNvSpPr>
          <p:nvPr>
            <p:ph idx="21"/>
          </p:nvPr>
        </p:nvSpPr>
        <p:spPr>
          <a:xfrm>
            <a:off x="6753600" y="1555200"/>
            <a:ext cx="3023934" cy="2124000"/>
          </a:xfrm>
        </p:spPr>
        <p:txBody>
          <a:bodyPr/>
          <a:lstStyle/>
          <a:p>
            <a:pPr lvl="0"/>
            <a:r>
              <a:rPr lang="ja-JP" altLang="en-US" dirty="0" smtClean="0"/>
              <a:t>マスター テキストの書式設定</a:t>
            </a:r>
          </a:p>
        </p:txBody>
      </p:sp>
      <p:sp>
        <p:nvSpPr>
          <p:cNvPr id="16" name="テキスト プレースホルダー 4"/>
          <p:cNvSpPr>
            <a:spLocks noGrp="1"/>
          </p:cNvSpPr>
          <p:nvPr>
            <p:ph type="body" sz="quarter" idx="22"/>
          </p:nvPr>
        </p:nvSpPr>
        <p:spPr>
          <a:xfrm>
            <a:off x="6753600" y="1195200"/>
            <a:ext cx="3024000" cy="361536"/>
          </a:xfrm>
        </p:spPr>
        <p:txBody>
          <a:bodyPr/>
          <a:lstStyle/>
          <a:p>
            <a:pPr lvl="0"/>
            <a:r>
              <a:rPr kumimoji="1" lang="ja-JP" altLang="en-US" dirty="0" smtClean="0"/>
              <a:t>マスター テキストの書式設定</a:t>
            </a:r>
            <a:endParaRPr kumimoji="1" lang="ja-JP" altLang="en-US" dirty="0"/>
          </a:p>
        </p:txBody>
      </p:sp>
      <p:sp>
        <p:nvSpPr>
          <p:cNvPr id="19" name="コンテンツ プレースホルダー 2"/>
          <p:cNvSpPr>
            <a:spLocks noGrp="1"/>
          </p:cNvSpPr>
          <p:nvPr>
            <p:ph idx="23"/>
          </p:nvPr>
        </p:nvSpPr>
        <p:spPr>
          <a:xfrm>
            <a:off x="1786292" y="4183200"/>
            <a:ext cx="3025136" cy="2124000"/>
          </a:xfrm>
        </p:spPr>
        <p:txBody>
          <a:bodyPr/>
          <a:lstStyle/>
          <a:p>
            <a:pPr lvl="0"/>
            <a:r>
              <a:rPr lang="ja-JP" altLang="en-US" dirty="0" smtClean="0"/>
              <a:t>マスター テキストの書式設定</a:t>
            </a:r>
          </a:p>
        </p:txBody>
      </p:sp>
      <p:sp>
        <p:nvSpPr>
          <p:cNvPr id="20" name="テキスト プレースホルダー 4"/>
          <p:cNvSpPr>
            <a:spLocks noGrp="1"/>
          </p:cNvSpPr>
          <p:nvPr>
            <p:ph type="body" sz="quarter" idx="24"/>
          </p:nvPr>
        </p:nvSpPr>
        <p:spPr>
          <a:xfrm>
            <a:off x="1786292" y="3821664"/>
            <a:ext cx="3024000" cy="361536"/>
          </a:xfrm>
        </p:spPr>
        <p:txBody>
          <a:bodyPr/>
          <a:lstStyle/>
          <a:p>
            <a:pPr lvl="0"/>
            <a:r>
              <a:rPr kumimoji="1" lang="ja-JP" altLang="en-US" dirty="0" smtClean="0"/>
              <a:t>マスター テキストの書式設定</a:t>
            </a:r>
            <a:endParaRPr kumimoji="1" lang="ja-JP" altLang="en-US" dirty="0"/>
          </a:p>
        </p:txBody>
      </p:sp>
      <p:sp>
        <p:nvSpPr>
          <p:cNvPr id="23" name="コンテンツ プレースホルダー 2"/>
          <p:cNvSpPr>
            <a:spLocks noGrp="1"/>
          </p:cNvSpPr>
          <p:nvPr>
            <p:ph idx="27"/>
          </p:nvPr>
        </p:nvSpPr>
        <p:spPr>
          <a:xfrm>
            <a:off x="5097463" y="4181664"/>
            <a:ext cx="3023934" cy="2124000"/>
          </a:xfrm>
        </p:spPr>
        <p:txBody>
          <a:bodyPr/>
          <a:lstStyle/>
          <a:p>
            <a:pPr lvl="0"/>
            <a:r>
              <a:rPr lang="ja-JP" altLang="en-US" dirty="0" smtClean="0"/>
              <a:t>マスター テキストの書式設定</a:t>
            </a:r>
          </a:p>
        </p:txBody>
      </p:sp>
      <p:sp>
        <p:nvSpPr>
          <p:cNvPr id="24" name="テキスト プレースホルダー 4"/>
          <p:cNvSpPr>
            <a:spLocks noGrp="1"/>
          </p:cNvSpPr>
          <p:nvPr>
            <p:ph type="body" sz="quarter" idx="28"/>
          </p:nvPr>
        </p:nvSpPr>
        <p:spPr>
          <a:xfrm>
            <a:off x="5097463" y="3821664"/>
            <a:ext cx="3024000" cy="361536"/>
          </a:xfrm>
        </p:spPr>
        <p:txBody>
          <a:bodyPr/>
          <a:lstStyle/>
          <a:p>
            <a:pPr lvl="0"/>
            <a:r>
              <a:rPr kumimoji="1" lang="ja-JP" altLang="en-US" dirty="0" smtClean="0"/>
              <a:t>マスター テキストの書式設定</a:t>
            </a:r>
            <a:endParaRPr kumimoji="1" lang="ja-JP" altLang="en-US" dirty="0"/>
          </a:p>
        </p:txBody>
      </p:sp>
      <p:sp>
        <p:nvSpPr>
          <p:cNvPr id="17"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3863221111"/>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タイトルとコンテンツ_b6">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マスター タイトルの書式設定</a:t>
            </a:r>
            <a:endParaRPr lang="ja-JP" altLang="en-US" dirty="0"/>
          </a:p>
        </p:txBody>
      </p:sp>
      <p:sp>
        <p:nvSpPr>
          <p:cNvPr id="3" name="コンテンツ プレースホルダー 2"/>
          <p:cNvSpPr>
            <a:spLocks noGrp="1"/>
          </p:cNvSpPr>
          <p:nvPr>
            <p:ph idx="1"/>
          </p:nvPr>
        </p:nvSpPr>
        <p:spPr>
          <a:xfrm>
            <a:off x="128464" y="1556736"/>
            <a:ext cx="3025136" cy="2124000"/>
          </a:xfrm>
        </p:spPr>
        <p:txBody>
          <a:bodyPr/>
          <a:lstStyle/>
          <a:p>
            <a:pPr lvl="0"/>
            <a:r>
              <a:rPr lang="ja-JP" altLang="en-US" dirty="0" smtClean="0"/>
              <a:t>マスター テキストの書式設定</a:t>
            </a:r>
          </a:p>
        </p:txBody>
      </p:sp>
      <p:sp>
        <p:nvSpPr>
          <p:cNvPr id="5" name="テキスト プレースホルダー 4"/>
          <p:cNvSpPr>
            <a:spLocks noGrp="1"/>
          </p:cNvSpPr>
          <p:nvPr>
            <p:ph type="body" sz="quarter" idx="10"/>
          </p:nvPr>
        </p:nvSpPr>
        <p:spPr>
          <a:xfrm>
            <a:off x="129600" y="691200"/>
            <a:ext cx="9648000" cy="432000"/>
          </a:xfrm>
        </p:spPr>
        <p:txBody>
          <a:bodyPr/>
          <a:lstStyle/>
          <a:p>
            <a:pPr lvl="0"/>
            <a:r>
              <a:rPr kumimoji="1" lang="ja-JP" altLang="en-US" dirty="0" smtClean="0"/>
              <a:t>マスター テキストの書式設定</a:t>
            </a:r>
            <a:endParaRPr kumimoji="1" lang="ja-JP" altLang="en-US" dirty="0"/>
          </a:p>
        </p:txBody>
      </p:sp>
      <p:sp>
        <p:nvSpPr>
          <p:cNvPr id="7" name="スライド番号プレースホルダー 6"/>
          <p:cNvSpPr>
            <a:spLocks noGrp="1"/>
          </p:cNvSpPr>
          <p:nvPr>
            <p:ph type="sldNum" sz="quarter" idx="13"/>
          </p:nvPr>
        </p:nvSpPr>
        <p:spPr/>
        <p:txBody>
          <a:bodyPr/>
          <a:lstStyle/>
          <a:p>
            <a:fld id="{0B1296A0-BB5A-491C-8A3A-2721A8AE2E9D}" type="slidenum">
              <a:rPr lang="ja-JP" altLang="en-US" smtClean="0"/>
              <a:pPr/>
              <a:t>‹#›</a:t>
            </a:fld>
            <a:endParaRPr lang="ja-JP" altLang="en-US" dirty="0"/>
          </a:p>
        </p:txBody>
      </p:sp>
      <p:sp>
        <p:nvSpPr>
          <p:cNvPr id="8" name="テキスト プレースホルダー 4"/>
          <p:cNvSpPr>
            <a:spLocks noGrp="1"/>
          </p:cNvSpPr>
          <p:nvPr>
            <p:ph type="body" sz="quarter" idx="14"/>
          </p:nvPr>
        </p:nvSpPr>
        <p:spPr>
          <a:xfrm>
            <a:off x="129600" y="1195200"/>
            <a:ext cx="3024000" cy="361536"/>
          </a:xfrm>
        </p:spPr>
        <p:txBody>
          <a:bodyPr/>
          <a:lstStyle/>
          <a:p>
            <a:pPr lvl="0"/>
            <a:r>
              <a:rPr kumimoji="1" lang="ja-JP" altLang="en-US" dirty="0" smtClean="0"/>
              <a:t>マスター テキストの書式設定</a:t>
            </a:r>
            <a:endParaRPr kumimoji="1" lang="ja-JP" altLang="en-US" dirty="0"/>
          </a:p>
        </p:txBody>
      </p:sp>
      <p:sp>
        <p:nvSpPr>
          <p:cNvPr id="11" name="コンテンツ プレースホルダー 2"/>
          <p:cNvSpPr>
            <a:spLocks noGrp="1"/>
          </p:cNvSpPr>
          <p:nvPr>
            <p:ph idx="17"/>
          </p:nvPr>
        </p:nvSpPr>
        <p:spPr>
          <a:xfrm>
            <a:off x="3441600" y="1556736"/>
            <a:ext cx="3024000" cy="2124000"/>
          </a:xfrm>
        </p:spPr>
        <p:txBody>
          <a:bodyPr/>
          <a:lstStyle/>
          <a:p>
            <a:pPr lvl="0"/>
            <a:r>
              <a:rPr lang="ja-JP" altLang="en-US" dirty="0" smtClean="0"/>
              <a:t>マスター テキストの書式設定</a:t>
            </a:r>
          </a:p>
        </p:txBody>
      </p:sp>
      <p:sp>
        <p:nvSpPr>
          <p:cNvPr id="12" name="テキスト プレースホルダー 4"/>
          <p:cNvSpPr>
            <a:spLocks noGrp="1"/>
          </p:cNvSpPr>
          <p:nvPr>
            <p:ph type="body" sz="quarter" idx="18"/>
          </p:nvPr>
        </p:nvSpPr>
        <p:spPr>
          <a:xfrm>
            <a:off x="3441600" y="1195200"/>
            <a:ext cx="3024000" cy="361536"/>
          </a:xfrm>
        </p:spPr>
        <p:txBody>
          <a:bodyPr/>
          <a:lstStyle/>
          <a:p>
            <a:pPr lvl="0"/>
            <a:r>
              <a:rPr kumimoji="1" lang="ja-JP" altLang="en-US" dirty="0" smtClean="0"/>
              <a:t>マスター テキストの書式設定</a:t>
            </a:r>
            <a:endParaRPr kumimoji="1" lang="ja-JP" altLang="en-US" dirty="0"/>
          </a:p>
        </p:txBody>
      </p:sp>
      <p:sp>
        <p:nvSpPr>
          <p:cNvPr id="15" name="コンテンツ プレースホルダー 2"/>
          <p:cNvSpPr>
            <a:spLocks noGrp="1"/>
          </p:cNvSpPr>
          <p:nvPr>
            <p:ph idx="21"/>
          </p:nvPr>
        </p:nvSpPr>
        <p:spPr>
          <a:xfrm>
            <a:off x="6753600" y="1555200"/>
            <a:ext cx="3023934" cy="2124000"/>
          </a:xfrm>
        </p:spPr>
        <p:txBody>
          <a:bodyPr/>
          <a:lstStyle/>
          <a:p>
            <a:pPr lvl="0"/>
            <a:r>
              <a:rPr lang="ja-JP" altLang="en-US" dirty="0" smtClean="0"/>
              <a:t>マスター テキストの書式設定</a:t>
            </a:r>
          </a:p>
        </p:txBody>
      </p:sp>
      <p:sp>
        <p:nvSpPr>
          <p:cNvPr id="16" name="テキスト プレースホルダー 4"/>
          <p:cNvSpPr>
            <a:spLocks noGrp="1"/>
          </p:cNvSpPr>
          <p:nvPr>
            <p:ph type="body" sz="quarter" idx="22"/>
          </p:nvPr>
        </p:nvSpPr>
        <p:spPr>
          <a:xfrm>
            <a:off x="6753600" y="1195200"/>
            <a:ext cx="3024000" cy="361536"/>
          </a:xfrm>
        </p:spPr>
        <p:txBody>
          <a:bodyPr/>
          <a:lstStyle/>
          <a:p>
            <a:pPr lvl="0"/>
            <a:r>
              <a:rPr kumimoji="1" lang="ja-JP" altLang="en-US" dirty="0" smtClean="0"/>
              <a:t>マスター テキストの書式設定</a:t>
            </a:r>
            <a:endParaRPr kumimoji="1" lang="ja-JP" altLang="en-US" dirty="0"/>
          </a:p>
        </p:txBody>
      </p:sp>
      <p:sp>
        <p:nvSpPr>
          <p:cNvPr id="19" name="コンテンツ プレースホルダー 2"/>
          <p:cNvSpPr>
            <a:spLocks noGrp="1"/>
          </p:cNvSpPr>
          <p:nvPr>
            <p:ph idx="23"/>
          </p:nvPr>
        </p:nvSpPr>
        <p:spPr>
          <a:xfrm>
            <a:off x="129600" y="4183200"/>
            <a:ext cx="3025136" cy="2124000"/>
          </a:xfrm>
        </p:spPr>
        <p:txBody>
          <a:bodyPr/>
          <a:lstStyle/>
          <a:p>
            <a:pPr lvl="0"/>
            <a:r>
              <a:rPr lang="ja-JP" altLang="en-US" dirty="0" smtClean="0"/>
              <a:t>マスター テキストの書式設定</a:t>
            </a:r>
          </a:p>
        </p:txBody>
      </p:sp>
      <p:sp>
        <p:nvSpPr>
          <p:cNvPr id="20" name="テキスト プレースホルダー 4"/>
          <p:cNvSpPr>
            <a:spLocks noGrp="1"/>
          </p:cNvSpPr>
          <p:nvPr>
            <p:ph type="body" sz="quarter" idx="24"/>
          </p:nvPr>
        </p:nvSpPr>
        <p:spPr>
          <a:xfrm>
            <a:off x="129600" y="3821664"/>
            <a:ext cx="3024000" cy="361536"/>
          </a:xfrm>
        </p:spPr>
        <p:txBody>
          <a:bodyPr/>
          <a:lstStyle/>
          <a:p>
            <a:pPr lvl="0"/>
            <a:r>
              <a:rPr kumimoji="1" lang="ja-JP" altLang="en-US" dirty="0" smtClean="0"/>
              <a:t>マスター テキストの書式設定</a:t>
            </a:r>
            <a:endParaRPr kumimoji="1" lang="ja-JP" altLang="en-US" dirty="0"/>
          </a:p>
        </p:txBody>
      </p:sp>
      <p:sp>
        <p:nvSpPr>
          <p:cNvPr id="21" name="コンテンツ プレースホルダー 2"/>
          <p:cNvSpPr>
            <a:spLocks noGrp="1"/>
          </p:cNvSpPr>
          <p:nvPr>
            <p:ph idx="25"/>
          </p:nvPr>
        </p:nvSpPr>
        <p:spPr>
          <a:xfrm>
            <a:off x="3441600" y="4183200"/>
            <a:ext cx="3024000" cy="2124000"/>
          </a:xfrm>
        </p:spPr>
        <p:txBody>
          <a:bodyPr/>
          <a:lstStyle/>
          <a:p>
            <a:pPr lvl="0"/>
            <a:r>
              <a:rPr lang="ja-JP" altLang="en-US" dirty="0" smtClean="0"/>
              <a:t>マスター テキストの書式設定</a:t>
            </a:r>
          </a:p>
        </p:txBody>
      </p:sp>
      <p:sp>
        <p:nvSpPr>
          <p:cNvPr id="22" name="テキスト プレースホルダー 4"/>
          <p:cNvSpPr>
            <a:spLocks noGrp="1"/>
          </p:cNvSpPr>
          <p:nvPr>
            <p:ph type="body" sz="quarter" idx="26"/>
          </p:nvPr>
        </p:nvSpPr>
        <p:spPr>
          <a:xfrm>
            <a:off x="3441600" y="3821664"/>
            <a:ext cx="3024000" cy="361536"/>
          </a:xfrm>
        </p:spPr>
        <p:txBody>
          <a:bodyPr/>
          <a:lstStyle/>
          <a:p>
            <a:pPr lvl="0"/>
            <a:r>
              <a:rPr kumimoji="1" lang="ja-JP" altLang="en-US" dirty="0" smtClean="0"/>
              <a:t>マスター テキストの書式設定</a:t>
            </a:r>
            <a:endParaRPr kumimoji="1" lang="ja-JP" altLang="en-US" dirty="0"/>
          </a:p>
        </p:txBody>
      </p:sp>
      <p:sp>
        <p:nvSpPr>
          <p:cNvPr id="23" name="コンテンツ プレースホルダー 2"/>
          <p:cNvSpPr>
            <a:spLocks noGrp="1"/>
          </p:cNvSpPr>
          <p:nvPr>
            <p:ph idx="27"/>
          </p:nvPr>
        </p:nvSpPr>
        <p:spPr>
          <a:xfrm>
            <a:off x="6753600" y="4181664"/>
            <a:ext cx="3023934" cy="2124000"/>
          </a:xfrm>
        </p:spPr>
        <p:txBody>
          <a:bodyPr/>
          <a:lstStyle/>
          <a:p>
            <a:pPr lvl="0"/>
            <a:r>
              <a:rPr lang="ja-JP" altLang="en-US" dirty="0" smtClean="0"/>
              <a:t>マスター テキストの書式設定</a:t>
            </a:r>
          </a:p>
        </p:txBody>
      </p:sp>
      <p:sp>
        <p:nvSpPr>
          <p:cNvPr id="24" name="テキスト プレースホルダー 4"/>
          <p:cNvSpPr>
            <a:spLocks noGrp="1"/>
          </p:cNvSpPr>
          <p:nvPr>
            <p:ph type="body" sz="quarter" idx="28"/>
          </p:nvPr>
        </p:nvSpPr>
        <p:spPr>
          <a:xfrm>
            <a:off x="6753600" y="3821664"/>
            <a:ext cx="3024000" cy="361536"/>
          </a:xfrm>
        </p:spPr>
        <p:txBody>
          <a:bodyPr/>
          <a:lstStyle/>
          <a:p>
            <a:pPr lvl="0"/>
            <a:r>
              <a:rPr kumimoji="1" lang="ja-JP" altLang="en-US" dirty="0" smtClean="0"/>
              <a:t>マスター テキストの書式設定</a:t>
            </a:r>
            <a:endParaRPr kumimoji="1" lang="ja-JP" altLang="en-US" dirty="0"/>
          </a:p>
        </p:txBody>
      </p:sp>
      <p:sp>
        <p:nvSpPr>
          <p:cNvPr id="18"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262635606"/>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タイトルとコンテンツ_b6-2">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マスター タイトルの書式設定</a:t>
            </a:r>
            <a:endParaRPr lang="ja-JP" altLang="en-US" dirty="0"/>
          </a:p>
        </p:txBody>
      </p:sp>
      <p:sp>
        <p:nvSpPr>
          <p:cNvPr id="3" name="コンテンツ プレースホルダー 2"/>
          <p:cNvSpPr>
            <a:spLocks noGrp="1"/>
          </p:cNvSpPr>
          <p:nvPr>
            <p:ph idx="1"/>
          </p:nvPr>
        </p:nvSpPr>
        <p:spPr>
          <a:xfrm>
            <a:off x="128464" y="1556736"/>
            <a:ext cx="3025136" cy="2124000"/>
          </a:xfrm>
        </p:spPr>
        <p:txBody>
          <a:bodyPr/>
          <a:lstStyle/>
          <a:p>
            <a:pPr lvl="0"/>
            <a:r>
              <a:rPr lang="ja-JP" altLang="en-US" dirty="0" smtClean="0"/>
              <a:t>マスター テキストの書式設定</a:t>
            </a:r>
          </a:p>
        </p:txBody>
      </p:sp>
      <p:sp>
        <p:nvSpPr>
          <p:cNvPr id="5" name="テキスト プレースホルダー 4"/>
          <p:cNvSpPr>
            <a:spLocks noGrp="1"/>
          </p:cNvSpPr>
          <p:nvPr>
            <p:ph type="body" sz="quarter" idx="10"/>
          </p:nvPr>
        </p:nvSpPr>
        <p:spPr>
          <a:xfrm>
            <a:off x="129600" y="691200"/>
            <a:ext cx="9648000" cy="432000"/>
          </a:xfrm>
        </p:spPr>
        <p:txBody>
          <a:bodyPr/>
          <a:lstStyle/>
          <a:p>
            <a:pPr lvl="0"/>
            <a:r>
              <a:rPr kumimoji="1" lang="ja-JP" altLang="en-US" dirty="0" smtClean="0"/>
              <a:t>マスター テキストの書式設定</a:t>
            </a:r>
            <a:endParaRPr kumimoji="1" lang="ja-JP" altLang="en-US" dirty="0"/>
          </a:p>
        </p:txBody>
      </p:sp>
      <p:sp>
        <p:nvSpPr>
          <p:cNvPr id="7" name="スライド番号プレースホルダー 6"/>
          <p:cNvSpPr>
            <a:spLocks noGrp="1"/>
          </p:cNvSpPr>
          <p:nvPr>
            <p:ph type="sldNum" sz="quarter" idx="13"/>
          </p:nvPr>
        </p:nvSpPr>
        <p:spPr/>
        <p:txBody>
          <a:bodyPr/>
          <a:lstStyle/>
          <a:p>
            <a:fld id="{0B1296A0-BB5A-491C-8A3A-2721A8AE2E9D}" type="slidenum">
              <a:rPr lang="ja-JP" altLang="en-US" smtClean="0"/>
              <a:pPr/>
              <a:t>‹#›</a:t>
            </a:fld>
            <a:endParaRPr lang="ja-JP" altLang="en-US" dirty="0"/>
          </a:p>
        </p:txBody>
      </p:sp>
      <p:sp>
        <p:nvSpPr>
          <p:cNvPr id="8" name="テキスト プレースホルダー 4"/>
          <p:cNvSpPr>
            <a:spLocks noGrp="1"/>
          </p:cNvSpPr>
          <p:nvPr>
            <p:ph type="body" sz="quarter" idx="14"/>
          </p:nvPr>
        </p:nvSpPr>
        <p:spPr>
          <a:xfrm>
            <a:off x="129600" y="1195200"/>
            <a:ext cx="3024000" cy="361536"/>
          </a:xfrm>
        </p:spPr>
        <p:txBody>
          <a:bodyPr/>
          <a:lstStyle/>
          <a:p>
            <a:pPr lvl="0"/>
            <a:r>
              <a:rPr kumimoji="1" lang="ja-JP" altLang="en-US" dirty="0" smtClean="0"/>
              <a:t>マスター テキストの書式設定</a:t>
            </a:r>
            <a:endParaRPr kumimoji="1" lang="ja-JP" altLang="en-US" dirty="0"/>
          </a:p>
        </p:txBody>
      </p:sp>
      <p:sp>
        <p:nvSpPr>
          <p:cNvPr id="11" name="コンテンツ プレースホルダー 2"/>
          <p:cNvSpPr>
            <a:spLocks noGrp="1"/>
          </p:cNvSpPr>
          <p:nvPr>
            <p:ph idx="17"/>
          </p:nvPr>
        </p:nvSpPr>
        <p:spPr>
          <a:xfrm>
            <a:off x="3441600" y="1556736"/>
            <a:ext cx="3024000" cy="2124000"/>
          </a:xfrm>
        </p:spPr>
        <p:txBody>
          <a:bodyPr/>
          <a:lstStyle/>
          <a:p>
            <a:pPr lvl="0"/>
            <a:r>
              <a:rPr lang="ja-JP" altLang="en-US" dirty="0" smtClean="0"/>
              <a:t>マスター テキストの書式設定</a:t>
            </a:r>
          </a:p>
        </p:txBody>
      </p:sp>
      <p:sp>
        <p:nvSpPr>
          <p:cNvPr id="12" name="テキスト プレースホルダー 4"/>
          <p:cNvSpPr>
            <a:spLocks noGrp="1"/>
          </p:cNvSpPr>
          <p:nvPr>
            <p:ph type="body" sz="quarter" idx="18"/>
          </p:nvPr>
        </p:nvSpPr>
        <p:spPr>
          <a:xfrm>
            <a:off x="3441600" y="1195200"/>
            <a:ext cx="3024000" cy="361536"/>
          </a:xfrm>
        </p:spPr>
        <p:txBody>
          <a:bodyPr/>
          <a:lstStyle/>
          <a:p>
            <a:pPr lvl="0"/>
            <a:r>
              <a:rPr kumimoji="1" lang="ja-JP" altLang="en-US" dirty="0" smtClean="0"/>
              <a:t>マスター テキストの書式設定</a:t>
            </a:r>
            <a:endParaRPr kumimoji="1" lang="ja-JP" altLang="en-US" dirty="0"/>
          </a:p>
        </p:txBody>
      </p:sp>
      <p:sp>
        <p:nvSpPr>
          <p:cNvPr id="15" name="コンテンツ プレースホルダー 2"/>
          <p:cNvSpPr>
            <a:spLocks noGrp="1"/>
          </p:cNvSpPr>
          <p:nvPr>
            <p:ph idx="21"/>
          </p:nvPr>
        </p:nvSpPr>
        <p:spPr>
          <a:xfrm>
            <a:off x="6753600" y="1555200"/>
            <a:ext cx="3023934" cy="2124000"/>
          </a:xfrm>
        </p:spPr>
        <p:txBody>
          <a:bodyPr/>
          <a:lstStyle/>
          <a:p>
            <a:pPr lvl="0"/>
            <a:r>
              <a:rPr lang="ja-JP" altLang="en-US" dirty="0" smtClean="0"/>
              <a:t>マスター テキストの書式設定</a:t>
            </a:r>
          </a:p>
        </p:txBody>
      </p:sp>
      <p:sp>
        <p:nvSpPr>
          <p:cNvPr id="16" name="テキスト プレースホルダー 4"/>
          <p:cNvSpPr>
            <a:spLocks noGrp="1"/>
          </p:cNvSpPr>
          <p:nvPr>
            <p:ph type="body" sz="quarter" idx="22"/>
          </p:nvPr>
        </p:nvSpPr>
        <p:spPr>
          <a:xfrm>
            <a:off x="6753600" y="1195200"/>
            <a:ext cx="3024000" cy="361536"/>
          </a:xfrm>
        </p:spPr>
        <p:txBody>
          <a:bodyPr/>
          <a:lstStyle/>
          <a:p>
            <a:pPr lvl="0"/>
            <a:r>
              <a:rPr kumimoji="1" lang="ja-JP" altLang="en-US" dirty="0" smtClean="0"/>
              <a:t>マスター テキストの書式設定</a:t>
            </a:r>
            <a:endParaRPr kumimoji="1" lang="ja-JP" altLang="en-US" dirty="0"/>
          </a:p>
        </p:txBody>
      </p:sp>
      <p:sp>
        <p:nvSpPr>
          <p:cNvPr id="19" name="コンテンツ プレースホルダー 2"/>
          <p:cNvSpPr>
            <a:spLocks noGrp="1"/>
          </p:cNvSpPr>
          <p:nvPr>
            <p:ph idx="23"/>
          </p:nvPr>
        </p:nvSpPr>
        <p:spPr>
          <a:xfrm>
            <a:off x="129600" y="4183200"/>
            <a:ext cx="3025136" cy="2124000"/>
          </a:xfrm>
        </p:spPr>
        <p:txBody>
          <a:bodyPr/>
          <a:lstStyle/>
          <a:p>
            <a:pPr lvl="0"/>
            <a:r>
              <a:rPr lang="ja-JP" altLang="en-US" dirty="0" smtClean="0"/>
              <a:t>マスター テキストの書式設定</a:t>
            </a:r>
          </a:p>
        </p:txBody>
      </p:sp>
      <p:sp>
        <p:nvSpPr>
          <p:cNvPr id="20" name="テキスト プレースホルダー 4"/>
          <p:cNvSpPr>
            <a:spLocks noGrp="1"/>
          </p:cNvSpPr>
          <p:nvPr>
            <p:ph type="body" sz="quarter" idx="24"/>
          </p:nvPr>
        </p:nvSpPr>
        <p:spPr>
          <a:xfrm>
            <a:off x="129600" y="3821664"/>
            <a:ext cx="3024000" cy="361536"/>
          </a:xfrm>
        </p:spPr>
        <p:txBody>
          <a:bodyPr/>
          <a:lstStyle/>
          <a:p>
            <a:pPr lvl="0"/>
            <a:r>
              <a:rPr kumimoji="1" lang="ja-JP" altLang="en-US" dirty="0" smtClean="0"/>
              <a:t>マスター テキストの書式設定</a:t>
            </a:r>
            <a:endParaRPr kumimoji="1" lang="ja-JP" altLang="en-US" dirty="0"/>
          </a:p>
        </p:txBody>
      </p:sp>
      <p:sp>
        <p:nvSpPr>
          <p:cNvPr id="21" name="コンテンツ プレースホルダー 2"/>
          <p:cNvSpPr>
            <a:spLocks noGrp="1"/>
          </p:cNvSpPr>
          <p:nvPr>
            <p:ph idx="25"/>
          </p:nvPr>
        </p:nvSpPr>
        <p:spPr>
          <a:xfrm>
            <a:off x="3441600" y="4183200"/>
            <a:ext cx="3024000" cy="2124000"/>
          </a:xfrm>
        </p:spPr>
        <p:txBody>
          <a:bodyPr/>
          <a:lstStyle/>
          <a:p>
            <a:pPr lvl="0"/>
            <a:r>
              <a:rPr lang="ja-JP" altLang="en-US" dirty="0" smtClean="0"/>
              <a:t>マスター テキストの書式設定</a:t>
            </a:r>
          </a:p>
        </p:txBody>
      </p:sp>
      <p:sp>
        <p:nvSpPr>
          <p:cNvPr id="22" name="テキスト プレースホルダー 4"/>
          <p:cNvSpPr>
            <a:spLocks noGrp="1"/>
          </p:cNvSpPr>
          <p:nvPr>
            <p:ph type="body" sz="quarter" idx="26"/>
          </p:nvPr>
        </p:nvSpPr>
        <p:spPr>
          <a:xfrm>
            <a:off x="3441599" y="3821664"/>
            <a:ext cx="6335813" cy="361536"/>
          </a:xfrm>
        </p:spPr>
        <p:txBody>
          <a:bodyPr/>
          <a:lstStyle/>
          <a:p>
            <a:pPr lvl="0"/>
            <a:r>
              <a:rPr kumimoji="1" lang="ja-JP" altLang="en-US" dirty="0" smtClean="0"/>
              <a:t>マスター テキストの書式設定</a:t>
            </a:r>
            <a:endParaRPr kumimoji="1" lang="ja-JP" altLang="en-US" dirty="0"/>
          </a:p>
        </p:txBody>
      </p:sp>
      <p:sp>
        <p:nvSpPr>
          <p:cNvPr id="23" name="コンテンツ プレースホルダー 2"/>
          <p:cNvSpPr>
            <a:spLocks noGrp="1"/>
          </p:cNvSpPr>
          <p:nvPr>
            <p:ph idx="27"/>
          </p:nvPr>
        </p:nvSpPr>
        <p:spPr>
          <a:xfrm>
            <a:off x="6753600" y="4181664"/>
            <a:ext cx="3023934" cy="2124000"/>
          </a:xfrm>
        </p:spPr>
        <p:txBody>
          <a:bodyPr/>
          <a:lstStyle/>
          <a:p>
            <a:pPr lvl="0"/>
            <a:r>
              <a:rPr lang="ja-JP" altLang="en-US" dirty="0" smtClean="0"/>
              <a:t>マスター テキストの書式設定</a:t>
            </a:r>
          </a:p>
        </p:txBody>
      </p:sp>
      <p:sp>
        <p:nvSpPr>
          <p:cNvPr id="17"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239650034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4" name="スライド番号プレースホルダー 3"/>
          <p:cNvSpPr>
            <a:spLocks noGrp="1"/>
          </p:cNvSpPr>
          <p:nvPr>
            <p:ph type="sldNum" sz="quarter" idx="11"/>
          </p:nvPr>
        </p:nvSpPr>
        <p:spPr/>
        <p:txBody>
          <a:bodyPr/>
          <a:lstStyle/>
          <a:p>
            <a:fld id="{0B1296A0-BB5A-491C-8A3A-2721A8AE2E9D}" type="slidenum">
              <a:rPr lang="ja-JP" altLang="en-US" smtClean="0"/>
              <a:pPr/>
              <a:t>‹#›</a:t>
            </a:fld>
            <a:endParaRPr lang="ja-JP" altLang="en-US" dirty="0"/>
          </a:p>
        </p:txBody>
      </p:sp>
      <p:sp>
        <p:nvSpPr>
          <p:cNvPr id="5"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3844034199"/>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1"/>
          </p:nvPr>
        </p:nvSpPr>
        <p:spPr/>
        <p:txBody>
          <a:bodyPr/>
          <a:lstStyle/>
          <a:p>
            <a:fld id="{0B1296A0-BB5A-491C-8A3A-2721A8AE2E9D}" type="slidenum">
              <a:rPr lang="ja-JP" altLang="en-US" smtClean="0"/>
              <a:pPr/>
              <a:t>‹#›</a:t>
            </a:fld>
            <a:endParaRPr lang="ja-JP" altLang="en-US" dirty="0"/>
          </a:p>
        </p:txBody>
      </p:sp>
      <p:sp>
        <p:nvSpPr>
          <p:cNvPr id="4"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41129902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目次">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マスター タイトルの書式設定</a:t>
            </a:r>
            <a:endParaRPr lang="ja-JP" altLang="en-US" dirty="0"/>
          </a:p>
        </p:txBody>
      </p:sp>
      <p:sp>
        <p:nvSpPr>
          <p:cNvPr id="3" name="コンテンツ プレースホルダー 2"/>
          <p:cNvSpPr>
            <a:spLocks noGrp="1"/>
          </p:cNvSpPr>
          <p:nvPr>
            <p:ph idx="1"/>
          </p:nvPr>
        </p:nvSpPr>
        <p:spPr>
          <a:xfrm>
            <a:off x="632520" y="692696"/>
            <a:ext cx="8640960" cy="5616000"/>
          </a:xfrm>
        </p:spPr>
        <p:txBody>
          <a:bodyPr anchor="ctr"/>
          <a:lstStyle>
            <a:lvl1pPr>
              <a:lnSpc>
                <a:spcPct val="110000"/>
              </a:lnSpc>
              <a:defRPr sz="2400"/>
            </a:lvl1pPr>
            <a:lvl2pPr>
              <a:lnSpc>
                <a:spcPct val="110000"/>
              </a:lnSpc>
              <a:defRPr sz="2400"/>
            </a:lvl2pPr>
            <a:lvl3pPr>
              <a:lnSpc>
                <a:spcPct val="110000"/>
              </a:lnSpc>
              <a:defRPr sz="2400"/>
            </a:lvl3pPr>
            <a:lvl4pPr>
              <a:lnSpc>
                <a:spcPct val="110000"/>
              </a:lnSpc>
              <a:defRPr sz="2400"/>
            </a:lvl4pPr>
            <a:lvl5pPr>
              <a:lnSpc>
                <a:spcPct val="110000"/>
              </a:lnSpc>
              <a:defRPr sz="2400"/>
            </a:lvl5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5" name="スライド番号プレースホルダー 4"/>
          <p:cNvSpPr>
            <a:spLocks noGrp="1"/>
          </p:cNvSpPr>
          <p:nvPr>
            <p:ph type="sldNum" sz="quarter" idx="11"/>
          </p:nvPr>
        </p:nvSpPr>
        <p:spPr/>
        <p:txBody>
          <a:bodyPr/>
          <a:lstStyle/>
          <a:p>
            <a:fld id="{0B1296A0-BB5A-491C-8A3A-2721A8AE2E9D}" type="slidenum">
              <a:rPr lang="ja-JP" altLang="en-US" smtClean="0"/>
              <a:pPr/>
              <a:t>‹#›</a:t>
            </a:fld>
            <a:endParaRPr lang="ja-JP" altLang="en-US" dirty="0"/>
          </a:p>
        </p:txBody>
      </p:sp>
      <p:sp>
        <p:nvSpPr>
          <p:cNvPr id="6"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267012961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章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352600" y="2707200"/>
            <a:ext cx="7200800" cy="1440000"/>
          </a:xfrm>
        </p:spPr>
        <p:txBody>
          <a:bodyPr/>
          <a:lstStyle>
            <a:lvl1pPr algn="ctr">
              <a:defRPr sz="2800"/>
            </a:lvl1pPr>
          </a:lstStyle>
          <a:p>
            <a:r>
              <a:rPr lang="ja-JP" altLang="en-US" dirty="0" smtClean="0"/>
              <a:t>マスター タイトルの書式設定</a:t>
            </a:r>
            <a:endParaRPr lang="ja-JP" altLang="en-US" dirty="0"/>
          </a:p>
        </p:txBody>
      </p:sp>
      <p:sp>
        <p:nvSpPr>
          <p:cNvPr id="4" name="スライド番号プレースホルダー 3"/>
          <p:cNvSpPr>
            <a:spLocks noGrp="1"/>
          </p:cNvSpPr>
          <p:nvPr>
            <p:ph type="sldNum" sz="quarter" idx="11"/>
          </p:nvPr>
        </p:nvSpPr>
        <p:spPr/>
        <p:txBody>
          <a:bodyPr/>
          <a:lstStyle/>
          <a:p>
            <a:fld id="{0B1296A0-BB5A-491C-8A3A-2721A8AE2E9D}" type="slidenum">
              <a:rPr lang="ja-JP" altLang="en-US" smtClean="0"/>
              <a:pPr/>
              <a:t>‹#›</a:t>
            </a:fld>
            <a:endParaRPr lang="ja-JP" altLang="en-US" dirty="0"/>
          </a:p>
        </p:txBody>
      </p:sp>
      <p:sp>
        <p:nvSpPr>
          <p:cNvPr id="5"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222515483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4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マスター タイトルの書式設定</a:t>
            </a:r>
            <a:endParaRPr lang="ja-JP" altLang="en-US" dirty="0"/>
          </a:p>
        </p:txBody>
      </p:sp>
      <p:sp>
        <p:nvSpPr>
          <p:cNvPr id="3" name="コンテンツ プレースホルダー 2"/>
          <p:cNvSpPr>
            <a:spLocks noGrp="1"/>
          </p:cNvSpPr>
          <p:nvPr>
            <p:ph idx="1"/>
          </p:nvPr>
        </p:nvSpPr>
        <p:spPr>
          <a:solidFill>
            <a:schemeClr val="accent4">
              <a:lumMod val="20000"/>
              <a:lumOff val="80000"/>
            </a:schemeClr>
          </a:solidFill>
        </p:spPr>
        <p:txBody>
          <a:bodyPr anchor="ctr"/>
          <a:lstStyle>
            <a:lvl1pPr>
              <a:lnSpc>
                <a:spcPct val="150000"/>
              </a:lnSpc>
              <a:defRPr sz="1800"/>
            </a:lvl1pPr>
            <a:lvl2pPr>
              <a:lnSpc>
                <a:spcPct val="150000"/>
              </a:lnSpc>
              <a:defRPr sz="1800"/>
            </a:lvl2pPr>
            <a:lvl3pPr>
              <a:lnSpc>
                <a:spcPct val="150000"/>
              </a:lnSpc>
              <a:defRPr sz="1800"/>
            </a:lvl3pPr>
            <a:lvl4pPr>
              <a:lnSpc>
                <a:spcPct val="150000"/>
              </a:lnSpc>
              <a:defRPr sz="1800"/>
            </a:lvl4pPr>
            <a:lvl5pPr>
              <a:lnSpc>
                <a:spcPct val="150000"/>
              </a:lnSpc>
              <a:defRPr sz="1800"/>
            </a:lvl5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5" name="スライド番号プレースホルダー 4"/>
          <p:cNvSpPr>
            <a:spLocks noGrp="1"/>
          </p:cNvSpPr>
          <p:nvPr>
            <p:ph type="sldNum" sz="quarter" idx="11"/>
          </p:nvPr>
        </p:nvSpPr>
        <p:spPr/>
        <p:txBody>
          <a:bodyPr/>
          <a:lstStyle/>
          <a:p>
            <a:fld id="{0B1296A0-BB5A-491C-8A3A-2721A8AE2E9D}" type="slidenum">
              <a:rPr lang="ja-JP" altLang="en-US" smtClean="0"/>
              <a:pPr/>
              <a:t>‹#›</a:t>
            </a:fld>
            <a:endParaRPr lang="ja-JP" altLang="en-US" dirty="0"/>
          </a:p>
        </p:txBody>
      </p:sp>
      <p:sp>
        <p:nvSpPr>
          <p:cNvPr id="6"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191349328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タイトルとコンテンツ_a1">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マスター タイトルの書式設定</a:t>
            </a:r>
            <a:endParaRPr lang="ja-JP" altLang="en-US" dirty="0"/>
          </a:p>
        </p:txBody>
      </p:sp>
      <p:sp>
        <p:nvSpPr>
          <p:cNvPr id="3" name="コンテンツ プレースホルダー 2"/>
          <p:cNvSpPr>
            <a:spLocks noGrp="1"/>
          </p:cNvSpPr>
          <p:nvPr>
            <p:ph idx="1"/>
          </p:nvPr>
        </p:nvSpPr>
        <p:spPr/>
        <p:txBody>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5" name="スライド番号プレースホルダー 4"/>
          <p:cNvSpPr>
            <a:spLocks noGrp="1"/>
          </p:cNvSpPr>
          <p:nvPr>
            <p:ph type="sldNum" sz="quarter" idx="11"/>
          </p:nvPr>
        </p:nvSpPr>
        <p:spPr/>
        <p:txBody>
          <a:bodyPr/>
          <a:lstStyle/>
          <a:p>
            <a:fld id="{0B1296A0-BB5A-491C-8A3A-2721A8AE2E9D}" type="slidenum">
              <a:rPr lang="ja-JP" altLang="en-US" smtClean="0"/>
              <a:pPr/>
              <a:t>‹#›</a:t>
            </a:fld>
            <a:endParaRPr lang="ja-JP" altLang="en-US" dirty="0"/>
          </a:p>
        </p:txBody>
      </p:sp>
      <p:sp>
        <p:nvSpPr>
          <p:cNvPr id="6"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54538689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とコンテンツ_a2">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マスター タイトルの書式設定</a:t>
            </a:r>
            <a:endParaRPr lang="ja-JP" altLang="en-US" dirty="0"/>
          </a:p>
        </p:txBody>
      </p:sp>
      <p:sp>
        <p:nvSpPr>
          <p:cNvPr id="3" name="コンテンツ プレースホルダー 2"/>
          <p:cNvSpPr>
            <a:spLocks noGrp="1"/>
          </p:cNvSpPr>
          <p:nvPr>
            <p:ph idx="1"/>
          </p:nvPr>
        </p:nvSpPr>
        <p:spPr>
          <a:xfrm>
            <a:off x="128464" y="692696"/>
            <a:ext cx="4680520" cy="5616000"/>
          </a:xfrm>
        </p:spPr>
        <p:txBody>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コンテンツ プレースホルダー 2"/>
          <p:cNvSpPr>
            <a:spLocks noGrp="1"/>
          </p:cNvSpPr>
          <p:nvPr>
            <p:ph idx="10"/>
          </p:nvPr>
        </p:nvSpPr>
        <p:spPr>
          <a:xfrm>
            <a:off x="5097016" y="692696"/>
            <a:ext cx="4680520" cy="5616000"/>
          </a:xfrm>
        </p:spPr>
        <p:txBody>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6" name="スライド番号プレースホルダー 5"/>
          <p:cNvSpPr>
            <a:spLocks noGrp="1"/>
          </p:cNvSpPr>
          <p:nvPr>
            <p:ph type="sldNum" sz="quarter" idx="12"/>
          </p:nvPr>
        </p:nvSpPr>
        <p:spPr/>
        <p:txBody>
          <a:bodyPr/>
          <a:lstStyle/>
          <a:p>
            <a:fld id="{0B1296A0-BB5A-491C-8A3A-2721A8AE2E9D}" type="slidenum">
              <a:rPr lang="ja-JP" altLang="en-US" smtClean="0"/>
              <a:pPr/>
              <a:t>‹#›</a:t>
            </a:fld>
            <a:endParaRPr lang="ja-JP" altLang="en-US" dirty="0"/>
          </a:p>
        </p:txBody>
      </p:sp>
      <p:sp>
        <p:nvSpPr>
          <p:cNvPr id="7"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155424699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タイトルとコンテンツ_a4">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マスター タイトルの書式設定</a:t>
            </a:r>
            <a:endParaRPr lang="ja-JP" altLang="en-US" dirty="0"/>
          </a:p>
        </p:txBody>
      </p:sp>
      <p:sp>
        <p:nvSpPr>
          <p:cNvPr id="3" name="コンテンツ プレースホルダー 2"/>
          <p:cNvSpPr>
            <a:spLocks noGrp="1"/>
          </p:cNvSpPr>
          <p:nvPr>
            <p:ph idx="1"/>
          </p:nvPr>
        </p:nvSpPr>
        <p:spPr>
          <a:xfrm>
            <a:off x="129600" y="691184"/>
            <a:ext cx="4680520" cy="2664000"/>
          </a:xfrm>
        </p:spPr>
        <p:txBody>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コンテンツ プレースホルダー 2"/>
          <p:cNvSpPr>
            <a:spLocks noGrp="1"/>
          </p:cNvSpPr>
          <p:nvPr>
            <p:ph idx="10"/>
          </p:nvPr>
        </p:nvSpPr>
        <p:spPr>
          <a:xfrm>
            <a:off x="5097016" y="692696"/>
            <a:ext cx="4680520" cy="2662488"/>
          </a:xfrm>
        </p:spPr>
        <p:txBody>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6" name="スライド番号プレースホルダー 5"/>
          <p:cNvSpPr>
            <a:spLocks noGrp="1"/>
          </p:cNvSpPr>
          <p:nvPr>
            <p:ph type="sldNum" sz="quarter" idx="12"/>
          </p:nvPr>
        </p:nvSpPr>
        <p:spPr/>
        <p:txBody>
          <a:bodyPr/>
          <a:lstStyle/>
          <a:p>
            <a:fld id="{0B1296A0-BB5A-491C-8A3A-2721A8AE2E9D}" type="slidenum">
              <a:rPr lang="ja-JP" altLang="en-US" smtClean="0"/>
              <a:pPr/>
              <a:t>‹#›</a:t>
            </a:fld>
            <a:endParaRPr lang="ja-JP" altLang="en-US" dirty="0"/>
          </a:p>
        </p:txBody>
      </p:sp>
      <p:sp>
        <p:nvSpPr>
          <p:cNvPr id="7" name="コンテンツ プレースホルダー 2"/>
          <p:cNvSpPr>
            <a:spLocks noGrp="1"/>
          </p:cNvSpPr>
          <p:nvPr>
            <p:ph idx="13"/>
          </p:nvPr>
        </p:nvSpPr>
        <p:spPr>
          <a:xfrm>
            <a:off x="129600" y="3644696"/>
            <a:ext cx="4680520" cy="2664000"/>
          </a:xfrm>
        </p:spPr>
        <p:txBody>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8" name="コンテンツ プレースホルダー 2"/>
          <p:cNvSpPr>
            <a:spLocks noGrp="1"/>
          </p:cNvSpPr>
          <p:nvPr>
            <p:ph idx="14"/>
          </p:nvPr>
        </p:nvSpPr>
        <p:spPr>
          <a:xfrm>
            <a:off x="5097600" y="3643200"/>
            <a:ext cx="4680520" cy="2662488"/>
          </a:xfrm>
        </p:spPr>
        <p:txBody>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9"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338430345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タイトルとコンテンツ_a5">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マスター タイトルの書式設定</a:t>
            </a:r>
            <a:endParaRPr lang="ja-JP" altLang="en-US" dirty="0"/>
          </a:p>
        </p:txBody>
      </p:sp>
      <p:sp>
        <p:nvSpPr>
          <p:cNvPr id="3" name="コンテンツ プレースホルダー 2"/>
          <p:cNvSpPr>
            <a:spLocks noGrp="1"/>
          </p:cNvSpPr>
          <p:nvPr>
            <p:ph idx="1"/>
          </p:nvPr>
        </p:nvSpPr>
        <p:spPr>
          <a:xfrm>
            <a:off x="129600" y="691184"/>
            <a:ext cx="3024000" cy="2664000"/>
          </a:xfrm>
        </p:spPr>
        <p:txBody>
          <a:bodyPr/>
          <a:lstStyle/>
          <a:p>
            <a:pPr lvl="0"/>
            <a:r>
              <a:rPr lang="ja-JP" altLang="en-US" dirty="0" smtClean="0"/>
              <a:t>マスター テキストの書式設定</a:t>
            </a:r>
          </a:p>
        </p:txBody>
      </p:sp>
      <p:sp>
        <p:nvSpPr>
          <p:cNvPr id="4" name="コンテンツ プレースホルダー 2"/>
          <p:cNvSpPr>
            <a:spLocks noGrp="1"/>
          </p:cNvSpPr>
          <p:nvPr>
            <p:ph idx="10"/>
          </p:nvPr>
        </p:nvSpPr>
        <p:spPr>
          <a:xfrm>
            <a:off x="6753413" y="692150"/>
            <a:ext cx="3024000" cy="2662488"/>
          </a:xfrm>
        </p:spPr>
        <p:txBody>
          <a:bodyPr/>
          <a:lstStyle/>
          <a:p>
            <a:pPr lvl="0"/>
            <a:r>
              <a:rPr lang="ja-JP" altLang="en-US" dirty="0" smtClean="0"/>
              <a:t>マスター テキストの書式設定</a:t>
            </a:r>
          </a:p>
        </p:txBody>
      </p:sp>
      <p:sp>
        <p:nvSpPr>
          <p:cNvPr id="6" name="スライド番号プレースホルダー 5"/>
          <p:cNvSpPr>
            <a:spLocks noGrp="1"/>
          </p:cNvSpPr>
          <p:nvPr>
            <p:ph type="sldNum" sz="quarter" idx="12"/>
          </p:nvPr>
        </p:nvSpPr>
        <p:spPr/>
        <p:txBody>
          <a:bodyPr/>
          <a:lstStyle/>
          <a:p>
            <a:fld id="{0B1296A0-BB5A-491C-8A3A-2721A8AE2E9D}" type="slidenum">
              <a:rPr lang="ja-JP" altLang="en-US" smtClean="0"/>
              <a:pPr/>
              <a:t>‹#›</a:t>
            </a:fld>
            <a:endParaRPr lang="ja-JP" altLang="en-US" dirty="0"/>
          </a:p>
        </p:txBody>
      </p:sp>
      <p:sp>
        <p:nvSpPr>
          <p:cNvPr id="7" name="コンテンツ プレースホルダー 2"/>
          <p:cNvSpPr>
            <a:spLocks noGrp="1"/>
          </p:cNvSpPr>
          <p:nvPr>
            <p:ph idx="13"/>
          </p:nvPr>
        </p:nvSpPr>
        <p:spPr>
          <a:xfrm>
            <a:off x="1771200" y="3644696"/>
            <a:ext cx="3024000" cy="2664000"/>
          </a:xfrm>
        </p:spPr>
        <p:txBody>
          <a:bodyPr/>
          <a:lstStyle/>
          <a:p>
            <a:pPr lvl="0"/>
            <a:r>
              <a:rPr lang="ja-JP" altLang="en-US" dirty="0" smtClean="0"/>
              <a:t>マスター テキストの書式設定</a:t>
            </a:r>
          </a:p>
        </p:txBody>
      </p:sp>
      <p:sp>
        <p:nvSpPr>
          <p:cNvPr id="8" name="コンテンツ プレースホルダー 2"/>
          <p:cNvSpPr>
            <a:spLocks noGrp="1"/>
          </p:cNvSpPr>
          <p:nvPr>
            <p:ph idx="14"/>
          </p:nvPr>
        </p:nvSpPr>
        <p:spPr>
          <a:xfrm>
            <a:off x="5097463" y="3643200"/>
            <a:ext cx="3024920" cy="2662488"/>
          </a:xfrm>
        </p:spPr>
        <p:txBody>
          <a:bodyPr/>
          <a:lstStyle/>
          <a:p>
            <a:pPr lvl="0"/>
            <a:r>
              <a:rPr lang="ja-JP" altLang="en-US" dirty="0" smtClean="0"/>
              <a:t>マスター テキストの書式設定</a:t>
            </a:r>
          </a:p>
        </p:txBody>
      </p:sp>
      <p:sp>
        <p:nvSpPr>
          <p:cNvPr id="9" name="コンテンツ プレースホルダー 2"/>
          <p:cNvSpPr>
            <a:spLocks noGrp="1"/>
          </p:cNvSpPr>
          <p:nvPr>
            <p:ph idx="15"/>
          </p:nvPr>
        </p:nvSpPr>
        <p:spPr>
          <a:xfrm>
            <a:off x="3441000" y="690662"/>
            <a:ext cx="3024000" cy="2664000"/>
          </a:xfrm>
        </p:spPr>
        <p:txBody>
          <a:bodyPr/>
          <a:lstStyle/>
          <a:p>
            <a:pPr lvl="0"/>
            <a:r>
              <a:rPr lang="ja-JP" altLang="en-US" dirty="0" smtClean="0"/>
              <a:t>マスター テキストの書式設定</a:t>
            </a:r>
          </a:p>
        </p:txBody>
      </p:sp>
      <p:sp>
        <p:nvSpPr>
          <p:cNvPr id="10"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66378380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タイトルとコンテンツ_a6">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マスター タイトルの書式設定</a:t>
            </a:r>
            <a:endParaRPr lang="ja-JP" altLang="en-US" dirty="0"/>
          </a:p>
        </p:txBody>
      </p:sp>
      <p:sp>
        <p:nvSpPr>
          <p:cNvPr id="3" name="コンテンツ プレースホルダー 2"/>
          <p:cNvSpPr>
            <a:spLocks noGrp="1"/>
          </p:cNvSpPr>
          <p:nvPr>
            <p:ph idx="1"/>
          </p:nvPr>
        </p:nvSpPr>
        <p:spPr>
          <a:xfrm>
            <a:off x="129600" y="691184"/>
            <a:ext cx="3024000" cy="2664000"/>
          </a:xfrm>
        </p:spPr>
        <p:txBody>
          <a:bodyPr/>
          <a:lstStyle/>
          <a:p>
            <a:pPr lvl="0"/>
            <a:r>
              <a:rPr lang="ja-JP" altLang="en-US" dirty="0" smtClean="0"/>
              <a:t>マスター テキストの書式設定</a:t>
            </a:r>
          </a:p>
        </p:txBody>
      </p:sp>
      <p:sp>
        <p:nvSpPr>
          <p:cNvPr id="4" name="コンテンツ プレースホルダー 2"/>
          <p:cNvSpPr>
            <a:spLocks noGrp="1"/>
          </p:cNvSpPr>
          <p:nvPr>
            <p:ph idx="10"/>
          </p:nvPr>
        </p:nvSpPr>
        <p:spPr>
          <a:xfrm>
            <a:off x="6753413" y="692150"/>
            <a:ext cx="3024000" cy="2662488"/>
          </a:xfrm>
        </p:spPr>
        <p:txBody>
          <a:bodyPr/>
          <a:lstStyle/>
          <a:p>
            <a:pPr lvl="0"/>
            <a:r>
              <a:rPr lang="ja-JP" altLang="en-US" dirty="0" smtClean="0"/>
              <a:t>マスター テキストの書式設定</a:t>
            </a:r>
          </a:p>
        </p:txBody>
      </p:sp>
      <p:sp>
        <p:nvSpPr>
          <p:cNvPr id="6" name="スライド番号プレースホルダー 5"/>
          <p:cNvSpPr>
            <a:spLocks noGrp="1"/>
          </p:cNvSpPr>
          <p:nvPr>
            <p:ph type="sldNum" sz="quarter" idx="12"/>
          </p:nvPr>
        </p:nvSpPr>
        <p:spPr/>
        <p:txBody>
          <a:bodyPr/>
          <a:lstStyle/>
          <a:p>
            <a:fld id="{0B1296A0-BB5A-491C-8A3A-2721A8AE2E9D}" type="slidenum">
              <a:rPr lang="ja-JP" altLang="en-US" smtClean="0"/>
              <a:pPr/>
              <a:t>‹#›</a:t>
            </a:fld>
            <a:endParaRPr lang="ja-JP" altLang="en-US" dirty="0"/>
          </a:p>
        </p:txBody>
      </p:sp>
      <p:sp>
        <p:nvSpPr>
          <p:cNvPr id="7" name="コンテンツ プレースホルダー 2"/>
          <p:cNvSpPr>
            <a:spLocks noGrp="1"/>
          </p:cNvSpPr>
          <p:nvPr>
            <p:ph idx="13"/>
          </p:nvPr>
        </p:nvSpPr>
        <p:spPr>
          <a:xfrm>
            <a:off x="129600" y="3644696"/>
            <a:ext cx="3024000" cy="2664000"/>
          </a:xfrm>
        </p:spPr>
        <p:txBody>
          <a:bodyPr/>
          <a:lstStyle/>
          <a:p>
            <a:pPr lvl="0"/>
            <a:r>
              <a:rPr lang="ja-JP" altLang="en-US" dirty="0" smtClean="0"/>
              <a:t>マスター テキストの書式設定</a:t>
            </a:r>
          </a:p>
        </p:txBody>
      </p:sp>
      <p:sp>
        <p:nvSpPr>
          <p:cNvPr id="8" name="コンテンツ プレースホルダー 2"/>
          <p:cNvSpPr>
            <a:spLocks noGrp="1"/>
          </p:cNvSpPr>
          <p:nvPr>
            <p:ph idx="14"/>
          </p:nvPr>
        </p:nvSpPr>
        <p:spPr>
          <a:xfrm>
            <a:off x="6753200" y="3643200"/>
            <a:ext cx="3024920" cy="2662488"/>
          </a:xfrm>
        </p:spPr>
        <p:txBody>
          <a:bodyPr/>
          <a:lstStyle/>
          <a:p>
            <a:pPr lvl="0"/>
            <a:r>
              <a:rPr lang="ja-JP" altLang="en-US" dirty="0" smtClean="0"/>
              <a:t>マスター テキストの書式設定</a:t>
            </a:r>
          </a:p>
        </p:txBody>
      </p:sp>
      <p:sp>
        <p:nvSpPr>
          <p:cNvPr id="9" name="コンテンツ プレースホルダー 2"/>
          <p:cNvSpPr>
            <a:spLocks noGrp="1"/>
          </p:cNvSpPr>
          <p:nvPr>
            <p:ph idx="15"/>
          </p:nvPr>
        </p:nvSpPr>
        <p:spPr>
          <a:xfrm>
            <a:off x="3441000" y="690662"/>
            <a:ext cx="3024000" cy="2664000"/>
          </a:xfrm>
        </p:spPr>
        <p:txBody>
          <a:bodyPr/>
          <a:lstStyle/>
          <a:p>
            <a:pPr lvl="0"/>
            <a:r>
              <a:rPr lang="ja-JP" altLang="en-US" dirty="0" smtClean="0"/>
              <a:t>マスター テキストの書式設定</a:t>
            </a:r>
          </a:p>
        </p:txBody>
      </p:sp>
      <p:sp>
        <p:nvSpPr>
          <p:cNvPr id="10" name="コンテンツ プレースホルダー 2"/>
          <p:cNvSpPr>
            <a:spLocks noGrp="1"/>
          </p:cNvSpPr>
          <p:nvPr>
            <p:ph idx="16"/>
          </p:nvPr>
        </p:nvSpPr>
        <p:spPr>
          <a:xfrm>
            <a:off x="3441000" y="3643200"/>
            <a:ext cx="3024000" cy="2664000"/>
          </a:xfrm>
        </p:spPr>
        <p:txBody>
          <a:bodyPr/>
          <a:lstStyle/>
          <a:p>
            <a:pPr lvl="0"/>
            <a:r>
              <a:rPr lang="ja-JP" altLang="en-US" dirty="0" smtClean="0"/>
              <a:t>マスター テキストの書式設定</a:t>
            </a:r>
          </a:p>
        </p:txBody>
      </p:sp>
      <p:sp>
        <p:nvSpPr>
          <p:cNvPr id="11"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173796878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906000" cy="548680"/>
          </a:xfrm>
          <a:prstGeom prst="rect">
            <a:avLst/>
          </a:prstGeom>
          <a:noFill/>
          <a:ln>
            <a:noFill/>
          </a:ln>
          <a:effectLst/>
          <a:extLst/>
        </p:spPr>
        <p:txBody>
          <a:bodyPr vert="horz" wrap="square" lIns="91440" tIns="45720" rIns="91440" bIns="45720" numCol="1" anchor="ctr" anchorCtr="0" compatLnSpc="1">
            <a:prstTxWarp prst="textNoShape">
              <a:avLst/>
            </a:prstTxWarp>
          </a:bodyPr>
          <a:lstStyle/>
          <a:p>
            <a:pPr lvl="0"/>
            <a:r>
              <a:rPr lang="ja-JP" altLang="en-US" dirty="0" smtClean="0"/>
              <a:t>マスタ タイトルの書式設定</a:t>
            </a:r>
          </a:p>
        </p:txBody>
      </p:sp>
      <p:sp>
        <p:nvSpPr>
          <p:cNvPr id="1027" name="Rectangle 3"/>
          <p:cNvSpPr>
            <a:spLocks noGrp="1" noChangeArrowheads="1"/>
          </p:cNvSpPr>
          <p:nvPr>
            <p:ph type="body" idx="1"/>
          </p:nvPr>
        </p:nvSpPr>
        <p:spPr bwMode="auto">
          <a:xfrm>
            <a:off x="128464" y="692696"/>
            <a:ext cx="9649072" cy="56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3" name="スライド番号プレースホルダー 2"/>
          <p:cNvSpPr>
            <a:spLocks noGrp="1"/>
          </p:cNvSpPr>
          <p:nvPr>
            <p:ph type="sldNum" sz="quarter" idx="4"/>
          </p:nvPr>
        </p:nvSpPr>
        <p:spPr>
          <a:xfrm>
            <a:off x="8553399" y="6451200"/>
            <a:ext cx="1224135" cy="288000"/>
          </a:xfrm>
          <a:prstGeom prst="rect">
            <a:avLst/>
          </a:prstGeom>
        </p:spPr>
        <p:txBody>
          <a:bodyPr vert="horz" lIns="91440" tIns="45720" rIns="91440" bIns="45720" rtlCol="0" anchor="ctr"/>
          <a:lstStyle>
            <a:lvl1pPr algn="r">
              <a:lnSpc>
                <a:spcPct val="110000"/>
              </a:lnSpc>
              <a:defRPr sz="1800">
                <a:solidFill>
                  <a:schemeClr val="tx1">
                    <a:lumMod val="50000"/>
                    <a:lumOff val="50000"/>
                  </a:schemeClr>
                </a:solidFill>
                <a:latin typeface="+mn-ea"/>
                <a:ea typeface="+mn-ea"/>
              </a:defRPr>
            </a:lvl1pPr>
          </a:lstStyle>
          <a:p>
            <a:fld id="{0B1296A0-BB5A-491C-8A3A-2721A8AE2E9D}" type="slidenum">
              <a:rPr lang="ja-JP" altLang="en-US" smtClean="0"/>
              <a:pPr/>
              <a:t>‹#›</a:t>
            </a:fld>
            <a:endParaRPr lang="ja-JP" altLang="en-US" dirty="0"/>
          </a:p>
        </p:txBody>
      </p:sp>
      <p:sp>
        <p:nvSpPr>
          <p:cNvPr id="6"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6" r:id="rId2"/>
    <p:sldLayoutId id="2147483657" r:id="rId3"/>
    <p:sldLayoutId id="2147483661" r:id="rId4"/>
    <p:sldLayoutId id="2147483658" r:id="rId5"/>
    <p:sldLayoutId id="2147483659" r:id="rId6"/>
    <p:sldLayoutId id="2147483663" r:id="rId7"/>
    <p:sldLayoutId id="2147483668" r:id="rId8"/>
    <p:sldLayoutId id="2147483667" r:id="rId9"/>
    <p:sldLayoutId id="2147483650" r:id="rId10"/>
    <p:sldLayoutId id="2147483660" r:id="rId11"/>
    <p:sldLayoutId id="2147483665" r:id="rId12"/>
    <p:sldLayoutId id="2147483669" r:id="rId13"/>
    <p:sldLayoutId id="2147483662" r:id="rId14"/>
    <p:sldLayoutId id="2147483670" r:id="rId15"/>
    <p:sldLayoutId id="2147483654" r:id="rId16"/>
    <p:sldLayoutId id="2147483655" r:id="rId17"/>
  </p:sldLayoutIdLst>
  <p:timing>
    <p:tnLst>
      <p:par>
        <p:cTn id="1" dur="indefinite" restart="never" nodeType="tmRoot"/>
      </p:par>
    </p:tnLst>
  </p:timing>
  <p:hf hdr="0" dt="0"/>
  <p:txStyles>
    <p:titleStyle>
      <a:lvl1pPr algn="l" rtl="0" eaLnBrk="1" fontAlgn="base" hangingPunct="1">
        <a:lnSpc>
          <a:spcPct val="110000"/>
        </a:lnSpc>
        <a:spcBef>
          <a:spcPct val="0"/>
        </a:spcBef>
        <a:spcAft>
          <a:spcPct val="0"/>
        </a:spcAft>
        <a:defRPr kumimoji="1" sz="2400" b="0">
          <a:solidFill>
            <a:schemeClr val="tx1"/>
          </a:solidFill>
          <a:latin typeface="+mj-lt"/>
          <a:ea typeface="+mj-ea"/>
          <a:cs typeface="+mj-cs"/>
        </a:defRPr>
      </a:lvl1pPr>
      <a:lvl2pPr algn="ctr" rtl="0" eaLnBrk="1" fontAlgn="base" hangingPunct="1">
        <a:spcBef>
          <a:spcPct val="0"/>
        </a:spcBef>
        <a:spcAft>
          <a:spcPct val="0"/>
        </a:spcAft>
        <a:defRPr kumimoji="1" sz="4767">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767">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767">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767">
          <a:solidFill>
            <a:schemeClr val="tx2"/>
          </a:solidFill>
          <a:latin typeface="Arial" charset="0"/>
          <a:ea typeface="ＭＳ Ｐゴシック" pitchFamily="50" charset="-128"/>
        </a:defRPr>
      </a:lvl5pPr>
      <a:lvl6pPr marL="495285" algn="ctr" rtl="0" eaLnBrk="1" fontAlgn="base" hangingPunct="1">
        <a:spcBef>
          <a:spcPct val="0"/>
        </a:spcBef>
        <a:spcAft>
          <a:spcPct val="0"/>
        </a:spcAft>
        <a:defRPr kumimoji="1" sz="4767">
          <a:solidFill>
            <a:schemeClr val="tx2"/>
          </a:solidFill>
          <a:latin typeface="Arial" charset="0"/>
          <a:ea typeface="ＭＳ Ｐゴシック" pitchFamily="50" charset="-128"/>
        </a:defRPr>
      </a:lvl6pPr>
      <a:lvl7pPr marL="990570" algn="ctr" rtl="0" eaLnBrk="1" fontAlgn="base" hangingPunct="1">
        <a:spcBef>
          <a:spcPct val="0"/>
        </a:spcBef>
        <a:spcAft>
          <a:spcPct val="0"/>
        </a:spcAft>
        <a:defRPr kumimoji="1" sz="4767">
          <a:solidFill>
            <a:schemeClr val="tx2"/>
          </a:solidFill>
          <a:latin typeface="Arial" charset="0"/>
          <a:ea typeface="ＭＳ Ｐゴシック" pitchFamily="50" charset="-128"/>
        </a:defRPr>
      </a:lvl7pPr>
      <a:lvl8pPr marL="1485854" algn="ctr" rtl="0" eaLnBrk="1" fontAlgn="base" hangingPunct="1">
        <a:spcBef>
          <a:spcPct val="0"/>
        </a:spcBef>
        <a:spcAft>
          <a:spcPct val="0"/>
        </a:spcAft>
        <a:defRPr kumimoji="1" sz="4767">
          <a:solidFill>
            <a:schemeClr val="tx2"/>
          </a:solidFill>
          <a:latin typeface="Arial" charset="0"/>
          <a:ea typeface="ＭＳ Ｐゴシック" pitchFamily="50" charset="-128"/>
        </a:defRPr>
      </a:lvl8pPr>
      <a:lvl9pPr marL="1981139" algn="ctr" rtl="0" eaLnBrk="1" fontAlgn="base" hangingPunct="1">
        <a:spcBef>
          <a:spcPct val="0"/>
        </a:spcBef>
        <a:spcAft>
          <a:spcPct val="0"/>
        </a:spcAft>
        <a:defRPr kumimoji="1" sz="4767">
          <a:solidFill>
            <a:schemeClr val="tx2"/>
          </a:solidFill>
          <a:latin typeface="Arial" charset="0"/>
          <a:ea typeface="ＭＳ Ｐゴシック" pitchFamily="50" charset="-128"/>
        </a:defRPr>
      </a:lvl9pPr>
    </p:titleStyle>
    <p:bodyStyle>
      <a:lvl1pPr marL="371464" indent="-371464"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cs typeface="+mn-cs"/>
        </a:defRPr>
      </a:lvl1pPr>
      <a:lvl2pPr marL="804838" indent="-309553"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defRPr>
      </a:lvl2pPr>
      <a:lvl3pPr marL="1238212" indent="-247642"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defRPr>
      </a:lvl3pPr>
      <a:lvl4pPr marL="1733497" indent="-247642"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defRPr>
      </a:lvl4pPr>
      <a:lvl5pPr marL="2228781" indent="-247642"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defRPr>
      </a:lvl5pPr>
      <a:lvl6pPr marL="2724066" indent="-247642" algn="l" rtl="0" eaLnBrk="1" fontAlgn="base" hangingPunct="1">
        <a:spcBef>
          <a:spcPct val="20000"/>
        </a:spcBef>
        <a:spcAft>
          <a:spcPct val="0"/>
        </a:spcAft>
        <a:buChar char="»"/>
        <a:defRPr kumimoji="1" sz="2167">
          <a:solidFill>
            <a:schemeClr val="tx1"/>
          </a:solidFill>
          <a:latin typeface="+mn-lt"/>
          <a:ea typeface="+mn-ea"/>
        </a:defRPr>
      </a:lvl6pPr>
      <a:lvl7pPr marL="3219351" indent="-247642" algn="l" rtl="0" eaLnBrk="1" fontAlgn="base" hangingPunct="1">
        <a:spcBef>
          <a:spcPct val="20000"/>
        </a:spcBef>
        <a:spcAft>
          <a:spcPct val="0"/>
        </a:spcAft>
        <a:buChar char="»"/>
        <a:defRPr kumimoji="1" sz="2167">
          <a:solidFill>
            <a:schemeClr val="tx1"/>
          </a:solidFill>
          <a:latin typeface="+mn-lt"/>
          <a:ea typeface="+mn-ea"/>
        </a:defRPr>
      </a:lvl7pPr>
      <a:lvl8pPr marL="3714636" indent="-247642" algn="l" rtl="0" eaLnBrk="1" fontAlgn="base" hangingPunct="1">
        <a:spcBef>
          <a:spcPct val="20000"/>
        </a:spcBef>
        <a:spcAft>
          <a:spcPct val="0"/>
        </a:spcAft>
        <a:buChar char="»"/>
        <a:defRPr kumimoji="1" sz="2167">
          <a:solidFill>
            <a:schemeClr val="tx1"/>
          </a:solidFill>
          <a:latin typeface="+mn-lt"/>
          <a:ea typeface="+mn-ea"/>
        </a:defRPr>
      </a:lvl8pPr>
      <a:lvl9pPr marL="4209920" indent="-247642" algn="l" rtl="0" eaLnBrk="1" fontAlgn="base" hangingPunct="1">
        <a:spcBef>
          <a:spcPct val="20000"/>
        </a:spcBef>
        <a:spcAft>
          <a:spcPct val="0"/>
        </a:spcAft>
        <a:buChar char="»"/>
        <a:defRPr kumimoji="1" sz="2167">
          <a:solidFill>
            <a:schemeClr val="tx1"/>
          </a:solidFill>
          <a:latin typeface="+mn-lt"/>
          <a:ea typeface="+mn-ea"/>
        </a:defRPr>
      </a:lvl9pPr>
    </p:bodyStyle>
    <p:otherStyle>
      <a:defPPr>
        <a:defRPr lang="ja-JP"/>
      </a:defPPr>
      <a:lvl1pPr marL="0" algn="l" defTabSz="990570" rtl="0" eaLnBrk="1" latinLnBrk="0" hangingPunct="1">
        <a:defRPr kumimoji="1" sz="1950" kern="1200">
          <a:solidFill>
            <a:schemeClr val="tx1"/>
          </a:solidFill>
          <a:latin typeface="+mn-lt"/>
          <a:ea typeface="+mn-ea"/>
          <a:cs typeface="+mn-cs"/>
        </a:defRPr>
      </a:lvl1pPr>
      <a:lvl2pPr marL="495285" algn="l" defTabSz="990570" rtl="0" eaLnBrk="1" latinLnBrk="0" hangingPunct="1">
        <a:defRPr kumimoji="1" sz="1950" kern="1200">
          <a:solidFill>
            <a:schemeClr val="tx1"/>
          </a:solidFill>
          <a:latin typeface="+mn-lt"/>
          <a:ea typeface="+mn-ea"/>
          <a:cs typeface="+mn-cs"/>
        </a:defRPr>
      </a:lvl2pPr>
      <a:lvl3pPr marL="990570" algn="l" defTabSz="990570" rtl="0" eaLnBrk="1" latinLnBrk="0" hangingPunct="1">
        <a:defRPr kumimoji="1" sz="1950" kern="1200">
          <a:solidFill>
            <a:schemeClr val="tx1"/>
          </a:solidFill>
          <a:latin typeface="+mn-lt"/>
          <a:ea typeface="+mn-ea"/>
          <a:cs typeface="+mn-cs"/>
        </a:defRPr>
      </a:lvl3pPr>
      <a:lvl4pPr marL="1485854" algn="l" defTabSz="990570" rtl="0" eaLnBrk="1" latinLnBrk="0" hangingPunct="1">
        <a:defRPr kumimoji="1" sz="1950" kern="1200">
          <a:solidFill>
            <a:schemeClr val="tx1"/>
          </a:solidFill>
          <a:latin typeface="+mn-lt"/>
          <a:ea typeface="+mn-ea"/>
          <a:cs typeface="+mn-cs"/>
        </a:defRPr>
      </a:lvl4pPr>
      <a:lvl5pPr marL="1981139" algn="l" defTabSz="990570" rtl="0" eaLnBrk="1" latinLnBrk="0" hangingPunct="1">
        <a:defRPr kumimoji="1" sz="1950" kern="1200">
          <a:solidFill>
            <a:schemeClr val="tx1"/>
          </a:solidFill>
          <a:latin typeface="+mn-lt"/>
          <a:ea typeface="+mn-ea"/>
          <a:cs typeface="+mn-cs"/>
        </a:defRPr>
      </a:lvl5pPr>
      <a:lvl6pPr marL="2476424" algn="l" defTabSz="990570" rtl="0" eaLnBrk="1" latinLnBrk="0" hangingPunct="1">
        <a:defRPr kumimoji="1" sz="1950" kern="1200">
          <a:solidFill>
            <a:schemeClr val="tx1"/>
          </a:solidFill>
          <a:latin typeface="+mn-lt"/>
          <a:ea typeface="+mn-ea"/>
          <a:cs typeface="+mn-cs"/>
        </a:defRPr>
      </a:lvl6pPr>
      <a:lvl7pPr marL="2971709" algn="l" defTabSz="990570" rtl="0" eaLnBrk="1" latinLnBrk="0" hangingPunct="1">
        <a:defRPr kumimoji="1" sz="1950" kern="1200">
          <a:solidFill>
            <a:schemeClr val="tx1"/>
          </a:solidFill>
          <a:latin typeface="+mn-lt"/>
          <a:ea typeface="+mn-ea"/>
          <a:cs typeface="+mn-cs"/>
        </a:defRPr>
      </a:lvl7pPr>
      <a:lvl8pPr marL="3466993" algn="l" defTabSz="990570" rtl="0" eaLnBrk="1" latinLnBrk="0" hangingPunct="1">
        <a:defRPr kumimoji="1" sz="1950" kern="1200">
          <a:solidFill>
            <a:schemeClr val="tx1"/>
          </a:solidFill>
          <a:latin typeface="+mn-lt"/>
          <a:ea typeface="+mn-ea"/>
          <a:cs typeface="+mn-cs"/>
        </a:defRPr>
      </a:lvl8pPr>
      <a:lvl9pPr marL="3962278" algn="l" defTabSz="990570" rtl="0" eaLnBrk="1" latinLnBrk="0" hangingPunct="1">
        <a:defRPr kumimoji="1" sz="19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nc/4.0/deed.ja"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chemeClr val="accent5">
              <a:lumMod val="40000"/>
              <a:lumOff val="60000"/>
            </a:schemeClr>
          </a:solidFill>
        </p:spPr>
        <p:txBody>
          <a:bodyPr/>
          <a:lstStyle/>
          <a:p>
            <a:r>
              <a:rPr kumimoji="1" lang="ja-JP" altLang="en-US" dirty="0" smtClean="0"/>
              <a:t>本教材の利用について</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本教材は、平成</a:t>
            </a:r>
            <a:r>
              <a:rPr kumimoji="1" lang="en-US" altLang="ja-JP" dirty="0" smtClean="0"/>
              <a:t>28</a:t>
            </a:r>
            <a:r>
              <a:rPr kumimoji="1" lang="ja-JP" altLang="en-US" dirty="0" smtClean="0"/>
              <a:t>年度 特許庁産業財産権制度問題調査研究「デザインの創作活動の特性に応じた実践的な知的財産権制度の知識修得の在り方に関する調査研究」（請負先：国立大学法人大阪大学 知的財産センター）に基づき作成したものです。</a:t>
            </a:r>
            <a:endParaRPr kumimoji="1" lang="en-US" altLang="ja-JP" dirty="0" smtClean="0"/>
          </a:p>
          <a:p>
            <a:r>
              <a:rPr kumimoji="1" lang="ja-JP" altLang="en-US" dirty="0" smtClean="0"/>
              <a:t>本教材の著作権は、第三者に権利があることを表示している内容を除き、特許庁に帰属しています。また、本教材は、</a:t>
            </a:r>
            <a:r>
              <a:rPr lang="ja-JP" altLang="en-US" dirty="0" smtClean="0"/>
              <a:t>第三者</a:t>
            </a:r>
            <a:r>
              <a:rPr lang="ja-JP" altLang="en-US" dirty="0"/>
              <a:t>に権利があることを表示している</a:t>
            </a:r>
            <a:r>
              <a:rPr lang="ja-JP" altLang="en-US" dirty="0" smtClean="0"/>
              <a:t>内容を</a:t>
            </a:r>
            <a:r>
              <a:rPr lang="ja-JP" altLang="en-US" dirty="0"/>
              <a:t>除き</a:t>
            </a:r>
            <a:r>
              <a:rPr lang="ja-JP" altLang="en-US" dirty="0" smtClean="0"/>
              <a:t>、</a:t>
            </a:r>
            <a:r>
              <a:rPr kumimoji="1" lang="ja-JP" altLang="en-US" dirty="0" smtClean="0">
                <a:hlinkClick r:id="rId3"/>
              </a:rPr>
              <a:t>クリエイティブ・コモンズ 表示 </a:t>
            </a:r>
            <a:r>
              <a:rPr kumimoji="1" lang="en-US" altLang="ja-JP" dirty="0" smtClean="0">
                <a:hlinkClick r:id="rId3"/>
              </a:rPr>
              <a:t>- </a:t>
            </a:r>
            <a:r>
              <a:rPr kumimoji="1" lang="ja-JP" altLang="en-US" dirty="0" smtClean="0">
                <a:hlinkClick r:id="rId3"/>
              </a:rPr>
              <a:t>非営利 </a:t>
            </a:r>
            <a:r>
              <a:rPr kumimoji="1" lang="en-US" altLang="ja-JP" dirty="0" smtClean="0">
                <a:hlinkClick r:id="rId3"/>
              </a:rPr>
              <a:t>4.0 </a:t>
            </a:r>
            <a:r>
              <a:rPr kumimoji="1" lang="ja-JP" altLang="en-US" dirty="0" smtClean="0">
                <a:hlinkClick r:id="rId3"/>
              </a:rPr>
              <a:t>国際 ライセンス</a:t>
            </a:r>
            <a:r>
              <a:rPr kumimoji="1" lang="ja-JP" altLang="en-US" dirty="0" smtClean="0"/>
              <a:t>の下に提供されています。</a:t>
            </a:r>
            <a:endParaRPr kumimoji="1" lang="en-US" altLang="ja-JP" dirty="0" smtClean="0"/>
          </a:p>
          <a:p>
            <a:endParaRPr lang="en-US" altLang="ja-JP" dirty="0" smtClean="0"/>
          </a:p>
          <a:p>
            <a:endParaRPr lang="en-US" altLang="ja-JP" dirty="0" smtClean="0"/>
          </a:p>
          <a:p>
            <a:endParaRPr lang="en-US" altLang="ja-JP" dirty="0"/>
          </a:p>
          <a:p>
            <a:r>
              <a:rPr kumimoji="1" lang="ja-JP" altLang="en-US" dirty="0" smtClean="0"/>
              <a:t>本教材は、できる限り正確な情報の提供を期して作成したものですが、不正確な情報や古い情報を含んでいる可能性があります。本教材を利用したことにより損害・損失等を被る事態が生じたとしても、特許庁、国立大学法人大阪大学 知的財産センター及び執筆者は一切の責任を負いかねますので、ご了承ください。</a:t>
            </a:r>
            <a:endParaRPr kumimoji="1" lang="en-US" altLang="ja-JP" dirty="0" smtClean="0"/>
          </a:p>
          <a:p>
            <a:endParaRPr lang="en-US" altLang="ja-JP" dirty="0" smtClean="0"/>
          </a:p>
          <a:p>
            <a:pPr marL="0" indent="0">
              <a:buNone/>
            </a:pPr>
            <a:r>
              <a:rPr kumimoji="1" lang="ja-JP" altLang="en-US" sz="1400" dirty="0" smtClean="0"/>
              <a:t>　　　　　　　　　　　　　　　　　　　　　　　　　　　　　　　　　　［本教材の利用に関するお問い合わせ先］</a:t>
            </a:r>
            <a:endParaRPr kumimoji="1" lang="en-US" altLang="ja-JP" sz="1400" dirty="0" smtClean="0"/>
          </a:p>
          <a:p>
            <a:pPr marL="0" indent="0">
              <a:buNone/>
            </a:pPr>
            <a:r>
              <a:rPr kumimoji="1" lang="ja-JP" altLang="en-US" sz="1400" dirty="0" smtClean="0"/>
              <a:t>　　　　　　　　　　　　　　　　　　　　　　　　　　　　　　　　　　　特許庁 審査第一部 意匠課 企画調査班</a:t>
            </a:r>
            <a:endParaRPr kumimoji="1" lang="en-US" altLang="ja-JP" sz="1400" dirty="0" smtClean="0"/>
          </a:p>
          <a:p>
            <a:pPr marL="0" indent="0">
              <a:buNone/>
            </a:pPr>
            <a:r>
              <a:rPr lang="ja-JP" altLang="en-US" sz="1400" dirty="0" smtClean="0"/>
              <a:t>　　　　　　　　　　　　　　　　　　　　　　　　　　　　　　　　　　　</a:t>
            </a:r>
            <a:r>
              <a:rPr lang="en-US" altLang="ja-JP" sz="1400" dirty="0" smtClean="0"/>
              <a:t>TEL</a:t>
            </a:r>
            <a:r>
              <a:rPr lang="ja-JP" altLang="en-US" sz="1400" dirty="0" smtClean="0"/>
              <a:t>：</a:t>
            </a:r>
            <a:r>
              <a:rPr lang="en-US" altLang="ja-JP" sz="1400" dirty="0" smtClean="0"/>
              <a:t>03-3581-1101</a:t>
            </a:r>
            <a:r>
              <a:rPr lang="ja-JP" altLang="en-US" sz="1400" dirty="0" smtClean="0"/>
              <a:t>（内線</a:t>
            </a:r>
            <a:r>
              <a:rPr lang="en-US" altLang="ja-JP" sz="1400" dirty="0" smtClean="0"/>
              <a:t>2907</a:t>
            </a:r>
            <a:r>
              <a:rPr lang="ja-JP" altLang="en-US" sz="1400" dirty="0" smtClean="0"/>
              <a:t>）</a:t>
            </a:r>
            <a:endParaRPr kumimoji="1" lang="en-US" altLang="ja-JP" sz="1400" dirty="0" smtClean="0"/>
          </a:p>
        </p:txBody>
      </p:sp>
      <p:sp>
        <p:nvSpPr>
          <p:cNvPr id="5" name="スライド番号プレースホルダー 4"/>
          <p:cNvSpPr>
            <a:spLocks noGrp="1"/>
          </p:cNvSpPr>
          <p:nvPr>
            <p:ph type="sldNum" sz="quarter" idx="11"/>
          </p:nvPr>
        </p:nvSpPr>
        <p:spPr/>
        <p:txBody>
          <a:bodyPr/>
          <a:lstStyle/>
          <a:p>
            <a:fld id="{0B1296A0-BB5A-491C-8A3A-2721A8AE2E9D}" type="slidenum">
              <a:rPr lang="ja-JP" altLang="en-US" smtClean="0"/>
              <a:pPr/>
              <a:t>0</a:t>
            </a:fld>
            <a:endParaRPr lang="ja-JP" altLang="en-US" dirty="0"/>
          </a:p>
        </p:txBody>
      </p:sp>
      <p:pic>
        <p:nvPicPr>
          <p:cNvPr id="6" name="図 5">
            <a:hlinkClick r:id="rId3"/>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38624" y="2851200"/>
            <a:ext cx="1428750" cy="495300"/>
          </a:xfrm>
          <a:prstGeom prst="rect">
            <a:avLst/>
          </a:prstGeom>
        </p:spPr>
      </p:pic>
      <p:sp>
        <p:nvSpPr>
          <p:cNvPr id="7"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17137212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chemeClr val="accent5">
              <a:lumMod val="40000"/>
              <a:lumOff val="60000"/>
            </a:schemeClr>
          </a:solidFill>
        </p:spPr>
        <p:txBody>
          <a:bodyPr/>
          <a:lstStyle/>
          <a:p>
            <a:r>
              <a:rPr kumimoji="1" lang="en-US" altLang="ja-JP" dirty="0" smtClean="0"/>
              <a:t>13-01</a:t>
            </a:r>
            <a:r>
              <a:rPr kumimoji="1" lang="ja-JP" altLang="en-US" dirty="0" smtClean="0"/>
              <a:t>　契約において留意すべきこと</a:t>
            </a:r>
            <a:endParaRPr kumimoji="1" lang="ja-JP" altLang="en-US" dirty="0"/>
          </a:p>
        </p:txBody>
      </p:sp>
      <p:sp>
        <p:nvSpPr>
          <p:cNvPr id="3" name="コンテンツ プレースホルダー 2"/>
          <p:cNvSpPr>
            <a:spLocks noGrp="1"/>
          </p:cNvSpPr>
          <p:nvPr>
            <p:ph idx="1"/>
          </p:nvPr>
        </p:nvSpPr>
        <p:spPr>
          <a:xfrm>
            <a:off x="128464" y="1265720"/>
            <a:ext cx="9649072" cy="3096000"/>
          </a:xfrm>
          <a:solidFill>
            <a:schemeClr val="accent5">
              <a:lumMod val="20000"/>
              <a:lumOff val="80000"/>
            </a:schemeClr>
          </a:solidFill>
        </p:spPr>
        <p:txBody>
          <a:bodyPr/>
          <a:lstStyle/>
          <a:p>
            <a:r>
              <a:rPr kumimoji="1" lang="ja-JP" altLang="en-US" dirty="0" smtClean="0"/>
              <a:t>著作者人格権の「不行使特約」の形で契約書に記載されている場合がほとんど。</a:t>
            </a:r>
            <a:endParaRPr kumimoji="1" lang="en-US" altLang="ja-JP" dirty="0" smtClean="0"/>
          </a:p>
          <a:p>
            <a:r>
              <a:rPr kumimoji="1" lang="ja-JP" altLang="en-US" dirty="0" smtClean="0"/>
              <a:t>著作者人格権の不行使特約を受け入れなければならない場合でも、実績開示や改変の際に事前に承諾を得ること等を契約で相手方に義務づけることは可能である。</a:t>
            </a:r>
            <a:endParaRPr kumimoji="1" lang="en-US" altLang="ja-JP" strike="dblStrike" dirty="0" smtClean="0"/>
          </a:p>
          <a:p>
            <a:r>
              <a:rPr lang="ja-JP" altLang="en-US" dirty="0" smtClean="0"/>
              <a:t>公表権については、どの範囲のデザインが公表されるか、いつ公表されるかといった事項に注意する（ただし、著作権譲渡に伴う公表の同意が推定される）。</a:t>
            </a:r>
            <a:endParaRPr lang="en-US" altLang="ja-JP" dirty="0" smtClean="0"/>
          </a:p>
          <a:p>
            <a:r>
              <a:rPr lang="ja-JP" altLang="en-US" dirty="0" smtClean="0"/>
              <a:t>氏名</a:t>
            </a:r>
            <a:r>
              <a:rPr lang="ja-JP" altLang="en-US" dirty="0"/>
              <a:t>表示権については、デザイナーの氏名を表示してもらえるかどうかが大きな問題となる。</a:t>
            </a:r>
            <a:endParaRPr lang="en-US" altLang="ja-JP" dirty="0"/>
          </a:p>
          <a:p>
            <a:r>
              <a:rPr lang="ja-JP" altLang="en-US" dirty="0"/>
              <a:t>同一性保持権については、デザインの修正、変更、加工等の可否や範囲が規定されることがある</a:t>
            </a:r>
            <a:r>
              <a:rPr lang="ja-JP" altLang="en-US" dirty="0" smtClean="0"/>
              <a:t>。</a:t>
            </a:r>
            <a:endParaRPr lang="en-US" altLang="ja-JP" dirty="0"/>
          </a:p>
        </p:txBody>
      </p:sp>
      <p:sp>
        <p:nvSpPr>
          <p:cNvPr id="7" name="テキスト プレースホルダー 6"/>
          <p:cNvSpPr>
            <a:spLocks noGrp="1"/>
          </p:cNvSpPr>
          <p:nvPr>
            <p:ph type="body" sz="quarter" idx="10"/>
          </p:nvPr>
        </p:nvSpPr>
        <p:spPr/>
        <p:txBody>
          <a:bodyPr/>
          <a:lstStyle/>
          <a:p>
            <a:pPr marL="0" indent="0">
              <a:buNone/>
            </a:pPr>
            <a:r>
              <a:rPr kumimoji="1" lang="ja-JP" altLang="en-US" sz="2400" dirty="0" smtClean="0">
                <a:solidFill>
                  <a:schemeClr val="accent5">
                    <a:lumMod val="50000"/>
                  </a:schemeClr>
                </a:solidFill>
              </a:rPr>
              <a:t>著作者人格権に関して</a:t>
            </a:r>
            <a:endParaRPr kumimoji="1" lang="ja-JP" altLang="en-US" sz="2400" dirty="0">
              <a:solidFill>
                <a:schemeClr val="accent5">
                  <a:lumMod val="50000"/>
                </a:schemeClr>
              </a:solidFill>
            </a:endParaRPr>
          </a:p>
        </p:txBody>
      </p:sp>
      <p:sp>
        <p:nvSpPr>
          <p:cNvPr id="5" name="スライド番号プレースホルダー 4"/>
          <p:cNvSpPr>
            <a:spLocks noGrp="1"/>
          </p:cNvSpPr>
          <p:nvPr>
            <p:ph type="sldNum" sz="quarter" idx="12"/>
          </p:nvPr>
        </p:nvSpPr>
        <p:spPr/>
        <p:txBody>
          <a:bodyPr/>
          <a:lstStyle/>
          <a:p>
            <a:fld id="{0B1296A0-BB5A-491C-8A3A-2721A8AE2E9D}" type="slidenum">
              <a:rPr lang="ja-JP" altLang="en-US" smtClean="0"/>
              <a:pPr/>
              <a:t>9</a:t>
            </a:fld>
            <a:endParaRPr lang="ja-JP" altLang="en-US" dirty="0"/>
          </a:p>
        </p:txBody>
      </p:sp>
      <p:sp>
        <p:nvSpPr>
          <p:cNvPr id="8"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4721213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chemeClr val="accent5">
              <a:lumMod val="40000"/>
              <a:lumOff val="60000"/>
            </a:schemeClr>
          </a:solidFill>
        </p:spPr>
        <p:txBody>
          <a:bodyPr/>
          <a:lstStyle/>
          <a:p>
            <a:r>
              <a:rPr kumimoji="1" lang="en-US" altLang="ja-JP" dirty="0" smtClean="0"/>
              <a:t>13-02</a:t>
            </a:r>
            <a:br>
              <a:rPr kumimoji="1" lang="en-US" altLang="ja-JP" dirty="0" smtClean="0"/>
            </a:br>
            <a:r>
              <a:rPr kumimoji="1" lang="ja-JP" altLang="en-US" dirty="0" smtClean="0"/>
              <a:t>コンペにおいて留意すべきこと</a:t>
            </a:r>
            <a:endParaRPr kumimoji="1" lang="ja-JP" altLang="en-US" dirty="0"/>
          </a:p>
        </p:txBody>
      </p:sp>
      <p:sp>
        <p:nvSpPr>
          <p:cNvPr id="4" name="スライド番号プレースホルダー 3"/>
          <p:cNvSpPr>
            <a:spLocks noGrp="1"/>
          </p:cNvSpPr>
          <p:nvPr>
            <p:ph type="sldNum" sz="quarter" idx="11"/>
          </p:nvPr>
        </p:nvSpPr>
        <p:spPr/>
        <p:txBody>
          <a:bodyPr/>
          <a:lstStyle/>
          <a:p>
            <a:fld id="{0B1296A0-BB5A-491C-8A3A-2721A8AE2E9D}" type="slidenum">
              <a:rPr lang="ja-JP" altLang="en-US" smtClean="0"/>
              <a:pPr/>
              <a:t>10</a:t>
            </a:fld>
            <a:endParaRPr lang="ja-JP" altLang="en-US" dirty="0"/>
          </a:p>
        </p:txBody>
      </p:sp>
      <p:sp>
        <p:nvSpPr>
          <p:cNvPr id="5"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30269402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chemeClr val="accent5">
              <a:lumMod val="40000"/>
              <a:lumOff val="60000"/>
            </a:schemeClr>
          </a:solidFill>
        </p:spPr>
        <p:txBody>
          <a:bodyPr/>
          <a:lstStyle/>
          <a:p>
            <a:r>
              <a:rPr kumimoji="1" lang="en-US" altLang="ja-JP" dirty="0" smtClean="0"/>
              <a:t>13-02</a:t>
            </a:r>
            <a:r>
              <a:rPr kumimoji="1" lang="ja-JP" altLang="en-US" dirty="0" smtClean="0"/>
              <a:t>　コンペにおいて留意すべきこと</a:t>
            </a:r>
            <a:endParaRPr kumimoji="1" lang="ja-JP" altLang="en-US" dirty="0"/>
          </a:p>
        </p:txBody>
      </p:sp>
      <p:sp>
        <p:nvSpPr>
          <p:cNvPr id="6" name="コンテンツ プレースホルダー 5"/>
          <p:cNvSpPr>
            <a:spLocks noGrp="1"/>
          </p:cNvSpPr>
          <p:nvPr>
            <p:ph idx="1"/>
          </p:nvPr>
        </p:nvSpPr>
        <p:spPr>
          <a:xfrm>
            <a:off x="128464" y="1265720"/>
            <a:ext cx="9649072" cy="432000"/>
          </a:xfrm>
          <a:solidFill>
            <a:schemeClr val="accent5">
              <a:lumMod val="20000"/>
              <a:lumOff val="80000"/>
            </a:schemeClr>
          </a:solidFill>
        </p:spPr>
        <p:txBody>
          <a:bodyPr/>
          <a:lstStyle/>
          <a:p>
            <a:r>
              <a:rPr kumimoji="1" lang="ja-JP" altLang="en-US" dirty="0" smtClean="0"/>
              <a:t>著作権に関する規定には、以下のようなバリエーションがある。</a:t>
            </a:r>
            <a:endParaRPr kumimoji="1" lang="ja-JP" altLang="en-US" dirty="0"/>
          </a:p>
        </p:txBody>
      </p:sp>
      <p:sp>
        <p:nvSpPr>
          <p:cNvPr id="7" name="テキスト プレースホルダー 6"/>
          <p:cNvSpPr>
            <a:spLocks noGrp="1"/>
          </p:cNvSpPr>
          <p:nvPr>
            <p:ph type="body" sz="quarter" idx="10"/>
          </p:nvPr>
        </p:nvSpPr>
        <p:spPr/>
        <p:txBody>
          <a:bodyPr/>
          <a:lstStyle/>
          <a:p>
            <a:pPr marL="0" indent="0">
              <a:buNone/>
            </a:pPr>
            <a:r>
              <a:rPr kumimoji="1" lang="ja-JP" altLang="en-US" sz="2400" dirty="0" smtClean="0">
                <a:solidFill>
                  <a:schemeClr val="accent5">
                    <a:lumMod val="50000"/>
                  </a:schemeClr>
                </a:solidFill>
              </a:rPr>
              <a:t>著作権に関する規定</a:t>
            </a:r>
            <a:endParaRPr kumimoji="1" lang="ja-JP" altLang="en-US" sz="2400" dirty="0">
              <a:solidFill>
                <a:schemeClr val="accent5">
                  <a:lumMod val="50000"/>
                </a:schemeClr>
              </a:solidFill>
            </a:endParaRPr>
          </a:p>
        </p:txBody>
      </p:sp>
      <p:sp>
        <p:nvSpPr>
          <p:cNvPr id="5" name="スライド番号プレースホルダー 4"/>
          <p:cNvSpPr>
            <a:spLocks noGrp="1"/>
          </p:cNvSpPr>
          <p:nvPr>
            <p:ph type="sldNum" sz="quarter" idx="12"/>
          </p:nvPr>
        </p:nvSpPr>
        <p:spPr/>
        <p:txBody>
          <a:bodyPr/>
          <a:lstStyle/>
          <a:p>
            <a:fld id="{0B1296A0-BB5A-491C-8A3A-2721A8AE2E9D}" type="slidenum">
              <a:rPr lang="ja-JP" altLang="en-US" smtClean="0"/>
              <a:pPr/>
              <a:t>11</a:t>
            </a:fld>
            <a:endParaRPr lang="ja-JP" altLang="en-US" dirty="0"/>
          </a:p>
        </p:txBody>
      </p:sp>
      <p:sp>
        <p:nvSpPr>
          <p:cNvPr id="8" name="正方形/長方形 7"/>
          <p:cNvSpPr/>
          <p:nvPr/>
        </p:nvSpPr>
        <p:spPr>
          <a:xfrm>
            <a:off x="128588" y="1987200"/>
            <a:ext cx="3168000" cy="432048"/>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lnSpc>
                <a:spcPct val="110000"/>
              </a:lnSpc>
              <a:buFont typeface="+mj-ea"/>
              <a:buAutoNum type="circleNumDbPlain"/>
            </a:pPr>
            <a:r>
              <a:rPr kumimoji="1" lang="ja-JP" altLang="en-US" sz="2400" dirty="0" smtClean="0">
                <a:solidFill>
                  <a:schemeClr val="tx1"/>
                </a:solidFill>
              </a:rPr>
              <a:t>著作権譲渡の場合</a:t>
            </a:r>
            <a:endParaRPr kumimoji="1" lang="ja-JP" altLang="en-US" sz="2400" dirty="0">
              <a:solidFill>
                <a:schemeClr val="tx1"/>
              </a:solidFill>
            </a:endParaRPr>
          </a:p>
        </p:txBody>
      </p:sp>
      <p:sp>
        <p:nvSpPr>
          <p:cNvPr id="10" name="正方形/長方形 9"/>
          <p:cNvSpPr/>
          <p:nvPr/>
        </p:nvSpPr>
        <p:spPr>
          <a:xfrm>
            <a:off x="128588" y="2491200"/>
            <a:ext cx="1728000" cy="504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b="1" dirty="0" smtClean="0">
                <a:solidFill>
                  <a:schemeClr val="tx1"/>
                </a:solidFill>
              </a:rPr>
              <a:t>対象</a:t>
            </a:r>
            <a:endParaRPr kumimoji="1" lang="ja-JP" altLang="en-US" b="1" dirty="0">
              <a:solidFill>
                <a:schemeClr val="tx1"/>
              </a:solidFill>
            </a:endParaRPr>
          </a:p>
        </p:txBody>
      </p:sp>
      <p:sp>
        <p:nvSpPr>
          <p:cNvPr id="11" name="正方形/長方形 10"/>
          <p:cNvSpPr/>
          <p:nvPr/>
        </p:nvSpPr>
        <p:spPr>
          <a:xfrm>
            <a:off x="128588" y="3067200"/>
            <a:ext cx="1728000" cy="504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b="1" dirty="0" smtClean="0">
                <a:solidFill>
                  <a:schemeClr val="tx1"/>
                </a:solidFill>
              </a:rPr>
              <a:t>対価</a:t>
            </a:r>
            <a:endParaRPr kumimoji="1" lang="ja-JP" altLang="en-US" b="1" dirty="0">
              <a:solidFill>
                <a:schemeClr val="tx1"/>
              </a:solidFill>
            </a:endParaRPr>
          </a:p>
        </p:txBody>
      </p:sp>
      <p:sp>
        <p:nvSpPr>
          <p:cNvPr id="12" name="正方形/長方形 11"/>
          <p:cNvSpPr/>
          <p:nvPr/>
        </p:nvSpPr>
        <p:spPr>
          <a:xfrm>
            <a:off x="2072680" y="2491200"/>
            <a:ext cx="1728000" cy="504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dirty="0" smtClean="0">
                <a:solidFill>
                  <a:schemeClr val="tx1"/>
                </a:solidFill>
              </a:rPr>
              <a:t>受賞作品</a:t>
            </a:r>
            <a:endParaRPr kumimoji="1" lang="ja-JP" altLang="en-US" dirty="0">
              <a:solidFill>
                <a:schemeClr val="tx1"/>
              </a:solidFill>
            </a:endParaRPr>
          </a:p>
        </p:txBody>
      </p:sp>
      <p:sp>
        <p:nvSpPr>
          <p:cNvPr id="13" name="正方形/長方形 12"/>
          <p:cNvSpPr/>
          <p:nvPr/>
        </p:nvSpPr>
        <p:spPr>
          <a:xfrm>
            <a:off x="3800680" y="2491200"/>
            <a:ext cx="432240" cy="50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en-US" altLang="ja-JP" dirty="0" smtClean="0">
                <a:solidFill>
                  <a:schemeClr val="tx1"/>
                </a:solidFill>
              </a:rPr>
              <a:t>or</a:t>
            </a:r>
            <a:endParaRPr kumimoji="1" lang="ja-JP" altLang="en-US" dirty="0">
              <a:solidFill>
                <a:schemeClr val="tx1"/>
              </a:solidFill>
            </a:endParaRPr>
          </a:p>
        </p:txBody>
      </p:sp>
      <p:sp>
        <p:nvSpPr>
          <p:cNvPr id="14" name="正方形/長方形 13"/>
          <p:cNvSpPr/>
          <p:nvPr/>
        </p:nvSpPr>
        <p:spPr>
          <a:xfrm>
            <a:off x="4233463" y="2491200"/>
            <a:ext cx="1728000" cy="504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dirty="0" smtClean="0">
                <a:solidFill>
                  <a:schemeClr val="tx1"/>
                </a:solidFill>
              </a:rPr>
              <a:t>全作品</a:t>
            </a:r>
            <a:endParaRPr kumimoji="1" lang="ja-JP" altLang="en-US" dirty="0">
              <a:solidFill>
                <a:schemeClr val="tx1"/>
              </a:solidFill>
            </a:endParaRPr>
          </a:p>
        </p:txBody>
      </p:sp>
      <p:sp>
        <p:nvSpPr>
          <p:cNvPr id="15" name="正方形/長方形 14"/>
          <p:cNvSpPr/>
          <p:nvPr/>
        </p:nvSpPr>
        <p:spPr>
          <a:xfrm>
            <a:off x="2072680" y="3067200"/>
            <a:ext cx="1728000" cy="504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dirty="0" smtClean="0">
                <a:solidFill>
                  <a:schemeClr val="tx1"/>
                </a:solidFill>
              </a:rPr>
              <a:t>賞金等</a:t>
            </a:r>
            <a:endParaRPr kumimoji="1" lang="ja-JP" altLang="en-US" dirty="0">
              <a:solidFill>
                <a:schemeClr val="tx1"/>
              </a:solidFill>
            </a:endParaRPr>
          </a:p>
        </p:txBody>
      </p:sp>
      <p:sp>
        <p:nvSpPr>
          <p:cNvPr id="16" name="正方形/長方形 15"/>
          <p:cNvSpPr/>
          <p:nvPr/>
        </p:nvSpPr>
        <p:spPr>
          <a:xfrm>
            <a:off x="3800680" y="3067200"/>
            <a:ext cx="432240" cy="50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en-US" altLang="ja-JP" dirty="0" smtClean="0">
                <a:solidFill>
                  <a:schemeClr val="tx1"/>
                </a:solidFill>
              </a:rPr>
              <a:t>or</a:t>
            </a:r>
            <a:endParaRPr kumimoji="1" lang="ja-JP" altLang="en-US" dirty="0">
              <a:solidFill>
                <a:schemeClr val="tx1"/>
              </a:solidFill>
            </a:endParaRPr>
          </a:p>
        </p:txBody>
      </p:sp>
      <p:sp>
        <p:nvSpPr>
          <p:cNvPr id="17" name="正方形/長方形 16"/>
          <p:cNvSpPr/>
          <p:nvPr/>
        </p:nvSpPr>
        <p:spPr>
          <a:xfrm>
            <a:off x="4233463" y="3067200"/>
            <a:ext cx="1728000" cy="504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dirty="0" smtClean="0">
                <a:solidFill>
                  <a:schemeClr val="tx1"/>
                </a:solidFill>
              </a:rPr>
              <a:t>なし</a:t>
            </a:r>
            <a:endParaRPr kumimoji="1" lang="ja-JP" altLang="en-US" dirty="0">
              <a:solidFill>
                <a:schemeClr val="tx1"/>
              </a:solidFill>
            </a:endParaRPr>
          </a:p>
        </p:txBody>
      </p:sp>
      <p:sp>
        <p:nvSpPr>
          <p:cNvPr id="19" name="正方形/長方形 18"/>
          <p:cNvSpPr/>
          <p:nvPr/>
        </p:nvSpPr>
        <p:spPr>
          <a:xfrm>
            <a:off x="128588" y="3715200"/>
            <a:ext cx="4680000" cy="432048"/>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lnSpc>
                <a:spcPct val="110000"/>
              </a:lnSpc>
              <a:buFont typeface="+mj-ea"/>
              <a:buAutoNum type="circleNumDbPlain" startAt="2"/>
            </a:pPr>
            <a:r>
              <a:rPr kumimoji="1" lang="ja-JP" altLang="en-US" sz="2400" dirty="0" smtClean="0">
                <a:solidFill>
                  <a:schemeClr val="tx1"/>
                </a:solidFill>
              </a:rPr>
              <a:t>著作権留保＋利用許諾の場合</a:t>
            </a:r>
            <a:endParaRPr kumimoji="1" lang="ja-JP" altLang="en-US" sz="2400" dirty="0">
              <a:solidFill>
                <a:schemeClr val="tx1"/>
              </a:solidFill>
            </a:endParaRPr>
          </a:p>
        </p:txBody>
      </p:sp>
      <p:sp>
        <p:nvSpPr>
          <p:cNvPr id="20" name="正方形/長方形 19"/>
          <p:cNvSpPr/>
          <p:nvPr/>
        </p:nvSpPr>
        <p:spPr>
          <a:xfrm>
            <a:off x="128588" y="4219176"/>
            <a:ext cx="1728000" cy="504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b="1" dirty="0" smtClean="0">
                <a:solidFill>
                  <a:schemeClr val="tx1"/>
                </a:solidFill>
              </a:rPr>
              <a:t>目的・範囲</a:t>
            </a:r>
            <a:endParaRPr kumimoji="1" lang="ja-JP" altLang="en-US" b="1" dirty="0">
              <a:solidFill>
                <a:schemeClr val="tx1"/>
              </a:solidFill>
            </a:endParaRPr>
          </a:p>
        </p:txBody>
      </p:sp>
      <p:sp>
        <p:nvSpPr>
          <p:cNvPr id="21" name="正方形/長方形 20"/>
          <p:cNvSpPr/>
          <p:nvPr/>
        </p:nvSpPr>
        <p:spPr>
          <a:xfrm>
            <a:off x="128464" y="4795104"/>
            <a:ext cx="1728000" cy="504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b="1" dirty="0" smtClean="0">
                <a:solidFill>
                  <a:schemeClr val="tx1"/>
                </a:solidFill>
              </a:rPr>
              <a:t>対価</a:t>
            </a:r>
            <a:endParaRPr kumimoji="1" lang="ja-JP" altLang="en-US" b="1" dirty="0">
              <a:solidFill>
                <a:schemeClr val="tx1"/>
              </a:solidFill>
            </a:endParaRPr>
          </a:p>
        </p:txBody>
      </p:sp>
      <p:sp>
        <p:nvSpPr>
          <p:cNvPr id="22" name="正方形/長方形 21"/>
          <p:cNvSpPr/>
          <p:nvPr/>
        </p:nvSpPr>
        <p:spPr>
          <a:xfrm>
            <a:off x="128464" y="5371152"/>
            <a:ext cx="1728000" cy="504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b="1" dirty="0" smtClean="0">
                <a:solidFill>
                  <a:schemeClr val="tx1"/>
                </a:solidFill>
              </a:rPr>
              <a:t>利用制限</a:t>
            </a:r>
            <a:endParaRPr kumimoji="1" lang="ja-JP" altLang="en-US" b="1" dirty="0">
              <a:solidFill>
                <a:schemeClr val="tx1"/>
              </a:solidFill>
            </a:endParaRPr>
          </a:p>
        </p:txBody>
      </p:sp>
      <p:sp>
        <p:nvSpPr>
          <p:cNvPr id="23" name="正方形/長方形 22"/>
          <p:cNvSpPr/>
          <p:nvPr/>
        </p:nvSpPr>
        <p:spPr>
          <a:xfrm>
            <a:off x="128588" y="5947200"/>
            <a:ext cx="1728000" cy="504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b="1" dirty="0" smtClean="0">
                <a:solidFill>
                  <a:schemeClr val="tx1"/>
                </a:solidFill>
              </a:rPr>
              <a:t>期間</a:t>
            </a:r>
            <a:endParaRPr kumimoji="1" lang="ja-JP" altLang="en-US" b="1" dirty="0">
              <a:solidFill>
                <a:schemeClr val="tx1"/>
              </a:solidFill>
            </a:endParaRPr>
          </a:p>
        </p:txBody>
      </p:sp>
      <p:sp>
        <p:nvSpPr>
          <p:cNvPr id="24" name="正方形/長方形 23"/>
          <p:cNvSpPr/>
          <p:nvPr/>
        </p:nvSpPr>
        <p:spPr>
          <a:xfrm>
            <a:off x="2072680" y="4219176"/>
            <a:ext cx="1728000" cy="504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dirty="0" smtClean="0">
                <a:solidFill>
                  <a:schemeClr val="tx1"/>
                </a:solidFill>
              </a:rPr>
              <a:t>展示</a:t>
            </a:r>
            <a:endParaRPr kumimoji="1" lang="ja-JP" altLang="en-US" dirty="0">
              <a:solidFill>
                <a:schemeClr val="tx1"/>
              </a:solidFill>
            </a:endParaRPr>
          </a:p>
        </p:txBody>
      </p:sp>
      <p:sp>
        <p:nvSpPr>
          <p:cNvPr id="25" name="正方形/長方形 24"/>
          <p:cNvSpPr/>
          <p:nvPr/>
        </p:nvSpPr>
        <p:spPr>
          <a:xfrm>
            <a:off x="2072680" y="4795104"/>
            <a:ext cx="1728000" cy="504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dirty="0" smtClean="0">
                <a:solidFill>
                  <a:schemeClr val="tx1"/>
                </a:solidFill>
              </a:rPr>
              <a:t>賞金等</a:t>
            </a:r>
            <a:endParaRPr kumimoji="1" lang="ja-JP" altLang="en-US" dirty="0">
              <a:solidFill>
                <a:schemeClr val="tx1"/>
              </a:solidFill>
            </a:endParaRPr>
          </a:p>
        </p:txBody>
      </p:sp>
      <p:sp>
        <p:nvSpPr>
          <p:cNvPr id="26" name="正方形/長方形 25"/>
          <p:cNvSpPr/>
          <p:nvPr/>
        </p:nvSpPr>
        <p:spPr>
          <a:xfrm>
            <a:off x="2072680" y="5371032"/>
            <a:ext cx="1728000" cy="504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dirty="0" smtClean="0">
                <a:solidFill>
                  <a:schemeClr val="tx1"/>
                </a:solidFill>
              </a:rPr>
              <a:t>独占</a:t>
            </a:r>
            <a:endParaRPr kumimoji="1" lang="ja-JP" altLang="en-US" dirty="0">
              <a:solidFill>
                <a:schemeClr val="tx1"/>
              </a:solidFill>
            </a:endParaRPr>
          </a:p>
        </p:txBody>
      </p:sp>
      <p:sp>
        <p:nvSpPr>
          <p:cNvPr id="27" name="正方形/長方形 26"/>
          <p:cNvSpPr/>
          <p:nvPr/>
        </p:nvSpPr>
        <p:spPr>
          <a:xfrm>
            <a:off x="2072680" y="5946960"/>
            <a:ext cx="1728000" cy="504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dirty="0" smtClean="0">
                <a:solidFill>
                  <a:schemeClr val="tx1"/>
                </a:solidFill>
              </a:rPr>
              <a:t>一定期間</a:t>
            </a:r>
            <a:endParaRPr kumimoji="1" lang="ja-JP" altLang="en-US" dirty="0">
              <a:solidFill>
                <a:schemeClr val="tx1"/>
              </a:solidFill>
            </a:endParaRPr>
          </a:p>
        </p:txBody>
      </p:sp>
      <p:sp>
        <p:nvSpPr>
          <p:cNvPr id="28" name="正方形/長方形 27"/>
          <p:cNvSpPr/>
          <p:nvPr/>
        </p:nvSpPr>
        <p:spPr>
          <a:xfrm>
            <a:off x="4232920" y="4219176"/>
            <a:ext cx="1728000" cy="504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dirty="0" smtClean="0">
                <a:solidFill>
                  <a:schemeClr val="tx1"/>
                </a:solidFill>
              </a:rPr>
              <a:t>印刷物</a:t>
            </a:r>
            <a:endParaRPr kumimoji="1" lang="ja-JP" altLang="en-US" dirty="0">
              <a:solidFill>
                <a:schemeClr val="tx1"/>
              </a:solidFill>
            </a:endParaRPr>
          </a:p>
        </p:txBody>
      </p:sp>
      <p:sp>
        <p:nvSpPr>
          <p:cNvPr id="29" name="正方形/長方形 28"/>
          <p:cNvSpPr/>
          <p:nvPr/>
        </p:nvSpPr>
        <p:spPr>
          <a:xfrm>
            <a:off x="4233600" y="4795104"/>
            <a:ext cx="1728000" cy="504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dirty="0" smtClean="0">
                <a:solidFill>
                  <a:schemeClr val="tx1"/>
                </a:solidFill>
              </a:rPr>
              <a:t>ロイヤリティ</a:t>
            </a:r>
            <a:endParaRPr kumimoji="1" lang="ja-JP" altLang="en-US" dirty="0">
              <a:solidFill>
                <a:schemeClr val="tx1"/>
              </a:solidFill>
            </a:endParaRPr>
          </a:p>
        </p:txBody>
      </p:sp>
      <p:sp>
        <p:nvSpPr>
          <p:cNvPr id="30" name="正方形/長方形 29"/>
          <p:cNvSpPr/>
          <p:nvPr/>
        </p:nvSpPr>
        <p:spPr>
          <a:xfrm>
            <a:off x="4233600" y="5371032"/>
            <a:ext cx="1728000" cy="504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dirty="0" smtClean="0">
                <a:solidFill>
                  <a:schemeClr val="tx1"/>
                </a:solidFill>
              </a:rPr>
              <a:t>非独占</a:t>
            </a:r>
            <a:endParaRPr kumimoji="1" lang="ja-JP" altLang="en-US" dirty="0">
              <a:solidFill>
                <a:schemeClr val="tx1"/>
              </a:solidFill>
            </a:endParaRPr>
          </a:p>
        </p:txBody>
      </p:sp>
      <p:sp>
        <p:nvSpPr>
          <p:cNvPr id="31" name="正方形/長方形 30"/>
          <p:cNvSpPr/>
          <p:nvPr/>
        </p:nvSpPr>
        <p:spPr>
          <a:xfrm>
            <a:off x="4233463" y="5946960"/>
            <a:ext cx="1728000" cy="504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dirty="0" smtClean="0">
                <a:solidFill>
                  <a:schemeClr val="tx1"/>
                </a:solidFill>
              </a:rPr>
              <a:t>制限なし</a:t>
            </a:r>
            <a:endParaRPr kumimoji="1" lang="ja-JP" altLang="en-US" dirty="0">
              <a:solidFill>
                <a:schemeClr val="tx1"/>
              </a:solidFill>
            </a:endParaRPr>
          </a:p>
        </p:txBody>
      </p:sp>
      <p:sp>
        <p:nvSpPr>
          <p:cNvPr id="32" name="正方形/長方形 31"/>
          <p:cNvSpPr/>
          <p:nvPr/>
        </p:nvSpPr>
        <p:spPr>
          <a:xfrm>
            <a:off x="3800652" y="4218936"/>
            <a:ext cx="432240" cy="50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en-US" altLang="ja-JP" dirty="0" smtClean="0">
                <a:solidFill>
                  <a:schemeClr val="tx1"/>
                </a:solidFill>
              </a:rPr>
              <a:t>or</a:t>
            </a:r>
            <a:endParaRPr kumimoji="1" lang="ja-JP" altLang="en-US" dirty="0">
              <a:solidFill>
                <a:schemeClr val="tx1"/>
              </a:solidFill>
            </a:endParaRPr>
          </a:p>
        </p:txBody>
      </p:sp>
      <p:sp>
        <p:nvSpPr>
          <p:cNvPr id="33" name="正方形/長方形 32"/>
          <p:cNvSpPr/>
          <p:nvPr/>
        </p:nvSpPr>
        <p:spPr>
          <a:xfrm>
            <a:off x="3800652" y="4795104"/>
            <a:ext cx="432240" cy="50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en-US" altLang="ja-JP" dirty="0" smtClean="0">
                <a:solidFill>
                  <a:schemeClr val="tx1"/>
                </a:solidFill>
              </a:rPr>
              <a:t>or</a:t>
            </a:r>
            <a:endParaRPr kumimoji="1" lang="ja-JP" altLang="en-US" dirty="0">
              <a:solidFill>
                <a:schemeClr val="tx1"/>
              </a:solidFill>
            </a:endParaRPr>
          </a:p>
        </p:txBody>
      </p:sp>
      <p:sp>
        <p:nvSpPr>
          <p:cNvPr id="34" name="正方形/長方形 33"/>
          <p:cNvSpPr/>
          <p:nvPr/>
        </p:nvSpPr>
        <p:spPr>
          <a:xfrm>
            <a:off x="3800652" y="5370792"/>
            <a:ext cx="432240" cy="50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en-US" altLang="ja-JP" dirty="0" smtClean="0">
                <a:solidFill>
                  <a:schemeClr val="tx1"/>
                </a:solidFill>
              </a:rPr>
              <a:t>or</a:t>
            </a:r>
            <a:endParaRPr kumimoji="1" lang="ja-JP" altLang="en-US" dirty="0">
              <a:solidFill>
                <a:schemeClr val="tx1"/>
              </a:solidFill>
            </a:endParaRPr>
          </a:p>
        </p:txBody>
      </p:sp>
      <p:sp>
        <p:nvSpPr>
          <p:cNvPr id="35" name="正方形/長方形 34"/>
          <p:cNvSpPr/>
          <p:nvPr/>
        </p:nvSpPr>
        <p:spPr>
          <a:xfrm>
            <a:off x="3800652" y="5946480"/>
            <a:ext cx="432240" cy="50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en-US" altLang="ja-JP" dirty="0" smtClean="0">
                <a:solidFill>
                  <a:schemeClr val="tx1"/>
                </a:solidFill>
              </a:rPr>
              <a:t>or</a:t>
            </a:r>
            <a:endParaRPr kumimoji="1" lang="ja-JP" altLang="en-US" dirty="0">
              <a:solidFill>
                <a:schemeClr val="tx1"/>
              </a:solidFill>
            </a:endParaRPr>
          </a:p>
        </p:txBody>
      </p:sp>
      <p:sp>
        <p:nvSpPr>
          <p:cNvPr id="36" name="正方形/長方形 35"/>
          <p:cNvSpPr/>
          <p:nvPr/>
        </p:nvSpPr>
        <p:spPr>
          <a:xfrm>
            <a:off x="5960920" y="4218816"/>
            <a:ext cx="432240" cy="50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en-US" altLang="ja-JP" dirty="0" smtClean="0">
                <a:solidFill>
                  <a:schemeClr val="tx1"/>
                </a:solidFill>
              </a:rPr>
              <a:t>or</a:t>
            </a:r>
            <a:endParaRPr kumimoji="1" lang="ja-JP" altLang="en-US" dirty="0">
              <a:solidFill>
                <a:schemeClr val="tx1"/>
              </a:solidFill>
            </a:endParaRPr>
          </a:p>
        </p:txBody>
      </p:sp>
      <p:sp>
        <p:nvSpPr>
          <p:cNvPr id="37" name="正方形/長方形 36"/>
          <p:cNvSpPr/>
          <p:nvPr/>
        </p:nvSpPr>
        <p:spPr>
          <a:xfrm>
            <a:off x="5960920" y="4794384"/>
            <a:ext cx="432240" cy="50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en-US" altLang="ja-JP" dirty="0" smtClean="0">
                <a:solidFill>
                  <a:schemeClr val="tx1"/>
                </a:solidFill>
              </a:rPr>
              <a:t>or</a:t>
            </a:r>
            <a:endParaRPr kumimoji="1" lang="ja-JP" altLang="en-US" dirty="0">
              <a:solidFill>
                <a:schemeClr val="tx1"/>
              </a:solidFill>
            </a:endParaRPr>
          </a:p>
        </p:txBody>
      </p:sp>
      <p:sp>
        <p:nvSpPr>
          <p:cNvPr id="38" name="正方形/長方形 37"/>
          <p:cNvSpPr/>
          <p:nvPr/>
        </p:nvSpPr>
        <p:spPr>
          <a:xfrm>
            <a:off x="6393132" y="4217736"/>
            <a:ext cx="1728000" cy="504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dirty="0" smtClean="0">
                <a:solidFill>
                  <a:schemeClr val="tx1"/>
                </a:solidFill>
              </a:rPr>
              <a:t>商品化</a:t>
            </a:r>
            <a:endParaRPr kumimoji="1" lang="ja-JP" altLang="en-US" dirty="0">
              <a:solidFill>
                <a:schemeClr val="tx1"/>
              </a:solidFill>
            </a:endParaRPr>
          </a:p>
        </p:txBody>
      </p:sp>
      <p:sp>
        <p:nvSpPr>
          <p:cNvPr id="39" name="正方形/長方形 38"/>
          <p:cNvSpPr/>
          <p:nvPr/>
        </p:nvSpPr>
        <p:spPr>
          <a:xfrm>
            <a:off x="6392480" y="4794144"/>
            <a:ext cx="1728000" cy="504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dirty="0" smtClean="0">
                <a:solidFill>
                  <a:schemeClr val="tx1"/>
                </a:solidFill>
              </a:rPr>
              <a:t>なし</a:t>
            </a:r>
            <a:endParaRPr kumimoji="1" lang="ja-JP" altLang="en-US" dirty="0">
              <a:solidFill>
                <a:schemeClr val="tx1"/>
              </a:solidFill>
            </a:endParaRPr>
          </a:p>
        </p:txBody>
      </p:sp>
      <p:sp>
        <p:nvSpPr>
          <p:cNvPr id="40" name="正方形/長方形 39"/>
          <p:cNvSpPr/>
          <p:nvPr/>
        </p:nvSpPr>
        <p:spPr>
          <a:xfrm>
            <a:off x="8120480" y="4219200"/>
            <a:ext cx="432240" cy="50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dirty="0" smtClean="0">
                <a:solidFill>
                  <a:schemeClr val="tx1"/>
                </a:solidFill>
              </a:rPr>
              <a:t>等</a:t>
            </a:r>
            <a:endParaRPr kumimoji="1" lang="ja-JP" altLang="en-US" dirty="0">
              <a:solidFill>
                <a:schemeClr val="tx1"/>
              </a:solidFill>
            </a:endParaRPr>
          </a:p>
        </p:txBody>
      </p:sp>
      <p:sp>
        <p:nvSpPr>
          <p:cNvPr id="41" name="正方形/長方形 40"/>
          <p:cNvSpPr/>
          <p:nvPr/>
        </p:nvSpPr>
        <p:spPr>
          <a:xfrm>
            <a:off x="8121600" y="4795200"/>
            <a:ext cx="432240" cy="50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dirty="0" smtClean="0">
                <a:solidFill>
                  <a:schemeClr val="tx1"/>
                </a:solidFill>
              </a:rPr>
              <a:t>等</a:t>
            </a:r>
            <a:endParaRPr kumimoji="1" lang="ja-JP" altLang="en-US" dirty="0">
              <a:solidFill>
                <a:schemeClr val="tx1"/>
              </a:solidFill>
            </a:endParaRPr>
          </a:p>
        </p:txBody>
      </p:sp>
      <p:sp>
        <p:nvSpPr>
          <p:cNvPr id="42"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7655041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chemeClr val="accent5">
              <a:lumMod val="40000"/>
              <a:lumOff val="60000"/>
            </a:schemeClr>
          </a:solidFill>
        </p:spPr>
        <p:txBody>
          <a:bodyPr/>
          <a:lstStyle/>
          <a:p>
            <a:r>
              <a:rPr kumimoji="1" lang="en-US" altLang="ja-JP" dirty="0" smtClean="0"/>
              <a:t>13-02</a:t>
            </a:r>
            <a:r>
              <a:rPr kumimoji="1" lang="ja-JP" altLang="en-US" dirty="0" smtClean="0"/>
              <a:t>　コンペにおいて留意すべきこと</a:t>
            </a:r>
            <a:endParaRPr kumimoji="1" lang="ja-JP" altLang="en-US" dirty="0"/>
          </a:p>
        </p:txBody>
      </p:sp>
      <p:sp>
        <p:nvSpPr>
          <p:cNvPr id="6" name="コンテンツ プレースホルダー 5"/>
          <p:cNvSpPr>
            <a:spLocks noGrp="1"/>
          </p:cNvSpPr>
          <p:nvPr>
            <p:ph idx="1"/>
          </p:nvPr>
        </p:nvSpPr>
        <p:spPr>
          <a:xfrm>
            <a:off x="128464" y="1265720"/>
            <a:ext cx="9649072" cy="1512000"/>
          </a:xfrm>
          <a:solidFill>
            <a:schemeClr val="accent5">
              <a:lumMod val="20000"/>
              <a:lumOff val="80000"/>
            </a:schemeClr>
          </a:solidFill>
        </p:spPr>
        <p:txBody>
          <a:bodyPr/>
          <a:lstStyle/>
          <a:p>
            <a:r>
              <a:rPr lang="ja-JP" altLang="en-US" dirty="0"/>
              <a:t>応募要領に、著作者人格権の「不行使特約」の形で規定されている場合が多い</a:t>
            </a:r>
            <a:r>
              <a:rPr lang="ja-JP" altLang="en-US" dirty="0" smtClean="0"/>
              <a:t>。</a:t>
            </a:r>
            <a:endParaRPr kumimoji="1" lang="en-US" altLang="ja-JP" dirty="0" smtClean="0"/>
          </a:p>
          <a:p>
            <a:r>
              <a:rPr kumimoji="1" lang="ja-JP" altLang="en-US" dirty="0" smtClean="0"/>
              <a:t>公表権：デザインの公表範囲・時期等に関する規定</a:t>
            </a:r>
            <a:endParaRPr kumimoji="1" lang="en-US" altLang="ja-JP" dirty="0" smtClean="0"/>
          </a:p>
          <a:p>
            <a:r>
              <a:rPr kumimoji="1" lang="ja-JP" altLang="en-US" dirty="0" smtClean="0"/>
              <a:t>氏名表示権：デザイナーの氏名表示に関する規定</a:t>
            </a:r>
            <a:endParaRPr kumimoji="1" lang="en-US" altLang="ja-JP" dirty="0" smtClean="0"/>
          </a:p>
          <a:p>
            <a:r>
              <a:rPr kumimoji="1" lang="ja-JP" altLang="en-US" dirty="0" smtClean="0"/>
              <a:t>同一性保持権：デザインの修正、変更、加工等の使用に関する規定。</a:t>
            </a:r>
            <a:endParaRPr kumimoji="1" lang="en-US" altLang="ja-JP" dirty="0" smtClean="0"/>
          </a:p>
        </p:txBody>
      </p:sp>
      <p:sp>
        <p:nvSpPr>
          <p:cNvPr id="7" name="テキスト プレースホルダー 6"/>
          <p:cNvSpPr>
            <a:spLocks noGrp="1"/>
          </p:cNvSpPr>
          <p:nvPr>
            <p:ph type="body" sz="quarter" idx="10"/>
          </p:nvPr>
        </p:nvSpPr>
        <p:spPr/>
        <p:txBody>
          <a:bodyPr/>
          <a:lstStyle/>
          <a:p>
            <a:pPr marL="0" indent="0">
              <a:buNone/>
            </a:pPr>
            <a:r>
              <a:rPr kumimoji="1" lang="ja-JP" altLang="en-US" sz="2400" dirty="0" smtClean="0">
                <a:solidFill>
                  <a:schemeClr val="accent5">
                    <a:lumMod val="50000"/>
                  </a:schemeClr>
                </a:solidFill>
              </a:rPr>
              <a:t>著作者人格権に関する規定</a:t>
            </a:r>
            <a:endParaRPr kumimoji="1" lang="ja-JP" altLang="en-US" sz="2400" dirty="0">
              <a:solidFill>
                <a:schemeClr val="accent5">
                  <a:lumMod val="50000"/>
                </a:schemeClr>
              </a:solidFill>
            </a:endParaRPr>
          </a:p>
        </p:txBody>
      </p:sp>
      <p:sp>
        <p:nvSpPr>
          <p:cNvPr id="5" name="スライド番号プレースホルダー 4"/>
          <p:cNvSpPr>
            <a:spLocks noGrp="1"/>
          </p:cNvSpPr>
          <p:nvPr>
            <p:ph type="sldNum" sz="quarter" idx="12"/>
          </p:nvPr>
        </p:nvSpPr>
        <p:spPr/>
        <p:txBody>
          <a:bodyPr/>
          <a:lstStyle/>
          <a:p>
            <a:fld id="{0B1296A0-BB5A-491C-8A3A-2721A8AE2E9D}" type="slidenum">
              <a:rPr lang="ja-JP" altLang="en-US" smtClean="0"/>
              <a:pPr/>
              <a:t>12</a:t>
            </a:fld>
            <a:endParaRPr lang="ja-JP" altLang="en-US" dirty="0"/>
          </a:p>
        </p:txBody>
      </p:sp>
      <p:sp>
        <p:nvSpPr>
          <p:cNvPr id="8" name="テキスト プレースホルダー 6"/>
          <p:cNvSpPr txBox="1">
            <a:spLocks/>
          </p:cNvSpPr>
          <p:nvPr/>
        </p:nvSpPr>
        <p:spPr bwMode="auto">
          <a:xfrm>
            <a:off x="129534" y="3067940"/>
            <a:ext cx="9648000" cy="43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71464" indent="-371464"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cs typeface="+mn-cs"/>
              </a:defRPr>
            </a:lvl1pPr>
            <a:lvl2pPr marL="804838" indent="-309553"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defRPr>
            </a:lvl2pPr>
            <a:lvl3pPr marL="1238212" indent="-247642"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defRPr>
            </a:lvl3pPr>
            <a:lvl4pPr marL="1733497" indent="-247642"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defRPr>
            </a:lvl4pPr>
            <a:lvl5pPr marL="2228781" indent="-247642"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defRPr>
            </a:lvl5pPr>
            <a:lvl6pPr marL="2724066" indent="-247642" algn="l" rtl="0" eaLnBrk="1" fontAlgn="base" hangingPunct="1">
              <a:spcBef>
                <a:spcPct val="20000"/>
              </a:spcBef>
              <a:spcAft>
                <a:spcPct val="0"/>
              </a:spcAft>
              <a:buChar char="»"/>
              <a:defRPr kumimoji="1" sz="2167">
                <a:solidFill>
                  <a:schemeClr val="tx1"/>
                </a:solidFill>
                <a:latin typeface="+mn-lt"/>
                <a:ea typeface="+mn-ea"/>
              </a:defRPr>
            </a:lvl6pPr>
            <a:lvl7pPr marL="3219351" indent="-247642" algn="l" rtl="0" eaLnBrk="1" fontAlgn="base" hangingPunct="1">
              <a:spcBef>
                <a:spcPct val="20000"/>
              </a:spcBef>
              <a:spcAft>
                <a:spcPct val="0"/>
              </a:spcAft>
              <a:buChar char="»"/>
              <a:defRPr kumimoji="1" sz="2167">
                <a:solidFill>
                  <a:schemeClr val="tx1"/>
                </a:solidFill>
                <a:latin typeface="+mn-lt"/>
                <a:ea typeface="+mn-ea"/>
              </a:defRPr>
            </a:lvl7pPr>
            <a:lvl8pPr marL="3714636" indent="-247642" algn="l" rtl="0" eaLnBrk="1" fontAlgn="base" hangingPunct="1">
              <a:spcBef>
                <a:spcPct val="20000"/>
              </a:spcBef>
              <a:spcAft>
                <a:spcPct val="0"/>
              </a:spcAft>
              <a:buChar char="»"/>
              <a:defRPr kumimoji="1" sz="2167">
                <a:solidFill>
                  <a:schemeClr val="tx1"/>
                </a:solidFill>
                <a:latin typeface="+mn-lt"/>
                <a:ea typeface="+mn-ea"/>
              </a:defRPr>
            </a:lvl8pPr>
            <a:lvl9pPr marL="4209920" indent="-247642" algn="l" rtl="0" eaLnBrk="1" fontAlgn="base" hangingPunct="1">
              <a:spcBef>
                <a:spcPct val="20000"/>
              </a:spcBef>
              <a:spcAft>
                <a:spcPct val="0"/>
              </a:spcAft>
              <a:buChar char="»"/>
              <a:defRPr kumimoji="1" sz="2167">
                <a:solidFill>
                  <a:schemeClr val="tx1"/>
                </a:solidFill>
                <a:latin typeface="+mn-lt"/>
                <a:ea typeface="+mn-ea"/>
              </a:defRPr>
            </a:lvl9pPr>
          </a:lstStyle>
          <a:p>
            <a:pPr marL="0" indent="0">
              <a:buFont typeface="Wingdings" panose="05000000000000000000" pitchFamily="2" charset="2"/>
              <a:buNone/>
            </a:pPr>
            <a:r>
              <a:rPr lang="ja-JP" altLang="en-US" sz="2400" kern="0" dirty="0" smtClean="0">
                <a:solidFill>
                  <a:schemeClr val="accent5">
                    <a:lumMod val="50000"/>
                  </a:schemeClr>
                </a:solidFill>
              </a:rPr>
              <a:t>その他の規定</a:t>
            </a:r>
            <a:endParaRPr lang="ja-JP" altLang="en-US" sz="2400" kern="0" dirty="0">
              <a:solidFill>
                <a:schemeClr val="accent5">
                  <a:lumMod val="50000"/>
                </a:schemeClr>
              </a:solidFill>
            </a:endParaRPr>
          </a:p>
        </p:txBody>
      </p:sp>
      <p:sp>
        <p:nvSpPr>
          <p:cNvPr id="9" name="コンテンツ プレースホルダー 5"/>
          <p:cNvSpPr txBox="1">
            <a:spLocks/>
          </p:cNvSpPr>
          <p:nvPr/>
        </p:nvSpPr>
        <p:spPr bwMode="auto">
          <a:xfrm>
            <a:off x="129600" y="3643200"/>
            <a:ext cx="9649072" cy="1440000"/>
          </a:xfrm>
          <a:prstGeom prst="rect">
            <a:avLst/>
          </a:prstGeom>
          <a:solidFill>
            <a:schemeClr val="accent5">
              <a:lumMod val="20000"/>
              <a:lumOff val="8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71464" indent="-371464"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cs typeface="+mn-cs"/>
              </a:defRPr>
            </a:lvl1pPr>
            <a:lvl2pPr marL="804838" indent="-309553"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defRPr>
            </a:lvl2pPr>
            <a:lvl3pPr marL="1238212" indent="-247642"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defRPr>
            </a:lvl3pPr>
            <a:lvl4pPr marL="1733497" indent="-247642"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defRPr>
            </a:lvl4pPr>
            <a:lvl5pPr marL="2228781" indent="-247642"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defRPr>
            </a:lvl5pPr>
            <a:lvl6pPr marL="2724066" indent="-247642" algn="l" rtl="0" eaLnBrk="1" fontAlgn="base" hangingPunct="1">
              <a:spcBef>
                <a:spcPct val="20000"/>
              </a:spcBef>
              <a:spcAft>
                <a:spcPct val="0"/>
              </a:spcAft>
              <a:buChar char="»"/>
              <a:defRPr kumimoji="1" sz="2167">
                <a:solidFill>
                  <a:schemeClr val="tx1"/>
                </a:solidFill>
                <a:latin typeface="+mn-lt"/>
                <a:ea typeface="+mn-ea"/>
              </a:defRPr>
            </a:lvl6pPr>
            <a:lvl7pPr marL="3219351" indent="-247642" algn="l" rtl="0" eaLnBrk="1" fontAlgn="base" hangingPunct="1">
              <a:spcBef>
                <a:spcPct val="20000"/>
              </a:spcBef>
              <a:spcAft>
                <a:spcPct val="0"/>
              </a:spcAft>
              <a:buChar char="»"/>
              <a:defRPr kumimoji="1" sz="2167">
                <a:solidFill>
                  <a:schemeClr val="tx1"/>
                </a:solidFill>
                <a:latin typeface="+mn-lt"/>
                <a:ea typeface="+mn-ea"/>
              </a:defRPr>
            </a:lvl7pPr>
            <a:lvl8pPr marL="3714636" indent="-247642" algn="l" rtl="0" eaLnBrk="1" fontAlgn="base" hangingPunct="1">
              <a:spcBef>
                <a:spcPct val="20000"/>
              </a:spcBef>
              <a:spcAft>
                <a:spcPct val="0"/>
              </a:spcAft>
              <a:buChar char="»"/>
              <a:defRPr kumimoji="1" sz="2167">
                <a:solidFill>
                  <a:schemeClr val="tx1"/>
                </a:solidFill>
                <a:latin typeface="+mn-lt"/>
                <a:ea typeface="+mn-ea"/>
              </a:defRPr>
            </a:lvl8pPr>
            <a:lvl9pPr marL="4209920" indent="-247642" algn="l" rtl="0" eaLnBrk="1" fontAlgn="base" hangingPunct="1">
              <a:spcBef>
                <a:spcPct val="20000"/>
              </a:spcBef>
              <a:spcAft>
                <a:spcPct val="0"/>
              </a:spcAft>
              <a:buChar char="»"/>
              <a:defRPr kumimoji="1" sz="2167">
                <a:solidFill>
                  <a:schemeClr val="tx1"/>
                </a:solidFill>
                <a:latin typeface="+mn-lt"/>
                <a:ea typeface="+mn-ea"/>
              </a:defRPr>
            </a:lvl9pPr>
          </a:lstStyle>
          <a:p>
            <a:r>
              <a:rPr lang="ja-JP" altLang="en-US" kern="0" dirty="0" smtClean="0"/>
              <a:t>その他の知的財産権（特許権、実用新案権、意匠権、商標権等）についての取扱いに関する規定</a:t>
            </a:r>
            <a:endParaRPr lang="en-US" altLang="ja-JP" kern="0" dirty="0" smtClean="0"/>
          </a:p>
          <a:p>
            <a:r>
              <a:rPr lang="ja-JP" altLang="en-US" kern="0" dirty="0" smtClean="0"/>
              <a:t>応募作品の無断使用・出願の禁止に関する規定</a:t>
            </a:r>
            <a:endParaRPr lang="en-US" altLang="ja-JP" kern="0" dirty="0" smtClean="0"/>
          </a:p>
          <a:p>
            <a:r>
              <a:rPr lang="ja-JP" altLang="en-US" kern="0" dirty="0" smtClean="0"/>
              <a:t>秘密保持義務（受賞まで作品を公開しない等）に関する規定</a:t>
            </a:r>
            <a:endParaRPr lang="ja-JP" altLang="en-US" kern="0" dirty="0"/>
          </a:p>
        </p:txBody>
      </p:sp>
      <p:sp>
        <p:nvSpPr>
          <p:cNvPr id="10"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35949062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chemeClr val="accent5">
              <a:lumMod val="40000"/>
              <a:lumOff val="60000"/>
            </a:schemeClr>
          </a:solidFill>
        </p:spPr>
        <p:txBody>
          <a:bodyPr/>
          <a:lstStyle/>
          <a:p>
            <a:r>
              <a:rPr kumimoji="1" lang="en-US" altLang="ja-JP" dirty="0" smtClean="0"/>
              <a:t>13-03</a:t>
            </a:r>
            <a:br>
              <a:rPr kumimoji="1" lang="en-US" altLang="ja-JP" dirty="0" smtClean="0"/>
            </a:br>
            <a:r>
              <a:rPr kumimoji="1" lang="ja-JP" altLang="en-US" dirty="0" smtClean="0"/>
              <a:t>海外のクライアントとの契約において</a:t>
            </a:r>
            <a:r>
              <a:rPr kumimoji="1" lang="en-US" altLang="ja-JP" dirty="0" smtClean="0"/>
              <a:t/>
            </a:r>
            <a:br>
              <a:rPr kumimoji="1" lang="en-US" altLang="ja-JP" dirty="0" smtClean="0"/>
            </a:br>
            <a:r>
              <a:rPr kumimoji="1" lang="ja-JP" altLang="en-US" dirty="0" smtClean="0"/>
              <a:t>留意すべきこと</a:t>
            </a:r>
            <a:endParaRPr kumimoji="1" lang="ja-JP" altLang="en-US" dirty="0"/>
          </a:p>
        </p:txBody>
      </p:sp>
      <p:sp>
        <p:nvSpPr>
          <p:cNvPr id="4" name="スライド番号プレースホルダー 3"/>
          <p:cNvSpPr>
            <a:spLocks noGrp="1"/>
          </p:cNvSpPr>
          <p:nvPr>
            <p:ph type="sldNum" sz="quarter" idx="11"/>
          </p:nvPr>
        </p:nvSpPr>
        <p:spPr/>
        <p:txBody>
          <a:bodyPr/>
          <a:lstStyle/>
          <a:p>
            <a:fld id="{0B1296A0-BB5A-491C-8A3A-2721A8AE2E9D}" type="slidenum">
              <a:rPr lang="ja-JP" altLang="en-US" smtClean="0"/>
              <a:pPr/>
              <a:t>13</a:t>
            </a:fld>
            <a:endParaRPr lang="ja-JP" altLang="en-US" dirty="0"/>
          </a:p>
        </p:txBody>
      </p:sp>
      <p:sp>
        <p:nvSpPr>
          <p:cNvPr id="5"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2703568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chemeClr val="accent5">
              <a:lumMod val="40000"/>
              <a:lumOff val="60000"/>
            </a:schemeClr>
          </a:solidFill>
        </p:spPr>
        <p:txBody>
          <a:bodyPr/>
          <a:lstStyle/>
          <a:p>
            <a:r>
              <a:rPr kumimoji="1" lang="en-US" altLang="ja-JP" dirty="0" smtClean="0"/>
              <a:t>13-03</a:t>
            </a:r>
            <a:r>
              <a:rPr kumimoji="1" lang="ja-JP" altLang="en-US" dirty="0" smtClean="0"/>
              <a:t>　海外のクライアントとの契約において留意すべきこと</a:t>
            </a:r>
            <a:endParaRPr kumimoji="1" lang="ja-JP" altLang="en-US" dirty="0"/>
          </a:p>
        </p:txBody>
      </p:sp>
      <p:sp>
        <p:nvSpPr>
          <p:cNvPr id="3" name="コンテンツ プレースホルダー 2"/>
          <p:cNvSpPr>
            <a:spLocks noGrp="1"/>
          </p:cNvSpPr>
          <p:nvPr>
            <p:ph idx="1"/>
          </p:nvPr>
        </p:nvSpPr>
        <p:spPr>
          <a:xfrm>
            <a:off x="128464" y="692696"/>
            <a:ext cx="9649072" cy="2592000"/>
          </a:xfrm>
          <a:solidFill>
            <a:schemeClr val="accent5">
              <a:lumMod val="20000"/>
              <a:lumOff val="80000"/>
            </a:schemeClr>
          </a:solidFill>
        </p:spPr>
        <p:txBody>
          <a:bodyPr/>
          <a:lstStyle/>
          <a:p>
            <a:r>
              <a:rPr kumimoji="1" lang="ja-JP" altLang="en-US" dirty="0" smtClean="0"/>
              <a:t>海外のクライアントとの契約においては、宗教、風俗、習慣、言語、文化、社会、法律制度等の違いから、国内のクライアントとの契約以上に誤解や紛争が生じやすい。</a:t>
            </a:r>
            <a:endParaRPr kumimoji="1" lang="en-US" altLang="ja-JP" dirty="0" smtClean="0"/>
          </a:p>
          <a:p>
            <a:r>
              <a:rPr kumimoji="1" lang="ja-JP" altLang="en-US" dirty="0" smtClean="0"/>
              <a:t>契約書は、契約の成立や内容の証拠として重要な証拠となる。国内の場合と同様の視点に加えて、</a:t>
            </a:r>
            <a:r>
              <a:rPr kumimoji="1" lang="en-US" altLang="ja-JP" dirty="0" smtClean="0"/>
              <a:t/>
            </a:r>
            <a:br>
              <a:rPr kumimoji="1" lang="en-US" altLang="ja-JP" dirty="0" smtClean="0"/>
            </a:br>
            <a:r>
              <a:rPr kumimoji="1" lang="ja-JP" altLang="en-US" dirty="0" smtClean="0"/>
              <a:t>① 支払方法</a:t>
            </a:r>
            <a:r>
              <a:rPr kumimoji="1" lang="en-US" altLang="ja-JP" dirty="0" smtClean="0"/>
              <a:t/>
            </a:r>
            <a:br>
              <a:rPr kumimoji="1" lang="en-US" altLang="ja-JP" dirty="0" smtClean="0"/>
            </a:br>
            <a:r>
              <a:rPr kumimoji="1" lang="ja-JP" altLang="en-US" dirty="0" smtClean="0"/>
              <a:t>② 準拠法（どの国の法律が適用されるか）</a:t>
            </a:r>
            <a:r>
              <a:rPr kumimoji="1" lang="en-US" altLang="ja-JP" dirty="0" smtClean="0"/>
              <a:t/>
            </a:r>
            <a:br>
              <a:rPr kumimoji="1" lang="en-US" altLang="ja-JP" dirty="0" smtClean="0"/>
            </a:br>
            <a:r>
              <a:rPr kumimoji="1" lang="ja-JP" altLang="en-US" dirty="0" smtClean="0"/>
              <a:t>③ 管轄（どの国の裁判所に訴訟を起こすことができるか）</a:t>
            </a:r>
            <a:r>
              <a:rPr kumimoji="1" lang="en-US" altLang="ja-JP" dirty="0" smtClean="0"/>
              <a:t/>
            </a:r>
            <a:br>
              <a:rPr kumimoji="1" lang="en-US" altLang="ja-JP" dirty="0" smtClean="0"/>
            </a:br>
            <a:r>
              <a:rPr kumimoji="1" lang="ja-JP" altLang="en-US" dirty="0" smtClean="0"/>
              <a:t>といった点にも注意を要する。</a:t>
            </a:r>
            <a:endParaRPr kumimoji="1" lang="ja-JP" altLang="en-US" dirty="0"/>
          </a:p>
        </p:txBody>
      </p:sp>
      <p:sp>
        <p:nvSpPr>
          <p:cNvPr id="5" name="スライド番号プレースホルダー 4"/>
          <p:cNvSpPr>
            <a:spLocks noGrp="1"/>
          </p:cNvSpPr>
          <p:nvPr>
            <p:ph type="sldNum" sz="quarter" idx="11"/>
          </p:nvPr>
        </p:nvSpPr>
        <p:spPr/>
        <p:txBody>
          <a:bodyPr/>
          <a:lstStyle/>
          <a:p>
            <a:fld id="{0B1296A0-BB5A-491C-8A3A-2721A8AE2E9D}" type="slidenum">
              <a:rPr lang="ja-JP" altLang="en-US" smtClean="0"/>
              <a:pPr/>
              <a:t>14</a:t>
            </a:fld>
            <a:endParaRPr lang="ja-JP" altLang="en-US" dirty="0"/>
          </a:p>
        </p:txBody>
      </p:sp>
      <p:sp>
        <p:nvSpPr>
          <p:cNvPr id="6"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5167337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chemeClr val="accent5">
              <a:lumMod val="40000"/>
              <a:lumOff val="60000"/>
            </a:schemeClr>
          </a:solidFill>
        </p:spPr>
        <p:txBody>
          <a:bodyPr/>
          <a:lstStyle/>
          <a:p>
            <a:r>
              <a:rPr kumimoji="1" lang="en-US" altLang="ja-JP" dirty="0" smtClean="0"/>
              <a:t>13-03</a:t>
            </a:r>
            <a:r>
              <a:rPr kumimoji="1" lang="ja-JP" altLang="en-US" dirty="0" smtClean="0"/>
              <a:t>　海外のクライアントとの契約において留意すべきこと</a:t>
            </a:r>
            <a:endParaRPr kumimoji="1" lang="ja-JP" altLang="en-US" dirty="0"/>
          </a:p>
        </p:txBody>
      </p:sp>
      <p:sp>
        <p:nvSpPr>
          <p:cNvPr id="6" name="コンテンツ プレースホルダー 5"/>
          <p:cNvSpPr>
            <a:spLocks noGrp="1"/>
          </p:cNvSpPr>
          <p:nvPr>
            <p:ph idx="1"/>
          </p:nvPr>
        </p:nvSpPr>
        <p:spPr>
          <a:xfrm>
            <a:off x="128464" y="1265720"/>
            <a:ext cx="9649072" cy="2880000"/>
          </a:xfrm>
          <a:solidFill>
            <a:schemeClr val="accent5">
              <a:lumMod val="20000"/>
              <a:lumOff val="80000"/>
            </a:schemeClr>
          </a:solidFill>
        </p:spPr>
        <p:txBody>
          <a:bodyPr/>
          <a:lstStyle/>
          <a:p>
            <a:r>
              <a:rPr kumimoji="1" lang="ja-JP" altLang="en-US" dirty="0" smtClean="0"/>
              <a:t>① その金額</a:t>
            </a:r>
            <a:r>
              <a:rPr kumimoji="1" lang="en-US" altLang="ja-JP" dirty="0" smtClean="0"/>
              <a:t/>
            </a:r>
            <a:br>
              <a:rPr kumimoji="1" lang="en-US" altLang="ja-JP" dirty="0" smtClean="0"/>
            </a:br>
            <a:r>
              <a:rPr kumimoji="1" lang="ja-JP" altLang="en-US" dirty="0" smtClean="0"/>
              <a:t>② 支払期日</a:t>
            </a:r>
            <a:r>
              <a:rPr kumimoji="1" lang="en-US" altLang="ja-JP" dirty="0" smtClean="0"/>
              <a:t/>
            </a:r>
            <a:br>
              <a:rPr kumimoji="1" lang="en-US" altLang="ja-JP" dirty="0" smtClean="0"/>
            </a:br>
            <a:r>
              <a:rPr kumimoji="1" lang="ja-JP" altLang="en-US" dirty="0" smtClean="0"/>
              <a:t>③ 通貨等（例えば、円建て、ドル建て）</a:t>
            </a:r>
            <a:r>
              <a:rPr kumimoji="1" lang="en-US" altLang="ja-JP" dirty="0" smtClean="0"/>
              <a:t/>
            </a:r>
            <a:br>
              <a:rPr kumimoji="1" lang="en-US" altLang="ja-JP" dirty="0" smtClean="0"/>
            </a:br>
            <a:r>
              <a:rPr kumimoji="1" lang="ja-JP" altLang="en-US" dirty="0" smtClean="0"/>
              <a:t>④ 送金・為替手数料をどちらが負担するか</a:t>
            </a:r>
            <a:r>
              <a:rPr kumimoji="1" lang="en-US" altLang="ja-JP" dirty="0" smtClean="0"/>
              <a:t/>
            </a:r>
            <a:br>
              <a:rPr kumimoji="1" lang="en-US" altLang="ja-JP" dirty="0" smtClean="0"/>
            </a:br>
            <a:r>
              <a:rPr kumimoji="1" lang="ja-JP" altLang="en-US" dirty="0" smtClean="0"/>
              <a:t>が明示されているか。</a:t>
            </a:r>
            <a:endParaRPr kumimoji="1" lang="en-US" altLang="ja-JP" dirty="0" smtClean="0"/>
          </a:p>
          <a:p>
            <a:r>
              <a:rPr kumimoji="1" lang="ja-JP" altLang="en-US" dirty="0" smtClean="0"/>
              <a:t>例えば、特に支払いに関しては、可能な限り対価を受け取るタイミングを前倒しするなどの対応も大事となる。また、ロイヤリティの支払いが、売上に応じたものなのか、利益に応じたものなのかといった点や、その数値を確認する方法等、支払方法をめぐる点については、明確性を確保したい。</a:t>
            </a:r>
            <a:endParaRPr kumimoji="1" lang="ja-JP" altLang="en-US" dirty="0"/>
          </a:p>
        </p:txBody>
      </p:sp>
      <p:sp>
        <p:nvSpPr>
          <p:cNvPr id="7" name="テキスト プレースホルダー 6"/>
          <p:cNvSpPr>
            <a:spLocks noGrp="1"/>
          </p:cNvSpPr>
          <p:nvPr>
            <p:ph type="body" sz="quarter" idx="10"/>
          </p:nvPr>
        </p:nvSpPr>
        <p:spPr/>
        <p:txBody>
          <a:bodyPr/>
          <a:lstStyle/>
          <a:p>
            <a:pPr marL="0" indent="0">
              <a:buNone/>
            </a:pPr>
            <a:r>
              <a:rPr kumimoji="1" lang="ja-JP" altLang="en-US" sz="2400" dirty="0" smtClean="0">
                <a:solidFill>
                  <a:schemeClr val="accent5">
                    <a:lumMod val="50000"/>
                  </a:schemeClr>
                </a:solidFill>
              </a:rPr>
              <a:t>支払方法についての確認</a:t>
            </a:r>
            <a:endParaRPr kumimoji="1" lang="ja-JP" altLang="en-US" sz="2400" dirty="0">
              <a:solidFill>
                <a:schemeClr val="accent5">
                  <a:lumMod val="50000"/>
                </a:schemeClr>
              </a:solidFill>
            </a:endParaRPr>
          </a:p>
        </p:txBody>
      </p:sp>
      <p:sp>
        <p:nvSpPr>
          <p:cNvPr id="5" name="スライド番号プレースホルダー 4"/>
          <p:cNvSpPr>
            <a:spLocks noGrp="1"/>
          </p:cNvSpPr>
          <p:nvPr>
            <p:ph type="sldNum" sz="quarter" idx="12"/>
          </p:nvPr>
        </p:nvSpPr>
        <p:spPr/>
        <p:txBody>
          <a:bodyPr/>
          <a:lstStyle/>
          <a:p>
            <a:fld id="{0B1296A0-BB5A-491C-8A3A-2721A8AE2E9D}" type="slidenum">
              <a:rPr lang="ja-JP" altLang="en-US" smtClean="0"/>
              <a:pPr/>
              <a:t>15</a:t>
            </a:fld>
            <a:endParaRPr lang="ja-JP" altLang="en-US" dirty="0"/>
          </a:p>
        </p:txBody>
      </p:sp>
      <p:sp>
        <p:nvSpPr>
          <p:cNvPr id="8"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42125238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chemeClr val="accent5">
              <a:lumMod val="40000"/>
              <a:lumOff val="60000"/>
            </a:schemeClr>
          </a:solidFill>
        </p:spPr>
        <p:txBody>
          <a:bodyPr/>
          <a:lstStyle/>
          <a:p>
            <a:r>
              <a:rPr kumimoji="1" lang="en-US" altLang="ja-JP" dirty="0" smtClean="0"/>
              <a:t>13-03</a:t>
            </a:r>
            <a:r>
              <a:rPr kumimoji="1" lang="ja-JP" altLang="en-US" dirty="0" smtClean="0"/>
              <a:t>　海外のクライアントとの契約において留意すべきこと</a:t>
            </a:r>
            <a:endParaRPr kumimoji="1" lang="ja-JP" altLang="en-US" dirty="0"/>
          </a:p>
        </p:txBody>
      </p:sp>
      <p:sp>
        <p:nvSpPr>
          <p:cNvPr id="6" name="コンテンツ プレースホルダー 5"/>
          <p:cNvSpPr>
            <a:spLocks noGrp="1"/>
          </p:cNvSpPr>
          <p:nvPr>
            <p:ph idx="1"/>
          </p:nvPr>
        </p:nvSpPr>
        <p:spPr>
          <a:xfrm>
            <a:off x="128464" y="1265720"/>
            <a:ext cx="9649072" cy="1368000"/>
          </a:xfrm>
          <a:solidFill>
            <a:schemeClr val="accent5">
              <a:lumMod val="20000"/>
              <a:lumOff val="80000"/>
            </a:schemeClr>
          </a:solidFill>
        </p:spPr>
        <p:txBody>
          <a:bodyPr/>
          <a:lstStyle/>
          <a:p>
            <a:r>
              <a:rPr kumimoji="1" lang="ja-JP" altLang="en-US" dirty="0" smtClean="0"/>
              <a:t>例えば、フランスの企業と契約を結ぶ場合、その契約解釈をめぐって争いになったとき、日本の法律とフランスの法律のどちらに照らして判断するかを定めるのが「準拠法」に関する条項であり、これが規定される場合がある。</a:t>
            </a:r>
            <a:endParaRPr kumimoji="1" lang="en-US" altLang="ja-JP" dirty="0" smtClean="0"/>
          </a:p>
          <a:p>
            <a:r>
              <a:rPr kumimoji="1" lang="ja-JP" altLang="en-US" dirty="0" smtClean="0"/>
              <a:t>また、どこの国の裁判所で争うかを決める「管轄」についても規定される場合がある。</a:t>
            </a:r>
            <a:endParaRPr kumimoji="1" lang="ja-JP" altLang="en-US" dirty="0"/>
          </a:p>
        </p:txBody>
      </p:sp>
      <p:sp>
        <p:nvSpPr>
          <p:cNvPr id="7" name="テキスト プレースホルダー 6"/>
          <p:cNvSpPr>
            <a:spLocks noGrp="1"/>
          </p:cNvSpPr>
          <p:nvPr>
            <p:ph type="body" sz="quarter" idx="10"/>
          </p:nvPr>
        </p:nvSpPr>
        <p:spPr/>
        <p:txBody>
          <a:bodyPr/>
          <a:lstStyle/>
          <a:p>
            <a:pPr marL="0" indent="0">
              <a:buNone/>
            </a:pPr>
            <a:r>
              <a:rPr kumimoji="1" lang="ja-JP" altLang="en-US" sz="2400" dirty="0" smtClean="0">
                <a:solidFill>
                  <a:schemeClr val="accent5">
                    <a:lumMod val="50000"/>
                  </a:schemeClr>
                </a:solidFill>
              </a:rPr>
              <a:t>準拠法や管轄について</a:t>
            </a:r>
            <a:endParaRPr kumimoji="1" lang="ja-JP" altLang="en-US" sz="2400" dirty="0">
              <a:solidFill>
                <a:schemeClr val="accent5">
                  <a:lumMod val="50000"/>
                </a:schemeClr>
              </a:solidFill>
            </a:endParaRPr>
          </a:p>
        </p:txBody>
      </p:sp>
      <p:sp>
        <p:nvSpPr>
          <p:cNvPr id="5" name="スライド番号プレースホルダー 4"/>
          <p:cNvSpPr>
            <a:spLocks noGrp="1"/>
          </p:cNvSpPr>
          <p:nvPr>
            <p:ph type="sldNum" sz="quarter" idx="12"/>
          </p:nvPr>
        </p:nvSpPr>
        <p:spPr/>
        <p:txBody>
          <a:bodyPr/>
          <a:lstStyle/>
          <a:p>
            <a:fld id="{0B1296A0-BB5A-491C-8A3A-2721A8AE2E9D}" type="slidenum">
              <a:rPr lang="ja-JP" altLang="en-US" smtClean="0"/>
              <a:pPr/>
              <a:t>16</a:t>
            </a:fld>
            <a:endParaRPr lang="ja-JP" altLang="en-US" dirty="0"/>
          </a:p>
        </p:txBody>
      </p:sp>
      <p:sp>
        <p:nvSpPr>
          <p:cNvPr id="8" name="正方形/長方形 7"/>
          <p:cNvSpPr/>
          <p:nvPr/>
        </p:nvSpPr>
        <p:spPr>
          <a:xfrm>
            <a:off x="128588" y="2923200"/>
            <a:ext cx="6048000" cy="432048"/>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0000"/>
              </a:lnSpc>
            </a:pPr>
            <a:r>
              <a:rPr kumimoji="1" lang="en-US" altLang="ja-JP" sz="2400" dirty="0" smtClean="0">
                <a:solidFill>
                  <a:schemeClr val="tx1"/>
                </a:solidFill>
              </a:rPr>
              <a:t>【</a:t>
            </a:r>
            <a:r>
              <a:rPr kumimoji="1" lang="ja-JP" altLang="en-US" sz="2400" dirty="0" smtClean="0">
                <a:solidFill>
                  <a:schemeClr val="tx1"/>
                </a:solidFill>
              </a:rPr>
              <a:t>例文</a:t>
            </a:r>
            <a:r>
              <a:rPr kumimoji="1" lang="en-US" altLang="ja-JP" sz="2400" dirty="0" smtClean="0">
                <a:solidFill>
                  <a:schemeClr val="tx1"/>
                </a:solidFill>
              </a:rPr>
              <a:t>】</a:t>
            </a:r>
            <a:r>
              <a:rPr kumimoji="1" lang="ja-JP" altLang="en-US" sz="2400" dirty="0" smtClean="0">
                <a:solidFill>
                  <a:schemeClr val="tx1"/>
                </a:solidFill>
              </a:rPr>
              <a:t>日本法を準拠法とする場合の条項</a:t>
            </a:r>
            <a:endParaRPr kumimoji="1" lang="ja-JP" altLang="en-US" sz="2400" dirty="0">
              <a:solidFill>
                <a:schemeClr val="tx1"/>
              </a:solidFill>
            </a:endParaRPr>
          </a:p>
        </p:txBody>
      </p:sp>
      <p:sp>
        <p:nvSpPr>
          <p:cNvPr id="9" name="正方形/長方形 8"/>
          <p:cNvSpPr/>
          <p:nvPr/>
        </p:nvSpPr>
        <p:spPr>
          <a:xfrm>
            <a:off x="128588" y="3499200"/>
            <a:ext cx="9648825" cy="280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lnSpc>
                <a:spcPct val="110000"/>
              </a:lnSpc>
              <a:buFont typeface="メイリオ" panose="020B0604030504040204" pitchFamily="50" charset="-128"/>
              <a:buChar char="○"/>
            </a:pPr>
            <a:r>
              <a:rPr kumimoji="1" lang="en-US" altLang="ja-JP" dirty="0" smtClean="0">
                <a:solidFill>
                  <a:schemeClr val="tx1"/>
                </a:solidFill>
              </a:rPr>
              <a:t>GOVERNING LAW</a:t>
            </a:r>
            <a:br>
              <a:rPr kumimoji="1" lang="en-US" altLang="ja-JP" dirty="0" smtClean="0">
                <a:solidFill>
                  <a:schemeClr val="tx1"/>
                </a:solidFill>
              </a:rPr>
            </a:br>
            <a:r>
              <a:rPr kumimoji="1" lang="en-US" altLang="ja-JP" dirty="0" smtClean="0">
                <a:solidFill>
                  <a:schemeClr val="tx1"/>
                </a:solidFill>
              </a:rPr>
              <a:t>This Agreement shall be governed by and construed in accordance with the laws of Japan.</a:t>
            </a:r>
            <a:endParaRPr kumimoji="1" lang="ja-JP" altLang="en-US" dirty="0">
              <a:solidFill>
                <a:srgbClr val="FF0000"/>
              </a:solidFill>
            </a:endParaRPr>
          </a:p>
        </p:txBody>
      </p:sp>
      <p:sp>
        <p:nvSpPr>
          <p:cNvPr id="10"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41195181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chemeClr val="accent5">
              <a:lumMod val="40000"/>
              <a:lumOff val="60000"/>
            </a:schemeClr>
          </a:solidFill>
        </p:spPr>
        <p:txBody>
          <a:bodyPr/>
          <a:lstStyle/>
          <a:p>
            <a:r>
              <a:rPr kumimoji="1" lang="en-US" altLang="ja-JP" dirty="0" smtClean="0"/>
              <a:t>13-04</a:t>
            </a:r>
            <a:br>
              <a:rPr kumimoji="1" lang="en-US" altLang="ja-JP" dirty="0" smtClean="0"/>
            </a:br>
            <a:r>
              <a:rPr kumimoji="1" lang="ja-JP" altLang="en-US" dirty="0" smtClean="0"/>
              <a:t>下請法とは</a:t>
            </a:r>
            <a:endParaRPr kumimoji="1" lang="ja-JP" altLang="en-US" dirty="0"/>
          </a:p>
        </p:txBody>
      </p:sp>
      <p:sp>
        <p:nvSpPr>
          <p:cNvPr id="4" name="スライド番号プレースホルダー 3"/>
          <p:cNvSpPr>
            <a:spLocks noGrp="1"/>
          </p:cNvSpPr>
          <p:nvPr>
            <p:ph type="sldNum" sz="quarter" idx="11"/>
          </p:nvPr>
        </p:nvSpPr>
        <p:spPr/>
        <p:txBody>
          <a:bodyPr/>
          <a:lstStyle/>
          <a:p>
            <a:fld id="{0B1296A0-BB5A-491C-8A3A-2721A8AE2E9D}" type="slidenum">
              <a:rPr lang="ja-JP" altLang="en-US" smtClean="0"/>
              <a:pPr/>
              <a:t>17</a:t>
            </a:fld>
            <a:endParaRPr lang="ja-JP" altLang="en-US" dirty="0"/>
          </a:p>
        </p:txBody>
      </p:sp>
      <p:sp>
        <p:nvSpPr>
          <p:cNvPr id="5"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4847072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chemeClr val="accent5">
              <a:lumMod val="40000"/>
              <a:lumOff val="60000"/>
            </a:schemeClr>
          </a:solidFill>
        </p:spPr>
        <p:txBody>
          <a:bodyPr/>
          <a:lstStyle/>
          <a:p>
            <a:r>
              <a:rPr kumimoji="1" lang="en-US" altLang="ja-JP" dirty="0" smtClean="0"/>
              <a:t>13-04</a:t>
            </a:r>
            <a:r>
              <a:rPr kumimoji="1" lang="ja-JP" altLang="en-US" dirty="0" smtClean="0"/>
              <a:t>　下請法とは</a:t>
            </a:r>
            <a:endParaRPr kumimoji="1" lang="ja-JP" altLang="en-US" dirty="0"/>
          </a:p>
        </p:txBody>
      </p:sp>
      <p:sp>
        <p:nvSpPr>
          <p:cNvPr id="3" name="コンテンツ プレースホルダー 2"/>
          <p:cNvSpPr>
            <a:spLocks noGrp="1"/>
          </p:cNvSpPr>
          <p:nvPr>
            <p:ph idx="1"/>
          </p:nvPr>
        </p:nvSpPr>
        <p:spPr>
          <a:xfrm>
            <a:off x="128464" y="692696"/>
            <a:ext cx="9649072" cy="1368000"/>
          </a:xfrm>
          <a:solidFill>
            <a:schemeClr val="accent5">
              <a:lumMod val="20000"/>
              <a:lumOff val="80000"/>
            </a:schemeClr>
          </a:solidFill>
        </p:spPr>
        <p:txBody>
          <a:bodyPr/>
          <a:lstStyle/>
          <a:p>
            <a:r>
              <a:rPr kumimoji="1" lang="ja-JP" altLang="en-US" dirty="0" smtClean="0"/>
              <a:t>下請法とは、例えばデザインの提供を内容とする契約について、デザイナーに不当に不利な契約とならないよう、規制するルールである。</a:t>
            </a:r>
            <a:endParaRPr kumimoji="1" lang="en-US" altLang="ja-JP" dirty="0" smtClean="0"/>
          </a:p>
          <a:p>
            <a:r>
              <a:rPr kumimoji="1" lang="ja-JP" altLang="en-US" dirty="0" smtClean="0"/>
              <a:t>したがって、デザイナーは企業との契約をする場合、下請法に違反する契約でないかという点に注意する必要がある。</a:t>
            </a:r>
            <a:endParaRPr kumimoji="1" lang="ja-JP" altLang="en-US" dirty="0"/>
          </a:p>
        </p:txBody>
      </p:sp>
      <p:sp>
        <p:nvSpPr>
          <p:cNvPr id="5" name="スライド番号プレースホルダー 4"/>
          <p:cNvSpPr>
            <a:spLocks noGrp="1"/>
          </p:cNvSpPr>
          <p:nvPr>
            <p:ph type="sldNum" sz="quarter" idx="11"/>
          </p:nvPr>
        </p:nvSpPr>
        <p:spPr/>
        <p:txBody>
          <a:bodyPr/>
          <a:lstStyle/>
          <a:p>
            <a:fld id="{0B1296A0-BB5A-491C-8A3A-2721A8AE2E9D}" type="slidenum">
              <a:rPr lang="ja-JP" altLang="en-US" smtClean="0"/>
              <a:pPr/>
              <a:t>18</a:t>
            </a:fld>
            <a:endParaRPr lang="ja-JP" altLang="en-US" dirty="0"/>
          </a:p>
        </p:txBody>
      </p:sp>
      <p:sp>
        <p:nvSpPr>
          <p:cNvPr id="6" name="正方形/長方形 5"/>
          <p:cNvSpPr/>
          <p:nvPr/>
        </p:nvSpPr>
        <p:spPr>
          <a:xfrm>
            <a:off x="128588" y="2347200"/>
            <a:ext cx="5472000" cy="432048"/>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0000"/>
              </a:lnSpc>
            </a:pPr>
            <a:r>
              <a:rPr kumimoji="1" lang="ja-JP" altLang="en-US" sz="2400" dirty="0" smtClean="0">
                <a:solidFill>
                  <a:schemeClr val="tx1"/>
                </a:solidFill>
              </a:rPr>
              <a:t>下請法によるデザイン制作契約の規制</a:t>
            </a:r>
            <a:endParaRPr kumimoji="1" lang="ja-JP" altLang="en-US" sz="2400" dirty="0">
              <a:solidFill>
                <a:schemeClr val="tx1"/>
              </a:solidFill>
            </a:endParaRPr>
          </a:p>
        </p:txBody>
      </p:sp>
      <p:sp>
        <p:nvSpPr>
          <p:cNvPr id="7" name="コンテンツ プレースホルダー 2"/>
          <p:cNvSpPr txBox="1">
            <a:spLocks/>
          </p:cNvSpPr>
          <p:nvPr/>
        </p:nvSpPr>
        <p:spPr bwMode="auto">
          <a:xfrm>
            <a:off x="129779" y="2923200"/>
            <a:ext cx="9649072" cy="33840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marL="371464" indent="-371464"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cs typeface="+mn-cs"/>
              </a:defRPr>
            </a:lvl1pPr>
            <a:lvl2pPr marL="804838" indent="-309553"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defRPr>
            </a:lvl2pPr>
            <a:lvl3pPr marL="1238212" indent="-247642"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defRPr>
            </a:lvl3pPr>
            <a:lvl4pPr marL="1733497" indent="-247642"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defRPr>
            </a:lvl4pPr>
            <a:lvl5pPr marL="2228781" indent="-247642"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defRPr>
            </a:lvl5pPr>
            <a:lvl6pPr marL="2724066" indent="-247642" algn="l" rtl="0" eaLnBrk="1" fontAlgn="base" hangingPunct="1">
              <a:spcBef>
                <a:spcPct val="20000"/>
              </a:spcBef>
              <a:spcAft>
                <a:spcPct val="0"/>
              </a:spcAft>
              <a:buChar char="»"/>
              <a:defRPr kumimoji="1" sz="2167">
                <a:solidFill>
                  <a:schemeClr val="tx1"/>
                </a:solidFill>
                <a:latin typeface="+mn-lt"/>
                <a:ea typeface="+mn-ea"/>
              </a:defRPr>
            </a:lvl6pPr>
            <a:lvl7pPr marL="3219351" indent="-247642" algn="l" rtl="0" eaLnBrk="1" fontAlgn="base" hangingPunct="1">
              <a:spcBef>
                <a:spcPct val="20000"/>
              </a:spcBef>
              <a:spcAft>
                <a:spcPct val="0"/>
              </a:spcAft>
              <a:buChar char="»"/>
              <a:defRPr kumimoji="1" sz="2167">
                <a:solidFill>
                  <a:schemeClr val="tx1"/>
                </a:solidFill>
                <a:latin typeface="+mn-lt"/>
                <a:ea typeface="+mn-ea"/>
              </a:defRPr>
            </a:lvl7pPr>
            <a:lvl8pPr marL="3714636" indent="-247642" algn="l" rtl="0" eaLnBrk="1" fontAlgn="base" hangingPunct="1">
              <a:spcBef>
                <a:spcPct val="20000"/>
              </a:spcBef>
              <a:spcAft>
                <a:spcPct val="0"/>
              </a:spcAft>
              <a:buChar char="»"/>
              <a:defRPr kumimoji="1" sz="2167">
                <a:solidFill>
                  <a:schemeClr val="tx1"/>
                </a:solidFill>
                <a:latin typeface="+mn-lt"/>
                <a:ea typeface="+mn-ea"/>
              </a:defRPr>
            </a:lvl8pPr>
            <a:lvl9pPr marL="4209920" indent="-247642" algn="l" rtl="0" eaLnBrk="1" fontAlgn="base" hangingPunct="1">
              <a:spcBef>
                <a:spcPct val="20000"/>
              </a:spcBef>
              <a:spcAft>
                <a:spcPct val="0"/>
              </a:spcAft>
              <a:buChar char="»"/>
              <a:defRPr kumimoji="1" sz="2167">
                <a:solidFill>
                  <a:schemeClr val="tx1"/>
                </a:solidFill>
                <a:latin typeface="+mn-lt"/>
                <a:ea typeface="+mn-ea"/>
              </a:defRPr>
            </a:lvl9pPr>
          </a:lstStyle>
          <a:p>
            <a:r>
              <a:rPr lang="ja-JP" altLang="en-US" kern="0" dirty="0" smtClean="0"/>
              <a:t>例えば、企業からデザイナー個人で引き受けたデザイン制作契約において、デザイナーが不当に不利な立場に置かれないように、様々な規制を及ぼしているのが、下請法（デザインの委託契約は、下請法の規制の及ぶ「情報成果物作成委託」に該当し得る）。</a:t>
            </a:r>
            <a:endParaRPr lang="en-US" altLang="ja-JP" kern="0" dirty="0" smtClean="0"/>
          </a:p>
          <a:p>
            <a:r>
              <a:rPr lang="ja-JP" altLang="en-US" kern="0" dirty="0" smtClean="0"/>
              <a:t>委託者である親事業者には、例えば、重要事項の書面交付義務や、納品後</a:t>
            </a:r>
            <a:r>
              <a:rPr lang="en-US" altLang="ja-JP" kern="0" dirty="0" smtClean="0"/>
              <a:t>60</a:t>
            </a:r>
            <a:r>
              <a:rPr lang="ja-JP" altLang="en-US" kern="0" dirty="0" smtClean="0"/>
              <a:t>日以内の代金支払期日を定める義務が課され、（デザイナーに責任のない場合）納品デザインの受領拒否や下請代金の減額（値引き）等が禁止される。</a:t>
            </a:r>
            <a:endParaRPr lang="ja-JP" altLang="en-US" kern="0" dirty="0"/>
          </a:p>
        </p:txBody>
      </p:sp>
      <p:sp>
        <p:nvSpPr>
          <p:cNvPr id="8"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29157160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solidFill>
            <a:schemeClr val="accent5">
              <a:lumMod val="40000"/>
              <a:lumOff val="60000"/>
            </a:schemeClr>
          </a:solidFill>
        </p:spPr>
        <p:txBody>
          <a:bodyPr/>
          <a:lstStyle/>
          <a:p>
            <a:r>
              <a:rPr kumimoji="1" lang="ja-JP" altLang="en-US" sz="2800" dirty="0" smtClean="0"/>
              <a:t>パート</a:t>
            </a:r>
            <a:r>
              <a:rPr lang="en-US" altLang="ja-JP" sz="2800" dirty="0" smtClean="0"/>
              <a:t>13</a:t>
            </a:r>
            <a:r>
              <a:rPr kumimoji="1" lang="en-US" altLang="ja-JP" sz="2800" dirty="0" smtClean="0"/>
              <a:t/>
            </a:r>
            <a:br>
              <a:rPr kumimoji="1" lang="en-US" altLang="ja-JP" sz="2800" dirty="0" smtClean="0"/>
            </a:br>
            <a:r>
              <a:rPr lang="en-US" altLang="ja-JP" sz="2800" dirty="0"/>
              <a:t/>
            </a:r>
            <a:br>
              <a:rPr lang="en-US" altLang="ja-JP" sz="2800" dirty="0"/>
            </a:br>
            <a:r>
              <a:rPr lang="ja-JP" altLang="en-US" sz="2800" dirty="0" smtClean="0"/>
              <a:t>クライアントと契約する</a:t>
            </a:r>
            <a:endParaRPr kumimoji="1" lang="ja-JP" altLang="en-US" sz="2800" dirty="0"/>
          </a:p>
        </p:txBody>
      </p:sp>
      <p:sp>
        <p:nvSpPr>
          <p:cNvPr id="3" name="サブタイトル 2"/>
          <p:cNvSpPr>
            <a:spLocks noGrp="1"/>
          </p:cNvSpPr>
          <p:nvPr>
            <p:ph type="subTitle" idx="1"/>
          </p:nvPr>
        </p:nvSpPr>
        <p:spPr/>
        <p:txBody>
          <a:bodyPr/>
          <a:lstStyle/>
          <a:p>
            <a:r>
              <a:rPr kumimoji="1" lang="ja-JP" altLang="en-US" dirty="0" smtClean="0"/>
              <a:t>「デザイナーが身につけておくべき知財の基本」</a:t>
            </a:r>
            <a:endParaRPr kumimoji="1" lang="ja-JP" altLang="en-US" dirty="0"/>
          </a:p>
        </p:txBody>
      </p:sp>
      <p:sp>
        <p:nvSpPr>
          <p:cNvPr id="5" name="スライド番号プレースホルダー 4"/>
          <p:cNvSpPr>
            <a:spLocks noGrp="1"/>
          </p:cNvSpPr>
          <p:nvPr>
            <p:ph type="sldNum" sz="quarter" idx="11"/>
          </p:nvPr>
        </p:nvSpPr>
        <p:spPr/>
        <p:txBody>
          <a:bodyPr/>
          <a:lstStyle/>
          <a:p>
            <a:fld id="{0B1296A0-BB5A-491C-8A3A-2721A8AE2E9D}" type="slidenum">
              <a:rPr lang="ja-JP" altLang="en-US" smtClean="0"/>
              <a:pPr/>
              <a:t>1</a:t>
            </a:fld>
            <a:endParaRPr lang="ja-JP" altLang="en-US" dirty="0"/>
          </a:p>
        </p:txBody>
      </p:sp>
      <p:sp>
        <p:nvSpPr>
          <p:cNvPr id="6"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42406054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chemeClr val="accent5">
              <a:lumMod val="40000"/>
              <a:lumOff val="60000"/>
            </a:schemeClr>
          </a:solidFill>
        </p:spPr>
        <p:txBody>
          <a:bodyPr/>
          <a:lstStyle/>
          <a:p>
            <a:r>
              <a:rPr kumimoji="1" lang="ja-JP" altLang="en-US" dirty="0" smtClean="0"/>
              <a:t>クライアントと契約する　目次</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en-US" altLang="ja-JP" dirty="0" smtClean="0"/>
              <a:t>13-01</a:t>
            </a:r>
            <a:r>
              <a:rPr lang="en-US" altLang="ja-JP" dirty="0"/>
              <a:t>	</a:t>
            </a:r>
            <a:r>
              <a:rPr lang="en-US" altLang="ja-JP" dirty="0" smtClean="0"/>
              <a:t>	</a:t>
            </a:r>
            <a:r>
              <a:rPr kumimoji="1" lang="ja-JP" altLang="en-US" dirty="0" smtClean="0"/>
              <a:t>契約において留意すべきこと</a:t>
            </a:r>
            <a:endParaRPr kumimoji="1" lang="en-US" altLang="ja-JP" dirty="0" smtClean="0"/>
          </a:p>
          <a:p>
            <a:pPr marL="0" indent="0">
              <a:buNone/>
            </a:pPr>
            <a:endParaRPr kumimoji="1" lang="en-US" altLang="ja-JP" dirty="0" smtClean="0"/>
          </a:p>
          <a:p>
            <a:pPr marL="0" indent="0">
              <a:buNone/>
            </a:pPr>
            <a:r>
              <a:rPr lang="en-US" altLang="ja-JP" dirty="0" smtClean="0"/>
              <a:t>13-02</a:t>
            </a:r>
            <a:r>
              <a:rPr lang="en-US" altLang="ja-JP" dirty="0"/>
              <a:t>	</a:t>
            </a:r>
            <a:r>
              <a:rPr lang="en-US" altLang="ja-JP" dirty="0" smtClean="0"/>
              <a:t>	</a:t>
            </a:r>
            <a:r>
              <a:rPr lang="ja-JP" altLang="en-US" dirty="0" smtClean="0"/>
              <a:t>コンペにおいて留意すべきこと</a:t>
            </a:r>
            <a:endParaRPr lang="en-US" altLang="ja-JP" dirty="0" smtClean="0"/>
          </a:p>
          <a:p>
            <a:pPr marL="0" indent="0">
              <a:buNone/>
            </a:pPr>
            <a:endParaRPr lang="en-US" altLang="ja-JP" dirty="0" smtClean="0"/>
          </a:p>
          <a:p>
            <a:pPr marL="0" indent="0">
              <a:buNone/>
            </a:pPr>
            <a:r>
              <a:rPr kumimoji="1" lang="en-US" altLang="ja-JP" dirty="0" smtClean="0"/>
              <a:t>13-03</a:t>
            </a:r>
            <a:r>
              <a:rPr lang="en-US" altLang="ja-JP" dirty="0"/>
              <a:t>	</a:t>
            </a:r>
            <a:r>
              <a:rPr lang="en-US" altLang="ja-JP" dirty="0" smtClean="0"/>
              <a:t>	</a:t>
            </a:r>
            <a:r>
              <a:rPr kumimoji="1" lang="ja-JP" altLang="en-US" dirty="0" smtClean="0"/>
              <a:t>海外のクライアントとの契約において</a:t>
            </a:r>
            <a:r>
              <a:rPr kumimoji="1" lang="en-US" altLang="ja-JP" dirty="0" smtClean="0"/>
              <a:t/>
            </a:r>
            <a:br>
              <a:rPr kumimoji="1" lang="en-US" altLang="ja-JP" dirty="0" smtClean="0"/>
            </a:br>
            <a:r>
              <a:rPr kumimoji="1" lang="en-US" altLang="ja-JP" dirty="0" smtClean="0"/>
              <a:t>		</a:t>
            </a:r>
            <a:r>
              <a:rPr kumimoji="1" lang="ja-JP" altLang="en-US" dirty="0" smtClean="0"/>
              <a:t>留意すべきこと</a:t>
            </a:r>
            <a:endParaRPr kumimoji="1" lang="en-US" altLang="ja-JP" dirty="0" smtClean="0"/>
          </a:p>
          <a:p>
            <a:pPr marL="0" indent="0">
              <a:buNone/>
            </a:pPr>
            <a:endParaRPr kumimoji="1" lang="en-US" altLang="ja-JP" dirty="0" smtClean="0"/>
          </a:p>
          <a:p>
            <a:pPr marL="0" indent="0">
              <a:buNone/>
            </a:pPr>
            <a:r>
              <a:rPr lang="en-US" altLang="ja-JP" dirty="0" smtClean="0"/>
              <a:t>13-04</a:t>
            </a:r>
            <a:r>
              <a:rPr lang="en-US" altLang="ja-JP" dirty="0"/>
              <a:t>	</a:t>
            </a:r>
            <a:r>
              <a:rPr lang="en-US" altLang="ja-JP" dirty="0" smtClean="0"/>
              <a:t>	</a:t>
            </a:r>
            <a:r>
              <a:rPr lang="ja-JP" altLang="en-US" dirty="0" smtClean="0"/>
              <a:t>下請法とは</a:t>
            </a:r>
            <a:endParaRPr kumimoji="1" lang="ja-JP" altLang="en-US" dirty="0"/>
          </a:p>
        </p:txBody>
      </p:sp>
      <p:sp>
        <p:nvSpPr>
          <p:cNvPr id="5" name="スライド番号プレースホルダー 4"/>
          <p:cNvSpPr>
            <a:spLocks noGrp="1"/>
          </p:cNvSpPr>
          <p:nvPr>
            <p:ph type="sldNum" sz="quarter" idx="11"/>
          </p:nvPr>
        </p:nvSpPr>
        <p:spPr/>
        <p:txBody>
          <a:bodyPr/>
          <a:lstStyle/>
          <a:p>
            <a:fld id="{0B1296A0-BB5A-491C-8A3A-2721A8AE2E9D}" type="slidenum">
              <a:rPr lang="ja-JP" altLang="en-US" smtClean="0"/>
              <a:pPr/>
              <a:t>2</a:t>
            </a:fld>
            <a:endParaRPr lang="ja-JP" altLang="en-US" dirty="0"/>
          </a:p>
        </p:txBody>
      </p:sp>
      <p:sp>
        <p:nvSpPr>
          <p:cNvPr id="6"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27391431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chemeClr val="accent5">
              <a:lumMod val="40000"/>
              <a:lumOff val="60000"/>
            </a:schemeClr>
          </a:solidFill>
        </p:spPr>
        <p:txBody>
          <a:bodyPr/>
          <a:lstStyle/>
          <a:p>
            <a:r>
              <a:rPr kumimoji="1" lang="en-US" altLang="ja-JP" dirty="0" smtClean="0"/>
              <a:t>CASE</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コンペに応募し、見事受賞したデザイナーが、受賞後に応募要項を確認すると、「応募作品の所有権および著作権は当社に帰属します。」との記載があることに気がついた。</a:t>
            </a:r>
            <a:endParaRPr kumimoji="1" lang="en-US" altLang="ja-JP" dirty="0" smtClean="0"/>
          </a:p>
          <a:p>
            <a:endParaRPr lang="en-US" altLang="ja-JP" dirty="0"/>
          </a:p>
          <a:p>
            <a:r>
              <a:rPr kumimoji="1" lang="ja-JP" altLang="en-US" dirty="0" smtClean="0"/>
              <a:t>あるコンペへの</a:t>
            </a:r>
            <a:r>
              <a:rPr lang="ja-JP" altLang="en-US" dirty="0"/>
              <a:t>応募作品</a:t>
            </a:r>
            <a:r>
              <a:rPr lang="ja-JP" altLang="en-US" dirty="0" smtClean="0"/>
              <a:t>が、賞を受賞した。この作品に目をつけた海外のクライアントから商品化に関する仕事の話が来たが、英文の契約書が送付されてきて慌てることになった。</a:t>
            </a:r>
            <a:endParaRPr kumimoji="1" lang="ja-JP" altLang="en-US" dirty="0"/>
          </a:p>
        </p:txBody>
      </p:sp>
      <p:sp>
        <p:nvSpPr>
          <p:cNvPr id="5" name="スライド番号プレースホルダー 4"/>
          <p:cNvSpPr>
            <a:spLocks noGrp="1"/>
          </p:cNvSpPr>
          <p:nvPr>
            <p:ph type="sldNum" sz="quarter" idx="11"/>
          </p:nvPr>
        </p:nvSpPr>
        <p:spPr/>
        <p:txBody>
          <a:bodyPr/>
          <a:lstStyle/>
          <a:p>
            <a:fld id="{0B1296A0-BB5A-491C-8A3A-2721A8AE2E9D}" type="slidenum">
              <a:rPr lang="ja-JP" altLang="en-US" smtClean="0"/>
              <a:pPr/>
              <a:t>3</a:t>
            </a:fld>
            <a:endParaRPr lang="ja-JP" altLang="en-US" dirty="0"/>
          </a:p>
        </p:txBody>
      </p:sp>
      <p:sp>
        <p:nvSpPr>
          <p:cNvPr id="6"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35359276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chemeClr val="accent5">
              <a:lumMod val="40000"/>
              <a:lumOff val="60000"/>
            </a:schemeClr>
          </a:solidFill>
        </p:spPr>
        <p:txBody>
          <a:bodyPr/>
          <a:lstStyle/>
          <a:p>
            <a:r>
              <a:rPr kumimoji="1" lang="en-US" altLang="ja-JP" dirty="0" smtClean="0"/>
              <a:t>13-01</a:t>
            </a:r>
            <a:br>
              <a:rPr kumimoji="1" lang="en-US" altLang="ja-JP" dirty="0" smtClean="0"/>
            </a:br>
            <a:r>
              <a:rPr kumimoji="1" lang="ja-JP" altLang="en-US" dirty="0" smtClean="0"/>
              <a:t>契約において留意すべきこと</a:t>
            </a:r>
            <a:endParaRPr kumimoji="1" lang="ja-JP" altLang="en-US" dirty="0"/>
          </a:p>
        </p:txBody>
      </p:sp>
      <p:sp>
        <p:nvSpPr>
          <p:cNvPr id="4" name="スライド番号プレースホルダー 3"/>
          <p:cNvSpPr>
            <a:spLocks noGrp="1"/>
          </p:cNvSpPr>
          <p:nvPr>
            <p:ph type="sldNum" sz="quarter" idx="11"/>
          </p:nvPr>
        </p:nvSpPr>
        <p:spPr/>
        <p:txBody>
          <a:bodyPr/>
          <a:lstStyle/>
          <a:p>
            <a:fld id="{0B1296A0-BB5A-491C-8A3A-2721A8AE2E9D}" type="slidenum">
              <a:rPr lang="ja-JP" altLang="en-US" smtClean="0"/>
              <a:pPr/>
              <a:t>4</a:t>
            </a:fld>
            <a:endParaRPr lang="ja-JP" altLang="en-US" dirty="0"/>
          </a:p>
        </p:txBody>
      </p:sp>
      <p:sp>
        <p:nvSpPr>
          <p:cNvPr id="5"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11421522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chemeClr val="accent5">
              <a:lumMod val="40000"/>
              <a:lumOff val="60000"/>
            </a:schemeClr>
          </a:solidFill>
        </p:spPr>
        <p:txBody>
          <a:bodyPr/>
          <a:lstStyle/>
          <a:p>
            <a:r>
              <a:rPr kumimoji="1" lang="en-US" altLang="ja-JP" dirty="0" smtClean="0"/>
              <a:t>13-01</a:t>
            </a:r>
            <a:r>
              <a:rPr kumimoji="1" lang="ja-JP" altLang="en-US" dirty="0" smtClean="0"/>
              <a:t>　契約において留意すべきこと</a:t>
            </a:r>
            <a:endParaRPr kumimoji="1" lang="ja-JP" altLang="en-US" dirty="0"/>
          </a:p>
        </p:txBody>
      </p:sp>
      <p:sp>
        <p:nvSpPr>
          <p:cNvPr id="3" name="コンテンツ プレースホルダー 2"/>
          <p:cNvSpPr>
            <a:spLocks noGrp="1"/>
          </p:cNvSpPr>
          <p:nvPr>
            <p:ph idx="1"/>
          </p:nvPr>
        </p:nvSpPr>
        <p:spPr>
          <a:xfrm>
            <a:off x="128464" y="692696"/>
            <a:ext cx="9649072" cy="1728000"/>
          </a:xfrm>
          <a:solidFill>
            <a:schemeClr val="accent5">
              <a:lumMod val="20000"/>
              <a:lumOff val="80000"/>
            </a:schemeClr>
          </a:solidFill>
        </p:spPr>
        <p:txBody>
          <a:bodyPr/>
          <a:lstStyle/>
          <a:p>
            <a:r>
              <a:rPr kumimoji="1" lang="ja-JP" altLang="en-US" dirty="0" smtClean="0"/>
              <a:t>一例として、下図のプロセスで商品開発がなされたとする。</a:t>
            </a:r>
            <a:endParaRPr kumimoji="1" lang="en-US" altLang="ja-JP" dirty="0" smtClean="0"/>
          </a:p>
          <a:p>
            <a:r>
              <a:rPr kumimoji="1" lang="ja-JP" altLang="en-US" dirty="0" smtClean="0"/>
              <a:t>自社ですべての工程を行う場合もあるが、一定のアイデアやコンセプトだけを決定して、実際のデザイン・設計は外注することもある。外部のデザイナーは、このような場面で企業と契約を取り交わすことになる。</a:t>
            </a:r>
            <a:endParaRPr kumimoji="1" lang="en-US" altLang="ja-JP" dirty="0" smtClean="0"/>
          </a:p>
          <a:p>
            <a:r>
              <a:rPr kumimoji="1" lang="ja-JP" altLang="en-US" dirty="0" smtClean="0"/>
              <a:t>また、デザイナーが外注する場面でも、外注先と契約を取り交わすことになる。</a:t>
            </a:r>
            <a:endParaRPr kumimoji="1" lang="ja-JP" altLang="en-US" dirty="0"/>
          </a:p>
        </p:txBody>
      </p:sp>
      <p:sp>
        <p:nvSpPr>
          <p:cNvPr id="5" name="スライド番号プレースホルダー 4"/>
          <p:cNvSpPr>
            <a:spLocks noGrp="1"/>
          </p:cNvSpPr>
          <p:nvPr>
            <p:ph type="sldNum" sz="quarter" idx="11"/>
          </p:nvPr>
        </p:nvSpPr>
        <p:spPr/>
        <p:txBody>
          <a:bodyPr/>
          <a:lstStyle/>
          <a:p>
            <a:fld id="{0B1296A0-BB5A-491C-8A3A-2721A8AE2E9D}" type="slidenum">
              <a:rPr lang="ja-JP" altLang="en-US" smtClean="0"/>
              <a:pPr/>
              <a:t>5</a:t>
            </a:fld>
            <a:endParaRPr lang="ja-JP" altLang="en-US" dirty="0"/>
          </a:p>
        </p:txBody>
      </p:sp>
      <p:sp>
        <p:nvSpPr>
          <p:cNvPr id="6" name="ホームベース 5"/>
          <p:cNvSpPr/>
          <p:nvPr/>
        </p:nvSpPr>
        <p:spPr>
          <a:xfrm>
            <a:off x="632520" y="3427200"/>
            <a:ext cx="1440160" cy="1440160"/>
          </a:xfrm>
          <a:prstGeom prst="homePlate">
            <a:avLst>
              <a:gd name="adj" fmla="val 15277"/>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b="1" dirty="0" smtClean="0">
                <a:solidFill>
                  <a:schemeClr val="tx1"/>
                </a:solidFill>
              </a:rPr>
              <a:t>企画</a:t>
            </a:r>
            <a:endParaRPr kumimoji="1" lang="ja-JP" altLang="en-US" b="1" dirty="0">
              <a:solidFill>
                <a:schemeClr val="tx1"/>
              </a:solidFill>
            </a:endParaRPr>
          </a:p>
        </p:txBody>
      </p:sp>
      <p:sp>
        <p:nvSpPr>
          <p:cNvPr id="12" name="ホームベース 11"/>
          <p:cNvSpPr/>
          <p:nvPr/>
        </p:nvSpPr>
        <p:spPr>
          <a:xfrm>
            <a:off x="2072680" y="3427200"/>
            <a:ext cx="1440160" cy="1440160"/>
          </a:xfrm>
          <a:prstGeom prst="homePlate">
            <a:avLst>
              <a:gd name="adj" fmla="val 15277"/>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b="1" dirty="0" smtClean="0">
                <a:solidFill>
                  <a:schemeClr val="tx1"/>
                </a:solidFill>
              </a:rPr>
              <a:t>デザイン</a:t>
            </a:r>
            <a:endParaRPr kumimoji="1" lang="ja-JP" altLang="en-US" b="1" dirty="0">
              <a:solidFill>
                <a:schemeClr val="tx1"/>
              </a:solidFill>
            </a:endParaRPr>
          </a:p>
        </p:txBody>
      </p:sp>
      <p:sp>
        <p:nvSpPr>
          <p:cNvPr id="13" name="ホームベース 12"/>
          <p:cNvSpPr/>
          <p:nvPr/>
        </p:nvSpPr>
        <p:spPr>
          <a:xfrm>
            <a:off x="3512839" y="3427200"/>
            <a:ext cx="1440160" cy="1440160"/>
          </a:xfrm>
          <a:prstGeom prst="homePlate">
            <a:avLst>
              <a:gd name="adj" fmla="val 15277"/>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b="1" dirty="0" smtClean="0">
                <a:solidFill>
                  <a:schemeClr val="tx1"/>
                </a:solidFill>
              </a:rPr>
              <a:t>設計・試作</a:t>
            </a:r>
            <a:endParaRPr kumimoji="1" lang="ja-JP" altLang="en-US" b="1" dirty="0">
              <a:solidFill>
                <a:schemeClr val="tx1"/>
              </a:solidFill>
            </a:endParaRPr>
          </a:p>
        </p:txBody>
      </p:sp>
      <p:sp>
        <p:nvSpPr>
          <p:cNvPr id="14" name="ホームベース 13"/>
          <p:cNvSpPr/>
          <p:nvPr/>
        </p:nvSpPr>
        <p:spPr>
          <a:xfrm>
            <a:off x="4952999" y="3427200"/>
            <a:ext cx="1440160" cy="1440160"/>
          </a:xfrm>
          <a:prstGeom prst="homePlate">
            <a:avLst>
              <a:gd name="adj" fmla="val 15277"/>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b="1" dirty="0" smtClean="0">
                <a:solidFill>
                  <a:schemeClr val="tx1"/>
                </a:solidFill>
              </a:rPr>
              <a:t>商品化</a:t>
            </a:r>
            <a:endParaRPr kumimoji="1" lang="ja-JP" altLang="en-US" b="1" dirty="0">
              <a:solidFill>
                <a:schemeClr val="tx1"/>
              </a:solidFill>
            </a:endParaRPr>
          </a:p>
        </p:txBody>
      </p:sp>
      <p:sp>
        <p:nvSpPr>
          <p:cNvPr id="15" name="ホームベース 14"/>
          <p:cNvSpPr/>
          <p:nvPr/>
        </p:nvSpPr>
        <p:spPr>
          <a:xfrm>
            <a:off x="6393158" y="3427200"/>
            <a:ext cx="1440160" cy="1440160"/>
          </a:xfrm>
          <a:prstGeom prst="homePlate">
            <a:avLst>
              <a:gd name="adj" fmla="val 15277"/>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b="1" dirty="0" smtClean="0">
                <a:solidFill>
                  <a:schemeClr val="tx1"/>
                </a:solidFill>
              </a:rPr>
              <a:t>製造</a:t>
            </a:r>
            <a:endParaRPr kumimoji="1" lang="ja-JP" altLang="en-US" b="1" dirty="0">
              <a:solidFill>
                <a:schemeClr val="tx1"/>
              </a:solidFill>
            </a:endParaRPr>
          </a:p>
        </p:txBody>
      </p:sp>
      <p:sp>
        <p:nvSpPr>
          <p:cNvPr id="16" name="ホームベース 15"/>
          <p:cNvSpPr/>
          <p:nvPr/>
        </p:nvSpPr>
        <p:spPr>
          <a:xfrm>
            <a:off x="7833319" y="3427200"/>
            <a:ext cx="1440160" cy="1440160"/>
          </a:xfrm>
          <a:prstGeom prst="homePlate">
            <a:avLst>
              <a:gd name="adj" fmla="val 15277"/>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kumimoji="1" lang="ja-JP" altLang="en-US" b="1" dirty="0" smtClean="0">
                <a:solidFill>
                  <a:schemeClr val="tx1"/>
                </a:solidFill>
              </a:rPr>
              <a:t>販促・販売</a:t>
            </a:r>
            <a:endParaRPr kumimoji="1" lang="ja-JP" altLang="en-US" b="1" dirty="0">
              <a:solidFill>
                <a:schemeClr val="tx1"/>
              </a:solidFill>
            </a:endParaRPr>
          </a:p>
        </p:txBody>
      </p:sp>
      <p:sp>
        <p:nvSpPr>
          <p:cNvPr id="17"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17286980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chemeClr val="accent5">
              <a:lumMod val="40000"/>
              <a:lumOff val="60000"/>
            </a:schemeClr>
          </a:solidFill>
        </p:spPr>
        <p:txBody>
          <a:bodyPr/>
          <a:lstStyle/>
          <a:p>
            <a:r>
              <a:rPr kumimoji="1" lang="en-US" altLang="ja-JP" dirty="0" smtClean="0"/>
              <a:t>13-01</a:t>
            </a:r>
            <a:r>
              <a:rPr kumimoji="1" lang="ja-JP" altLang="en-US" dirty="0" smtClean="0"/>
              <a:t>　契約において留意すべきこと</a:t>
            </a:r>
            <a:endParaRPr kumimoji="1" lang="ja-JP" altLang="en-US" dirty="0"/>
          </a:p>
        </p:txBody>
      </p:sp>
      <p:sp>
        <p:nvSpPr>
          <p:cNvPr id="3" name="コンテンツ プレースホルダー 2"/>
          <p:cNvSpPr>
            <a:spLocks noGrp="1"/>
          </p:cNvSpPr>
          <p:nvPr>
            <p:ph idx="1"/>
          </p:nvPr>
        </p:nvSpPr>
        <p:spPr>
          <a:xfrm>
            <a:off x="128464" y="692696"/>
            <a:ext cx="9649072" cy="3312000"/>
          </a:xfrm>
          <a:solidFill>
            <a:schemeClr val="accent5">
              <a:lumMod val="20000"/>
              <a:lumOff val="80000"/>
            </a:schemeClr>
          </a:solidFill>
        </p:spPr>
        <p:txBody>
          <a:bodyPr/>
          <a:lstStyle/>
          <a:p>
            <a:r>
              <a:rPr kumimoji="1" lang="ja-JP" altLang="en-US" dirty="0" smtClean="0"/>
              <a:t>契約とは、法律によって破ることができない（破ると制裁を受ける）ようになっている約束のこと。</a:t>
            </a:r>
            <a:endParaRPr kumimoji="1" lang="en-US" altLang="ja-JP" dirty="0" smtClean="0"/>
          </a:p>
          <a:p>
            <a:r>
              <a:rPr kumimoji="1" lang="ja-JP" altLang="en-US" dirty="0" smtClean="0"/>
              <a:t>いつ、誰と、どこで、どのような内容、どのような方式で契約するかは、一部法律による制限はあるものの、原則自由である。</a:t>
            </a:r>
            <a:endParaRPr kumimoji="1" lang="en-US" altLang="ja-JP" dirty="0" smtClean="0"/>
          </a:p>
          <a:p>
            <a:r>
              <a:rPr kumimoji="1" lang="ja-JP" altLang="en-US" dirty="0" smtClean="0"/>
              <a:t>契約は、当事者間で、「あなたと○○したい」という申込みと、「わかりました。一緒に○○しましょう」という承諾が一致した場合に成立し、一部例外を除き書面は必須ではない。</a:t>
            </a:r>
            <a:endParaRPr kumimoji="1" lang="en-US" altLang="ja-JP" dirty="0" smtClean="0"/>
          </a:p>
          <a:p>
            <a:r>
              <a:rPr kumimoji="1" lang="ja-JP" altLang="en-US" dirty="0" smtClean="0"/>
              <a:t>しかし、トラブルを未然に防ぐために、契約書を交わすことが望ましい。契約書を作成する余裕がない場合であっても、当事者の合意をメール等に残しておくことがトラブル防止に役立つ。</a:t>
            </a:r>
            <a:endParaRPr kumimoji="1" lang="ja-JP" altLang="en-US" dirty="0"/>
          </a:p>
        </p:txBody>
      </p:sp>
      <p:sp>
        <p:nvSpPr>
          <p:cNvPr id="5" name="スライド番号プレースホルダー 4"/>
          <p:cNvSpPr>
            <a:spLocks noGrp="1"/>
          </p:cNvSpPr>
          <p:nvPr>
            <p:ph type="sldNum" sz="quarter" idx="11"/>
          </p:nvPr>
        </p:nvSpPr>
        <p:spPr/>
        <p:txBody>
          <a:bodyPr/>
          <a:lstStyle/>
          <a:p>
            <a:fld id="{0B1296A0-BB5A-491C-8A3A-2721A8AE2E9D}" type="slidenum">
              <a:rPr lang="ja-JP" altLang="en-US" smtClean="0"/>
              <a:pPr/>
              <a:t>6</a:t>
            </a:fld>
            <a:endParaRPr lang="ja-JP" altLang="en-US" dirty="0"/>
          </a:p>
        </p:txBody>
      </p:sp>
      <p:sp>
        <p:nvSpPr>
          <p:cNvPr id="6"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19008272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chemeClr val="accent5">
              <a:lumMod val="40000"/>
              <a:lumOff val="60000"/>
            </a:schemeClr>
          </a:solidFill>
        </p:spPr>
        <p:txBody>
          <a:bodyPr/>
          <a:lstStyle/>
          <a:p>
            <a:r>
              <a:rPr kumimoji="1" lang="en-US" altLang="ja-JP" dirty="0" smtClean="0"/>
              <a:t>13-01</a:t>
            </a:r>
            <a:r>
              <a:rPr kumimoji="1" lang="ja-JP" altLang="en-US" dirty="0" smtClean="0"/>
              <a:t>　契約において留意すべきこと</a:t>
            </a:r>
            <a:endParaRPr kumimoji="1" lang="ja-JP" altLang="en-US" dirty="0"/>
          </a:p>
        </p:txBody>
      </p:sp>
      <p:sp>
        <p:nvSpPr>
          <p:cNvPr id="3" name="コンテンツ プレースホルダー 2"/>
          <p:cNvSpPr>
            <a:spLocks noGrp="1"/>
          </p:cNvSpPr>
          <p:nvPr>
            <p:ph idx="1"/>
          </p:nvPr>
        </p:nvSpPr>
        <p:spPr>
          <a:xfrm>
            <a:off x="128464" y="692696"/>
            <a:ext cx="9649072" cy="2592000"/>
          </a:xfrm>
          <a:solidFill>
            <a:schemeClr val="accent5">
              <a:lumMod val="20000"/>
              <a:lumOff val="80000"/>
            </a:schemeClr>
          </a:solidFill>
        </p:spPr>
        <p:txBody>
          <a:bodyPr/>
          <a:lstStyle/>
          <a:p>
            <a:r>
              <a:rPr kumimoji="1" lang="ja-JP" altLang="en-US" dirty="0" smtClean="0"/>
              <a:t>未然にトラブルを防ぐ目的で、契約書では以下の①～⑤などについて特に注意して明確化する。</a:t>
            </a:r>
            <a:r>
              <a:rPr kumimoji="1" lang="en-US" altLang="ja-JP" dirty="0" smtClean="0"/>
              <a:t/>
            </a:r>
            <a:br>
              <a:rPr kumimoji="1" lang="en-US" altLang="ja-JP" dirty="0" smtClean="0"/>
            </a:br>
            <a:r>
              <a:rPr kumimoji="1" lang="ja-JP" altLang="en-US" dirty="0" smtClean="0"/>
              <a:t>① 委託する業務の内容（業務範囲、成果物など）</a:t>
            </a:r>
            <a:r>
              <a:rPr lang="en-US" altLang="ja-JP" dirty="0" smtClean="0"/>
              <a:t/>
            </a:r>
            <a:br>
              <a:rPr lang="en-US" altLang="ja-JP" dirty="0" smtClean="0"/>
            </a:br>
            <a:r>
              <a:rPr lang="ja-JP" altLang="en-US" dirty="0" smtClean="0"/>
              <a:t>② 対価・報酬（金額、支払方法、支払日など）</a:t>
            </a:r>
            <a:r>
              <a:rPr lang="en-US" altLang="ja-JP" dirty="0" smtClean="0"/>
              <a:t/>
            </a:r>
            <a:br>
              <a:rPr lang="en-US" altLang="ja-JP" dirty="0" smtClean="0"/>
            </a:br>
            <a:r>
              <a:rPr lang="ja-JP" altLang="en-US" dirty="0" smtClean="0"/>
              <a:t>③ 経費（試作費、出張費等の取扱いなど）</a:t>
            </a:r>
            <a:r>
              <a:rPr lang="en-US" altLang="ja-JP" dirty="0" smtClean="0"/>
              <a:t/>
            </a:r>
            <a:br>
              <a:rPr lang="en-US" altLang="ja-JP" dirty="0" smtClean="0"/>
            </a:br>
            <a:r>
              <a:rPr lang="ja-JP" altLang="en-US" dirty="0" smtClean="0"/>
              <a:t>④ 知的財産権の取扱い</a:t>
            </a:r>
            <a:r>
              <a:rPr lang="en-US" altLang="ja-JP" dirty="0"/>
              <a:t/>
            </a:r>
            <a:br>
              <a:rPr lang="en-US" altLang="ja-JP" dirty="0"/>
            </a:br>
            <a:r>
              <a:rPr lang="ja-JP" altLang="en-US" dirty="0" smtClean="0"/>
              <a:t>⑤ 保証、免責（途中で中止した場合の取扱いなど）</a:t>
            </a:r>
            <a:endParaRPr lang="en-US" altLang="ja-JP" dirty="0" smtClean="0"/>
          </a:p>
          <a:p>
            <a:pPr>
              <a:buFont typeface="メイリオ" panose="020B0604030504040204" pitchFamily="50" charset="-128"/>
              <a:buChar char="※"/>
            </a:pPr>
            <a:r>
              <a:rPr lang="ja-JP" altLang="en-US" dirty="0" smtClean="0"/>
              <a:t>ただし、現実には契約書が交わされないことも多い点に注意。</a:t>
            </a:r>
            <a:endParaRPr lang="en-US" altLang="ja-JP" dirty="0" smtClean="0"/>
          </a:p>
        </p:txBody>
      </p:sp>
      <p:sp>
        <p:nvSpPr>
          <p:cNvPr id="5" name="スライド番号プレースホルダー 4"/>
          <p:cNvSpPr>
            <a:spLocks noGrp="1"/>
          </p:cNvSpPr>
          <p:nvPr>
            <p:ph type="sldNum" sz="quarter" idx="11"/>
          </p:nvPr>
        </p:nvSpPr>
        <p:spPr/>
        <p:txBody>
          <a:bodyPr/>
          <a:lstStyle/>
          <a:p>
            <a:fld id="{0B1296A0-BB5A-491C-8A3A-2721A8AE2E9D}" type="slidenum">
              <a:rPr lang="ja-JP" altLang="en-US" smtClean="0"/>
              <a:pPr/>
              <a:t>7</a:t>
            </a:fld>
            <a:endParaRPr lang="ja-JP" altLang="en-US" dirty="0"/>
          </a:p>
        </p:txBody>
      </p:sp>
      <p:sp>
        <p:nvSpPr>
          <p:cNvPr id="6"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6463164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chemeClr val="accent5">
              <a:lumMod val="40000"/>
              <a:lumOff val="60000"/>
            </a:schemeClr>
          </a:solidFill>
        </p:spPr>
        <p:txBody>
          <a:bodyPr/>
          <a:lstStyle/>
          <a:p>
            <a:r>
              <a:rPr kumimoji="1" lang="en-US" altLang="ja-JP" dirty="0" smtClean="0"/>
              <a:t>13-01</a:t>
            </a:r>
            <a:r>
              <a:rPr kumimoji="1" lang="ja-JP" altLang="en-US" dirty="0" smtClean="0"/>
              <a:t>　契約において留意すべきこと</a:t>
            </a:r>
            <a:endParaRPr kumimoji="1" lang="ja-JP" altLang="en-US" dirty="0"/>
          </a:p>
        </p:txBody>
      </p:sp>
      <p:sp>
        <p:nvSpPr>
          <p:cNvPr id="3" name="コンテンツ プレースホルダー 2"/>
          <p:cNvSpPr>
            <a:spLocks noGrp="1"/>
          </p:cNvSpPr>
          <p:nvPr>
            <p:ph idx="1"/>
          </p:nvPr>
        </p:nvSpPr>
        <p:spPr>
          <a:xfrm>
            <a:off x="128464" y="1265720"/>
            <a:ext cx="9649072" cy="1080000"/>
          </a:xfrm>
          <a:solidFill>
            <a:schemeClr val="accent5">
              <a:lumMod val="20000"/>
              <a:lumOff val="80000"/>
            </a:schemeClr>
          </a:solidFill>
        </p:spPr>
        <p:txBody>
          <a:bodyPr/>
          <a:lstStyle/>
          <a:p>
            <a:r>
              <a:rPr kumimoji="1" lang="ja-JP" altLang="en-US" dirty="0" smtClean="0"/>
              <a:t>前提として、著作権は特別な合意がない限り、著作者である</a:t>
            </a:r>
            <a:r>
              <a:rPr lang="ja-JP" altLang="en-US" dirty="0" smtClean="0"/>
              <a:t>デザイナー</a:t>
            </a:r>
            <a:r>
              <a:rPr lang="ja-JP" altLang="en-US" dirty="0"/>
              <a:t>（映像に関しては、プロデューサーや監督など「全体的形成に創作的に寄与した者</a:t>
            </a:r>
            <a:r>
              <a:rPr lang="ja-JP" altLang="en-US" dirty="0" smtClean="0"/>
              <a:t>」）に</a:t>
            </a:r>
            <a:r>
              <a:rPr kumimoji="1" lang="ja-JP" altLang="en-US" dirty="0" smtClean="0"/>
              <a:t>帰属。</a:t>
            </a:r>
            <a:endParaRPr kumimoji="1" lang="en-US" altLang="ja-JP" dirty="0" smtClean="0"/>
          </a:p>
          <a:p>
            <a:r>
              <a:rPr kumimoji="1" lang="ja-JP" altLang="en-US" dirty="0" smtClean="0"/>
              <a:t>契約の内容が、①著作権譲渡なのか、②著作権留保＋利用許諾なのかに注意する。</a:t>
            </a:r>
            <a:endParaRPr kumimoji="1" lang="en-US" altLang="ja-JP" dirty="0" smtClean="0"/>
          </a:p>
        </p:txBody>
      </p:sp>
      <p:sp>
        <p:nvSpPr>
          <p:cNvPr id="8" name="テキスト プレースホルダー 7"/>
          <p:cNvSpPr>
            <a:spLocks noGrp="1"/>
          </p:cNvSpPr>
          <p:nvPr>
            <p:ph type="body" sz="quarter" idx="10"/>
          </p:nvPr>
        </p:nvSpPr>
        <p:spPr/>
        <p:txBody>
          <a:bodyPr/>
          <a:lstStyle/>
          <a:p>
            <a:pPr marL="0" indent="0">
              <a:buNone/>
            </a:pPr>
            <a:r>
              <a:rPr kumimoji="1" lang="ja-JP" altLang="en-US" sz="2400" dirty="0" smtClean="0">
                <a:solidFill>
                  <a:schemeClr val="accent5">
                    <a:lumMod val="50000"/>
                  </a:schemeClr>
                </a:solidFill>
              </a:rPr>
              <a:t>著作権に関して</a:t>
            </a:r>
            <a:endParaRPr kumimoji="1" lang="ja-JP" altLang="en-US" sz="2400" dirty="0">
              <a:solidFill>
                <a:schemeClr val="accent5">
                  <a:lumMod val="50000"/>
                </a:schemeClr>
              </a:solidFill>
            </a:endParaRPr>
          </a:p>
        </p:txBody>
      </p:sp>
      <p:sp>
        <p:nvSpPr>
          <p:cNvPr id="5" name="スライド番号プレースホルダー 4"/>
          <p:cNvSpPr>
            <a:spLocks noGrp="1"/>
          </p:cNvSpPr>
          <p:nvPr>
            <p:ph type="sldNum" sz="quarter" idx="12"/>
          </p:nvPr>
        </p:nvSpPr>
        <p:spPr/>
        <p:txBody>
          <a:bodyPr/>
          <a:lstStyle/>
          <a:p>
            <a:fld id="{0B1296A0-BB5A-491C-8A3A-2721A8AE2E9D}" type="slidenum">
              <a:rPr lang="ja-JP" altLang="en-US" smtClean="0"/>
              <a:pPr/>
              <a:t>8</a:t>
            </a:fld>
            <a:endParaRPr lang="ja-JP" altLang="en-US" dirty="0"/>
          </a:p>
        </p:txBody>
      </p:sp>
      <p:sp>
        <p:nvSpPr>
          <p:cNvPr id="7" name="正方形/長方形 6"/>
          <p:cNvSpPr/>
          <p:nvPr/>
        </p:nvSpPr>
        <p:spPr>
          <a:xfrm>
            <a:off x="128588" y="2635200"/>
            <a:ext cx="3168000" cy="432048"/>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lnSpc>
                <a:spcPct val="110000"/>
              </a:lnSpc>
              <a:buFont typeface="+mj-ea"/>
              <a:buAutoNum type="circleNumDbPlain"/>
            </a:pPr>
            <a:r>
              <a:rPr kumimoji="1" lang="ja-JP" altLang="en-US" sz="2400" dirty="0" smtClean="0">
                <a:solidFill>
                  <a:schemeClr val="tx1"/>
                </a:solidFill>
              </a:rPr>
              <a:t>著作権譲渡の場合</a:t>
            </a:r>
            <a:endParaRPr kumimoji="1" lang="ja-JP" altLang="en-US" sz="2400" dirty="0">
              <a:solidFill>
                <a:schemeClr val="tx1"/>
              </a:solidFill>
            </a:endParaRPr>
          </a:p>
        </p:txBody>
      </p:sp>
      <p:sp>
        <p:nvSpPr>
          <p:cNvPr id="9" name="正方形/長方形 8"/>
          <p:cNvSpPr/>
          <p:nvPr/>
        </p:nvSpPr>
        <p:spPr>
          <a:xfrm>
            <a:off x="128588" y="5227200"/>
            <a:ext cx="4680000" cy="432048"/>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lnSpc>
                <a:spcPct val="110000"/>
              </a:lnSpc>
              <a:buFont typeface="+mj-ea"/>
              <a:buAutoNum type="circleNumDbPlain" startAt="2"/>
            </a:pPr>
            <a:r>
              <a:rPr kumimoji="1" lang="ja-JP" altLang="en-US" sz="2400" dirty="0" smtClean="0">
                <a:solidFill>
                  <a:schemeClr val="tx1"/>
                </a:solidFill>
              </a:rPr>
              <a:t>著作権留保＋利用許諾の場合</a:t>
            </a:r>
            <a:endParaRPr kumimoji="1" lang="ja-JP" altLang="en-US" sz="2400" dirty="0">
              <a:solidFill>
                <a:schemeClr val="tx1"/>
              </a:solidFill>
            </a:endParaRPr>
          </a:p>
        </p:txBody>
      </p:sp>
      <p:sp>
        <p:nvSpPr>
          <p:cNvPr id="10" name="コンテンツ プレースホルダー 2"/>
          <p:cNvSpPr txBox="1">
            <a:spLocks/>
          </p:cNvSpPr>
          <p:nvPr/>
        </p:nvSpPr>
        <p:spPr bwMode="auto">
          <a:xfrm>
            <a:off x="128588" y="3067200"/>
            <a:ext cx="9649072" cy="20160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marL="371464" indent="-371464"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cs typeface="+mn-cs"/>
              </a:defRPr>
            </a:lvl1pPr>
            <a:lvl2pPr marL="804838" indent="-309553"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defRPr>
            </a:lvl2pPr>
            <a:lvl3pPr marL="1238212" indent="-247642"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defRPr>
            </a:lvl3pPr>
            <a:lvl4pPr marL="1733497" indent="-247642"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defRPr>
            </a:lvl4pPr>
            <a:lvl5pPr marL="2228781" indent="-247642"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defRPr>
            </a:lvl5pPr>
            <a:lvl6pPr marL="2724066" indent="-247642" algn="l" rtl="0" eaLnBrk="1" fontAlgn="base" hangingPunct="1">
              <a:spcBef>
                <a:spcPct val="20000"/>
              </a:spcBef>
              <a:spcAft>
                <a:spcPct val="0"/>
              </a:spcAft>
              <a:buChar char="»"/>
              <a:defRPr kumimoji="1" sz="2167">
                <a:solidFill>
                  <a:schemeClr val="tx1"/>
                </a:solidFill>
                <a:latin typeface="+mn-lt"/>
                <a:ea typeface="+mn-ea"/>
              </a:defRPr>
            </a:lvl6pPr>
            <a:lvl7pPr marL="3219351" indent="-247642" algn="l" rtl="0" eaLnBrk="1" fontAlgn="base" hangingPunct="1">
              <a:spcBef>
                <a:spcPct val="20000"/>
              </a:spcBef>
              <a:spcAft>
                <a:spcPct val="0"/>
              </a:spcAft>
              <a:buChar char="»"/>
              <a:defRPr kumimoji="1" sz="2167">
                <a:solidFill>
                  <a:schemeClr val="tx1"/>
                </a:solidFill>
                <a:latin typeface="+mn-lt"/>
                <a:ea typeface="+mn-ea"/>
              </a:defRPr>
            </a:lvl7pPr>
            <a:lvl8pPr marL="3714636" indent="-247642" algn="l" rtl="0" eaLnBrk="1" fontAlgn="base" hangingPunct="1">
              <a:spcBef>
                <a:spcPct val="20000"/>
              </a:spcBef>
              <a:spcAft>
                <a:spcPct val="0"/>
              </a:spcAft>
              <a:buChar char="»"/>
              <a:defRPr kumimoji="1" sz="2167">
                <a:solidFill>
                  <a:schemeClr val="tx1"/>
                </a:solidFill>
                <a:latin typeface="+mn-lt"/>
                <a:ea typeface="+mn-ea"/>
              </a:defRPr>
            </a:lvl8pPr>
            <a:lvl9pPr marL="4209920" indent="-247642" algn="l" rtl="0" eaLnBrk="1" fontAlgn="base" hangingPunct="1">
              <a:spcBef>
                <a:spcPct val="20000"/>
              </a:spcBef>
              <a:spcAft>
                <a:spcPct val="0"/>
              </a:spcAft>
              <a:buChar char="»"/>
              <a:defRPr kumimoji="1" sz="2167">
                <a:solidFill>
                  <a:schemeClr val="tx1"/>
                </a:solidFill>
                <a:latin typeface="+mn-lt"/>
                <a:ea typeface="+mn-ea"/>
              </a:defRPr>
            </a:lvl9pPr>
          </a:lstStyle>
          <a:p>
            <a:r>
              <a:rPr lang="ja-JP" altLang="en-US" kern="0" dirty="0" smtClean="0"/>
              <a:t>著作権譲渡がなされると、たとえ著作者であってもその著作物を自由に使用できなくなるため、譲渡するかどうか慎重に検討する必要がある。</a:t>
            </a:r>
            <a:endParaRPr lang="en-US" altLang="ja-JP" kern="0" dirty="0" smtClean="0"/>
          </a:p>
          <a:p>
            <a:r>
              <a:rPr lang="ja-JP" altLang="en-US" kern="0" dirty="0" smtClean="0"/>
              <a:t>譲渡対象の範囲にも注意する。</a:t>
            </a:r>
            <a:endParaRPr lang="en-US" altLang="ja-JP" kern="0" dirty="0" smtClean="0"/>
          </a:p>
          <a:p>
            <a:r>
              <a:rPr lang="ja-JP" altLang="en-US" kern="0" dirty="0" smtClean="0"/>
              <a:t>著作権法第</a:t>
            </a:r>
            <a:r>
              <a:rPr lang="en-US" altLang="ja-JP" kern="0" dirty="0" smtClean="0"/>
              <a:t>27</a:t>
            </a:r>
            <a:r>
              <a:rPr lang="ja-JP" altLang="en-US" kern="0" dirty="0" smtClean="0"/>
              <a:t>条（翻案・翻訳権）及び第</a:t>
            </a:r>
            <a:r>
              <a:rPr lang="en-US" altLang="ja-JP" kern="0" dirty="0" smtClean="0"/>
              <a:t>28</a:t>
            </a:r>
            <a:r>
              <a:rPr lang="ja-JP" altLang="en-US" kern="0" dirty="0" smtClean="0"/>
              <a:t>条（二次的著作物の利用に関する原著作者の権利）に規定する権利は、書面等において特掲されていない限り、譲渡者に留保されたものと推定される。</a:t>
            </a:r>
            <a:endParaRPr lang="en-US" altLang="ja-JP" kern="0" dirty="0" smtClean="0"/>
          </a:p>
        </p:txBody>
      </p:sp>
      <p:sp>
        <p:nvSpPr>
          <p:cNvPr id="11" name="コンテンツ プレースホルダー 2"/>
          <p:cNvSpPr txBox="1">
            <a:spLocks/>
          </p:cNvSpPr>
          <p:nvPr/>
        </p:nvSpPr>
        <p:spPr bwMode="auto">
          <a:xfrm>
            <a:off x="128341" y="5659200"/>
            <a:ext cx="9649072" cy="7200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marL="371464" indent="-371464"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cs typeface="+mn-cs"/>
              </a:defRPr>
            </a:lvl1pPr>
            <a:lvl2pPr marL="804838" indent="-309553"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defRPr>
            </a:lvl2pPr>
            <a:lvl3pPr marL="1238212" indent="-247642"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defRPr>
            </a:lvl3pPr>
            <a:lvl4pPr marL="1733497" indent="-247642"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defRPr>
            </a:lvl4pPr>
            <a:lvl5pPr marL="2228781" indent="-247642" algn="l" rtl="0" eaLnBrk="1" fontAlgn="base" hangingPunct="1">
              <a:lnSpc>
                <a:spcPct val="110000"/>
              </a:lnSpc>
              <a:spcBef>
                <a:spcPct val="20000"/>
              </a:spcBef>
              <a:spcAft>
                <a:spcPct val="0"/>
              </a:spcAft>
              <a:buFont typeface="Wingdings" panose="05000000000000000000" pitchFamily="2" charset="2"/>
              <a:buChar char="l"/>
              <a:defRPr kumimoji="1" sz="1800">
                <a:solidFill>
                  <a:schemeClr val="tx1"/>
                </a:solidFill>
                <a:latin typeface="+mn-lt"/>
                <a:ea typeface="+mn-ea"/>
              </a:defRPr>
            </a:lvl5pPr>
            <a:lvl6pPr marL="2724066" indent="-247642" algn="l" rtl="0" eaLnBrk="1" fontAlgn="base" hangingPunct="1">
              <a:spcBef>
                <a:spcPct val="20000"/>
              </a:spcBef>
              <a:spcAft>
                <a:spcPct val="0"/>
              </a:spcAft>
              <a:buChar char="»"/>
              <a:defRPr kumimoji="1" sz="2167">
                <a:solidFill>
                  <a:schemeClr val="tx1"/>
                </a:solidFill>
                <a:latin typeface="+mn-lt"/>
                <a:ea typeface="+mn-ea"/>
              </a:defRPr>
            </a:lvl6pPr>
            <a:lvl7pPr marL="3219351" indent="-247642" algn="l" rtl="0" eaLnBrk="1" fontAlgn="base" hangingPunct="1">
              <a:spcBef>
                <a:spcPct val="20000"/>
              </a:spcBef>
              <a:spcAft>
                <a:spcPct val="0"/>
              </a:spcAft>
              <a:buChar char="»"/>
              <a:defRPr kumimoji="1" sz="2167">
                <a:solidFill>
                  <a:schemeClr val="tx1"/>
                </a:solidFill>
                <a:latin typeface="+mn-lt"/>
                <a:ea typeface="+mn-ea"/>
              </a:defRPr>
            </a:lvl7pPr>
            <a:lvl8pPr marL="3714636" indent="-247642" algn="l" rtl="0" eaLnBrk="1" fontAlgn="base" hangingPunct="1">
              <a:spcBef>
                <a:spcPct val="20000"/>
              </a:spcBef>
              <a:spcAft>
                <a:spcPct val="0"/>
              </a:spcAft>
              <a:buChar char="»"/>
              <a:defRPr kumimoji="1" sz="2167">
                <a:solidFill>
                  <a:schemeClr val="tx1"/>
                </a:solidFill>
                <a:latin typeface="+mn-lt"/>
                <a:ea typeface="+mn-ea"/>
              </a:defRPr>
            </a:lvl8pPr>
            <a:lvl9pPr marL="4209920" indent="-247642" algn="l" rtl="0" eaLnBrk="1" fontAlgn="base" hangingPunct="1">
              <a:spcBef>
                <a:spcPct val="20000"/>
              </a:spcBef>
              <a:spcAft>
                <a:spcPct val="0"/>
              </a:spcAft>
              <a:buChar char="»"/>
              <a:defRPr kumimoji="1" sz="2167">
                <a:solidFill>
                  <a:schemeClr val="tx1"/>
                </a:solidFill>
                <a:latin typeface="+mn-lt"/>
                <a:ea typeface="+mn-ea"/>
              </a:defRPr>
            </a:lvl9pPr>
          </a:lstStyle>
          <a:p>
            <a:r>
              <a:rPr lang="ja-JP" altLang="en-US" kern="0" dirty="0" smtClean="0"/>
              <a:t>どの範囲で利用許諾するのか（ウェブなのか、ポスターなのか、販促物全般なのか等）を明確に合意しておくことが大切である。</a:t>
            </a:r>
            <a:endParaRPr lang="en-US" altLang="ja-JP" kern="0" dirty="0" smtClean="0"/>
          </a:p>
        </p:txBody>
      </p:sp>
      <p:sp>
        <p:nvSpPr>
          <p:cNvPr id="12" name="フッター プレースホルダー 1"/>
          <p:cNvSpPr>
            <a:spLocks noGrp="1"/>
          </p:cNvSpPr>
          <p:nvPr>
            <p:ph type="ftr" sz="quarter" idx="3"/>
          </p:nvPr>
        </p:nvSpPr>
        <p:spPr>
          <a:xfrm>
            <a:off x="128464" y="6451200"/>
            <a:ext cx="9649071" cy="288000"/>
          </a:xfrm>
          <a:prstGeom prst="rect">
            <a:avLst/>
          </a:prstGeom>
        </p:spPr>
        <p:txBody>
          <a:bodyPr vert="horz" lIns="91440" tIns="45720" rIns="91440" bIns="45720" rtlCol="0" anchor="ctr"/>
          <a:lstStyle>
            <a:lvl1pPr algn="ctr">
              <a:lnSpc>
                <a:spcPct val="110000"/>
              </a:lnSpc>
              <a:defRPr sz="800">
                <a:solidFill>
                  <a:schemeClr val="tx1">
                    <a:lumMod val="50000"/>
                    <a:lumOff val="50000"/>
                  </a:schemeClr>
                </a:solidFill>
                <a:latin typeface="+mn-ea"/>
                <a:ea typeface="+mn-ea"/>
              </a:defRPr>
            </a:lvl1pPr>
          </a:lstStyle>
          <a:p>
            <a:r>
              <a:rPr lang="ja-JP" altLang="en-US" dirty="0" smtClean="0"/>
              <a:t>デザインの創作活動の特性に応じた実践的な知的財産権制度の知識修得の在り方に関する調査研究</a:t>
            </a:r>
            <a:endParaRPr lang="en-US" altLang="ja-JP" dirty="0" smtClean="0"/>
          </a:p>
          <a:p>
            <a:r>
              <a:rPr lang="ja-JP" altLang="en-US" dirty="0" smtClean="0"/>
              <a:t>（平成</a:t>
            </a:r>
            <a:r>
              <a:rPr lang="en-US" altLang="ja-JP" dirty="0" smtClean="0"/>
              <a:t>28</a:t>
            </a:r>
            <a:r>
              <a:rPr lang="ja-JP" altLang="en-US" dirty="0" smtClean="0"/>
              <a:t>年度 特許庁産業財産権制度問題調査研究）</a:t>
            </a:r>
            <a:endParaRPr lang="ja-JP" altLang="en-US" dirty="0"/>
          </a:p>
        </p:txBody>
      </p:sp>
    </p:spTree>
    <p:extLst>
      <p:ext uri="{BB962C8B-B14F-4D97-AF65-F5344CB8AC3E}">
        <p14:creationId xmlns:p14="http://schemas.microsoft.com/office/powerpoint/2010/main" val="2583570879"/>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ユーザー定義 1">
      <a:dk1>
        <a:srgbClr val="000000"/>
      </a:dk1>
      <a:lt1>
        <a:srgbClr val="FFFFFF"/>
      </a:lt1>
      <a:dk2>
        <a:srgbClr val="4B77BE"/>
      </a:dk2>
      <a:lt2>
        <a:srgbClr val="AA6BCD"/>
      </a:lt2>
      <a:accent1>
        <a:srgbClr val="22A8F0"/>
      </a:accent1>
      <a:accent2>
        <a:srgbClr val="04A86A"/>
      </a:accent2>
      <a:accent3>
        <a:srgbClr val="669C0E"/>
      </a:accent3>
      <a:accent4>
        <a:srgbClr val="DA9406"/>
      </a:accent4>
      <a:accent5>
        <a:srgbClr val="FF4C18"/>
      </a:accent5>
      <a:accent6>
        <a:srgbClr val="C91F37"/>
      </a:accent6>
      <a:hlink>
        <a:srgbClr val="000000"/>
      </a:hlink>
      <a:folHlink>
        <a:srgbClr val="000000"/>
      </a:folHlink>
    </a:clrScheme>
    <a:fontScheme name="メイリオ">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メイリオ">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0</TotalTime>
  <Words>3466</Words>
  <Application>Microsoft Office PowerPoint</Application>
  <PresentationFormat>A4 210 x 297 mm</PresentationFormat>
  <Paragraphs>263</Paragraphs>
  <Slides>19</Slides>
  <Notes>19</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19</vt:i4>
      </vt:variant>
    </vt:vector>
  </HeadingPairs>
  <TitlesOfParts>
    <vt:vector size="24" baseType="lpstr">
      <vt:lpstr>ＭＳ Ｐゴシック</vt:lpstr>
      <vt:lpstr>メイリオ</vt:lpstr>
      <vt:lpstr>Arial</vt:lpstr>
      <vt:lpstr>Wingdings</vt:lpstr>
      <vt:lpstr>Blank</vt:lpstr>
      <vt:lpstr>本教材の利用について</vt:lpstr>
      <vt:lpstr>パート13  クライアントと契約する</vt:lpstr>
      <vt:lpstr>クライアントと契約する　目次</vt:lpstr>
      <vt:lpstr>CASE</vt:lpstr>
      <vt:lpstr>13-01 契約において留意すべきこと</vt:lpstr>
      <vt:lpstr>13-01　契約において留意すべきこと</vt:lpstr>
      <vt:lpstr>13-01　契約において留意すべきこと</vt:lpstr>
      <vt:lpstr>13-01　契約において留意すべきこと</vt:lpstr>
      <vt:lpstr>13-01　契約において留意すべきこと</vt:lpstr>
      <vt:lpstr>13-01　契約において留意すべきこと</vt:lpstr>
      <vt:lpstr>13-02 コンペにおいて留意すべきこと</vt:lpstr>
      <vt:lpstr>13-02　コンペにおいて留意すべきこと</vt:lpstr>
      <vt:lpstr>13-02　コンペにおいて留意すべきこと</vt:lpstr>
      <vt:lpstr>13-03 海外のクライアントとの契約において 留意すべきこと</vt:lpstr>
      <vt:lpstr>13-03　海外のクライアントとの契約において留意すべきこと</vt:lpstr>
      <vt:lpstr>13-03　海外のクライアントとの契約において留意すべきこと</vt:lpstr>
      <vt:lpstr>13-03　海外のクライアントとの契約において留意すべきこと</vt:lpstr>
      <vt:lpstr>13-04 下請法とは</vt:lpstr>
      <vt:lpstr>13-04　下請法とは</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2017-11-21T06:22:34Z</dcterms:created>
  <dcterms:modified xsi:type="dcterms:W3CDTF">2017-11-21T06:22:39Z</dcterms:modified>
</cp:coreProperties>
</file>