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ags/tag2.xml" ContentType="application/vnd.openxmlformats-officedocument.presentationml.tag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8.xml" ContentType="application/vnd.openxmlformats-officedocument.presentationml.slideLayout+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6.xml" ContentType="application/vnd.openxmlformats-officedocument.presentationml.slideLayout+xml"/>
  <Override PartName="/ppt/theme/theme5.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slideLayouts/slideLayout27.xml" ContentType="application/vnd.openxmlformats-officedocument.presentationml.slideLayout+xml"/>
  <Override PartName="/ppt/theme/theme6.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slideLayouts/slideLayout28.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slideLayouts/slideLayout29.xml" ContentType="application/vnd.openxmlformats-officedocument.presentationml.slideLayout+xml"/>
  <Override PartName="/ppt/theme/theme8.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0.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57.xml" ContentType="application/vnd.openxmlformats-officedocument.presentationml.slideLayout+xml"/>
  <Override PartName="/ppt/theme/theme11.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77.xml" ContentType="application/vnd.openxmlformats-officedocument.presentationml.slideLayout+xml"/>
  <Override PartName="/ppt/theme/theme13.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919" r:id="rId1"/>
    <p:sldMasterId id="2147483961" r:id="rId2"/>
    <p:sldMasterId id="2147483981" r:id="rId3"/>
    <p:sldMasterId id="2147483985" r:id="rId4"/>
    <p:sldMasterId id="2147483993" r:id="rId5"/>
    <p:sldMasterId id="2147484008" r:id="rId6"/>
    <p:sldMasterId id="2147484012" r:id="rId7"/>
    <p:sldMasterId id="2147484014" r:id="rId8"/>
    <p:sldMasterId id="2147484017" r:id="rId9"/>
    <p:sldMasterId id="2147484027" r:id="rId10"/>
    <p:sldMasterId id="2147484046" r:id="rId11"/>
    <p:sldMasterId id="2147484049" r:id="rId12"/>
    <p:sldMasterId id="2147484070" r:id="rId13"/>
    <p:sldMasterId id="2147484087" r:id="rId14"/>
  </p:sldMasterIdLst>
  <p:notesMasterIdLst>
    <p:notesMasterId r:id="rId66"/>
  </p:notesMasterIdLst>
  <p:sldIdLst>
    <p:sldId id="260" r:id="rId15"/>
    <p:sldId id="272" r:id="rId16"/>
    <p:sldId id="304" r:id="rId17"/>
    <p:sldId id="1872" r:id="rId18"/>
    <p:sldId id="308" r:id="rId19"/>
    <p:sldId id="309" r:id="rId20"/>
    <p:sldId id="310" r:id="rId21"/>
    <p:sldId id="312" r:id="rId22"/>
    <p:sldId id="328" r:id="rId23"/>
    <p:sldId id="329" r:id="rId24"/>
    <p:sldId id="1884" r:id="rId25"/>
    <p:sldId id="1883" r:id="rId26"/>
    <p:sldId id="1854" r:id="rId27"/>
    <p:sldId id="1856" r:id="rId28"/>
    <p:sldId id="1859" r:id="rId29"/>
    <p:sldId id="1860" r:id="rId30"/>
    <p:sldId id="331" r:id="rId31"/>
    <p:sldId id="332" r:id="rId32"/>
    <p:sldId id="333" r:id="rId33"/>
    <p:sldId id="334" r:id="rId34"/>
    <p:sldId id="1870" r:id="rId35"/>
    <p:sldId id="335" r:id="rId36"/>
    <p:sldId id="336" r:id="rId37"/>
    <p:sldId id="337" r:id="rId38"/>
    <p:sldId id="338" r:id="rId39"/>
    <p:sldId id="2147483636" r:id="rId40"/>
    <p:sldId id="1861" r:id="rId41"/>
    <p:sldId id="1866" r:id="rId42"/>
    <p:sldId id="339" r:id="rId43"/>
    <p:sldId id="1879" r:id="rId44"/>
    <p:sldId id="1878" r:id="rId45"/>
    <p:sldId id="1865" r:id="rId46"/>
    <p:sldId id="340" r:id="rId47"/>
    <p:sldId id="343" r:id="rId48"/>
    <p:sldId id="1876" r:id="rId49"/>
    <p:sldId id="344" r:id="rId50"/>
    <p:sldId id="345" r:id="rId51"/>
    <p:sldId id="350" r:id="rId52"/>
    <p:sldId id="351" r:id="rId53"/>
    <p:sldId id="352" r:id="rId54"/>
    <p:sldId id="353" r:id="rId55"/>
    <p:sldId id="354" r:id="rId56"/>
    <p:sldId id="355" r:id="rId57"/>
    <p:sldId id="356" r:id="rId58"/>
    <p:sldId id="357" r:id="rId59"/>
    <p:sldId id="358" r:id="rId60"/>
    <p:sldId id="359" r:id="rId61"/>
    <p:sldId id="360" r:id="rId62"/>
    <p:sldId id="362" r:id="rId63"/>
    <p:sldId id="1882" r:id="rId64"/>
    <p:sldId id="1864" r:id="rId65"/>
  </p:sldIdLst>
  <p:sldSz cx="9144000" cy="6858000" type="screen4x3"/>
  <p:notesSz cx="6807200" cy="9939338"/>
  <p:custDataLst>
    <p:tags r:id="rId67"/>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3" orient="horz" pos="2115" userDrawn="1">
          <p15:clr>
            <a:srgbClr val="A4A3A4"/>
          </p15:clr>
        </p15:guide>
        <p15:guide id="4" pos="28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FFF"/>
    <a:srgbClr val="BBBCBC"/>
    <a:srgbClr val="FFFFCC"/>
    <a:srgbClr val="F6E200"/>
    <a:srgbClr val="FF0000"/>
    <a:srgbClr val="F2F2F2"/>
    <a:srgbClr val="FF9999"/>
    <a:srgbClr val="FFCC00"/>
    <a:srgbClr val="ED03BB"/>
    <a:srgbClr val="00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5" d="100"/>
          <a:sy n="65" d="100"/>
        </p:scale>
        <p:origin x="1050" y="78"/>
      </p:cViewPr>
      <p:guideLst>
        <p:guide orient="horz" pos="2115"/>
        <p:guide pos="281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tags" Target="tags/tag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7.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atin typeface="+mn-lt"/>
                <a:ea typeface="Yu Gothic UI" panose="020B0500000000000000" pitchFamily="50" charset="-128"/>
                <a:cs typeface="+mn-cs"/>
                <a:sym typeface="+mn-lt"/>
              </a:defRPr>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atin typeface="+mn-lt"/>
                <a:ea typeface="Yu Gothic UI" panose="020B0500000000000000" pitchFamily="50" charset="-128"/>
                <a:cs typeface="+mn-cs"/>
                <a:sym typeface="+mn-lt"/>
              </a:defRPr>
            </a:lvl1pPr>
          </a:lstStyle>
          <a:p>
            <a:fld id="{AAE2C4BB-DD5D-4EF0-8811-528209874544}" type="datetimeFigureOut">
              <a:rPr kumimoji="1" lang="ja-JP" altLang="en-US" smtClean="0"/>
              <a:pPr/>
              <a:t>2026/3/18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atin typeface="+mn-lt"/>
                <a:ea typeface="Yu Gothic UI" panose="020B0500000000000000" pitchFamily="50" charset="-128"/>
                <a:cs typeface="+mn-cs"/>
                <a:sym typeface="+mn-lt"/>
              </a:defRPr>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atin typeface="+mn-lt"/>
                <a:ea typeface="Yu Gothic UI" panose="020B0500000000000000" pitchFamily="50" charset="-128"/>
                <a:cs typeface="+mn-cs"/>
                <a:sym typeface="+mn-lt"/>
              </a:defRPr>
            </a:lvl1pPr>
          </a:lstStyle>
          <a:p>
            <a:fld id="{24DE13BB-FCB6-4491-A87D-1E9BA7500F8E}" type="slidenum">
              <a:rPr kumimoji="1" lang="ja-JP" altLang="en-US" smtClean="0"/>
              <a:pPr/>
              <a:t>‹#›</a:t>
            </a:fld>
            <a:endParaRPr kumimoji="1" lang="ja-JP" altLang="en-US"/>
          </a:p>
        </p:txBody>
      </p:sp>
    </p:spTree>
    <p:extLst>
      <p:ext uri="{BB962C8B-B14F-4D97-AF65-F5344CB8AC3E}">
        <p14:creationId xmlns:p14="http://schemas.microsoft.com/office/powerpoint/2010/main" val="9898522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1pPr>
    <a:lvl2pPr marL="4572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2pPr>
    <a:lvl3pPr marL="9144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3pPr>
    <a:lvl4pPr marL="13716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4pPr>
    <a:lvl5pPr marL="18288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9487e0d9dc_4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39487e0d9dc_4_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9487e0d9dc_4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39487e0d9dc_4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76124123-41E8-D30F-3332-C642EACCAD75}"/>
            </a:ext>
          </a:extLst>
        </p:cNvPr>
        <p:cNvGrpSpPr/>
        <p:nvPr/>
      </p:nvGrpSpPr>
      <p:grpSpPr>
        <a:xfrm>
          <a:off x="0" y="0"/>
          <a:ext cx="0" cy="0"/>
          <a:chOff x="0" y="0"/>
          <a:chExt cx="0" cy="0"/>
        </a:xfrm>
      </p:grpSpPr>
      <p:sp>
        <p:nvSpPr>
          <p:cNvPr id="191" name="Google Shape;191;g39479431ecb_0_274:notes">
            <a:extLst>
              <a:ext uri="{FF2B5EF4-FFF2-40B4-BE49-F238E27FC236}">
                <a16:creationId xmlns:a16="http://schemas.microsoft.com/office/drawing/2014/main" id="{0B810DED-10FF-95CF-F7EB-8C1FA2605F2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39479431ecb_0_274:notes">
            <a:extLst>
              <a:ext uri="{FF2B5EF4-FFF2-40B4-BE49-F238E27FC236}">
                <a16:creationId xmlns:a16="http://schemas.microsoft.com/office/drawing/2014/main" id="{F0183B0D-E81D-45EF-CCB0-9365D3FC2F68}"/>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7464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E74E2874-3295-30CF-1A73-20B8F961BCC4}"/>
            </a:ext>
          </a:extLst>
        </p:cNvPr>
        <p:cNvGrpSpPr/>
        <p:nvPr/>
      </p:nvGrpSpPr>
      <p:grpSpPr>
        <a:xfrm>
          <a:off x="0" y="0"/>
          <a:ext cx="0" cy="0"/>
          <a:chOff x="0" y="0"/>
          <a:chExt cx="0" cy="0"/>
        </a:xfrm>
      </p:grpSpPr>
      <p:sp>
        <p:nvSpPr>
          <p:cNvPr id="191" name="Google Shape;191;g39479431ecb_0_274:notes">
            <a:extLst>
              <a:ext uri="{FF2B5EF4-FFF2-40B4-BE49-F238E27FC236}">
                <a16:creationId xmlns:a16="http://schemas.microsoft.com/office/drawing/2014/main" id="{CD819CFA-C3E8-E390-ACB5-66D1D3934DD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39479431ecb_0_274:notes">
            <a:extLst>
              <a:ext uri="{FF2B5EF4-FFF2-40B4-BE49-F238E27FC236}">
                <a16:creationId xmlns:a16="http://schemas.microsoft.com/office/drawing/2014/main" id="{506C97E1-FF72-F6D0-FBCD-2CF8DC06014A}"/>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9544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B15939FE-015C-BC42-1640-1AE21F370485}"/>
            </a:ext>
          </a:extLst>
        </p:cNvPr>
        <p:cNvGrpSpPr/>
        <p:nvPr/>
      </p:nvGrpSpPr>
      <p:grpSpPr>
        <a:xfrm>
          <a:off x="0" y="0"/>
          <a:ext cx="0" cy="0"/>
          <a:chOff x="0" y="0"/>
          <a:chExt cx="0" cy="0"/>
        </a:xfrm>
      </p:grpSpPr>
      <p:sp>
        <p:nvSpPr>
          <p:cNvPr id="216" name="Google Shape;216;g39487e0d9dc_4_0:notes">
            <a:extLst>
              <a:ext uri="{FF2B5EF4-FFF2-40B4-BE49-F238E27FC236}">
                <a16:creationId xmlns:a16="http://schemas.microsoft.com/office/drawing/2014/main" id="{57791CF2-D482-8457-C2B1-98700DA9002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39487e0d9dc_4_0:notes">
            <a:extLst>
              <a:ext uri="{FF2B5EF4-FFF2-40B4-BE49-F238E27FC236}">
                <a16:creationId xmlns:a16="http://schemas.microsoft.com/office/drawing/2014/main" id="{4F2328E8-BF01-87C8-B794-6F172D99280A}"/>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785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68A9813B-9D9C-4A35-297A-B54F55F7A317}"/>
            </a:ext>
          </a:extLst>
        </p:cNvPr>
        <p:cNvGrpSpPr/>
        <p:nvPr/>
      </p:nvGrpSpPr>
      <p:grpSpPr>
        <a:xfrm>
          <a:off x="0" y="0"/>
          <a:ext cx="0" cy="0"/>
          <a:chOff x="0" y="0"/>
          <a:chExt cx="0" cy="0"/>
        </a:xfrm>
      </p:grpSpPr>
      <p:sp>
        <p:nvSpPr>
          <p:cNvPr id="216" name="Google Shape;216;g39487e0d9dc_4_0:notes">
            <a:extLst>
              <a:ext uri="{FF2B5EF4-FFF2-40B4-BE49-F238E27FC236}">
                <a16:creationId xmlns:a16="http://schemas.microsoft.com/office/drawing/2014/main" id="{0D9B172C-186F-59B5-6B60-A1449DDE639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39487e0d9dc_4_0:notes">
            <a:extLst>
              <a:ext uri="{FF2B5EF4-FFF2-40B4-BE49-F238E27FC236}">
                <a16:creationId xmlns:a16="http://schemas.microsoft.com/office/drawing/2014/main" id="{70FA1F4D-B187-DC54-18D3-59DEFECB47A8}"/>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55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676C3A4E-021A-624E-2A5B-B3678F58E54D}"/>
            </a:ext>
          </a:extLst>
        </p:cNvPr>
        <p:cNvGrpSpPr/>
        <p:nvPr/>
      </p:nvGrpSpPr>
      <p:grpSpPr>
        <a:xfrm>
          <a:off x="0" y="0"/>
          <a:ext cx="0" cy="0"/>
          <a:chOff x="0" y="0"/>
          <a:chExt cx="0" cy="0"/>
        </a:xfrm>
      </p:grpSpPr>
      <p:sp>
        <p:nvSpPr>
          <p:cNvPr id="216" name="Google Shape;216;g39487e0d9dc_4_0:notes">
            <a:extLst>
              <a:ext uri="{FF2B5EF4-FFF2-40B4-BE49-F238E27FC236}">
                <a16:creationId xmlns:a16="http://schemas.microsoft.com/office/drawing/2014/main" id="{CAE75993-3CD5-449E-C23B-A8BC31888E7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39487e0d9dc_4_0:notes">
            <a:extLst>
              <a:ext uri="{FF2B5EF4-FFF2-40B4-BE49-F238E27FC236}">
                <a16:creationId xmlns:a16="http://schemas.microsoft.com/office/drawing/2014/main" id="{E64ABD12-5B35-277D-8383-EB7F136087C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3722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EDEB58BF-85AA-1B5A-ED69-85E66D4C003C}"/>
            </a:ext>
          </a:extLst>
        </p:cNvPr>
        <p:cNvGrpSpPr/>
        <p:nvPr/>
      </p:nvGrpSpPr>
      <p:grpSpPr>
        <a:xfrm>
          <a:off x="0" y="0"/>
          <a:ext cx="0" cy="0"/>
          <a:chOff x="0" y="0"/>
          <a:chExt cx="0" cy="0"/>
        </a:xfrm>
      </p:grpSpPr>
      <p:sp>
        <p:nvSpPr>
          <p:cNvPr id="216" name="Google Shape;216;g39487e0d9dc_4_0:notes">
            <a:extLst>
              <a:ext uri="{FF2B5EF4-FFF2-40B4-BE49-F238E27FC236}">
                <a16:creationId xmlns:a16="http://schemas.microsoft.com/office/drawing/2014/main" id="{B9A58A0B-8965-3D96-F155-72D0F133FA7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39487e0d9dc_4_0:notes">
            <a:extLst>
              <a:ext uri="{FF2B5EF4-FFF2-40B4-BE49-F238E27FC236}">
                <a16:creationId xmlns:a16="http://schemas.microsoft.com/office/drawing/2014/main" id="{7BBDE06A-647C-47BE-5DFD-C3EEB961928B}"/>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952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9487e0d9dc_4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39487e0d9dc_4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9479431ecb_0_3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39479431ecb_0_3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9487e0d9dc_7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39487e0d9dc_7_1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9479431ecb_0_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39479431ecb_0_1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9479431ecb_0_3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g39479431ecb_0_3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8cadfa825a_1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38cadfa825a_1_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9479431ecb_0_3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g39479431ecb_0_3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9487e0d9dc_7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g39487e0d9dc_7_2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9479431ecb_0_3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g39479431ecb_0_3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9487e0d9dc_4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g39487e0d9dc_4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a:extLst>
            <a:ext uri="{FF2B5EF4-FFF2-40B4-BE49-F238E27FC236}">
              <a16:creationId xmlns:a16="http://schemas.microsoft.com/office/drawing/2014/main" id="{97806CA4-DD0F-BB71-A529-76BD956D28B3}"/>
            </a:ext>
          </a:extLst>
        </p:cNvPr>
        <p:cNvGrpSpPr/>
        <p:nvPr/>
      </p:nvGrpSpPr>
      <p:grpSpPr>
        <a:xfrm>
          <a:off x="0" y="0"/>
          <a:ext cx="0" cy="0"/>
          <a:chOff x="0" y="0"/>
          <a:chExt cx="0" cy="0"/>
        </a:xfrm>
      </p:grpSpPr>
      <p:sp>
        <p:nvSpPr>
          <p:cNvPr id="441" name="Google Shape;441;g39805f91380_0_0:notes">
            <a:extLst>
              <a:ext uri="{FF2B5EF4-FFF2-40B4-BE49-F238E27FC236}">
                <a16:creationId xmlns:a16="http://schemas.microsoft.com/office/drawing/2014/main" id="{196DBFBB-34CB-DE4B-7939-8EFD8E4E691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g39805f91380_0_0:notes">
            <a:extLst>
              <a:ext uri="{FF2B5EF4-FFF2-40B4-BE49-F238E27FC236}">
                <a16:creationId xmlns:a16="http://schemas.microsoft.com/office/drawing/2014/main" id="{BC6EB901-8451-C061-F790-740B7B08151E}"/>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1143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a:extLst>
            <a:ext uri="{FF2B5EF4-FFF2-40B4-BE49-F238E27FC236}">
              <a16:creationId xmlns:a16="http://schemas.microsoft.com/office/drawing/2014/main" id="{548B8DB1-D6AB-05BC-EF9D-4C8BE5C5CEB2}"/>
            </a:ext>
          </a:extLst>
        </p:cNvPr>
        <p:cNvGrpSpPr/>
        <p:nvPr/>
      </p:nvGrpSpPr>
      <p:grpSpPr>
        <a:xfrm>
          <a:off x="0" y="0"/>
          <a:ext cx="0" cy="0"/>
          <a:chOff x="0" y="0"/>
          <a:chExt cx="0" cy="0"/>
        </a:xfrm>
      </p:grpSpPr>
      <p:sp>
        <p:nvSpPr>
          <p:cNvPr id="686" name="Google Shape;686;g39db4b15a2f_1_0:notes">
            <a:extLst>
              <a:ext uri="{FF2B5EF4-FFF2-40B4-BE49-F238E27FC236}">
                <a16:creationId xmlns:a16="http://schemas.microsoft.com/office/drawing/2014/main" id="{B7858BE8-1BDC-E080-9A6C-965A4C8ED70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g39db4b15a2f_1_0:notes">
            <a:extLst>
              <a:ext uri="{FF2B5EF4-FFF2-40B4-BE49-F238E27FC236}">
                <a16:creationId xmlns:a16="http://schemas.microsoft.com/office/drawing/2014/main" id="{956E8C32-62B6-ED4F-2FC1-6B51F564B29B}"/>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2579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9479431ecb_0_3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endParaRPr/>
          </a:p>
        </p:txBody>
      </p:sp>
      <p:sp>
        <p:nvSpPr>
          <p:cNvPr id="386" name="Google Shape;386;g39479431ecb_0_3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8dda1246e0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g38dda1246e0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9487e0d9dc_7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g39487e0d9dc_7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a:extLst>
            <a:ext uri="{FF2B5EF4-FFF2-40B4-BE49-F238E27FC236}">
              <a16:creationId xmlns:a16="http://schemas.microsoft.com/office/drawing/2014/main" id="{D6052A8B-D5B5-6A73-AFD4-8292353FAEEB}"/>
            </a:ext>
          </a:extLst>
        </p:cNvPr>
        <p:cNvGrpSpPr/>
        <p:nvPr/>
      </p:nvGrpSpPr>
      <p:grpSpPr>
        <a:xfrm>
          <a:off x="0" y="0"/>
          <a:ext cx="0" cy="0"/>
          <a:chOff x="0" y="0"/>
          <a:chExt cx="0" cy="0"/>
        </a:xfrm>
      </p:grpSpPr>
      <p:sp>
        <p:nvSpPr>
          <p:cNvPr id="397" name="Google Shape;397;g39479431ecb_0_421:notes">
            <a:extLst>
              <a:ext uri="{FF2B5EF4-FFF2-40B4-BE49-F238E27FC236}">
                <a16:creationId xmlns:a16="http://schemas.microsoft.com/office/drawing/2014/main" id="{20BD8556-91CD-10B7-CB9B-42D45C0F93F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g39479431ecb_0_421:notes">
            <a:extLst>
              <a:ext uri="{FF2B5EF4-FFF2-40B4-BE49-F238E27FC236}">
                <a16:creationId xmlns:a16="http://schemas.microsoft.com/office/drawing/2014/main" id="{AC21000E-1381-704B-744F-49BBFE484CC9}"/>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0962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a:extLst>
            <a:ext uri="{FF2B5EF4-FFF2-40B4-BE49-F238E27FC236}">
              <a16:creationId xmlns:a16="http://schemas.microsoft.com/office/drawing/2014/main" id="{9ECF0172-3627-25CD-FA80-E6E1D3AC12F2}"/>
            </a:ext>
          </a:extLst>
        </p:cNvPr>
        <p:cNvGrpSpPr/>
        <p:nvPr/>
      </p:nvGrpSpPr>
      <p:grpSpPr>
        <a:xfrm>
          <a:off x="0" y="0"/>
          <a:ext cx="0" cy="0"/>
          <a:chOff x="0" y="0"/>
          <a:chExt cx="0" cy="0"/>
        </a:xfrm>
      </p:grpSpPr>
      <p:sp>
        <p:nvSpPr>
          <p:cNvPr id="397" name="Google Shape;397;g39479431ecb_0_421:notes">
            <a:extLst>
              <a:ext uri="{FF2B5EF4-FFF2-40B4-BE49-F238E27FC236}">
                <a16:creationId xmlns:a16="http://schemas.microsoft.com/office/drawing/2014/main" id="{833E79D1-E825-FFD0-7863-B00948B9A4A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398" name="Google Shape;398;g39479431ecb_0_421:notes">
            <a:extLst>
              <a:ext uri="{FF2B5EF4-FFF2-40B4-BE49-F238E27FC236}">
                <a16:creationId xmlns:a16="http://schemas.microsoft.com/office/drawing/2014/main" id="{0136E75C-A515-3EBD-C011-9AA096938A59}"/>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6349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a:extLst>
            <a:ext uri="{FF2B5EF4-FFF2-40B4-BE49-F238E27FC236}">
              <a16:creationId xmlns:a16="http://schemas.microsoft.com/office/drawing/2014/main" id="{DEE9A438-E163-C1D9-308A-6D00903FB454}"/>
            </a:ext>
          </a:extLst>
        </p:cNvPr>
        <p:cNvGrpSpPr/>
        <p:nvPr/>
      </p:nvGrpSpPr>
      <p:grpSpPr>
        <a:xfrm>
          <a:off x="0" y="0"/>
          <a:ext cx="0" cy="0"/>
          <a:chOff x="0" y="0"/>
          <a:chExt cx="0" cy="0"/>
        </a:xfrm>
      </p:grpSpPr>
      <p:sp>
        <p:nvSpPr>
          <p:cNvPr id="816" name="Google Shape;816;g39baa9a2ad5_1_87:notes">
            <a:extLst>
              <a:ext uri="{FF2B5EF4-FFF2-40B4-BE49-F238E27FC236}">
                <a16:creationId xmlns:a16="http://schemas.microsoft.com/office/drawing/2014/main" id="{13092CDA-532F-FC61-E855-763E32A9D45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7" name="Google Shape;817;g39baa9a2ad5_1_87:notes">
            <a:extLst>
              <a:ext uri="{FF2B5EF4-FFF2-40B4-BE49-F238E27FC236}">
                <a16:creationId xmlns:a16="http://schemas.microsoft.com/office/drawing/2014/main" id="{D1FFF7F6-38E0-6A2E-957D-030382F479F8}"/>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861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9487e0d9dc_7_2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g39487e0d9dc_7_2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39487e0d9dc_2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g39487e0d9dc_2_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a:extLst>
            <a:ext uri="{FF2B5EF4-FFF2-40B4-BE49-F238E27FC236}">
              <a16:creationId xmlns:a16="http://schemas.microsoft.com/office/drawing/2014/main" id="{CF7F097A-0276-A20A-D769-631CE436F256}"/>
            </a:ext>
          </a:extLst>
        </p:cNvPr>
        <p:cNvGrpSpPr/>
        <p:nvPr/>
      </p:nvGrpSpPr>
      <p:grpSpPr>
        <a:xfrm>
          <a:off x="0" y="0"/>
          <a:ext cx="0" cy="0"/>
          <a:chOff x="0" y="0"/>
          <a:chExt cx="0" cy="0"/>
        </a:xfrm>
      </p:grpSpPr>
      <p:sp>
        <p:nvSpPr>
          <p:cNvPr id="499" name="Google Shape;499;g39479431ecb_0_440:notes">
            <a:extLst>
              <a:ext uri="{FF2B5EF4-FFF2-40B4-BE49-F238E27FC236}">
                <a16:creationId xmlns:a16="http://schemas.microsoft.com/office/drawing/2014/main" id="{82699F20-3BA1-A3C2-65EB-096AF271D41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g39479431ecb_0_440:notes">
            <a:extLst>
              <a:ext uri="{FF2B5EF4-FFF2-40B4-BE49-F238E27FC236}">
                <a16:creationId xmlns:a16="http://schemas.microsoft.com/office/drawing/2014/main" id="{C8B5A14F-C149-5405-6185-517B59A3E616}"/>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4173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9479431ecb_0_4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g39479431ecb_0_4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39487e0d9dc_7_2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5" name="Google Shape;535;g39487e0d9dc_7_2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39479431ecb_0_4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g39479431ecb_0_4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39479431ecb_0_4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571" name="Google Shape;571;g39479431ecb_0_4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C7326AC5-D3CF-3435-E1E4-F8DA7EB94642}"/>
            </a:ext>
          </a:extLst>
        </p:cNvPr>
        <p:cNvGrpSpPr/>
        <p:nvPr/>
      </p:nvGrpSpPr>
      <p:grpSpPr>
        <a:xfrm>
          <a:off x="0" y="0"/>
          <a:ext cx="0" cy="0"/>
          <a:chOff x="0" y="0"/>
          <a:chExt cx="0" cy="0"/>
        </a:xfrm>
      </p:grpSpPr>
      <p:sp>
        <p:nvSpPr>
          <p:cNvPr id="101" name="Google Shape;101;g39479431ecb_0_144:notes">
            <a:extLst>
              <a:ext uri="{FF2B5EF4-FFF2-40B4-BE49-F238E27FC236}">
                <a16:creationId xmlns:a16="http://schemas.microsoft.com/office/drawing/2014/main" id="{8AB23890-1C5E-E8D6-D813-2B3ADCAB9C9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39479431ecb_0_144:notes">
            <a:extLst>
              <a:ext uri="{FF2B5EF4-FFF2-40B4-BE49-F238E27FC236}">
                <a16:creationId xmlns:a16="http://schemas.microsoft.com/office/drawing/2014/main" id="{EB68D01A-42C7-43BB-FF88-E456E1C39F88}"/>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0509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39c64a8b410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585" name="Google Shape;585;g39c64a8b410_1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39479431ecb_0_5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g39479431ecb_0_5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39479431ecb_0_5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1" name="Google Shape;621;g39479431ecb_0_5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39baa9a2ad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39baa9a2ad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38dda1246e0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9" name="Google Shape;639;g38dda1246e0_1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39487e0d9dc_7_2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9" name="Google Shape;859;g39487e0d9dc_7_2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39479431ecb_0_5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879" name="Google Shape;879;g39479431ecb_0_5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39479431ecb_0_5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891" name="Google Shape;891;g39479431ecb_0_5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39479431ecb_0_5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3" name="Google Shape;903;g39479431ecb_0_5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E893A735-86E5-A143-79FE-072606E15FAB}"/>
            </a:ext>
          </a:extLst>
        </p:cNvPr>
        <p:cNvGrpSpPr/>
        <p:nvPr/>
      </p:nvGrpSpPr>
      <p:grpSpPr>
        <a:xfrm>
          <a:off x="0" y="0"/>
          <a:ext cx="0" cy="0"/>
          <a:chOff x="0" y="0"/>
          <a:chExt cx="0" cy="0"/>
        </a:xfrm>
      </p:grpSpPr>
      <p:sp>
        <p:nvSpPr>
          <p:cNvPr id="101" name="Google Shape;101;g39479431ecb_0_144:notes">
            <a:extLst>
              <a:ext uri="{FF2B5EF4-FFF2-40B4-BE49-F238E27FC236}">
                <a16:creationId xmlns:a16="http://schemas.microsoft.com/office/drawing/2014/main" id="{9A454636-5CA4-7AFB-878F-C1FE7469406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39479431ecb_0_144:notes">
            <a:extLst>
              <a:ext uri="{FF2B5EF4-FFF2-40B4-BE49-F238E27FC236}">
                <a16:creationId xmlns:a16="http://schemas.microsoft.com/office/drawing/2014/main" id="{6142C172-C56A-B47E-4EAF-D27CDAFD51E7}"/>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8248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9487e0d9dc_7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39487e0d9dc_7_1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39cfa346bf3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39cfa346b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a:extLst>
            <a:ext uri="{FF2B5EF4-FFF2-40B4-BE49-F238E27FC236}">
              <a16:creationId xmlns:a16="http://schemas.microsoft.com/office/drawing/2014/main" id="{387B6F32-B247-808D-AE43-16167658B2F3}"/>
            </a:ext>
          </a:extLst>
        </p:cNvPr>
        <p:cNvGrpSpPr/>
        <p:nvPr/>
      </p:nvGrpSpPr>
      <p:grpSpPr>
        <a:xfrm>
          <a:off x="0" y="0"/>
          <a:ext cx="0" cy="0"/>
          <a:chOff x="0" y="0"/>
          <a:chExt cx="0" cy="0"/>
        </a:xfrm>
      </p:grpSpPr>
      <p:sp>
        <p:nvSpPr>
          <p:cNvPr id="846" name="Google Shape;846;g39ecc87e555_0_10:notes">
            <a:extLst>
              <a:ext uri="{FF2B5EF4-FFF2-40B4-BE49-F238E27FC236}">
                <a16:creationId xmlns:a16="http://schemas.microsoft.com/office/drawing/2014/main" id="{980E39C8-4927-12E8-4143-AD3CF2E9290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7" name="Google Shape;847;g39ecc87e555_0_10:notes">
            <a:extLst>
              <a:ext uri="{FF2B5EF4-FFF2-40B4-BE49-F238E27FC236}">
                <a16:creationId xmlns:a16="http://schemas.microsoft.com/office/drawing/2014/main" id="{82831A59-3E05-2885-CFA9-A7FED83B9EF6}"/>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2139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9479431ecb_0_2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39479431ecb_0_2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9487e0d9dc_7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39487e0d9dc_7_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9479431ecb_0_2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39479431ecb_0_2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9479431ecb_0_2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05" name="Google Shape;205;g39479431ecb_0_2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22.xml"/><Relationship Id="rId4" Type="http://schemas.openxmlformats.org/officeDocument/2006/relationships/image" Target="../media/image9.emf"/></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0.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4.xml"/><Relationship Id="rId1" Type="http://schemas.openxmlformats.org/officeDocument/2006/relationships/tags" Target="../tags/tag26.xml"/><Relationship Id="rId4" Type="http://schemas.openxmlformats.org/officeDocument/2006/relationships/image" Target="../media/image8.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5.xml"/><Relationship Id="rId1" Type="http://schemas.openxmlformats.org/officeDocument/2006/relationships/tags" Target="../tags/tag28.xml"/><Relationship Id="rId4" Type="http://schemas.openxmlformats.org/officeDocument/2006/relationships/image" Target="../media/image9.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6.xml"/><Relationship Id="rId1" Type="http://schemas.openxmlformats.org/officeDocument/2006/relationships/tags" Target="../tags/tag30.xml"/><Relationship Id="rId4" Type="http://schemas.openxmlformats.org/officeDocument/2006/relationships/image" Target="../media/image9.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7.xml"/><Relationship Id="rId1" Type="http://schemas.openxmlformats.org/officeDocument/2006/relationships/tags" Target="../tags/tag32.xml"/><Relationship Id="rId4" Type="http://schemas.openxmlformats.org/officeDocument/2006/relationships/image" Target="../media/image9.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8.xml"/><Relationship Id="rId1" Type="http://schemas.openxmlformats.org/officeDocument/2006/relationships/tags" Target="../tags/tag34.xml"/><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9.xml"/><Relationship Id="rId1" Type="http://schemas.openxmlformats.org/officeDocument/2006/relationships/tags" Target="../tags/tag36.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38.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0.xml"/><Relationship Id="rId1" Type="http://schemas.openxmlformats.org/officeDocument/2006/relationships/tags" Target="../tags/tag39.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0.xml"/><Relationship Id="rId1" Type="http://schemas.openxmlformats.org/officeDocument/2006/relationships/tags" Target="../tags/tag40.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0.xml"/><Relationship Id="rId1" Type="http://schemas.openxmlformats.org/officeDocument/2006/relationships/tags" Target="../tags/tag41.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0.xml"/><Relationship Id="rId1" Type="http://schemas.openxmlformats.org/officeDocument/2006/relationships/tags" Target="../tags/tag42.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0.xml"/><Relationship Id="rId1" Type="http://schemas.openxmlformats.org/officeDocument/2006/relationships/tags" Target="../tags/tag43.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0.xml"/><Relationship Id="rId1" Type="http://schemas.openxmlformats.org/officeDocument/2006/relationships/tags" Target="../tags/tag44.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0.xml"/><Relationship Id="rId1" Type="http://schemas.openxmlformats.org/officeDocument/2006/relationships/tags" Target="../tags/tag45.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0.xml"/><Relationship Id="rId1" Type="http://schemas.openxmlformats.org/officeDocument/2006/relationships/tags" Target="../tags/tag46.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0.xml"/><Relationship Id="rId1" Type="http://schemas.openxmlformats.org/officeDocument/2006/relationships/tags" Target="../tags/tag47.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0.xml"/><Relationship Id="rId1" Type="http://schemas.openxmlformats.org/officeDocument/2006/relationships/tags" Target="../tags/tag48.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0.xml"/><Relationship Id="rId1" Type="http://schemas.openxmlformats.org/officeDocument/2006/relationships/tags" Target="../tags/tag49.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0.xml"/><Relationship Id="rId1" Type="http://schemas.openxmlformats.org/officeDocument/2006/relationships/tags" Target="../tags/tag50.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0.xml"/><Relationship Id="rId1" Type="http://schemas.openxmlformats.org/officeDocument/2006/relationships/tags" Target="../tags/tag5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0.xml"/><Relationship Id="rId1" Type="http://schemas.openxmlformats.org/officeDocument/2006/relationships/tags" Target="../tags/tag5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0.xml"/><Relationship Id="rId1" Type="http://schemas.openxmlformats.org/officeDocument/2006/relationships/tags" Target="../tags/tag53.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0.xml"/><Relationship Id="rId1" Type="http://schemas.openxmlformats.org/officeDocument/2006/relationships/tags" Target="../tags/tag54.xml"/><Relationship Id="rId4" Type="http://schemas.openxmlformats.org/officeDocument/2006/relationships/image" Target="../media/image8.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0.xml"/><Relationship Id="rId1" Type="http://schemas.openxmlformats.org/officeDocument/2006/relationships/tags" Target="../tags/tag55.xml"/><Relationship Id="rId4" Type="http://schemas.openxmlformats.org/officeDocument/2006/relationships/image" Target="../media/image1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1.xml"/><Relationship Id="rId1" Type="http://schemas.openxmlformats.org/officeDocument/2006/relationships/tags" Target="../tags/tag57.xml"/><Relationship Id="rId4" Type="http://schemas.openxmlformats.org/officeDocument/2006/relationships/image" Target="../media/image9.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2.xml"/><Relationship Id="rId1" Type="http://schemas.openxmlformats.org/officeDocument/2006/relationships/tags" Target="../tags/tag5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2.xml"/><Relationship Id="rId1" Type="http://schemas.openxmlformats.org/officeDocument/2006/relationships/tags" Target="../tags/tag60.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2.xml"/><Relationship Id="rId1" Type="http://schemas.openxmlformats.org/officeDocument/2006/relationships/tags" Target="../tags/tag61.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2.xml"/><Relationship Id="rId1" Type="http://schemas.openxmlformats.org/officeDocument/2006/relationships/tags" Target="../tags/tag62.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2.xml"/><Relationship Id="rId1" Type="http://schemas.openxmlformats.org/officeDocument/2006/relationships/tags" Target="../tags/tag63.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2.xml"/><Relationship Id="rId1" Type="http://schemas.openxmlformats.org/officeDocument/2006/relationships/tags" Target="../tags/tag64.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2.xml"/><Relationship Id="rId1" Type="http://schemas.openxmlformats.org/officeDocument/2006/relationships/tags" Target="../tags/tag65.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2.xml"/><Relationship Id="rId1" Type="http://schemas.openxmlformats.org/officeDocument/2006/relationships/tags" Target="../tags/tag66.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2.xml"/><Relationship Id="rId1" Type="http://schemas.openxmlformats.org/officeDocument/2006/relationships/tags" Target="../tags/tag67.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2.xml"/><Relationship Id="rId1" Type="http://schemas.openxmlformats.org/officeDocument/2006/relationships/tags" Target="../tags/tag68.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2.xml"/><Relationship Id="rId1" Type="http://schemas.openxmlformats.org/officeDocument/2006/relationships/tags" Target="../tags/tag69.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2.xml"/><Relationship Id="rId1" Type="http://schemas.openxmlformats.org/officeDocument/2006/relationships/tags" Target="../tags/tag70.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2.xml"/><Relationship Id="rId1" Type="http://schemas.openxmlformats.org/officeDocument/2006/relationships/tags" Target="../tags/tag7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2.xml"/><Relationship Id="rId1" Type="http://schemas.openxmlformats.org/officeDocument/2006/relationships/tags" Target="../tags/tag7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2.xml"/><Relationship Id="rId1" Type="http://schemas.openxmlformats.org/officeDocument/2006/relationships/tags" Target="../tags/tag73.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2.xml"/><Relationship Id="rId1" Type="http://schemas.openxmlformats.org/officeDocument/2006/relationships/tags" Target="../tags/tag74.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2.xml"/><Relationship Id="rId1" Type="http://schemas.openxmlformats.org/officeDocument/2006/relationships/tags" Target="../tags/tag75.xml"/><Relationship Id="rId4" Type="http://schemas.openxmlformats.org/officeDocument/2006/relationships/image" Target="../media/image8.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2.xml"/><Relationship Id="rId1" Type="http://schemas.openxmlformats.org/officeDocument/2006/relationships/tags" Target="../tags/tag76.xml"/><Relationship Id="rId4" Type="http://schemas.openxmlformats.org/officeDocument/2006/relationships/image" Target="../media/image11.emf"/></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3.xml"/><Relationship Id="rId1" Type="http://schemas.openxmlformats.org/officeDocument/2006/relationships/tags" Target="../tags/tag78.xml"/><Relationship Id="rId4" Type="http://schemas.openxmlformats.org/officeDocument/2006/relationships/image" Target="../media/image9.emf"/></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3617334614"/>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baseline="0">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385478" y="5040003"/>
            <a:ext cx="4187077" cy="615553"/>
          </a:xfrm>
        </p:spPr>
        <p:txBody>
          <a:bodyPr vert="horz" anchor="b" anchorCtr="0">
            <a:noAutofit/>
          </a:bodyPr>
          <a:lstStyle>
            <a:lvl1pPr algn="l">
              <a:lnSpc>
                <a:spcPct val="100000"/>
              </a:lnSpc>
              <a:spcBef>
                <a:spcPts val="0"/>
              </a:spcBef>
              <a:spcAft>
                <a:spcPts val="0"/>
              </a:spcAft>
              <a:defRPr sz="2000" b="1" baseline="0">
                <a:solidFill>
                  <a:schemeClr val="tx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baseline="0">
                <a:solidFill>
                  <a:schemeClr val="tx1"/>
                </a:solidFill>
                <a:latin typeface="+mn-lt"/>
                <a:ea typeface="+mn-ea"/>
                <a:cs typeface="+mn-cs"/>
                <a:sym typeface="+mn-lt"/>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baseline="0">
                <a:solidFill>
                  <a:schemeClr val="tx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572001" y="396000"/>
            <a:ext cx="4187077" cy="676800"/>
          </a:xfrm>
          <a:prstGeom prst="rect">
            <a:avLst/>
          </a:prstGeom>
        </p:spPr>
        <p:txBody>
          <a:bodyPr lIns="0">
            <a:normAutofit/>
          </a:bodyPr>
          <a:lstStyle>
            <a:lvl1pPr algn="r">
              <a:lnSpc>
                <a:spcPct val="100000"/>
              </a:lnSpc>
              <a:spcBef>
                <a:spcPts val="0"/>
              </a:spcBef>
              <a:defRPr sz="2200" baseline="0">
                <a:latin typeface="+mn-lt"/>
                <a:ea typeface="+mn-ea"/>
                <a:cs typeface="+mn-cs"/>
                <a:sym typeface="+mn-lt"/>
              </a:defRPr>
            </a:lvl1pPr>
            <a:lvl2pPr>
              <a:defRPr sz="2200"/>
            </a:lvl2pPr>
            <a:lvl3pPr>
              <a:defRPr sz="2200"/>
            </a:lvl3pPr>
            <a:lvl4pPr>
              <a:defRPr sz="2200"/>
            </a:lvl4pPr>
            <a:lvl5pPr>
              <a:defRPr sz="2200"/>
            </a:lvl5pPr>
          </a:lstStyle>
          <a:p>
            <a:pPr lvl="0"/>
            <a:r>
              <a:rPr kumimoji="1" lang="ja-JP" altLang="en-US"/>
              <a:t>クライアント社名</a:t>
            </a:r>
          </a:p>
        </p:txBody>
      </p:sp>
      <p:pic>
        <p:nvPicPr>
          <p:cNvPr id="7" name="図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384458" y="432000"/>
            <a:ext cx="1728000" cy="587972"/>
          </a:xfrm>
          <a:prstGeom prst="rect">
            <a:avLst/>
          </a:prstGeom>
        </p:spPr>
      </p:pic>
      <p:sp>
        <p:nvSpPr>
          <p:cNvPr id="6" name="日付プレースホルダー 5">
            <a:extLst>
              <a:ext uri="{FF2B5EF4-FFF2-40B4-BE49-F238E27FC236}">
                <a16:creationId xmlns:a16="http://schemas.microsoft.com/office/drawing/2014/main" id="{3C0424FA-1860-43B7-8A94-43021EEC50FC}"/>
              </a:ext>
            </a:extLst>
          </p:cNvPr>
          <p:cNvSpPr>
            <a:spLocks noGrp="1"/>
          </p:cNvSpPr>
          <p:nvPr>
            <p:ph type="dt" sz="half" idx="13"/>
          </p:nvPr>
        </p:nvSpPr>
        <p:spPr bwMode="gray">
          <a:xfrm>
            <a:off x="4571969" y="6444003"/>
            <a:ext cx="65" cy="169277"/>
          </a:xfrm>
        </p:spPr>
        <p:txBody>
          <a:bodyPr/>
          <a:lstStyle>
            <a:lvl1pPr>
              <a:defRPr>
                <a:latin typeface="+mn-lt"/>
                <a:ea typeface="+mn-ea"/>
                <a:cs typeface="+mn-cs"/>
              </a:defRPr>
            </a:lvl1pPr>
          </a:lstStyle>
          <a:p>
            <a:pPr algn="ctr"/>
            <a:endParaRPr lang="ja-JP" altLang="en-US"/>
          </a:p>
        </p:txBody>
      </p:sp>
    </p:spTree>
    <p:extLst>
      <p:ext uri="{BB962C8B-B14F-4D97-AF65-F5344CB8AC3E}">
        <p14:creationId xmlns:p14="http://schemas.microsoft.com/office/powerpoint/2010/main" val="121181761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617320607"/>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7" name="コンテンツ プレースホルダ 2"/>
          <p:cNvSpPr>
            <a:spLocks noGrp="1"/>
          </p:cNvSpPr>
          <p:nvPr>
            <p:ph idx="1"/>
          </p:nvPr>
        </p:nvSpPr>
        <p:spPr bwMode="gray">
          <a:xfrm>
            <a:off x="384459" y="1476000"/>
            <a:ext cx="4020923" cy="4824000"/>
          </a:xfrm>
          <a:prstGeom prst="rect">
            <a:avLst/>
          </a:prstGeom>
        </p:spPr>
        <p:txBody>
          <a:bodyPr/>
          <a:lstStyle>
            <a:lvl1pPr>
              <a:lnSpc>
                <a:spcPct val="110000"/>
              </a:lnSpc>
              <a:spcBef>
                <a:spcPts val="600"/>
              </a:spcBef>
              <a:buNone/>
              <a:defRPr sz="1200" baseline="0">
                <a:latin typeface="+mn-lt"/>
                <a:ea typeface="+mn-ea"/>
                <a:cs typeface="+mn-cs"/>
                <a:sym typeface="+mn-lt"/>
              </a:defRPr>
            </a:lvl1pPr>
            <a:lvl2pPr marL="179999" indent="-179999">
              <a:lnSpc>
                <a:spcPct val="110000"/>
              </a:lnSpc>
              <a:spcBef>
                <a:spcPts val="600"/>
              </a:spcBef>
              <a:buFont typeface="Wingdings" pitchFamily="2" charset="2"/>
              <a:buChar char="n"/>
              <a:defRPr sz="1200" baseline="0">
                <a:latin typeface="+mn-lt"/>
                <a:ea typeface="+mn-ea"/>
                <a:cs typeface="+mn-cs"/>
                <a:sym typeface="+mn-lt"/>
              </a:defRPr>
            </a:lvl2pPr>
            <a:lvl3pPr marL="359998" indent="-179999">
              <a:lnSpc>
                <a:spcPct val="110000"/>
              </a:lnSpc>
              <a:spcBef>
                <a:spcPts val="600"/>
              </a:spcBef>
              <a:buFont typeface="Wingdings" pitchFamily="2" charset="2"/>
              <a:buChar char="Ø"/>
              <a:defRPr sz="1200" baseline="0">
                <a:latin typeface="+mn-lt"/>
                <a:ea typeface="+mn-ea"/>
                <a:cs typeface="+mn-cs"/>
                <a:sym typeface="+mn-lt"/>
              </a:defRPr>
            </a:lvl3pPr>
            <a:lvl4pPr marL="503997" marR="0" indent="-143999" algn="l" defTabSz="989007" rtl="0" eaLnBrk="1" fontAlgn="auto" latinLnBrk="0" hangingPunct="1">
              <a:lnSpc>
                <a:spcPct val="110000"/>
              </a:lnSpc>
              <a:spcBef>
                <a:spcPts val="600"/>
              </a:spcBef>
              <a:spcAft>
                <a:spcPts val="0"/>
              </a:spcAft>
              <a:buClrTx/>
              <a:buSzTx/>
              <a:buFont typeface="Arial" pitchFamily="34" charset="0"/>
              <a:buChar char="•"/>
              <a:tabLst/>
              <a:defRPr sz="1200" baseline="0">
                <a:latin typeface="+mn-lt"/>
                <a:ea typeface="+mn-ea"/>
                <a:cs typeface="+mn-cs"/>
                <a:sym typeface="+mn-lt"/>
              </a:defRPr>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0822A2BF-4EE5-45F6-88E1-9AA10A8C672A}" type="slidenum">
              <a:rPr lang="ja-JP" altLang="en-US" smtClean="0"/>
              <a:pPr/>
              <a:t>‹#›</a:t>
            </a:fld>
            <a:endParaRPr lang="ja-JP" altLang="en-US"/>
          </a:p>
        </p:txBody>
      </p:sp>
      <p:sp>
        <p:nvSpPr>
          <p:cNvPr id="8" name="フッター プレースホルダ 7"/>
          <p:cNvSpPr>
            <a:spLocks noGrp="1"/>
          </p:cNvSpPr>
          <p:nvPr>
            <p:ph type="ftr" sz="quarter" idx="11"/>
          </p:nvPr>
        </p:nvSpPr>
        <p:spPr bwMode="gray"/>
        <p:txBody>
          <a:bodyPr/>
          <a:lstStyle>
            <a:lvl1pPr>
              <a:defRPr baseline="0">
                <a:solidFill>
                  <a:schemeClr val="tx1"/>
                </a:solidFill>
                <a:latin typeface="+mn-lt"/>
                <a:ea typeface="+mn-ea"/>
                <a:cs typeface="+mn-cs"/>
                <a:sym typeface="+mn-lt"/>
              </a:defRPr>
            </a:lvl1pPr>
          </a:lstStyle>
          <a:p>
            <a:endParaRPr lang="en-GB" altLang="en-GB"/>
          </a:p>
        </p:txBody>
      </p:sp>
      <p:sp>
        <p:nvSpPr>
          <p:cNvPr id="3" name="テキスト プレースホルダー 2"/>
          <p:cNvSpPr>
            <a:spLocks noGrp="1"/>
          </p:cNvSpPr>
          <p:nvPr>
            <p:ph type="body" sz="quarter" idx="12" hasCustomPrompt="1"/>
          </p:nvPr>
        </p:nvSpPr>
        <p:spPr bwMode="gray">
          <a:xfrm>
            <a:off x="384459" y="1008000"/>
            <a:ext cx="4020923" cy="468000"/>
          </a:xfrm>
          <a:prstGeom prst="rect">
            <a:avLst/>
          </a:prstGeom>
        </p:spPr>
        <p:txBody>
          <a:bodyPr wrap="none" anchor="ctr">
            <a:noAutofit/>
          </a:bodyPr>
          <a:lstStyle>
            <a:lvl1pPr>
              <a:lnSpc>
                <a:spcPct val="100000"/>
              </a:lnSpc>
              <a:spcBef>
                <a:spcPts val="0"/>
              </a:spcBef>
              <a:defRPr sz="1600"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214980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532567543"/>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384459" y="1476000"/>
            <a:ext cx="4020923" cy="4824000"/>
          </a:xfrm>
          <a:prstGeom prst="rect">
            <a:avLst/>
          </a:prstGeom>
        </p:spPr>
        <p:txBody>
          <a:bodyPr/>
          <a:lstStyle>
            <a:lvl1pPr>
              <a:lnSpc>
                <a:spcPct val="110000"/>
              </a:lnSpc>
              <a:spcBef>
                <a:spcPts val="600"/>
              </a:spcBef>
              <a:buNone/>
              <a:defRPr sz="1200" baseline="0">
                <a:latin typeface="+mn-lt"/>
                <a:ea typeface="+mn-ea"/>
                <a:cs typeface="+mn-cs"/>
                <a:sym typeface="+mn-lt"/>
              </a:defRPr>
            </a:lvl1pPr>
            <a:lvl2pPr marL="179999" indent="-179999">
              <a:lnSpc>
                <a:spcPct val="110000"/>
              </a:lnSpc>
              <a:spcBef>
                <a:spcPts val="600"/>
              </a:spcBef>
              <a:buFont typeface="Wingdings" pitchFamily="2" charset="2"/>
              <a:buChar char="n"/>
              <a:defRPr sz="1200" baseline="0">
                <a:latin typeface="+mn-lt"/>
                <a:ea typeface="+mn-ea"/>
                <a:cs typeface="+mn-cs"/>
                <a:sym typeface="+mn-lt"/>
              </a:defRPr>
            </a:lvl2pPr>
            <a:lvl3pPr marL="359998" indent="-179999">
              <a:lnSpc>
                <a:spcPct val="110000"/>
              </a:lnSpc>
              <a:spcBef>
                <a:spcPts val="600"/>
              </a:spcBef>
              <a:buFont typeface="Wingdings" pitchFamily="2" charset="2"/>
              <a:buChar char="Ø"/>
              <a:defRPr sz="1200" baseline="0">
                <a:latin typeface="+mn-lt"/>
                <a:ea typeface="+mn-ea"/>
                <a:cs typeface="+mn-cs"/>
                <a:sym typeface="+mn-lt"/>
              </a:defRPr>
            </a:lvl3pPr>
            <a:lvl4pPr marL="503997" marR="0" indent="-143999" algn="l" defTabSz="989007" rtl="0" eaLnBrk="1" fontAlgn="auto" latinLnBrk="0" hangingPunct="1">
              <a:lnSpc>
                <a:spcPct val="110000"/>
              </a:lnSpc>
              <a:spcBef>
                <a:spcPts val="600"/>
              </a:spcBef>
              <a:spcAft>
                <a:spcPts val="0"/>
              </a:spcAft>
              <a:buClrTx/>
              <a:buSzTx/>
              <a:buFont typeface="Arial" pitchFamily="34" charset="0"/>
              <a:buChar char="•"/>
              <a:tabLst/>
              <a:defRPr sz="1200"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4737590" y="1476000"/>
            <a:ext cx="4020923" cy="4824000"/>
          </a:xfrm>
          <a:prstGeom prst="rect">
            <a:avLst/>
          </a:prstGeom>
        </p:spPr>
        <p:txBody>
          <a:bodyPr/>
          <a:lstStyle>
            <a:lvl1pPr>
              <a:lnSpc>
                <a:spcPct val="110000"/>
              </a:lnSpc>
              <a:spcBef>
                <a:spcPts val="600"/>
              </a:spcBef>
              <a:buNone/>
              <a:defRPr sz="1200" baseline="0">
                <a:latin typeface="+mn-lt"/>
                <a:ea typeface="+mn-ea"/>
                <a:cs typeface="+mn-cs"/>
                <a:sym typeface="+mn-lt"/>
              </a:defRPr>
            </a:lvl1pPr>
            <a:lvl2pPr marL="179999" indent="-179999">
              <a:lnSpc>
                <a:spcPct val="110000"/>
              </a:lnSpc>
              <a:spcBef>
                <a:spcPts val="600"/>
              </a:spcBef>
              <a:buFont typeface="Wingdings" pitchFamily="2" charset="2"/>
              <a:buChar char="n"/>
              <a:defRPr sz="1200" baseline="0">
                <a:latin typeface="+mn-lt"/>
                <a:ea typeface="+mn-ea"/>
                <a:cs typeface="+mn-cs"/>
                <a:sym typeface="+mn-lt"/>
              </a:defRPr>
            </a:lvl2pPr>
            <a:lvl3pPr marL="359998" indent="-179999">
              <a:lnSpc>
                <a:spcPct val="110000"/>
              </a:lnSpc>
              <a:spcBef>
                <a:spcPts val="600"/>
              </a:spcBef>
              <a:buFont typeface="Wingdings" pitchFamily="2" charset="2"/>
              <a:buChar char="Ø"/>
              <a:defRPr sz="1200" baseline="0">
                <a:latin typeface="+mn-lt"/>
                <a:ea typeface="+mn-ea"/>
                <a:cs typeface="+mn-cs"/>
                <a:sym typeface="+mn-lt"/>
              </a:defRPr>
            </a:lvl3pPr>
            <a:lvl4pPr marL="503997" indent="-143999">
              <a:lnSpc>
                <a:spcPct val="110000"/>
              </a:lnSpc>
              <a:spcBef>
                <a:spcPts val="600"/>
              </a:spcBef>
              <a:buFont typeface="Arial" pitchFamily="34" charset="0"/>
              <a:buChar char="•"/>
              <a:defRPr sz="1200"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p:txBody>
          <a:bodyPr/>
          <a:lstStyle>
            <a:lvl1pPr>
              <a:defRPr baseline="0">
                <a:solidFill>
                  <a:schemeClr val="tx1"/>
                </a:solidFill>
                <a:latin typeface="+mn-lt"/>
                <a:ea typeface="+mn-ea"/>
                <a:cs typeface="+mn-cs"/>
                <a:sym typeface="+mn-lt"/>
              </a:defRPr>
            </a:lvl1pPr>
          </a:lstStyle>
          <a:p>
            <a:fld id="{A3EB1B23-9AF8-425B-BAD7-B9FA00F18833}" type="slidenum">
              <a:rPr lang="ja-JP" altLang="en-US" smtClean="0"/>
              <a:pPr/>
              <a:t>‹#›</a:t>
            </a:fld>
            <a:endParaRPr lang="ja-JP" altLang="en-US"/>
          </a:p>
        </p:txBody>
      </p:sp>
      <p:sp>
        <p:nvSpPr>
          <p:cNvPr id="11" name="フッター プレースホルダ 10"/>
          <p:cNvSpPr>
            <a:spLocks noGrp="1"/>
          </p:cNvSpPr>
          <p:nvPr>
            <p:ph type="ftr" sz="quarter" idx="14"/>
          </p:nvPr>
        </p:nvSpPr>
        <p:spPr bwMode="gray"/>
        <p:txBody>
          <a:bodyPr/>
          <a:lstStyle>
            <a:lvl1pPr>
              <a:defRPr baseline="0">
                <a:solidFill>
                  <a:schemeClr val="tx1"/>
                </a:solidFill>
                <a:latin typeface="+mn-lt"/>
                <a:ea typeface="+mn-ea"/>
                <a:cs typeface="+mn-cs"/>
                <a:sym typeface="+mn-lt"/>
              </a:defRPr>
            </a:lvl1pPr>
          </a:lstStyle>
          <a:p>
            <a:endParaRPr lang="en-GB" altLang="en-GB"/>
          </a:p>
        </p:txBody>
      </p:sp>
      <p:sp>
        <p:nvSpPr>
          <p:cNvPr id="3" name="テキスト プレースホルダー 2"/>
          <p:cNvSpPr>
            <a:spLocks noGrp="1"/>
          </p:cNvSpPr>
          <p:nvPr>
            <p:ph type="body" sz="quarter" idx="15" hasCustomPrompt="1"/>
          </p:nvPr>
        </p:nvSpPr>
        <p:spPr bwMode="gray">
          <a:xfrm>
            <a:off x="384459" y="810000"/>
            <a:ext cx="4020923" cy="468000"/>
          </a:xfrm>
          <a:prstGeom prst="rect">
            <a:avLst/>
          </a:prstGeom>
        </p:spPr>
        <p:txBody>
          <a:bodyPr wrap="none" anchor="ctr">
            <a:noAutofit/>
          </a:bodyPr>
          <a:lstStyle>
            <a:lvl1pPr>
              <a:lnSpc>
                <a:spcPct val="100000"/>
              </a:lnSpc>
              <a:spcBef>
                <a:spcPts val="0"/>
              </a:spcBef>
              <a:defRPr sz="1600"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13" name="テキスト プレースホルダー 2"/>
          <p:cNvSpPr>
            <a:spLocks noGrp="1"/>
          </p:cNvSpPr>
          <p:nvPr>
            <p:ph type="body" sz="quarter" idx="16" hasCustomPrompt="1"/>
          </p:nvPr>
        </p:nvSpPr>
        <p:spPr bwMode="gray">
          <a:xfrm>
            <a:off x="4737590" y="810000"/>
            <a:ext cx="4020923" cy="468000"/>
          </a:xfrm>
          <a:prstGeom prst="rect">
            <a:avLst/>
          </a:prstGeom>
        </p:spPr>
        <p:txBody>
          <a:bodyPr wrap="none" anchor="ctr">
            <a:noAutofit/>
          </a:bodyPr>
          <a:lstStyle>
            <a:lvl1pPr>
              <a:lnSpc>
                <a:spcPct val="100000"/>
              </a:lnSpc>
              <a:spcBef>
                <a:spcPts val="0"/>
              </a:spcBef>
              <a:defRPr sz="1600"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84230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基本版） コンテンツ全面_レベル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340504874"/>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6" name="コンテンツ プレースホルダ 2"/>
          <p:cNvSpPr>
            <a:spLocks noGrp="1"/>
          </p:cNvSpPr>
          <p:nvPr>
            <p:ph idx="1"/>
          </p:nvPr>
        </p:nvSpPr>
        <p:spPr bwMode="gray">
          <a:xfrm>
            <a:off x="384922" y="1476000"/>
            <a:ext cx="8374154" cy="4824000"/>
          </a:xfrm>
          <a:prstGeom prst="rect">
            <a:avLst/>
          </a:prstGeom>
        </p:spPr>
        <p:txBody>
          <a:bodyPr/>
          <a:lstStyle>
            <a:lvl1pPr>
              <a:lnSpc>
                <a:spcPct val="110000"/>
              </a:lnSpc>
              <a:spcBef>
                <a:spcPts val="600"/>
              </a:spcBef>
              <a:buFont typeface="Arial" pitchFamily="34" charset="0"/>
              <a:buNone/>
              <a:defRPr sz="1200" baseline="0">
                <a:latin typeface="+mn-lt"/>
                <a:ea typeface="+mn-ea"/>
                <a:cs typeface="+mn-cs"/>
                <a:sym typeface="+mn-lt"/>
              </a:defRPr>
            </a:lvl1pPr>
            <a:lvl2pPr marL="179999" indent="-179999">
              <a:lnSpc>
                <a:spcPct val="110000"/>
              </a:lnSpc>
              <a:spcBef>
                <a:spcPts val="600"/>
              </a:spcBef>
              <a:buFont typeface="Wingdings" pitchFamily="2" charset="2"/>
              <a:buChar char="n"/>
              <a:defRPr sz="1200" baseline="0">
                <a:latin typeface="+mn-lt"/>
                <a:ea typeface="+mn-ea"/>
                <a:cs typeface="+mn-cs"/>
                <a:sym typeface="+mn-lt"/>
              </a:defRPr>
            </a:lvl2pPr>
            <a:lvl3pPr marL="359998" indent="-179999">
              <a:lnSpc>
                <a:spcPct val="110000"/>
              </a:lnSpc>
              <a:spcBef>
                <a:spcPts val="600"/>
              </a:spcBef>
              <a:buFont typeface="Wingdings" pitchFamily="2" charset="2"/>
              <a:buChar char="Ø"/>
              <a:defRPr sz="1200" baseline="0">
                <a:latin typeface="+mn-lt"/>
                <a:ea typeface="+mn-ea"/>
                <a:cs typeface="+mn-cs"/>
                <a:sym typeface="+mn-lt"/>
              </a:defRPr>
            </a:lvl3pPr>
            <a:lvl4pPr marL="503997" indent="-143999">
              <a:lnSpc>
                <a:spcPct val="110000"/>
              </a:lnSpc>
              <a:spcBef>
                <a:spcPts val="600"/>
              </a:spcBef>
              <a:buFont typeface="Arial" pitchFamily="34" charset="0"/>
              <a:buChar char="•"/>
              <a:defRPr sz="1200"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543A0986-838B-4D2A-A95C-8CB1738263FE}" type="slidenum">
              <a:rPr lang="ja-JP" altLang="en-US" smtClean="0"/>
              <a:pPr/>
              <a:t>‹#›</a:t>
            </a:fld>
            <a:endParaRPr lang="ja-JP" altLang="en-US"/>
          </a:p>
        </p:txBody>
      </p:sp>
      <p:sp>
        <p:nvSpPr>
          <p:cNvPr id="10" name="フッター プレースホルダ 9"/>
          <p:cNvSpPr>
            <a:spLocks noGrp="1"/>
          </p:cNvSpPr>
          <p:nvPr>
            <p:ph type="ftr" sz="quarter" idx="11"/>
          </p:nvPr>
        </p:nvSpPr>
        <p:spPr bwMode="gray"/>
        <p:txBody>
          <a:bodyPr/>
          <a:lstStyle>
            <a:lvl1pPr>
              <a:defRPr baseline="0">
                <a:solidFill>
                  <a:schemeClr val="tx1"/>
                </a:solidFill>
                <a:latin typeface="+mn-lt"/>
                <a:ea typeface="+mn-ea"/>
                <a:cs typeface="+mn-cs"/>
                <a:sym typeface="+mn-lt"/>
              </a:defRPr>
            </a:lvl1pPr>
          </a:lstStyle>
          <a:p>
            <a:endParaRPr lang="en-GB" altLang="en-GB"/>
          </a:p>
        </p:txBody>
      </p:sp>
      <p:sp>
        <p:nvSpPr>
          <p:cNvPr id="8" name="テキスト プレースホルダー 2"/>
          <p:cNvSpPr>
            <a:spLocks noGrp="1"/>
          </p:cNvSpPr>
          <p:nvPr>
            <p:ph type="body" sz="quarter" idx="15" hasCustomPrompt="1"/>
          </p:nvPr>
        </p:nvSpPr>
        <p:spPr bwMode="gray">
          <a:xfrm>
            <a:off x="384459" y="1008000"/>
            <a:ext cx="4020923" cy="468000"/>
          </a:xfrm>
          <a:prstGeom prst="rect">
            <a:avLst/>
          </a:prstGeom>
        </p:spPr>
        <p:txBody>
          <a:bodyPr wrap="none" anchor="ctr">
            <a:noAutofit/>
          </a:bodyPr>
          <a:lstStyle>
            <a:lvl1pPr>
              <a:lnSpc>
                <a:spcPct val="100000"/>
              </a:lnSpc>
              <a:spcBef>
                <a:spcPts val="0"/>
              </a:spcBef>
              <a:defRPr sz="1600"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3" name="タイトル 2"/>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3031825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白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833531087"/>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14" name="テキスト プレースホルダー 13">
            <a:extLst>
              <a:ext uri="{FF2B5EF4-FFF2-40B4-BE49-F238E27FC236}">
                <a16:creationId xmlns:a16="http://schemas.microsoft.com/office/drawing/2014/main" id="{4D4831B1-A04A-42C3-BD52-942B25744B6D}"/>
              </a:ext>
            </a:extLst>
          </p:cNvPr>
          <p:cNvSpPr>
            <a:spLocks noGrp="1"/>
          </p:cNvSpPr>
          <p:nvPr>
            <p:ph type="body" sz="quarter" idx="10"/>
          </p:nvPr>
        </p:nvSpPr>
        <p:spPr bwMode="gray">
          <a:xfrm>
            <a:off x="385477" y="6336131"/>
            <a:ext cx="6480000" cy="127727"/>
          </a:xfrm>
        </p:spPr>
        <p:txBody>
          <a:bodyPr anchor="b" anchorCtr="0">
            <a:spAutoFit/>
          </a:bodyPr>
          <a:lstStyle>
            <a:lvl1pPr>
              <a:defRPr sz="799">
                <a:latin typeface="+mn-lt"/>
                <a:ea typeface="+mn-ea"/>
                <a:cs typeface="+mn-cs"/>
              </a:defRPr>
            </a:lvl1pPr>
          </a:lstStyle>
          <a:p>
            <a:pPr lvl="0"/>
            <a:r>
              <a:rPr kumimoji="1" lang="ja-JP" altLang="en-US"/>
              <a:t>マスター テキストの書式設定</a:t>
            </a:r>
          </a:p>
        </p:txBody>
      </p:sp>
      <p:pic>
        <p:nvPicPr>
          <p:cNvPr id="18" name="図 17">
            <a:extLst>
              <a:ext uri="{FF2B5EF4-FFF2-40B4-BE49-F238E27FC236}">
                <a16:creationId xmlns:a16="http://schemas.microsoft.com/office/drawing/2014/main" id="{7F14F7E8-2C42-4BD2-8B4C-7C658763AB7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385477" y="432000"/>
            <a:ext cx="1728000" cy="587972"/>
          </a:xfrm>
          <a:prstGeom prst="rect">
            <a:avLst/>
          </a:prstGeom>
        </p:spPr>
      </p:pic>
      <p:sp>
        <p:nvSpPr>
          <p:cNvPr id="8" name="Text Box 37">
            <a:extLst>
              <a:ext uri="{FF2B5EF4-FFF2-40B4-BE49-F238E27FC236}">
                <a16:creationId xmlns:a16="http://schemas.microsoft.com/office/drawing/2014/main" id="{D6BA3D81-CAD1-43DC-A531-54F7C4DC8DF8}"/>
              </a:ext>
            </a:extLst>
          </p:cNvPr>
          <p:cNvSpPr txBox="1">
            <a:spLocks noChangeArrowheads="1"/>
          </p:cNvSpPr>
          <p:nvPr userDrawn="1"/>
        </p:nvSpPr>
        <p:spPr bwMode="gray">
          <a:xfrm>
            <a:off x="385478" y="6588000"/>
            <a:ext cx="4020923"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799" kern="1200">
                <a:solidFill>
                  <a:schemeClr val="tx1"/>
                </a:solidFill>
                <a:latin typeface="+mn-lt"/>
                <a:ea typeface="+mn-ea"/>
                <a:cs typeface="+mn-cs"/>
                <a:sym typeface="+mn-lt"/>
              </a:rPr>
              <a:t>© 2022. For information, contact Deloitte Tohmatsu Group.</a:t>
            </a:r>
          </a:p>
        </p:txBody>
      </p:sp>
      <p:pic>
        <p:nvPicPr>
          <p:cNvPr id="4" name="図 3" descr="ロゴ, 会社名&#10;&#10;自動的に生成された説明">
            <a:extLst>
              <a:ext uri="{FF2B5EF4-FFF2-40B4-BE49-F238E27FC236}">
                <a16:creationId xmlns:a16="http://schemas.microsoft.com/office/drawing/2014/main" id="{784D5B73-DF9C-49AC-94A2-96EF6F33C255}"/>
              </a:ext>
            </a:extLst>
          </p:cNvPr>
          <p:cNvPicPr>
            <a:picLocks noChangeAspect="1"/>
          </p:cNvPicPr>
          <p:nvPr userDrawn="1"/>
        </p:nvPicPr>
        <p:blipFill>
          <a:blip r:embed="rId6"/>
          <a:stretch>
            <a:fillRect/>
          </a:stretch>
        </p:blipFill>
        <p:spPr bwMode="gray">
          <a:xfrm>
            <a:off x="7431624" y="5472505"/>
            <a:ext cx="1329231" cy="873777"/>
          </a:xfrm>
          <a:prstGeom prst="rect">
            <a:avLst/>
          </a:prstGeom>
        </p:spPr>
      </p:pic>
    </p:spTree>
    <p:extLst>
      <p:ext uri="{BB962C8B-B14F-4D97-AF65-F5344CB8AC3E}">
        <p14:creationId xmlns:p14="http://schemas.microsoft.com/office/powerpoint/2010/main" val="352336120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黒_A4">
    <p:bg bwMode="gray">
      <p:bgPr>
        <a:solidFill>
          <a:schemeClr val="tx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2424861181"/>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7422644" y="6517423"/>
            <a:ext cx="1402628" cy="251479"/>
          </a:xfrm>
          <a:prstGeom prst="rect">
            <a:avLst/>
          </a:prstGeom>
          <a:noFill/>
        </p:spPr>
        <p:txBody>
          <a:bodyPr wrap="none" lIns="0" tIns="0" rIns="0" bIns="0" rtlCol="0">
            <a:spAutoFit/>
          </a:bodyPr>
          <a:lstStyle/>
          <a:p>
            <a:pPr algn="l">
              <a:lnSpc>
                <a:spcPts val="950"/>
              </a:lnSpc>
            </a:pPr>
            <a:r>
              <a:rPr kumimoji="1" lang="en-US" altLang="ja-JP" sz="799">
                <a:solidFill>
                  <a:schemeClr val="bg1"/>
                </a:solidFill>
                <a:latin typeface="+mn-lt"/>
                <a:ea typeface="+mn-ea"/>
                <a:cs typeface="+mn-cs"/>
                <a:sym typeface="+mn-lt"/>
              </a:rPr>
              <a:t>Member of</a:t>
            </a:r>
            <a:br>
              <a:rPr kumimoji="1" lang="en-US" altLang="ja-JP" sz="799">
                <a:solidFill>
                  <a:schemeClr val="bg1"/>
                </a:solidFill>
                <a:latin typeface="+mn-lt"/>
                <a:ea typeface="+mn-ea"/>
                <a:cs typeface="+mn-cs"/>
                <a:sym typeface="+mn-lt"/>
              </a:rPr>
            </a:br>
            <a:r>
              <a:rPr kumimoji="1" lang="en-US" altLang="ja-JP" sz="799" b="1">
                <a:solidFill>
                  <a:schemeClr val="bg1"/>
                </a:solidFill>
                <a:latin typeface="+mn-lt"/>
                <a:ea typeface="+mn-ea"/>
                <a:cs typeface="+mn-cs"/>
                <a:sym typeface="+mn-lt"/>
              </a:rPr>
              <a:t>Deloitte </a:t>
            </a:r>
            <a:r>
              <a:rPr kumimoji="1" lang="en-US" altLang="ja-JP" sz="799" b="1" err="1">
                <a:solidFill>
                  <a:schemeClr val="bg1"/>
                </a:solidFill>
                <a:latin typeface="+mn-lt"/>
                <a:ea typeface="+mn-ea"/>
                <a:cs typeface="+mn-cs"/>
                <a:sym typeface="+mn-lt"/>
              </a:rPr>
              <a:t>Touche</a:t>
            </a:r>
            <a:r>
              <a:rPr kumimoji="1" lang="en-US" altLang="ja-JP" sz="799" b="1">
                <a:solidFill>
                  <a:schemeClr val="bg1"/>
                </a:solidFill>
                <a:latin typeface="+mn-lt"/>
                <a:ea typeface="+mn-ea"/>
                <a:cs typeface="+mn-cs"/>
                <a:sym typeface="+mn-lt"/>
              </a:rPr>
              <a:t> Tohmatsu Limited</a:t>
            </a:r>
            <a:endParaRPr kumimoji="1" lang="ja-JP" altLang="en-US" sz="799" b="1">
              <a:solidFill>
                <a:schemeClr val="bg1"/>
              </a:solidFill>
              <a:latin typeface="+mn-lt"/>
              <a:ea typeface="+mn-ea"/>
              <a:cs typeface="+mn-cs"/>
              <a:sym typeface="+mn-lt"/>
            </a:endParaRPr>
          </a:p>
        </p:txBody>
      </p:sp>
      <p:sp>
        <p:nvSpPr>
          <p:cNvPr id="11" name="テキスト プレースホルダー 13">
            <a:extLst>
              <a:ext uri="{FF2B5EF4-FFF2-40B4-BE49-F238E27FC236}">
                <a16:creationId xmlns:a16="http://schemas.microsoft.com/office/drawing/2014/main" id="{EC10764A-D9E5-4773-9998-E6E340EF200C}"/>
              </a:ext>
            </a:extLst>
          </p:cNvPr>
          <p:cNvSpPr>
            <a:spLocks noGrp="1"/>
          </p:cNvSpPr>
          <p:nvPr>
            <p:ph type="body" sz="quarter" idx="10"/>
          </p:nvPr>
        </p:nvSpPr>
        <p:spPr bwMode="gray">
          <a:xfrm>
            <a:off x="385477" y="6336131"/>
            <a:ext cx="6480000" cy="127727"/>
          </a:xfrm>
        </p:spPr>
        <p:txBody>
          <a:bodyPr anchor="b" anchorCtr="0">
            <a:spAutoFit/>
          </a:bodyPr>
          <a:lstStyle>
            <a:lvl1pPr>
              <a:defRPr sz="799">
                <a:solidFill>
                  <a:schemeClr val="bg1"/>
                </a:solidFill>
                <a:latin typeface="+mn-lt"/>
                <a:ea typeface="+mn-ea"/>
                <a:cs typeface="+mn-cs"/>
              </a:defRPr>
            </a:lvl1pPr>
          </a:lstStyle>
          <a:p>
            <a:pPr lvl="0"/>
            <a:r>
              <a:rPr kumimoji="1" lang="ja-JP" altLang="en-US"/>
              <a:t>マスター テキストの書式設定</a:t>
            </a:r>
          </a:p>
        </p:txBody>
      </p:sp>
      <p:pic>
        <p:nvPicPr>
          <p:cNvPr id="13" name="図 12">
            <a:extLst>
              <a:ext uri="{FF2B5EF4-FFF2-40B4-BE49-F238E27FC236}">
                <a16:creationId xmlns:a16="http://schemas.microsoft.com/office/drawing/2014/main" id="{08C8D089-6B7B-4D22-A423-606FF0A072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385478" y="432000"/>
            <a:ext cx="1726572" cy="586800"/>
          </a:xfrm>
          <a:prstGeom prst="rect">
            <a:avLst/>
          </a:prstGeom>
        </p:spPr>
      </p:pic>
      <p:sp>
        <p:nvSpPr>
          <p:cNvPr id="8" name="Text Box 37">
            <a:extLst>
              <a:ext uri="{FF2B5EF4-FFF2-40B4-BE49-F238E27FC236}">
                <a16:creationId xmlns:a16="http://schemas.microsoft.com/office/drawing/2014/main" id="{8ECAF025-B44C-4744-8C34-DBC751A55D36}"/>
              </a:ext>
            </a:extLst>
          </p:cNvPr>
          <p:cNvSpPr txBox="1">
            <a:spLocks noChangeArrowheads="1"/>
          </p:cNvSpPr>
          <p:nvPr userDrawn="1"/>
        </p:nvSpPr>
        <p:spPr bwMode="gray">
          <a:xfrm>
            <a:off x="385478" y="6588000"/>
            <a:ext cx="4020923"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799" kern="1200">
                <a:solidFill>
                  <a:schemeClr val="bg1"/>
                </a:solidFill>
                <a:latin typeface="+mn-lt"/>
                <a:ea typeface="+mn-ea"/>
                <a:cs typeface="+mn-cs"/>
                <a:sym typeface="+mn-lt"/>
              </a:rPr>
              <a:t>© 2022. For information, contact Deloitte Tohmatsu Group.</a:t>
            </a:r>
          </a:p>
        </p:txBody>
      </p:sp>
      <p:pic>
        <p:nvPicPr>
          <p:cNvPr id="6" name="図 5" descr="ロゴ, 会社名&#10;&#10;自動的に生成された説明">
            <a:extLst>
              <a:ext uri="{FF2B5EF4-FFF2-40B4-BE49-F238E27FC236}">
                <a16:creationId xmlns:a16="http://schemas.microsoft.com/office/drawing/2014/main" id="{EA662424-EC38-41B4-918D-98953BBCEA84}"/>
              </a:ext>
            </a:extLst>
          </p:cNvPr>
          <p:cNvPicPr>
            <a:picLocks noChangeAspect="1"/>
          </p:cNvPicPr>
          <p:nvPr userDrawn="1"/>
        </p:nvPicPr>
        <p:blipFill>
          <a:blip r:embed="rId6"/>
          <a:stretch>
            <a:fillRect/>
          </a:stretch>
        </p:blipFill>
        <p:spPr bwMode="gray">
          <a:xfrm>
            <a:off x="7431624" y="5472500"/>
            <a:ext cx="1329231" cy="873777"/>
          </a:xfrm>
          <a:prstGeom prst="rect">
            <a:avLst/>
          </a:prstGeom>
        </p:spPr>
      </p:pic>
    </p:spTree>
    <p:extLst>
      <p:ext uri="{BB962C8B-B14F-4D97-AF65-F5344CB8AC3E}">
        <p14:creationId xmlns:p14="http://schemas.microsoft.com/office/powerpoint/2010/main" val="2637054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白_トーマツロゴ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553073670"/>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7422644" y="6517423"/>
            <a:ext cx="1402628" cy="251479"/>
          </a:xfrm>
          <a:prstGeom prst="rect">
            <a:avLst/>
          </a:prstGeom>
          <a:noFill/>
        </p:spPr>
        <p:txBody>
          <a:bodyPr wrap="none" lIns="0" tIns="0" rIns="0" bIns="0" rtlCol="0">
            <a:spAutoFit/>
          </a:bodyPr>
          <a:lstStyle/>
          <a:p>
            <a:pPr algn="l">
              <a:lnSpc>
                <a:spcPts val="950"/>
              </a:lnSpc>
            </a:pPr>
            <a:r>
              <a:rPr kumimoji="1" lang="en-US" altLang="ja-JP" sz="799">
                <a:latin typeface="+mn-lt"/>
                <a:ea typeface="+mn-ea"/>
                <a:cs typeface="+mn-cs"/>
                <a:sym typeface="+mn-lt"/>
              </a:rPr>
              <a:t>Member of</a:t>
            </a:r>
            <a:br>
              <a:rPr kumimoji="1" lang="en-US" altLang="ja-JP" sz="799">
                <a:latin typeface="+mn-lt"/>
                <a:ea typeface="+mn-ea"/>
                <a:cs typeface="+mn-cs"/>
                <a:sym typeface="+mn-lt"/>
              </a:rPr>
            </a:br>
            <a:r>
              <a:rPr kumimoji="1" lang="en-US" altLang="ja-JP" sz="799" b="1">
                <a:latin typeface="+mn-lt"/>
                <a:ea typeface="+mn-ea"/>
                <a:cs typeface="+mn-cs"/>
                <a:sym typeface="+mn-lt"/>
              </a:rPr>
              <a:t>Deloitte </a:t>
            </a:r>
            <a:r>
              <a:rPr kumimoji="1" lang="en-US" altLang="ja-JP" sz="799" b="1" err="1">
                <a:latin typeface="+mn-lt"/>
                <a:ea typeface="+mn-ea"/>
                <a:cs typeface="+mn-cs"/>
                <a:sym typeface="+mn-lt"/>
              </a:rPr>
              <a:t>Touche</a:t>
            </a:r>
            <a:r>
              <a:rPr kumimoji="1" lang="en-US" altLang="ja-JP" sz="799" b="1">
                <a:latin typeface="+mn-lt"/>
                <a:ea typeface="+mn-ea"/>
                <a:cs typeface="+mn-cs"/>
                <a:sym typeface="+mn-lt"/>
              </a:rPr>
              <a:t> Tohmatsu Limited</a:t>
            </a:r>
            <a:endParaRPr kumimoji="1" lang="ja-JP" altLang="en-US" sz="799" b="1">
              <a:latin typeface="+mn-lt"/>
              <a:ea typeface="+mn-ea"/>
              <a:cs typeface="+mn-cs"/>
              <a:sym typeface="+mn-lt"/>
            </a:endParaRPr>
          </a:p>
        </p:txBody>
      </p:sp>
      <p:sp>
        <p:nvSpPr>
          <p:cNvPr id="10" name="テキスト プレースホルダー 13">
            <a:extLst>
              <a:ext uri="{FF2B5EF4-FFF2-40B4-BE49-F238E27FC236}">
                <a16:creationId xmlns:a16="http://schemas.microsoft.com/office/drawing/2014/main" id="{8D7302B4-C3B2-43C1-A9E9-2DFB590FF1E9}"/>
              </a:ext>
            </a:extLst>
          </p:cNvPr>
          <p:cNvSpPr>
            <a:spLocks noGrp="1"/>
          </p:cNvSpPr>
          <p:nvPr>
            <p:ph type="body" sz="quarter" idx="10"/>
          </p:nvPr>
        </p:nvSpPr>
        <p:spPr bwMode="gray">
          <a:xfrm>
            <a:off x="385477" y="6336131"/>
            <a:ext cx="6480000" cy="127727"/>
          </a:xfrm>
        </p:spPr>
        <p:txBody>
          <a:bodyPr anchor="b" anchorCtr="0">
            <a:spAutoFit/>
          </a:bodyPr>
          <a:lstStyle>
            <a:lvl1pPr>
              <a:defRPr sz="799">
                <a:latin typeface="+mn-lt"/>
                <a:ea typeface="+mn-ea"/>
                <a:cs typeface="+mn-cs"/>
              </a:defRPr>
            </a:lvl1pPr>
          </a:lstStyle>
          <a:p>
            <a:pPr lvl="0"/>
            <a:r>
              <a:rPr kumimoji="1" lang="ja-JP" altLang="en-US"/>
              <a:t>マスター テキストの書式設定</a:t>
            </a:r>
          </a:p>
        </p:txBody>
      </p:sp>
      <p:pic>
        <p:nvPicPr>
          <p:cNvPr id="13" name="図 12">
            <a:extLst>
              <a:ext uri="{FF2B5EF4-FFF2-40B4-BE49-F238E27FC236}">
                <a16:creationId xmlns:a16="http://schemas.microsoft.com/office/drawing/2014/main" id="{881D215A-DF31-4FC4-A706-4B6A3613D03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bwMode="gray">
          <a:xfrm>
            <a:off x="384458" y="431005"/>
            <a:ext cx="3182572" cy="586800"/>
          </a:xfrm>
          <a:prstGeom prst="rect">
            <a:avLst/>
          </a:prstGeom>
          <a:noFill/>
          <a:ln>
            <a:noFill/>
          </a:ln>
        </p:spPr>
      </p:pic>
      <p:sp>
        <p:nvSpPr>
          <p:cNvPr id="8" name="Text Box 37">
            <a:extLst>
              <a:ext uri="{FF2B5EF4-FFF2-40B4-BE49-F238E27FC236}">
                <a16:creationId xmlns:a16="http://schemas.microsoft.com/office/drawing/2014/main" id="{5FB43949-A16F-4CF9-89FA-2868A80FA4F7}"/>
              </a:ext>
            </a:extLst>
          </p:cNvPr>
          <p:cNvSpPr txBox="1">
            <a:spLocks noChangeArrowheads="1"/>
          </p:cNvSpPr>
          <p:nvPr userDrawn="1"/>
        </p:nvSpPr>
        <p:spPr bwMode="gray">
          <a:xfrm>
            <a:off x="385478" y="6588000"/>
            <a:ext cx="4020923"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799" kern="1200">
                <a:solidFill>
                  <a:schemeClr val="tx1"/>
                </a:solidFill>
                <a:latin typeface="+mn-lt"/>
                <a:ea typeface="+mn-ea"/>
                <a:cs typeface="+mn-cs"/>
                <a:sym typeface="+mn-lt"/>
              </a:rPr>
              <a:t>© 2022. For information, contact Deloitte Tohmatsu Group.</a:t>
            </a:r>
          </a:p>
        </p:txBody>
      </p:sp>
      <p:pic>
        <p:nvPicPr>
          <p:cNvPr id="12" name="図 11" descr="ロゴ, 会社名&#10;&#10;自動的に生成された説明">
            <a:extLst>
              <a:ext uri="{FF2B5EF4-FFF2-40B4-BE49-F238E27FC236}">
                <a16:creationId xmlns:a16="http://schemas.microsoft.com/office/drawing/2014/main" id="{4770B572-0E41-4F38-9C69-20D76FA470AF}"/>
              </a:ext>
            </a:extLst>
          </p:cNvPr>
          <p:cNvPicPr>
            <a:picLocks noChangeAspect="1"/>
          </p:cNvPicPr>
          <p:nvPr userDrawn="1"/>
        </p:nvPicPr>
        <p:blipFill>
          <a:blip r:embed="rId6"/>
          <a:stretch>
            <a:fillRect/>
          </a:stretch>
        </p:blipFill>
        <p:spPr bwMode="gray">
          <a:xfrm>
            <a:off x="7431624" y="5472505"/>
            <a:ext cx="1329231" cy="873777"/>
          </a:xfrm>
          <a:prstGeom prst="rect">
            <a:avLst/>
          </a:prstGeom>
        </p:spPr>
      </p:pic>
    </p:spTree>
    <p:extLst>
      <p:ext uri="{BB962C8B-B14F-4D97-AF65-F5344CB8AC3E}">
        <p14:creationId xmlns:p14="http://schemas.microsoft.com/office/powerpoint/2010/main" val="89277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黒_トーマツロゴ_A4">
    <p:bg bwMode="gray">
      <p:bgPr>
        <a:solidFill>
          <a:schemeClr val="tx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664182136"/>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7422644" y="6517423"/>
            <a:ext cx="1402628" cy="251479"/>
          </a:xfrm>
          <a:prstGeom prst="rect">
            <a:avLst/>
          </a:prstGeom>
          <a:noFill/>
        </p:spPr>
        <p:txBody>
          <a:bodyPr wrap="none" lIns="0" tIns="0" rIns="0" bIns="0" rtlCol="0">
            <a:spAutoFit/>
          </a:bodyPr>
          <a:lstStyle/>
          <a:p>
            <a:pPr algn="l">
              <a:lnSpc>
                <a:spcPts val="950"/>
              </a:lnSpc>
            </a:pPr>
            <a:r>
              <a:rPr kumimoji="1" lang="en-US" altLang="ja-JP" sz="799">
                <a:solidFill>
                  <a:schemeClr val="bg1"/>
                </a:solidFill>
                <a:latin typeface="+mn-lt"/>
                <a:ea typeface="+mn-ea"/>
                <a:cs typeface="+mn-cs"/>
                <a:sym typeface="+mn-lt"/>
              </a:rPr>
              <a:t>Member of</a:t>
            </a:r>
            <a:br>
              <a:rPr kumimoji="1" lang="en-US" altLang="ja-JP" sz="799">
                <a:solidFill>
                  <a:schemeClr val="bg1"/>
                </a:solidFill>
                <a:latin typeface="+mn-lt"/>
                <a:ea typeface="+mn-ea"/>
                <a:cs typeface="+mn-cs"/>
                <a:sym typeface="+mn-lt"/>
              </a:rPr>
            </a:br>
            <a:r>
              <a:rPr kumimoji="1" lang="en-US" altLang="ja-JP" sz="799" b="1">
                <a:solidFill>
                  <a:schemeClr val="bg1"/>
                </a:solidFill>
                <a:latin typeface="+mn-lt"/>
                <a:ea typeface="+mn-ea"/>
                <a:cs typeface="+mn-cs"/>
                <a:sym typeface="+mn-lt"/>
              </a:rPr>
              <a:t>Deloitte </a:t>
            </a:r>
            <a:r>
              <a:rPr kumimoji="1" lang="en-US" altLang="ja-JP" sz="799" b="1" err="1">
                <a:solidFill>
                  <a:schemeClr val="bg1"/>
                </a:solidFill>
                <a:latin typeface="+mn-lt"/>
                <a:ea typeface="+mn-ea"/>
                <a:cs typeface="+mn-cs"/>
                <a:sym typeface="+mn-lt"/>
              </a:rPr>
              <a:t>Touche</a:t>
            </a:r>
            <a:r>
              <a:rPr kumimoji="1" lang="en-US" altLang="ja-JP" sz="799" b="1">
                <a:solidFill>
                  <a:schemeClr val="bg1"/>
                </a:solidFill>
                <a:latin typeface="+mn-lt"/>
                <a:ea typeface="+mn-ea"/>
                <a:cs typeface="+mn-cs"/>
                <a:sym typeface="+mn-lt"/>
              </a:rPr>
              <a:t> Tohmatsu Limited</a:t>
            </a:r>
            <a:endParaRPr kumimoji="1" lang="ja-JP" altLang="en-US" sz="799" b="1">
              <a:solidFill>
                <a:schemeClr val="bg1"/>
              </a:solidFill>
              <a:latin typeface="+mn-lt"/>
              <a:ea typeface="+mn-ea"/>
              <a:cs typeface="+mn-cs"/>
              <a:sym typeface="+mn-lt"/>
            </a:endParaRPr>
          </a:p>
        </p:txBody>
      </p:sp>
      <p:sp>
        <p:nvSpPr>
          <p:cNvPr id="10" name="テキスト プレースホルダー 13">
            <a:extLst>
              <a:ext uri="{FF2B5EF4-FFF2-40B4-BE49-F238E27FC236}">
                <a16:creationId xmlns:a16="http://schemas.microsoft.com/office/drawing/2014/main" id="{98ED7F2A-D8F8-44B8-9950-656D3B6AC777}"/>
              </a:ext>
            </a:extLst>
          </p:cNvPr>
          <p:cNvSpPr>
            <a:spLocks noGrp="1"/>
          </p:cNvSpPr>
          <p:nvPr>
            <p:ph type="body" sz="quarter" idx="10"/>
          </p:nvPr>
        </p:nvSpPr>
        <p:spPr bwMode="gray">
          <a:xfrm>
            <a:off x="385477" y="6336131"/>
            <a:ext cx="6480000" cy="127727"/>
          </a:xfrm>
        </p:spPr>
        <p:txBody>
          <a:bodyPr anchor="b" anchorCtr="0">
            <a:spAutoFit/>
          </a:bodyPr>
          <a:lstStyle>
            <a:lvl1pPr>
              <a:defRPr sz="799">
                <a:solidFill>
                  <a:schemeClr val="bg1"/>
                </a:solidFill>
                <a:latin typeface="+mn-lt"/>
                <a:ea typeface="+mn-ea"/>
                <a:cs typeface="+mn-cs"/>
              </a:defRPr>
            </a:lvl1pPr>
          </a:lstStyle>
          <a:p>
            <a:pPr lvl="0"/>
            <a:r>
              <a:rPr kumimoji="1" lang="ja-JP" altLang="en-US"/>
              <a:t>マスター テキストの書式設定</a:t>
            </a:r>
          </a:p>
        </p:txBody>
      </p:sp>
      <p:pic>
        <p:nvPicPr>
          <p:cNvPr id="13" name="図 12">
            <a:extLst>
              <a:ext uri="{FF2B5EF4-FFF2-40B4-BE49-F238E27FC236}">
                <a16:creationId xmlns:a16="http://schemas.microsoft.com/office/drawing/2014/main" id="{66211CF3-AF55-4BB2-ABA6-DFDFA3C5155C}"/>
              </a:ext>
            </a:extLst>
          </p:cNvPr>
          <p:cNvPicPr>
            <a:picLocks noChangeAspect="1"/>
          </p:cNvPicPr>
          <p:nvPr userDrawn="1"/>
        </p:nvPicPr>
        <p:blipFill rotWithShape="1">
          <a:blip r:embed="rId5">
            <a:extLst>
              <a:ext uri="{28A0092B-C50C-407E-A947-70E740481C1C}">
                <a14:useLocalDpi xmlns:a14="http://schemas.microsoft.com/office/drawing/2010/main" val="0"/>
              </a:ext>
            </a:extLst>
          </a:blip>
          <a:stretch/>
        </p:blipFill>
        <p:spPr bwMode="gray">
          <a:xfrm>
            <a:off x="385477" y="432000"/>
            <a:ext cx="3184567" cy="586076"/>
          </a:xfrm>
          <a:prstGeom prst="rect">
            <a:avLst/>
          </a:prstGeom>
        </p:spPr>
      </p:pic>
      <p:sp>
        <p:nvSpPr>
          <p:cNvPr id="9" name="Text Box 37">
            <a:extLst>
              <a:ext uri="{FF2B5EF4-FFF2-40B4-BE49-F238E27FC236}">
                <a16:creationId xmlns:a16="http://schemas.microsoft.com/office/drawing/2014/main" id="{97296455-89ED-4F08-B776-BE18D4C8DF8F}"/>
              </a:ext>
            </a:extLst>
          </p:cNvPr>
          <p:cNvSpPr txBox="1">
            <a:spLocks noChangeArrowheads="1"/>
          </p:cNvSpPr>
          <p:nvPr userDrawn="1"/>
        </p:nvSpPr>
        <p:spPr bwMode="gray">
          <a:xfrm>
            <a:off x="385478" y="6588000"/>
            <a:ext cx="4020923"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799" kern="1200">
                <a:solidFill>
                  <a:schemeClr val="bg1"/>
                </a:solidFill>
                <a:latin typeface="+mn-lt"/>
                <a:ea typeface="+mn-ea"/>
                <a:cs typeface="+mn-cs"/>
                <a:sym typeface="+mn-lt"/>
              </a:rPr>
              <a:t>© 2022. For information, contact Deloitte Tohmatsu Group.</a:t>
            </a:r>
          </a:p>
        </p:txBody>
      </p:sp>
      <p:pic>
        <p:nvPicPr>
          <p:cNvPr id="12" name="図 11" descr="ロゴ, 会社名&#10;&#10;自動的に生成された説明">
            <a:extLst>
              <a:ext uri="{FF2B5EF4-FFF2-40B4-BE49-F238E27FC236}">
                <a16:creationId xmlns:a16="http://schemas.microsoft.com/office/drawing/2014/main" id="{D2BBA463-2249-4A4A-80B9-2AD354819623}"/>
              </a:ext>
            </a:extLst>
          </p:cNvPr>
          <p:cNvPicPr>
            <a:picLocks noChangeAspect="1"/>
          </p:cNvPicPr>
          <p:nvPr userDrawn="1"/>
        </p:nvPicPr>
        <p:blipFill>
          <a:blip r:embed="rId6"/>
          <a:stretch>
            <a:fillRect/>
          </a:stretch>
        </p:blipFill>
        <p:spPr bwMode="gray">
          <a:xfrm>
            <a:off x="7431624" y="5472500"/>
            <a:ext cx="1329231" cy="873777"/>
          </a:xfrm>
          <a:prstGeom prst="rect">
            <a:avLst/>
          </a:prstGeom>
        </p:spPr>
      </p:pic>
    </p:spTree>
    <p:extLst>
      <p:ext uri="{BB962C8B-B14F-4D97-AF65-F5344CB8AC3E}">
        <p14:creationId xmlns:p14="http://schemas.microsoft.com/office/powerpoint/2010/main" val="1023536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補足版） タイトルのみ_Proposal">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name="think-cell スライド" r:id="rId3" imgW="470" imgH="472" progId="TCLayout.ActiveDocument.1">
                  <p:embed/>
                </p:oleObj>
              </mc:Choice>
              <mc:Fallback>
                <p:oleObj name="think-cell スライド" r:id="rId3" imgW="470" imgH="472" progId="TCLayout.ActiveDocument.1">
                  <p:embed/>
                  <p:pic>
                    <p:nvPicPr>
                      <p:cNvPr id="3" name="オブジェクト 2" hidden="1"/>
                      <p:cNvPicPr/>
                      <p:nvPr/>
                    </p:nvPicPr>
                    <p:blipFill>
                      <a:blip r:embed="rId4"/>
                      <a:stretch>
                        <a:fillRect/>
                      </a:stretch>
                    </p:blipFill>
                    <p:spPr>
                      <a:xfrm>
                        <a:off x="1467" y="1591"/>
                        <a:ext cx="1465" cy="1587"/>
                      </a:xfrm>
                      <a:prstGeom prst="rect">
                        <a:avLst/>
                      </a:prstGeom>
                    </p:spPr>
                  </p:pic>
                </p:oleObj>
              </mc:Fallback>
            </mc:AlternateContent>
          </a:graphicData>
        </a:graphic>
      </p:graphicFrame>
      <p:sp>
        <p:nvSpPr>
          <p:cNvPr id="5" name="テキスト プレースホルダ 5"/>
          <p:cNvSpPr>
            <a:spLocks noGrp="1"/>
          </p:cNvSpPr>
          <p:nvPr>
            <p:ph type="body" sz="quarter" idx="14" hasCustomPrompt="1"/>
          </p:nvPr>
        </p:nvSpPr>
        <p:spPr bwMode="gray">
          <a:xfrm>
            <a:off x="383262" y="552387"/>
            <a:ext cx="8377477" cy="297647"/>
          </a:xfrm>
          <a:prstGeom prst="rect">
            <a:avLst/>
          </a:prstGeom>
          <a:solidFill>
            <a:schemeClr val="accent3">
              <a:lumMod val="20000"/>
              <a:lumOff val="80000"/>
            </a:schemeClr>
          </a:solidFill>
        </p:spPr>
        <p:txBody>
          <a:bodyPr lIns="90000" tIns="46800" rIns="90000" bIns="46800" anchor="t">
            <a:spAutoFit/>
          </a:bodyPr>
          <a:lstStyle>
            <a:lvl1pPr marL="285749" indent="-285749">
              <a:spcBef>
                <a:spcPts val="0"/>
              </a:spcBef>
              <a:buFont typeface="Wingdings" panose="05000000000000000000" pitchFamily="2" charset="2"/>
              <a:buChar char="ü"/>
              <a:defRPr sz="1200" baseline="0">
                <a:solidFill>
                  <a:schemeClr val="tx1"/>
                </a:solidFill>
                <a:latin typeface="メイリオ" panose="020B0604030504040204" pitchFamily="50" charset="-128"/>
                <a:ea typeface="メイリオ" panose="020B0604030504040204" pitchFamily="50" charset="-128"/>
                <a:cs typeface="Arial" pitchFamily="34" charset="0"/>
              </a:defRPr>
            </a:lvl1pPr>
          </a:lstStyle>
          <a:p>
            <a:pPr lvl="0"/>
            <a:r>
              <a:rPr kumimoji="1" lang="ja-JP" altLang="en-US"/>
              <a:t>補足文を入力（キーメッセージを補足する内容＜</a:t>
            </a:r>
            <a:r>
              <a:rPr kumimoji="1" lang="en-US" altLang="ja-JP"/>
              <a:t>2</a:t>
            </a:r>
            <a:r>
              <a:rPr kumimoji="1" lang="ja-JP" altLang="en-US"/>
              <a:t>行以内＞）</a:t>
            </a:r>
          </a:p>
        </p:txBody>
      </p:sp>
      <p:sp>
        <p:nvSpPr>
          <p:cNvPr id="8" name="テキスト プレースホルダー 7"/>
          <p:cNvSpPr>
            <a:spLocks noGrp="1"/>
          </p:cNvSpPr>
          <p:nvPr>
            <p:ph type="body" sz="quarter" idx="15" hasCustomPrompt="1"/>
          </p:nvPr>
        </p:nvSpPr>
        <p:spPr bwMode="gray">
          <a:xfrm>
            <a:off x="384923" y="1019360"/>
            <a:ext cx="4020923"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a:xfrm>
            <a:off x="1108" y="0"/>
            <a:ext cx="9141785" cy="532800"/>
          </a:xfrm>
          <a:solidFill>
            <a:srgbClr val="333399"/>
          </a:solidFill>
        </p:spPr>
        <p:txBody>
          <a:bodyPr/>
          <a:lstStyle>
            <a:lvl1pPr algn="ctr">
              <a:defRPr>
                <a:solidFill>
                  <a:schemeClr val="bg1"/>
                </a:solidFill>
              </a:defRPr>
            </a:lvl1pPr>
          </a:lstStyle>
          <a:p>
            <a:r>
              <a:rPr lang="ja-JP" altLang="en-US" noProof="0"/>
              <a:t>キーメッセージを入力（本スライドで一番伝えたいこと＜名詞止め・体言止め不可＞）</a:t>
            </a:r>
            <a:endParaRPr kumimoji="1" lang="ja-JP" altLang="en-US"/>
          </a:p>
        </p:txBody>
      </p:sp>
      <p:sp>
        <p:nvSpPr>
          <p:cNvPr id="9" name="フッター プレースホルダ 6"/>
          <p:cNvSpPr>
            <a:spLocks noGrp="1"/>
          </p:cNvSpPr>
          <p:nvPr>
            <p:ph type="ftr" sz="quarter" idx="12"/>
          </p:nvPr>
        </p:nvSpPr>
        <p:spPr bwMode="gray">
          <a:xfrm>
            <a:off x="651324" y="6588000"/>
            <a:ext cx="3755077" cy="169200"/>
          </a:xfrm>
        </p:spPr>
        <p:txBody>
          <a:bodyPr/>
          <a:lstStyle>
            <a:lvl1pPr>
              <a:defRPr>
                <a:solidFill>
                  <a:schemeClr val="tx1"/>
                </a:solidFill>
              </a:defRPr>
            </a:lvl1pPr>
          </a:lstStyle>
          <a:p>
            <a:endParaRPr lang="en-GB" altLang="en-GB"/>
          </a:p>
        </p:txBody>
      </p:sp>
      <p:sp>
        <p:nvSpPr>
          <p:cNvPr id="10" name="スライド番号プレースホルダ 4">
            <a:extLst>
              <a:ext uri="{FF2B5EF4-FFF2-40B4-BE49-F238E27FC236}">
                <a16:creationId xmlns:a16="http://schemas.microsoft.com/office/drawing/2014/main" id="{8F005022-43AD-48A8-8374-4CF7812E5BB1}"/>
              </a:ext>
            </a:extLst>
          </p:cNvPr>
          <p:cNvSpPr>
            <a:spLocks noGrp="1"/>
          </p:cNvSpPr>
          <p:nvPr>
            <p:ph type="sldNum" sz="quarter" idx="11"/>
          </p:nvPr>
        </p:nvSpPr>
        <p:spPr bwMode="gray">
          <a:xfrm>
            <a:off x="385477" y="6588000"/>
            <a:ext cx="166154" cy="169200"/>
          </a:xfrm>
        </p:spPr>
        <p:txBody>
          <a:bodyPr/>
          <a:lstStyle>
            <a:lvl1pPr>
              <a:defRPr>
                <a:solidFill>
                  <a:schemeClr val="tx1"/>
                </a:solidFill>
              </a:defRPr>
            </a:lvl1pPr>
          </a:lstStyle>
          <a:p>
            <a:fld id="{AA5FCFE5-FE56-4EF1-80A8-07776887C2A1}" type="slidenum">
              <a:rPr lang="ja-JP" altLang="en-US" smtClean="0"/>
              <a:pPr/>
              <a:t>‹#›</a:t>
            </a:fld>
            <a:endParaRPr lang="ja-JP" altLang="en-US"/>
          </a:p>
        </p:txBody>
      </p:sp>
    </p:spTree>
    <p:extLst>
      <p:ext uri="{BB962C8B-B14F-4D97-AF65-F5344CB8AC3E}">
        <p14:creationId xmlns:p14="http://schemas.microsoft.com/office/powerpoint/2010/main" val="185862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1_（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467" y="1591"/>
                        <a:ext cx="1465"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385478" y="5040003"/>
            <a:ext cx="4187077"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572001" y="396000"/>
            <a:ext cx="4187077"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a:t>クライアント社名</a:t>
            </a:r>
          </a:p>
        </p:txBody>
      </p:sp>
    </p:spTree>
    <p:extLst>
      <p:ext uri="{BB962C8B-B14F-4D97-AF65-F5344CB8AC3E}">
        <p14:creationId xmlns:p14="http://schemas.microsoft.com/office/powerpoint/2010/main" val="404642076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extLst>
              <p:ext uri="{D42A27DB-BD31-4B8C-83A1-F6EECF244321}">
                <p14:modId xmlns:p14="http://schemas.microsoft.com/office/powerpoint/2010/main" val="4289066972"/>
              </p:ext>
            </p:ext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name="think-cell スライド" r:id="rId4" imgW="660" imgH="659" progId="TCLayout.ActiveDocument.1">
                  <p:embed/>
                </p:oleObj>
              </mc:Choice>
              <mc:Fallback>
                <p:oleObj name="think-cell スライド" r:id="rId4" imgW="660" imgH="659" progId="TCLayout.ActiveDocument.1">
                  <p:embed/>
                  <p:pic>
                    <p:nvPicPr>
                      <p:cNvPr id="4" name="オブジェクト 3" hidden="1"/>
                      <p:cNvPicPr/>
                      <p:nvPr/>
                    </p:nvPicPr>
                    <p:blipFill>
                      <a:blip r:embed="rId5"/>
                      <a:stretch>
                        <a:fillRect/>
                      </a:stretch>
                    </p:blipFill>
                    <p:spPr>
                      <a:xfrm>
                        <a:off x="1467" y="1591"/>
                        <a:ext cx="1465"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385478" y="5040003"/>
            <a:ext cx="4187077"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メイリオ" panose="020B0604030504040204" pitchFamily="50" charset="-128"/>
                <a:cs typeface="Arial" panose="020B0604020202020204" pitchFamily="34" charset="0"/>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8" name="Text Box 9"/>
          <p:cNvSpPr txBox="1">
            <a:spLocks noChangeArrowheads="1"/>
          </p:cNvSpPr>
          <p:nvPr/>
        </p:nvSpPr>
        <p:spPr bwMode="gray">
          <a:xfrm>
            <a:off x="385477" y="6192001"/>
            <a:ext cx="2154436" cy="215444"/>
          </a:xfrm>
          <a:prstGeom prst="rect">
            <a:avLst/>
          </a:prstGeom>
          <a:noFill/>
          <a:ln w="12700" cap="rnd" algn="ctr">
            <a:noFill/>
            <a:miter lim="800000"/>
            <a:headEnd/>
            <a:tailEnd/>
          </a:ln>
          <a:effectLst/>
        </p:spPr>
        <p:txBody>
          <a:bodyPr wrap="none" lIns="0" tIns="0" rIns="0" bIns="0">
            <a:spAutoFit/>
          </a:bodyPr>
          <a:lstStyle/>
          <a:p>
            <a:pPr algn="l">
              <a:lnSpc>
                <a:spcPct val="100000"/>
              </a:lnSpc>
              <a:spcBef>
                <a:spcPts val="0"/>
              </a:spcBef>
              <a:spcAft>
                <a:spcPts val="0"/>
              </a:spcAft>
            </a:pPr>
            <a:r>
              <a:rPr lang="ja-JP" altLang="en-US" sz="1400" kern="1200">
                <a:solidFill>
                  <a:srgbClr val="000000"/>
                </a:solidFill>
                <a:latin typeface="Arial" charset="0"/>
                <a:ea typeface="メイリオ" panose="020B0604030504040204" pitchFamily="50" charset="-128"/>
                <a:cs typeface="Arial" charset="0"/>
              </a:rPr>
              <a:t>有限責任監査法人</a:t>
            </a:r>
            <a:r>
              <a:rPr lang="ja-JP" altLang="ja-JP" sz="1400" kern="1200">
                <a:solidFill>
                  <a:srgbClr val="000000"/>
                </a:solidFill>
                <a:latin typeface="Arial" charset="0"/>
                <a:ea typeface="メイリオ" panose="020B0604030504040204" pitchFamily="50" charset="-128"/>
                <a:cs typeface="Arial" charset="0"/>
              </a:rPr>
              <a:t>トーマツ</a:t>
            </a:r>
            <a:endParaRPr lang="en-US" altLang="ja-JP" sz="1400" kern="1200">
              <a:solidFill>
                <a:srgbClr val="000000"/>
              </a:solidFill>
              <a:latin typeface="Arial" charset="0"/>
              <a:ea typeface="メイリオ" panose="020B0604030504040204" pitchFamily="50" charset="-128"/>
              <a:cs typeface="Arial" charset="0"/>
            </a:endParaRPr>
          </a:p>
        </p:txBody>
      </p:sp>
      <p:sp>
        <p:nvSpPr>
          <p:cNvPr id="10" name="テキスト プレースホルダー 9"/>
          <p:cNvSpPr>
            <a:spLocks noGrp="1"/>
          </p:cNvSpPr>
          <p:nvPr>
            <p:ph type="body" sz="quarter" idx="12" hasCustomPrompt="1"/>
          </p:nvPr>
        </p:nvSpPr>
        <p:spPr bwMode="gray">
          <a:xfrm>
            <a:off x="4572001" y="396000"/>
            <a:ext cx="4187077"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a:t>クライアント社名</a:t>
            </a:r>
          </a:p>
        </p:txBody>
      </p:sp>
      <p:graphicFrame>
        <p:nvGraphicFramePr>
          <p:cNvPr id="11" name="オブジェクト 10" hidden="1"/>
          <p:cNvGraphicFramePr>
            <a:graphicFrameLocks noChangeAspect="1"/>
          </p:cNvGraphicFramePr>
          <p:nvPr userDrawn="1">
            <p:custDataLst>
              <p:tags r:id="rId2"/>
            </p:custDataLst>
            <p:extLst>
              <p:ext uri="{D42A27DB-BD31-4B8C-83A1-F6EECF244321}">
                <p14:modId xmlns:p14="http://schemas.microsoft.com/office/powerpoint/2010/main" val="3425128821"/>
              </p:ext>
            </p:ext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name="think-cell Slide" r:id="rId4" imgW="660" imgH="659" progId="TCLayout.ActiveDocument.1">
                  <p:embed/>
                </p:oleObj>
              </mc:Choice>
              <mc:Fallback>
                <p:oleObj name="think-cell Slide" r:id="rId4" imgW="660" imgH="659" progId="TCLayout.ActiveDocument.1">
                  <p:embed/>
                  <p:pic>
                    <p:nvPicPr>
                      <p:cNvPr id="11" name="オブジェクト 10" hidden="1"/>
                      <p:cNvPicPr/>
                      <p:nvPr/>
                    </p:nvPicPr>
                    <p:blipFill>
                      <a:blip r:embed="rId5"/>
                      <a:stretch>
                        <a:fillRect/>
                      </a:stretch>
                    </p:blipFill>
                    <p:spPr>
                      <a:xfrm>
                        <a:off x="1467" y="1591"/>
                        <a:ext cx="1465" cy="1587"/>
                      </a:xfrm>
                      <a:prstGeom prst="rect">
                        <a:avLst/>
                      </a:prstGeom>
                    </p:spPr>
                  </p:pic>
                </p:oleObj>
              </mc:Fallback>
            </mc:AlternateContent>
          </a:graphicData>
        </a:graphic>
      </p:graphicFrame>
    </p:spTree>
    <p:extLst>
      <p:ext uri="{BB962C8B-B14F-4D97-AF65-F5344CB8AC3E}">
        <p14:creationId xmlns:p14="http://schemas.microsoft.com/office/powerpoint/2010/main" val="303740942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720688956"/>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385478" y="5040003"/>
            <a:ext cx="4187077" cy="615553"/>
          </a:xfrm>
        </p:spPr>
        <p:txBody>
          <a:bodyPr vert="horz" anchor="b" anchorCtr="0">
            <a:noAutofit/>
          </a:bodyPr>
          <a:lstStyle>
            <a:lvl1pPr algn="l">
              <a:lnSpc>
                <a:spcPct val="100000"/>
              </a:lnSpc>
              <a:spcBef>
                <a:spcPts val="0"/>
              </a:spcBef>
              <a:spcAft>
                <a:spcPts val="0"/>
              </a:spcAft>
              <a:defRPr sz="2000" b="1" baseline="0">
                <a:solidFill>
                  <a:schemeClr val="tx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latin typeface="+mn-lt"/>
                <a:ea typeface="+mn-ea"/>
                <a:cs typeface="+mn-cs"/>
                <a:sym typeface="+mn-lt"/>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6" name="日付プレースホルダー 5">
            <a:extLst>
              <a:ext uri="{FF2B5EF4-FFF2-40B4-BE49-F238E27FC236}">
                <a16:creationId xmlns:a16="http://schemas.microsoft.com/office/drawing/2014/main" id="{5C5A3295-3564-4576-96DB-80CBF7A205A7}"/>
              </a:ext>
            </a:extLst>
          </p:cNvPr>
          <p:cNvSpPr>
            <a:spLocks noGrp="1"/>
          </p:cNvSpPr>
          <p:nvPr>
            <p:ph type="dt" sz="half" idx="12"/>
          </p:nvPr>
        </p:nvSpPr>
        <p:spPr bwMode="gray">
          <a:xfrm>
            <a:off x="4571969" y="6444003"/>
            <a:ext cx="65" cy="169277"/>
          </a:xfrm>
        </p:spPr>
        <p:txBody>
          <a:bodyPr/>
          <a:lstStyle>
            <a:lvl1pPr>
              <a:defRPr>
                <a:latin typeface="+mn-lt"/>
                <a:ea typeface="+mn-ea"/>
                <a:cs typeface="+mn-cs"/>
              </a:defRPr>
            </a:lvl1pPr>
          </a:lstStyle>
          <a:p>
            <a:pPr algn="ctr"/>
            <a:endParaRPr lang="ja-JP" altLang="en-US"/>
          </a:p>
        </p:txBody>
      </p:sp>
    </p:spTree>
    <p:extLst>
      <p:ext uri="{BB962C8B-B14F-4D97-AF65-F5344CB8AC3E}">
        <p14:creationId xmlns:p14="http://schemas.microsoft.com/office/powerpoint/2010/main" val="18344878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893908" y="2124003"/>
            <a:ext cx="4778578"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endParaRPr lang="en-GB" altLang="en-GB"/>
          </a:p>
        </p:txBody>
      </p:sp>
    </p:spTree>
    <p:extLst>
      <p:ext uri="{BB962C8B-B14F-4D97-AF65-F5344CB8AC3E}">
        <p14:creationId xmlns:p14="http://schemas.microsoft.com/office/powerpoint/2010/main" val="1757838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384923" y="1476000"/>
            <a:ext cx="4020923" cy="4824000"/>
          </a:xfrm>
          <a:prstGeom prst="rect">
            <a:avLst/>
          </a:prstGeom>
        </p:spPr>
        <p:txBody>
          <a:bodyPr/>
          <a:lstStyle>
            <a:lvl1pPr>
              <a:buNone/>
              <a:defRPr sz="1200" baseline="0">
                <a:latin typeface="Arial" pitchFamily="34" charset="0"/>
                <a:ea typeface="メイリオ" panose="020B0604030504040204" pitchFamily="50" charset="-128"/>
                <a:cs typeface="Arial" pitchFamily="34" charset="0"/>
              </a:defRPr>
            </a:lvl1pPr>
            <a:lvl2pPr marL="172799" indent="-172799">
              <a:lnSpc>
                <a:spcPct val="106000"/>
              </a:lnSpc>
              <a:spcBef>
                <a:spcPts val="1056"/>
              </a:spcBef>
              <a:buFont typeface="Wingdings" pitchFamily="2" charset="2"/>
              <a:buChar char="n"/>
              <a:defRPr sz="1200" baseline="0">
                <a:latin typeface="Arial" pitchFamily="34" charset="0"/>
                <a:ea typeface="メイリオ" panose="020B0604030504040204" pitchFamily="50" charset="-128"/>
                <a:cs typeface="Arial" pitchFamily="34" charset="0"/>
              </a:defRPr>
            </a:lvl2pPr>
            <a:lvl3pPr marL="345598" indent="-172799">
              <a:lnSpc>
                <a:spcPct val="106000"/>
              </a:lnSpc>
              <a:spcBef>
                <a:spcPts val="480"/>
              </a:spcBef>
              <a:buFont typeface="Wingdings" pitchFamily="2" charset="2"/>
              <a:buChar char="Ø"/>
              <a:defRPr sz="1200" baseline="0">
                <a:latin typeface="Arial" pitchFamily="34" charset="0"/>
                <a:ea typeface="メイリオ" panose="020B0604030504040204" pitchFamily="50" charset="-128"/>
                <a:cs typeface="Arial" pitchFamily="34" charset="0"/>
              </a:defRPr>
            </a:lvl3pPr>
            <a:lvl4pPr marL="518397" marR="0" indent="-172799" algn="l" defTabSz="989007"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メイリオ" panose="020B0604030504040204" pitchFamily="50" charset="-128"/>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4737590" y="1476000"/>
            <a:ext cx="4020923" cy="4824000"/>
          </a:xfrm>
          <a:prstGeom prst="rect">
            <a:avLst/>
          </a:prstGeom>
        </p:spPr>
        <p:txBody>
          <a:bodyPr/>
          <a:lstStyle>
            <a:lvl1pPr>
              <a:buNone/>
              <a:defRPr sz="1200" baseline="0">
                <a:latin typeface="Arial" pitchFamily="34" charset="0"/>
                <a:ea typeface="メイリオ" panose="020B0604030504040204" pitchFamily="50" charset="-128"/>
                <a:cs typeface="Arial" pitchFamily="34" charset="0"/>
              </a:defRPr>
            </a:lvl1pPr>
            <a:lvl2pPr marL="172799" indent="-172799">
              <a:lnSpc>
                <a:spcPct val="106000"/>
              </a:lnSpc>
              <a:spcBef>
                <a:spcPts val="1056"/>
              </a:spcBef>
              <a:buFont typeface="Wingdings" pitchFamily="2" charset="2"/>
              <a:buChar char="n"/>
              <a:defRPr sz="1200" baseline="0">
                <a:latin typeface="Arial" pitchFamily="34" charset="0"/>
                <a:ea typeface="メイリオ" panose="020B0604030504040204" pitchFamily="50" charset="-128"/>
                <a:cs typeface="Arial" pitchFamily="34" charset="0"/>
              </a:defRPr>
            </a:lvl2pPr>
            <a:lvl3pPr marL="345598" indent="-172799">
              <a:lnSpc>
                <a:spcPct val="106000"/>
              </a:lnSpc>
              <a:spcBef>
                <a:spcPts val="480"/>
              </a:spcBef>
              <a:buFont typeface="Wingdings" pitchFamily="2" charset="2"/>
              <a:buChar char="Ø"/>
              <a:defRPr sz="1200" baseline="0">
                <a:latin typeface="Arial" pitchFamily="34" charset="0"/>
                <a:ea typeface="メイリオ" panose="020B0604030504040204" pitchFamily="50" charset="-128"/>
                <a:cs typeface="Arial" pitchFamily="34" charset="0"/>
              </a:defRPr>
            </a:lvl3pPr>
            <a:lvl4pPr marL="518397" indent="-172799">
              <a:lnSpc>
                <a:spcPct val="106000"/>
              </a:lnSpc>
              <a:spcBef>
                <a:spcPts val="240"/>
              </a:spcBef>
              <a:buFont typeface="Arial" pitchFamily="34" charset="0"/>
              <a:buChar char="•"/>
              <a:defRPr sz="1200" baseline="0">
                <a:latin typeface="Arial" pitchFamily="34" charset="0"/>
                <a:ea typeface="メイリオ" panose="020B0604030504040204" pitchFamily="50" charset="-128"/>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A3EB1B23-9AF8-425B-BAD7-B9FA00F18833}" type="slidenum">
              <a:rPr lang="ja-JP" altLang="en-US" smtClean="0"/>
              <a:pPr/>
              <a:t>‹#›</a:t>
            </a:fld>
            <a:endParaRPr lang="ja-JP" altLang="en-US"/>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endParaRPr lang="en-GB" altLang="en-GB"/>
          </a:p>
        </p:txBody>
      </p:sp>
      <p:sp>
        <p:nvSpPr>
          <p:cNvPr id="3" name="テキスト プレースホルダー 2"/>
          <p:cNvSpPr>
            <a:spLocks noGrp="1"/>
          </p:cNvSpPr>
          <p:nvPr>
            <p:ph type="body" sz="quarter" idx="15" hasCustomPrompt="1"/>
          </p:nvPr>
        </p:nvSpPr>
        <p:spPr bwMode="gray">
          <a:xfrm>
            <a:off x="384923" y="1016000"/>
            <a:ext cx="4020923"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a:t>Header</a:t>
            </a:r>
            <a:r>
              <a:rPr kumimoji="1" lang="ja-JP" altLang="en-US"/>
              <a:t>を入力（スライドタイトル）</a:t>
            </a:r>
          </a:p>
        </p:txBody>
      </p:sp>
      <p:sp>
        <p:nvSpPr>
          <p:cNvPr id="13" name="テキスト プレースホルダー 2"/>
          <p:cNvSpPr>
            <a:spLocks noGrp="1"/>
          </p:cNvSpPr>
          <p:nvPr>
            <p:ph type="body" sz="quarter" idx="16" hasCustomPrompt="1"/>
          </p:nvPr>
        </p:nvSpPr>
        <p:spPr bwMode="gray">
          <a:xfrm>
            <a:off x="4737590" y="1016000"/>
            <a:ext cx="4020923"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a:xfrm>
            <a:off x="384923" y="136800"/>
            <a:ext cx="8374154" cy="651600"/>
          </a:xfrm>
        </p:spPr>
        <p:txBody>
          <a:body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4243221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補足版） タイトルのみ_Proposal">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name="think-cell スライド" r:id="rId3" imgW="470" imgH="472" progId="TCLayout.ActiveDocument.1">
                  <p:embed/>
                </p:oleObj>
              </mc:Choice>
              <mc:Fallback>
                <p:oleObj name="think-cell スライド" r:id="rId3" imgW="470" imgH="472" progId="TCLayout.ActiveDocument.1">
                  <p:embed/>
                  <p:pic>
                    <p:nvPicPr>
                      <p:cNvPr id="3" name="オブジェクト 2" hidden="1"/>
                      <p:cNvPicPr/>
                      <p:nvPr/>
                    </p:nvPicPr>
                    <p:blipFill>
                      <a:blip r:embed="rId4"/>
                      <a:stretch>
                        <a:fillRect/>
                      </a:stretch>
                    </p:blipFill>
                    <p:spPr>
                      <a:xfrm>
                        <a:off x="1467" y="1591"/>
                        <a:ext cx="1465" cy="1587"/>
                      </a:xfrm>
                      <a:prstGeom prst="rect">
                        <a:avLst/>
                      </a:prstGeom>
                    </p:spPr>
                  </p:pic>
                </p:oleObj>
              </mc:Fallback>
            </mc:AlternateContent>
          </a:graphicData>
        </a:graphic>
      </p:graphicFrame>
      <p:sp>
        <p:nvSpPr>
          <p:cNvPr id="5" name="テキスト プレースホルダ 5"/>
          <p:cNvSpPr>
            <a:spLocks noGrp="1"/>
          </p:cNvSpPr>
          <p:nvPr>
            <p:ph type="body" sz="quarter" idx="14" hasCustomPrompt="1"/>
          </p:nvPr>
        </p:nvSpPr>
        <p:spPr bwMode="gray">
          <a:xfrm>
            <a:off x="383262" y="552387"/>
            <a:ext cx="8377477" cy="290273"/>
          </a:xfrm>
          <a:prstGeom prst="rect">
            <a:avLst/>
          </a:prstGeom>
          <a:solidFill>
            <a:schemeClr val="accent3">
              <a:lumMod val="20000"/>
              <a:lumOff val="80000"/>
            </a:schemeClr>
          </a:solidFill>
        </p:spPr>
        <p:txBody>
          <a:bodyPr lIns="90000" tIns="46800" rIns="90000" bIns="46800" anchor="t">
            <a:spAutoFit/>
          </a:bodyPr>
          <a:lstStyle>
            <a:lvl1pPr marL="285749" indent="-285749">
              <a:spcBef>
                <a:spcPts val="0"/>
              </a:spcBef>
              <a:buFont typeface="Wingdings" panose="05000000000000000000" pitchFamily="2" charset="2"/>
              <a:buChar char="ü"/>
              <a:defRPr sz="1200" baseline="0">
                <a:solidFill>
                  <a:schemeClr val="tx1"/>
                </a:solidFill>
                <a:latin typeface="メイリオ" panose="020B0604030504040204" pitchFamily="50" charset="-128"/>
                <a:ea typeface="メイリオ" panose="020B0604030504040204" pitchFamily="50" charset="-128"/>
                <a:cs typeface="Arial" pitchFamily="34" charset="0"/>
              </a:defRPr>
            </a:lvl1pPr>
          </a:lstStyle>
          <a:p>
            <a:pPr lvl="0"/>
            <a:r>
              <a:rPr kumimoji="1" lang="ja-JP" altLang="en-US"/>
              <a:t>補足文を入力（キーメッセージを補足する内容＜</a:t>
            </a:r>
            <a:r>
              <a:rPr kumimoji="1" lang="en-US" altLang="ja-JP"/>
              <a:t>2</a:t>
            </a:r>
            <a:r>
              <a:rPr kumimoji="1" lang="ja-JP" altLang="en-US"/>
              <a:t>行以内＞）</a:t>
            </a:r>
          </a:p>
        </p:txBody>
      </p:sp>
      <p:sp>
        <p:nvSpPr>
          <p:cNvPr id="8" name="テキスト プレースホルダー 7"/>
          <p:cNvSpPr>
            <a:spLocks noGrp="1"/>
          </p:cNvSpPr>
          <p:nvPr>
            <p:ph type="body" sz="quarter" idx="15" hasCustomPrompt="1"/>
          </p:nvPr>
        </p:nvSpPr>
        <p:spPr bwMode="gray">
          <a:xfrm>
            <a:off x="384923" y="1019360"/>
            <a:ext cx="4020923"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a:xfrm>
            <a:off x="1108" y="0"/>
            <a:ext cx="9141785" cy="532800"/>
          </a:xfrm>
          <a:solidFill>
            <a:srgbClr val="333399"/>
          </a:solidFill>
        </p:spPr>
        <p:txBody>
          <a:bodyPr/>
          <a:lstStyle>
            <a:lvl1pPr algn="ctr">
              <a:defRPr>
                <a:solidFill>
                  <a:schemeClr val="bg1"/>
                </a:solidFill>
              </a:defRPr>
            </a:lvl1pPr>
          </a:lstStyle>
          <a:p>
            <a:r>
              <a:rPr lang="ja-JP" altLang="en-US" noProof="0"/>
              <a:t>キーメッセージを入力（本スライドで一番伝えたいこと＜名詞止め・体言止め不可＞）</a:t>
            </a:r>
            <a:endParaRPr kumimoji="1" lang="ja-JP" altLang="en-US"/>
          </a:p>
        </p:txBody>
      </p:sp>
      <p:sp>
        <p:nvSpPr>
          <p:cNvPr id="9" name="フッター プレースホルダ 6"/>
          <p:cNvSpPr>
            <a:spLocks noGrp="1"/>
          </p:cNvSpPr>
          <p:nvPr>
            <p:ph type="ftr" sz="quarter" idx="12"/>
          </p:nvPr>
        </p:nvSpPr>
        <p:spPr bwMode="gray">
          <a:xfrm>
            <a:off x="651324" y="6588000"/>
            <a:ext cx="3755077" cy="169200"/>
          </a:xfrm>
        </p:spPr>
        <p:txBody>
          <a:bodyPr/>
          <a:lstStyle>
            <a:lvl1pPr>
              <a:defRPr>
                <a:solidFill>
                  <a:schemeClr val="tx1"/>
                </a:solidFill>
              </a:defRPr>
            </a:lvl1pPr>
          </a:lstStyle>
          <a:p>
            <a:endParaRPr lang="en-GB" altLang="en-GB"/>
          </a:p>
        </p:txBody>
      </p:sp>
      <p:sp>
        <p:nvSpPr>
          <p:cNvPr id="10" name="スライド番号プレースホルダ 4">
            <a:extLst>
              <a:ext uri="{FF2B5EF4-FFF2-40B4-BE49-F238E27FC236}">
                <a16:creationId xmlns:a16="http://schemas.microsoft.com/office/drawing/2014/main" id="{8F005022-43AD-48A8-8374-4CF7812E5BB1}"/>
              </a:ext>
            </a:extLst>
          </p:cNvPr>
          <p:cNvSpPr>
            <a:spLocks noGrp="1"/>
          </p:cNvSpPr>
          <p:nvPr>
            <p:ph type="sldNum" sz="quarter" idx="11"/>
          </p:nvPr>
        </p:nvSpPr>
        <p:spPr bwMode="gray">
          <a:xfrm>
            <a:off x="385477" y="6588000"/>
            <a:ext cx="166154" cy="169200"/>
          </a:xfrm>
        </p:spPr>
        <p:txBody>
          <a:bodyPr/>
          <a:lstStyle>
            <a:lvl1pPr>
              <a:defRPr>
                <a:solidFill>
                  <a:schemeClr val="tx1"/>
                </a:solidFill>
              </a:defRPr>
            </a:lvl1pPr>
          </a:lstStyle>
          <a:p>
            <a:fld id="{AA5FCFE5-FE56-4EF1-80A8-07776887C2A1}" type="slidenum">
              <a:rPr lang="ja-JP" altLang="en-US" smtClean="0"/>
              <a:pPr/>
              <a:t>‹#›</a:t>
            </a:fld>
            <a:endParaRPr lang="ja-JP" altLang="en-US"/>
          </a:p>
        </p:txBody>
      </p:sp>
    </p:spTree>
    <p:extLst>
      <p:ext uri="{BB962C8B-B14F-4D97-AF65-F5344CB8AC3E}">
        <p14:creationId xmlns:p14="http://schemas.microsoft.com/office/powerpoint/2010/main" val="4235293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384923" y="1476000"/>
            <a:ext cx="4020923" cy="4824000"/>
          </a:xfrm>
          <a:prstGeom prst="rect">
            <a:avLst/>
          </a:prstGeom>
        </p:spPr>
        <p:txBody>
          <a:bodyPr/>
          <a:lstStyle>
            <a:lvl1pPr>
              <a:tabLst>
                <a:tab pos="5448070" algn="r"/>
              </a:tabLst>
              <a:defRPr/>
            </a:lvl1pPr>
            <a:lvl2pPr>
              <a:tabLst>
                <a:tab pos="5448070" algn="r"/>
              </a:tabLst>
              <a:defRPr/>
            </a:lvl2pPr>
            <a:lvl3pPr>
              <a:tabLst>
                <a:tab pos="5448070" algn="r"/>
              </a:tabLst>
              <a:defRPr/>
            </a:lvl3pPr>
            <a:lvl4pPr>
              <a:tabLst>
                <a:tab pos="5448070" algn="r"/>
              </a:tabLst>
              <a:defRPr/>
            </a:lvl4pPr>
            <a:lvl5pPr>
              <a:tabLst>
                <a:tab pos="544807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4738155" y="1476000"/>
            <a:ext cx="4020923" cy="4824000"/>
          </a:xfrm>
          <a:prstGeom prst="rect">
            <a:avLst/>
          </a:prstGeom>
        </p:spPr>
        <p:txBody>
          <a:bodyPr/>
          <a:lstStyle>
            <a:lvl1pPr>
              <a:tabLst>
                <a:tab pos="5448070" algn="r"/>
              </a:tabLst>
              <a:defRPr/>
            </a:lvl1pPr>
            <a:lvl2pPr>
              <a:tabLst>
                <a:tab pos="5448070" algn="r"/>
              </a:tabLst>
              <a:defRPr/>
            </a:lvl2pPr>
            <a:lvl3pPr>
              <a:tabLst>
                <a:tab pos="5448070" algn="r"/>
              </a:tabLst>
              <a:defRPr/>
            </a:lvl3pPr>
            <a:lvl4pPr>
              <a:tabLst>
                <a:tab pos="5448070" algn="r"/>
              </a:tabLst>
              <a:defRPr/>
            </a:lvl4pPr>
            <a:lvl5pPr>
              <a:tabLst>
                <a:tab pos="544807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a:t>キーメッセージを入力（本スライドで一番伝えたいこと＜名詞止め・体言止め不可＞）</a:t>
            </a:r>
            <a:endParaRPr kumimoji="1" lang="ja-JP" altLang="en-US"/>
          </a:p>
        </p:txBody>
      </p:sp>
      <p:sp>
        <p:nvSpPr>
          <p:cNvPr id="6" name="スライド番号プレースホルダ 4"/>
          <p:cNvSpPr>
            <a:spLocks noGrp="1"/>
          </p:cNvSpPr>
          <p:nvPr>
            <p:ph type="sldNum" sz="quarter" idx="11"/>
          </p:nvPr>
        </p:nvSpPr>
        <p:spPr bwMode="gray">
          <a:xfrm>
            <a:off x="385477" y="6588000"/>
            <a:ext cx="166154" cy="169200"/>
          </a:xfrm>
        </p:spPr>
        <p:txBody>
          <a:bodyPr/>
          <a:lstStyle>
            <a:lvl1pPr>
              <a:defRPr>
                <a:solidFill>
                  <a:schemeClr val="tx1"/>
                </a:solidFill>
              </a:defRPr>
            </a:lvl1pPr>
          </a:lstStyle>
          <a:p>
            <a:fld id="{AA5FCFE5-FE56-4EF1-80A8-07776887C2A1}" type="slidenum">
              <a:rPr lang="ja-JP" altLang="en-US" smtClean="0"/>
              <a:pPr/>
              <a:t>‹#›</a:t>
            </a:fld>
            <a:endParaRPr lang="ja-JP" altLang="en-US"/>
          </a:p>
        </p:txBody>
      </p:sp>
      <p:sp>
        <p:nvSpPr>
          <p:cNvPr id="7" name="フッター プレースホルダ 6"/>
          <p:cNvSpPr>
            <a:spLocks noGrp="1"/>
          </p:cNvSpPr>
          <p:nvPr>
            <p:ph type="ftr" sz="quarter" idx="12"/>
          </p:nvPr>
        </p:nvSpPr>
        <p:spPr bwMode="gray">
          <a:xfrm>
            <a:off x="651324" y="6588000"/>
            <a:ext cx="3755077" cy="169200"/>
          </a:xfrm>
        </p:spPr>
        <p:txBody>
          <a:bodyPr/>
          <a:lstStyle>
            <a:lvl1pPr>
              <a:defRPr>
                <a:solidFill>
                  <a:schemeClr val="tx1"/>
                </a:solidFill>
              </a:defRPr>
            </a:lvl1pPr>
          </a:lstStyle>
          <a:p>
            <a:endParaRPr lang="en-GB" altLang="en-GB"/>
          </a:p>
        </p:txBody>
      </p:sp>
    </p:spTree>
    <p:extLst>
      <p:ext uri="{BB962C8B-B14F-4D97-AF65-F5344CB8AC3E}">
        <p14:creationId xmlns:p14="http://schemas.microsoft.com/office/powerpoint/2010/main" val="416477525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384922" y="1476000"/>
            <a:ext cx="8374154" cy="4824000"/>
          </a:xfrm>
          <a:prstGeom prst="rect">
            <a:avLst/>
          </a:prstGeom>
        </p:spPr>
        <p:txBody>
          <a:bodyPr/>
          <a:lstStyle>
            <a:lvl1pPr>
              <a:buFont typeface="Arial" pitchFamily="34" charset="0"/>
              <a:buNone/>
              <a:defRPr sz="1200" baseline="0">
                <a:latin typeface="Arial" pitchFamily="34" charset="0"/>
                <a:ea typeface="+mn-ea"/>
                <a:cs typeface="Arial" pitchFamily="34" charset="0"/>
              </a:defRPr>
            </a:lvl1pPr>
            <a:lvl2pPr marL="172799" indent="-172799">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598" indent="-172799">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397" indent="-172799">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543A0986-838B-4D2A-A95C-8CB1738263FE}" type="slidenum">
              <a:rPr lang="ja-JP" altLang="en-US" smtClean="0"/>
              <a:pPr/>
              <a:t>‹#›</a:t>
            </a:fld>
            <a:endParaRPr lang="ja-JP" altLang="en-US"/>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a:p>
        </p:txBody>
      </p:sp>
      <p:sp>
        <p:nvSpPr>
          <p:cNvPr id="8" name="テキスト プレースホルダー 2"/>
          <p:cNvSpPr>
            <a:spLocks noGrp="1"/>
          </p:cNvSpPr>
          <p:nvPr>
            <p:ph type="body" sz="quarter" idx="15" hasCustomPrompt="1"/>
          </p:nvPr>
        </p:nvSpPr>
        <p:spPr bwMode="gray">
          <a:xfrm>
            <a:off x="384923" y="1016000"/>
            <a:ext cx="4020923"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a:t>Header</a:t>
            </a:r>
            <a:r>
              <a:rPr kumimoji="1" lang="ja-JP" altLang="en-US"/>
              <a:t>を入力（スライドタイトル）</a:t>
            </a:r>
          </a:p>
        </p:txBody>
      </p:sp>
      <p:sp>
        <p:nvSpPr>
          <p:cNvPr id="3" name="タイトル 2"/>
          <p:cNvSpPr>
            <a:spLocks noGrp="1"/>
          </p:cNvSpPr>
          <p:nvPr>
            <p:ph type="title" hasCustomPrompt="1"/>
          </p:nvPr>
        </p:nvSpPr>
        <p:spPr bwMode="gray">
          <a:xfrm>
            <a:off x="384923" y="136800"/>
            <a:ext cx="8374154" cy="651600"/>
          </a:xfrm>
        </p:spPr>
        <p:txBody>
          <a:body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643193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_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897637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1_（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467" y="1591"/>
                        <a:ext cx="1465"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385478" y="5040003"/>
            <a:ext cx="4187077"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572001" y="396000"/>
            <a:ext cx="4187077"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a:t>クライアント社名</a:t>
            </a:r>
          </a:p>
        </p:txBody>
      </p:sp>
    </p:spTree>
    <p:extLst>
      <p:ext uri="{BB962C8B-B14F-4D97-AF65-F5344CB8AC3E}">
        <p14:creationId xmlns:p14="http://schemas.microsoft.com/office/powerpoint/2010/main" val="382529598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1_（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467" y="1591"/>
                        <a:ext cx="1465"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385478" y="5040003"/>
            <a:ext cx="4187077"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572001" y="396000"/>
            <a:ext cx="4187077"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a:t>クライアント社名</a:t>
            </a:r>
          </a:p>
        </p:txBody>
      </p:sp>
    </p:spTree>
    <p:extLst>
      <p:ext uri="{BB962C8B-B14F-4D97-AF65-F5344CB8AC3E}">
        <p14:creationId xmlns:p14="http://schemas.microsoft.com/office/powerpoint/2010/main" val="54614236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1_（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467" y="1591"/>
                        <a:ext cx="1465"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385478" y="5040003"/>
            <a:ext cx="4187077"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572001" y="396000"/>
            <a:ext cx="4187077"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a:t>クライアント社名</a:t>
            </a:r>
          </a:p>
        </p:txBody>
      </p:sp>
    </p:spTree>
    <p:extLst>
      <p:ext uri="{BB962C8B-B14F-4D97-AF65-F5344CB8AC3E}">
        <p14:creationId xmlns:p14="http://schemas.microsoft.com/office/powerpoint/2010/main" val="48012414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1_（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467" y="1591"/>
                        <a:ext cx="1465"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385478" y="5040003"/>
            <a:ext cx="4187077"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572001" y="396000"/>
            <a:ext cx="4187077"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a:t>クライアント社名</a:t>
            </a:r>
          </a:p>
        </p:txBody>
      </p:sp>
    </p:spTree>
    <p:extLst>
      <p:ext uri="{BB962C8B-B14F-4D97-AF65-F5344CB8AC3E}">
        <p14:creationId xmlns:p14="http://schemas.microsoft.com/office/powerpoint/2010/main" val="401768464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A4_黒">
    <p:bg bwMode="gray">
      <p:bgPr>
        <a:solidFill>
          <a:schemeClr val="tx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3079001390"/>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baseline="0">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385478" y="5040003"/>
            <a:ext cx="4187077" cy="615553"/>
          </a:xfrm>
        </p:spPr>
        <p:txBody>
          <a:bodyPr vert="horz" anchor="b" anchorCtr="0">
            <a:noAutofit/>
          </a:bodyPr>
          <a:lstStyle>
            <a:lvl1pPr algn="l">
              <a:lnSpc>
                <a:spcPct val="100000"/>
              </a:lnSpc>
              <a:spcBef>
                <a:spcPts val="0"/>
              </a:spcBef>
              <a:spcAft>
                <a:spcPts val="0"/>
              </a:spcAft>
              <a:defRPr sz="2000" b="1" baseline="0">
                <a:solidFill>
                  <a:schemeClr val="bg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baseline="0">
                <a:solidFill>
                  <a:schemeClr val="bg1"/>
                </a:solidFill>
                <a:latin typeface="+mn-lt"/>
                <a:ea typeface="+mn-ea"/>
                <a:cs typeface="+mn-cs"/>
                <a:sym typeface="+mn-lt"/>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baseline="0">
                <a:solidFill>
                  <a:schemeClr val="bg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572001" y="396000"/>
            <a:ext cx="4187077" cy="676800"/>
          </a:xfrm>
          <a:prstGeom prst="rect">
            <a:avLst/>
          </a:prstGeom>
        </p:spPr>
        <p:txBody>
          <a:bodyPr lIns="0">
            <a:normAutofit/>
          </a:bodyPr>
          <a:lstStyle>
            <a:lvl1pPr algn="r">
              <a:lnSpc>
                <a:spcPct val="100000"/>
              </a:lnSpc>
              <a:spcBef>
                <a:spcPts val="0"/>
              </a:spcBef>
              <a:defRPr sz="2200" baseline="0">
                <a:solidFill>
                  <a:schemeClr val="bg1"/>
                </a:solidFill>
                <a:latin typeface="+mn-lt"/>
                <a:ea typeface="+mn-ea"/>
                <a:cs typeface="+mn-cs"/>
                <a:sym typeface="+mn-lt"/>
              </a:defRPr>
            </a:lvl1pPr>
            <a:lvl2pPr>
              <a:defRPr sz="2200"/>
            </a:lvl2pPr>
            <a:lvl3pPr>
              <a:defRPr sz="2200"/>
            </a:lvl3pPr>
            <a:lvl4pPr>
              <a:defRPr sz="2200"/>
            </a:lvl4pPr>
            <a:lvl5pPr>
              <a:defRPr sz="2200"/>
            </a:lvl5pPr>
          </a:lstStyle>
          <a:p>
            <a:pPr lvl="0"/>
            <a:r>
              <a:rPr kumimoji="1" lang="ja-JP" altLang="en-US"/>
              <a:t>クライアント社名</a:t>
            </a:r>
          </a:p>
        </p:txBody>
      </p:sp>
      <p:pic>
        <p:nvPicPr>
          <p:cNvPr id="11" name="図 10">
            <a:extLst>
              <a:ext uri="{FF2B5EF4-FFF2-40B4-BE49-F238E27FC236}">
                <a16:creationId xmlns:a16="http://schemas.microsoft.com/office/drawing/2014/main" id="{E823F930-1440-4D98-B4B0-A60A3B3453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385477" y="432000"/>
            <a:ext cx="1728000" cy="581488"/>
          </a:xfrm>
          <a:prstGeom prst="rect">
            <a:avLst/>
          </a:prstGeom>
        </p:spPr>
      </p:pic>
      <p:sp>
        <p:nvSpPr>
          <p:cNvPr id="6" name="日付プレースホルダー 5">
            <a:extLst>
              <a:ext uri="{FF2B5EF4-FFF2-40B4-BE49-F238E27FC236}">
                <a16:creationId xmlns:a16="http://schemas.microsoft.com/office/drawing/2014/main" id="{72F109B1-F10E-4107-A5FF-847826BE510A}"/>
              </a:ext>
            </a:extLst>
          </p:cNvPr>
          <p:cNvSpPr>
            <a:spLocks noGrp="1"/>
          </p:cNvSpPr>
          <p:nvPr>
            <p:ph type="dt" sz="half" idx="13"/>
          </p:nvPr>
        </p:nvSpPr>
        <p:spPr bwMode="gray">
          <a:xfrm>
            <a:off x="4571969" y="6444003"/>
            <a:ext cx="65" cy="169277"/>
          </a:xfrm>
        </p:spPr>
        <p:txBody>
          <a:bodyPr/>
          <a:lstStyle>
            <a:lvl1pPr>
              <a:defRPr>
                <a:latin typeface="+mn-lt"/>
                <a:ea typeface="+mn-ea"/>
                <a:cs typeface="+mn-cs"/>
              </a:defRPr>
            </a:lvl1pPr>
          </a:lstStyle>
          <a:p>
            <a:pPr algn="ctr"/>
            <a:endParaRPr lang="ja-JP" altLang="en-US"/>
          </a:p>
        </p:txBody>
      </p:sp>
    </p:spTree>
    <p:extLst>
      <p:ext uri="{BB962C8B-B14F-4D97-AF65-F5344CB8AC3E}">
        <p14:creationId xmlns:p14="http://schemas.microsoft.com/office/powerpoint/2010/main" val="114992209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949195683"/>
              </p:ext>
            </p:ext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name="think-cell スライド" r:id="rId3" imgW="660" imgH="659" progId="TCLayout.ActiveDocument.1">
                  <p:embed/>
                </p:oleObj>
              </mc:Choice>
              <mc:Fallback>
                <p:oleObj name="think-cell スライド" r:id="rId3" imgW="660" imgH="659" progId="TCLayout.ActiveDocument.1">
                  <p:embed/>
                  <p:pic>
                    <p:nvPicPr>
                      <p:cNvPr id="4" name="オブジェクト 3" hidden="1"/>
                      <p:cNvPicPr/>
                      <p:nvPr/>
                    </p:nvPicPr>
                    <p:blipFill>
                      <a:blip r:embed="rId4"/>
                      <a:stretch>
                        <a:fillRect/>
                      </a:stretch>
                    </p:blipFill>
                    <p:spPr>
                      <a:xfrm>
                        <a:off x="1467" y="1591"/>
                        <a:ext cx="1465"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385478" y="5040003"/>
            <a:ext cx="4187077"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8" name="Text Box 9"/>
          <p:cNvSpPr txBox="1">
            <a:spLocks noChangeArrowheads="1"/>
          </p:cNvSpPr>
          <p:nvPr/>
        </p:nvSpPr>
        <p:spPr bwMode="gray">
          <a:xfrm>
            <a:off x="385479" y="6192001"/>
            <a:ext cx="2043829" cy="215444"/>
          </a:xfrm>
          <a:prstGeom prst="rect">
            <a:avLst/>
          </a:prstGeom>
          <a:noFill/>
          <a:ln w="12700" cap="rnd" algn="ctr">
            <a:noFill/>
            <a:miter lim="800000"/>
            <a:headEnd/>
            <a:tailEnd/>
          </a:ln>
          <a:effectLst/>
        </p:spPr>
        <p:txBody>
          <a:bodyPr wrap="none" lIns="0" tIns="0" rIns="0" bIns="0">
            <a:spAutoFit/>
          </a:bodyPr>
          <a:lstStyle/>
          <a:p>
            <a:pPr algn="l">
              <a:lnSpc>
                <a:spcPct val="100000"/>
              </a:lnSpc>
              <a:spcBef>
                <a:spcPts val="0"/>
              </a:spcBef>
              <a:spcAft>
                <a:spcPts val="0"/>
              </a:spcAft>
            </a:pPr>
            <a:r>
              <a:rPr lang="ja-JP" altLang="en-US" sz="1400" kern="1200">
                <a:solidFill>
                  <a:srgbClr val="000000"/>
                </a:solidFill>
                <a:latin typeface="Arial" charset="0"/>
                <a:ea typeface="+mn-ea"/>
                <a:cs typeface="Arial" charset="0"/>
              </a:rPr>
              <a:t>有限責任監査法人</a:t>
            </a:r>
            <a:r>
              <a:rPr lang="ja-JP" altLang="ja-JP" sz="1400" kern="1200">
                <a:solidFill>
                  <a:srgbClr val="000000"/>
                </a:solidFill>
                <a:latin typeface="Arial" charset="0"/>
                <a:ea typeface="+mn-ea"/>
                <a:cs typeface="Arial" charset="0"/>
              </a:rPr>
              <a:t>トーマツ</a:t>
            </a:r>
            <a:endParaRPr lang="en-US" altLang="ja-JP" sz="1400" kern="1200">
              <a:solidFill>
                <a:srgbClr val="000000"/>
              </a:solidFill>
              <a:latin typeface="Arial" charset="0"/>
              <a:ea typeface="+mn-ea"/>
              <a:cs typeface="Arial" charset="0"/>
            </a:endParaRPr>
          </a:p>
        </p:txBody>
      </p:sp>
      <p:sp>
        <p:nvSpPr>
          <p:cNvPr id="10" name="テキスト プレースホルダー 9"/>
          <p:cNvSpPr>
            <a:spLocks noGrp="1"/>
          </p:cNvSpPr>
          <p:nvPr>
            <p:ph type="body" sz="quarter" idx="12" hasCustomPrompt="1"/>
          </p:nvPr>
        </p:nvSpPr>
        <p:spPr bwMode="gray">
          <a:xfrm>
            <a:off x="4572001" y="396000"/>
            <a:ext cx="4187077"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a:t>クライアント社名</a:t>
            </a:r>
          </a:p>
        </p:txBody>
      </p:sp>
      <p:pic>
        <p:nvPicPr>
          <p:cNvPr id="7" name="図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384458" y="432000"/>
            <a:ext cx="1728000" cy="587972"/>
          </a:xfrm>
          <a:prstGeom prst="rect">
            <a:avLst/>
          </a:prstGeom>
        </p:spPr>
      </p:pic>
    </p:spTree>
    <p:extLst>
      <p:ext uri="{BB962C8B-B14F-4D97-AF65-F5344CB8AC3E}">
        <p14:creationId xmlns:p14="http://schemas.microsoft.com/office/powerpoint/2010/main" val="342097864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385478" y="5040003"/>
            <a:ext cx="4187077"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979885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384923" y="1476000"/>
            <a:ext cx="4020923" cy="4824000"/>
          </a:xfrm>
          <a:prstGeom prst="rect">
            <a:avLst/>
          </a:prstGeom>
        </p:spPr>
        <p:txBody>
          <a:bodyPr/>
          <a:lstStyle>
            <a:lvl1pPr>
              <a:tabLst>
                <a:tab pos="5448070" algn="r"/>
              </a:tabLst>
              <a:defRPr/>
            </a:lvl1pPr>
            <a:lvl2pPr>
              <a:tabLst>
                <a:tab pos="5448070" algn="r"/>
              </a:tabLst>
              <a:defRPr/>
            </a:lvl2pPr>
            <a:lvl3pPr>
              <a:tabLst>
                <a:tab pos="5448070" algn="r"/>
              </a:tabLst>
              <a:defRPr/>
            </a:lvl3pPr>
            <a:lvl4pPr>
              <a:tabLst>
                <a:tab pos="5448070" algn="r"/>
              </a:tabLst>
              <a:defRPr/>
            </a:lvl4pPr>
            <a:lvl5pPr>
              <a:tabLst>
                <a:tab pos="544807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4738155" y="1476000"/>
            <a:ext cx="4020923" cy="4824000"/>
          </a:xfrm>
          <a:prstGeom prst="rect">
            <a:avLst/>
          </a:prstGeom>
        </p:spPr>
        <p:txBody>
          <a:bodyPr/>
          <a:lstStyle>
            <a:lvl1pPr>
              <a:tabLst>
                <a:tab pos="5448070" algn="r"/>
              </a:tabLst>
              <a:defRPr/>
            </a:lvl1pPr>
            <a:lvl2pPr>
              <a:tabLst>
                <a:tab pos="5448070" algn="r"/>
              </a:tabLst>
              <a:defRPr/>
            </a:lvl2pPr>
            <a:lvl3pPr>
              <a:tabLst>
                <a:tab pos="5448070" algn="r"/>
              </a:tabLst>
              <a:defRPr/>
            </a:lvl3pPr>
            <a:lvl4pPr>
              <a:tabLst>
                <a:tab pos="5448070" algn="r"/>
              </a:tabLst>
              <a:defRPr/>
            </a:lvl4pPr>
            <a:lvl5pPr>
              <a:tabLst>
                <a:tab pos="544807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353134961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r>
              <a:rPr lang="en-GB" altLang="en-GB"/>
              <a:t>Proposal Template</a:t>
            </a:r>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a:p>
        </p:txBody>
      </p:sp>
      <p:sp>
        <p:nvSpPr>
          <p:cNvPr id="6" name="テキスト プレースホルダー 5"/>
          <p:cNvSpPr>
            <a:spLocks noGrp="1"/>
          </p:cNvSpPr>
          <p:nvPr>
            <p:ph type="body" sz="quarter" idx="12"/>
          </p:nvPr>
        </p:nvSpPr>
        <p:spPr bwMode="gray">
          <a:xfrm>
            <a:off x="1755693" y="2367864"/>
            <a:ext cx="5632615"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3432334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893908" y="2124003"/>
            <a:ext cx="4778578"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r>
              <a:rPr lang="en-GB" altLang="en-GB"/>
              <a:t>Proposal Template</a:t>
            </a:r>
          </a:p>
        </p:txBody>
      </p:sp>
    </p:spTree>
    <p:extLst>
      <p:ext uri="{BB962C8B-B14F-4D97-AF65-F5344CB8AC3E}">
        <p14:creationId xmlns:p14="http://schemas.microsoft.com/office/powerpoint/2010/main" val="25447580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sp>
        <p:nvSpPr>
          <p:cNvPr id="3" name="フッター プレースホルダ 2"/>
          <p:cNvSpPr>
            <a:spLocks noGrp="1"/>
          </p:cNvSpPr>
          <p:nvPr>
            <p:ph type="ftr" sz="quarter" idx="10"/>
          </p:nvPr>
        </p:nvSpPr>
        <p:spPr bwMode="gray"/>
        <p:txBody>
          <a:bodyPr/>
          <a:lstStyle>
            <a:lvl1pPr>
              <a:defRPr>
                <a:solidFill>
                  <a:schemeClr val="tx1"/>
                </a:solidFill>
              </a:defRPr>
            </a:lvl1pPr>
          </a:lstStyle>
          <a:p>
            <a:r>
              <a:rPr lang="en-GB" altLang="en-GB"/>
              <a:t>Proposal Template</a:t>
            </a:r>
          </a:p>
        </p:txBody>
      </p:sp>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a:p>
        </p:txBody>
      </p:sp>
      <p:sp>
        <p:nvSpPr>
          <p:cNvPr id="9" name="テキスト プレースホルダー 2"/>
          <p:cNvSpPr>
            <a:spLocks noGrp="1"/>
          </p:cNvSpPr>
          <p:nvPr>
            <p:ph type="body" sz="quarter" idx="15" hasCustomPrompt="1"/>
          </p:nvPr>
        </p:nvSpPr>
        <p:spPr bwMode="gray">
          <a:xfrm>
            <a:off x="384923" y="1016000"/>
            <a:ext cx="4020923"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a:t>Header</a:t>
            </a:r>
            <a:r>
              <a:rPr kumimoji="1" lang="ja-JP" altLang="en-US"/>
              <a:t>を入力（スライドタイトル）</a:t>
            </a:r>
          </a:p>
        </p:txBody>
      </p:sp>
      <p:sp>
        <p:nvSpPr>
          <p:cNvPr id="6" name="タイトル 5"/>
          <p:cNvSpPr>
            <a:spLocks noGrp="1"/>
          </p:cNvSpPr>
          <p:nvPr>
            <p:ph type="title" hasCustomPrompt="1"/>
          </p:nvPr>
        </p:nvSpPr>
        <p:spPr bwMode="gray">
          <a:xfrm>
            <a:off x="384923" y="136800"/>
            <a:ext cx="8374154" cy="651600"/>
          </a:xfrm>
        </p:spPr>
        <p:txBody>
          <a:body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23358368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384923" y="1476000"/>
            <a:ext cx="4020923" cy="4824000"/>
          </a:xfrm>
          <a:prstGeom prst="rect">
            <a:avLst/>
          </a:prstGeom>
        </p:spPr>
        <p:txBody>
          <a:bodyPr/>
          <a:lstStyle>
            <a:lvl1pPr>
              <a:buNone/>
              <a:defRPr sz="1200" baseline="0">
                <a:latin typeface="Arial" pitchFamily="34" charset="0"/>
                <a:ea typeface="+mn-ea"/>
                <a:cs typeface="Arial" pitchFamily="34" charset="0"/>
              </a:defRPr>
            </a:lvl1pPr>
            <a:lvl2pPr marL="172799" indent="-172799">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598" indent="-172799">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397" marR="0" indent="-172799" algn="l" defTabSz="989007"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0822A2BF-4EE5-45F6-88E1-9AA10A8C672A}" type="slidenum">
              <a:rPr lang="ja-JP" altLang="en-US" smtClean="0"/>
              <a:pPr/>
              <a:t>‹#›</a:t>
            </a:fld>
            <a:endParaRPr lang="ja-JP" altLang="en-US"/>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r>
              <a:rPr lang="en-GB" altLang="en-GB"/>
              <a:t>Proposal Template</a:t>
            </a:r>
          </a:p>
        </p:txBody>
      </p:sp>
      <p:sp>
        <p:nvSpPr>
          <p:cNvPr id="3" name="テキスト プレースホルダー 2"/>
          <p:cNvSpPr>
            <a:spLocks noGrp="1"/>
          </p:cNvSpPr>
          <p:nvPr>
            <p:ph type="body" sz="quarter" idx="12" hasCustomPrompt="1"/>
          </p:nvPr>
        </p:nvSpPr>
        <p:spPr bwMode="gray">
          <a:xfrm>
            <a:off x="384923" y="1016000"/>
            <a:ext cx="4020923"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a:xfrm>
            <a:off x="384923" y="136800"/>
            <a:ext cx="8374154" cy="651600"/>
          </a:xfrm>
        </p:spPr>
        <p:txBody>
          <a:body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4063870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384923" y="1476000"/>
            <a:ext cx="4020923" cy="4824000"/>
          </a:xfrm>
          <a:prstGeom prst="rect">
            <a:avLst/>
          </a:prstGeom>
        </p:spPr>
        <p:txBody>
          <a:bodyPr/>
          <a:lstStyle>
            <a:lvl1pPr>
              <a:buNone/>
              <a:defRPr sz="1200" baseline="0">
                <a:latin typeface="Arial" pitchFamily="34" charset="0"/>
                <a:ea typeface="+mn-ea"/>
                <a:cs typeface="Arial" pitchFamily="34" charset="0"/>
              </a:defRPr>
            </a:lvl1pPr>
            <a:lvl2pPr marL="172799" indent="-172799">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598" indent="-172799">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397" marR="0" indent="-172799" algn="l" defTabSz="989007"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4737590" y="1476000"/>
            <a:ext cx="4020923" cy="4824000"/>
          </a:xfrm>
          <a:prstGeom prst="rect">
            <a:avLst/>
          </a:prstGeom>
        </p:spPr>
        <p:txBody>
          <a:bodyPr/>
          <a:lstStyle>
            <a:lvl1pPr>
              <a:buNone/>
              <a:defRPr sz="1200" baseline="0">
                <a:latin typeface="Arial" pitchFamily="34" charset="0"/>
                <a:ea typeface="+mn-ea"/>
                <a:cs typeface="Arial" pitchFamily="34" charset="0"/>
              </a:defRPr>
            </a:lvl1pPr>
            <a:lvl2pPr marL="172799" indent="-172799">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598" indent="-172799">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397" indent="-172799">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A3EB1B23-9AF8-425B-BAD7-B9FA00F18833}" type="slidenum">
              <a:rPr lang="ja-JP" altLang="en-US" smtClean="0"/>
              <a:pPr/>
              <a:t>‹#›</a:t>
            </a:fld>
            <a:endParaRPr lang="ja-JP" altLang="en-US"/>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r>
              <a:rPr lang="en-GB" altLang="en-GB"/>
              <a:t>Proposal Template</a:t>
            </a:r>
          </a:p>
        </p:txBody>
      </p:sp>
      <p:sp>
        <p:nvSpPr>
          <p:cNvPr id="3" name="テキスト プレースホルダー 2"/>
          <p:cNvSpPr>
            <a:spLocks noGrp="1"/>
          </p:cNvSpPr>
          <p:nvPr>
            <p:ph type="body" sz="quarter" idx="15" hasCustomPrompt="1"/>
          </p:nvPr>
        </p:nvSpPr>
        <p:spPr bwMode="gray">
          <a:xfrm>
            <a:off x="384923" y="1016000"/>
            <a:ext cx="4020923"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a:t>Header</a:t>
            </a:r>
            <a:r>
              <a:rPr kumimoji="1" lang="ja-JP" altLang="en-US"/>
              <a:t>を入力（スライドタイトル）</a:t>
            </a:r>
          </a:p>
        </p:txBody>
      </p:sp>
      <p:sp>
        <p:nvSpPr>
          <p:cNvPr id="13" name="テキスト プレースホルダー 2"/>
          <p:cNvSpPr>
            <a:spLocks noGrp="1"/>
          </p:cNvSpPr>
          <p:nvPr>
            <p:ph type="body" sz="quarter" idx="16" hasCustomPrompt="1"/>
          </p:nvPr>
        </p:nvSpPr>
        <p:spPr bwMode="gray">
          <a:xfrm>
            <a:off x="4737590" y="1016000"/>
            <a:ext cx="4020923"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a:xfrm>
            <a:off x="384923" y="136800"/>
            <a:ext cx="8374154" cy="651600"/>
          </a:xfrm>
        </p:spPr>
        <p:txBody>
          <a:body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103472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384922" y="1476000"/>
            <a:ext cx="8374154" cy="4824000"/>
          </a:xfrm>
          <a:prstGeom prst="rect">
            <a:avLst/>
          </a:prstGeom>
        </p:spPr>
        <p:txBody>
          <a:bodyPr/>
          <a:lstStyle>
            <a:lvl1pPr>
              <a:buFont typeface="Arial" pitchFamily="34" charset="0"/>
              <a:buNone/>
              <a:defRPr sz="1200" baseline="0">
                <a:latin typeface="Arial" pitchFamily="34" charset="0"/>
                <a:ea typeface="+mn-ea"/>
                <a:cs typeface="Arial" pitchFamily="34" charset="0"/>
              </a:defRPr>
            </a:lvl1pPr>
            <a:lvl2pPr marL="172799" indent="-172799">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598" indent="-172799">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397" indent="-172799">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543A0986-838B-4D2A-A95C-8CB1738263FE}" type="slidenum">
              <a:rPr lang="ja-JP" altLang="en-US" smtClean="0"/>
              <a:pPr/>
              <a:t>‹#›</a:t>
            </a:fld>
            <a:endParaRPr lang="ja-JP" altLang="en-US"/>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r>
              <a:rPr lang="en-GB" altLang="en-GB"/>
              <a:t>Proposal Template</a:t>
            </a:r>
          </a:p>
        </p:txBody>
      </p:sp>
      <p:sp>
        <p:nvSpPr>
          <p:cNvPr id="8" name="テキスト プレースホルダー 2"/>
          <p:cNvSpPr>
            <a:spLocks noGrp="1"/>
          </p:cNvSpPr>
          <p:nvPr>
            <p:ph type="body" sz="quarter" idx="15" hasCustomPrompt="1"/>
          </p:nvPr>
        </p:nvSpPr>
        <p:spPr bwMode="gray">
          <a:xfrm>
            <a:off x="384923" y="1016000"/>
            <a:ext cx="4020923"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a:t>Header</a:t>
            </a:r>
            <a:r>
              <a:rPr kumimoji="1" lang="ja-JP" altLang="en-US"/>
              <a:t>を入力（スライドタイトル）</a:t>
            </a:r>
          </a:p>
        </p:txBody>
      </p:sp>
      <p:sp>
        <p:nvSpPr>
          <p:cNvPr id="3" name="タイトル 2"/>
          <p:cNvSpPr>
            <a:spLocks noGrp="1"/>
          </p:cNvSpPr>
          <p:nvPr>
            <p:ph type="title" hasCustomPrompt="1"/>
          </p:nvPr>
        </p:nvSpPr>
        <p:spPr bwMode="gray">
          <a:xfrm>
            <a:off x="384923" y="136800"/>
            <a:ext cx="8374154" cy="651600"/>
          </a:xfrm>
        </p:spPr>
        <p:txBody>
          <a:body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3918103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3617334614"/>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baseline="0">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385478" y="5040003"/>
            <a:ext cx="4187077" cy="615553"/>
          </a:xfrm>
        </p:spPr>
        <p:txBody>
          <a:bodyPr vert="horz" anchor="b" anchorCtr="0">
            <a:noAutofit/>
          </a:bodyPr>
          <a:lstStyle>
            <a:lvl1pPr algn="l">
              <a:lnSpc>
                <a:spcPct val="100000"/>
              </a:lnSpc>
              <a:spcBef>
                <a:spcPts val="0"/>
              </a:spcBef>
              <a:spcAft>
                <a:spcPts val="0"/>
              </a:spcAft>
              <a:defRPr sz="2000" b="1" baseline="0">
                <a:solidFill>
                  <a:schemeClr val="tx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baseline="0">
                <a:solidFill>
                  <a:schemeClr val="tx1"/>
                </a:solidFill>
                <a:latin typeface="+mn-lt"/>
                <a:ea typeface="+mn-ea"/>
                <a:cs typeface="+mn-cs"/>
                <a:sym typeface="+mn-lt"/>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baseline="0">
                <a:solidFill>
                  <a:schemeClr val="tx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572001" y="396000"/>
            <a:ext cx="4187077" cy="676800"/>
          </a:xfrm>
          <a:prstGeom prst="rect">
            <a:avLst/>
          </a:prstGeom>
        </p:spPr>
        <p:txBody>
          <a:bodyPr lIns="0">
            <a:normAutofit/>
          </a:bodyPr>
          <a:lstStyle>
            <a:lvl1pPr algn="r">
              <a:lnSpc>
                <a:spcPct val="100000"/>
              </a:lnSpc>
              <a:spcBef>
                <a:spcPts val="0"/>
              </a:spcBef>
              <a:defRPr sz="2200" baseline="0">
                <a:latin typeface="+mn-lt"/>
                <a:ea typeface="+mn-ea"/>
                <a:cs typeface="+mn-cs"/>
                <a:sym typeface="+mn-lt"/>
              </a:defRPr>
            </a:lvl1pPr>
            <a:lvl2pPr>
              <a:defRPr sz="2200"/>
            </a:lvl2pPr>
            <a:lvl3pPr>
              <a:defRPr sz="2200"/>
            </a:lvl3pPr>
            <a:lvl4pPr>
              <a:defRPr sz="2200"/>
            </a:lvl4pPr>
            <a:lvl5pPr>
              <a:defRPr sz="2200"/>
            </a:lvl5pPr>
          </a:lstStyle>
          <a:p>
            <a:pPr lvl="0"/>
            <a:r>
              <a:rPr kumimoji="1" lang="ja-JP" altLang="en-US"/>
              <a:t>クライアント社名</a:t>
            </a:r>
          </a:p>
        </p:txBody>
      </p:sp>
      <p:pic>
        <p:nvPicPr>
          <p:cNvPr id="7" name="図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384458" y="432000"/>
            <a:ext cx="1728000" cy="587972"/>
          </a:xfrm>
          <a:prstGeom prst="rect">
            <a:avLst/>
          </a:prstGeom>
        </p:spPr>
      </p:pic>
      <p:sp>
        <p:nvSpPr>
          <p:cNvPr id="6" name="日付プレースホルダー 5">
            <a:extLst>
              <a:ext uri="{FF2B5EF4-FFF2-40B4-BE49-F238E27FC236}">
                <a16:creationId xmlns:a16="http://schemas.microsoft.com/office/drawing/2014/main" id="{3C0424FA-1860-43B7-8A94-43021EEC50FC}"/>
              </a:ext>
            </a:extLst>
          </p:cNvPr>
          <p:cNvSpPr>
            <a:spLocks noGrp="1"/>
          </p:cNvSpPr>
          <p:nvPr>
            <p:ph type="dt" sz="half" idx="13"/>
          </p:nvPr>
        </p:nvSpPr>
        <p:spPr bwMode="gray">
          <a:xfrm>
            <a:off x="4571969" y="6444003"/>
            <a:ext cx="65" cy="169277"/>
          </a:xfrm>
        </p:spPr>
        <p:txBody>
          <a:bodyPr/>
          <a:lstStyle>
            <a:lvl1pPr>
              <a:defRPr>
                <a:latin typeface="+mn-lt"/>
                <a:ea typeface="+mn-ea"/>
                <a:cs typeface="+mn-cs"/>
              </a:defRPr>
            </a:lvl1pPr>
          </a:lstStyle>
          <a:p>
            <a:pPr algn="ctr"/>
            <a:endParaRPr lang="ja-JP" altLang="en-US"/>
          </a:p>
        </p:txBody>
      </p:sp>
    </p:spTree>
    <p:extLst>
      <p:ext uri="{BB962C8B-B14F-4D97-AF65-F5344CB8AC3E}">
        <p14:creationId xmlns:p14="http://schemas.microsoft.com/office/powerpoint/2010/main" val="221905765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A4_黒">
    <p:bg bwMode="gray">
      <p:bgPr>
        <a:solidFill>
          <a:schemeClr val="tx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88517694"/>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385478" y="5040003"/>
            <a:ext cx="4187077" cy="615553"/>
          </a:xfrm>
        </p:spPr>
        <p:txBody>
          <a:bodyPr vert="horz" anchor="b" anchorCtr="0">
            <a:noAutofit/>
          </a:bodyPr>
          <a:lstStyle>
            <a:lvl1pPr algn="l">
              <a:lnSpc>
                <a:spcPct val="100000"/>
              </a:lnSpc>
              <a:spcBef>
                <a:spcPts val="0"/>
              </a:spcBef>
              <a:spcAft>
                <a:spcPts val="0"/>
              </a:spcAft>
              <a:defRPr sz="2000" b="1" baseline="0">
                <a:solidFill>
                  <a:schemeClr val="bg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bg1"/>
                </a:solidFill>
                <a:latin typeface="+mn-lt"/>
                <a:ea typeface="+mn-ea"/>
                <a:cs typeface="+mn-cs"/>
                <a:sym typeface="+mn-lt"/>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a:solidFill>
                  <a:schemeClr val="bg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6" name="日付プレースホルダー 5">
            <a:extLst>
              <a:ext uri="{FF2B5EF4-FFF2-40B4-BE49-F238E27FC236}">
                <a16:creationId xmlns:a16="http://schemas.microsoft.com/office/drawing/2014/main" id="{A205A9A3-5008-49F4-8A06-BC95DA2477A8}"/>
              </a:ext>
            </a:extLst>
          </p:cNvPr>
          <p:cNvSpPr>
            <a:spLocks noGrp="1"/>
          </p:cNvSpPr>
          <p:nvPr>
            <p:ph type="dt" sz="half" idx="12"/>
          </p:nvPr>
        </p:nvSpPr>
        <p:spPr bwMode="gray">
          <a:xfrm>
            <a:off x="4571969" y="6444003"/>
            <a:ext cx="65" cy="169277"/>
          </a:xfrm>
        </p:spPr>
        <p:txBody>
          <a:bodyPr/>
          <a:lstStyle>
            <a:lvl1pPr>
              <a:defRPr>
                <a:latin typeface="+mn-lt"/>
                <a:ea typeface="+mn-ea"/>
                <a:cs typeface="+mn-cs"/>
              </a:defRPr>
            </a:lvl1pPr>
          </a:lstStyle>
          <a:p>
            <a:pPr algn="ctr"/>
            <a:endParaRPr lang="ja-JP" altLang="en-US"/>
          </a:p>
        </p:txBody>
      </p:sp>
    </p:spTree>
    <p:extLst>
      <p:ext uri="{BB962C8B-B14F-4D97-AF65-F5344CB8AC3E}">
        <p14:creationId xmlns:p14="http://schemas.microsoft.com/office/powerpoint/2010/main" val="104571002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720688956"/>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385478" y="5040003"/>
            <a:ext cx="4187077" cy="615553"/>
          </a:xfrm>
        </p:spPr>
        <p:txBody>
          <a:bodyPr vert="horz" anchor="b" anchorCtr="0">
            <a:noAutofit/>
          </a:bodyPr>
          <a:lstStyle>
            <a:lvl1pPr algn="l">
              <a:lnSpc>
                <a:spcPct val="100000"/>
              </a:lnSpc>
              <a:spcBef>
                <a:spcPts val="0"/>
              </a:spcBef>
              <a:spcAft>
                <a:spcPts val="0"/>
              </a:spcAft>
              <a:defRPr sz="2000" b="1" baseline="0">
                <a:solidFill>
                  <a:schemeClr val="tx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latin typeface="+mn-lt"/>
                <a:ea typeface="+mn-ea"/>
                <a:cs typeface="+mn-cs"/>
                <a:sym typeface="+mn-lt"/>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6" name="日付プレースホルダー 5">
            <a:extLst>
              <a:ext uri="{FF2B5EF4-FFF2-40B4-BE49-F238E27FC236}">
                <a16:creationId xmlns:a16="http://schemas.microsoft.com/office/drawing/2014/main" id="{5C5A3295-3564-4576-96DB-80CBF7A205A7}"/>
              </a:ext>
            </a:extLst>
          </p:cNvPr>
          <p:cNvSpPr>
            <a:spLocks noGrp="1"/>
          </p:cNvSpPr>
          <p:nvPr>
            <p:ph type="dt" sz="half" idx="12"/>
          </p:nvPr>
        </p:nvSpPr>
        <p:spPr bwMode="gray">
          <a:xfrm>
            <a:off x="4571969" y="6444003"/>
            <a:ext cx="65" cy="169277"/>
          </a:xfrm>
        </p:spPr>
        <p:txBody>
          <a:bodyPr/>
          <a:lstStyle>
            <a:lvl1pPr>
              <a:defRPr>
                <a:latin typeface="+mn-lt"/>
                <a:ea typeface="+mn-ea"/>
                <a:cs typeface="+mn-cs"/>
              </a:defRPr>
            </a:lvl1pPr>
          </a:lstStyle>
          <a:p>
            <a:pPr algn="ctr"/>
            <a:endParaRPr lang="ja-JP" altLang="en-US"/>
          </a:p>
        </p:txBody>
      </p:sp>
    </p:spTree>
    <p:extLst>
      <p:ext uri="{BB962C8B-B14F-4D97-AF65-F5344CB8AC3E}">
        <p14:creationId xmlns:p14="http://schemas.microsoft.com/office/powerpoint/2010/main" val="429319097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A4_黒">
    <p:bg bwMode="gray">
      <p:bgPr>
        <a:solidFill>
          <a:schemeClr val="tx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3079001390"/>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baseline="0">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385478" y="5040003"/>
            <a:ext cx="4187077" cy="615553"/>
          </a:xfrm>
        </p:spPr>
        <p:txBody>
          <a:bodyPr vert="horz" anchor="b" anchorCtr="0">
            <a:noAutofit/>
          </a:bodyPr>
          <a:lstStyle>
            <a:lvl1pPr algn="l">
              <a:lnSpc>
                <a:spcPct val="100000"/>
              </a:lnSpc>
              <a:spcBef>
                <a:spcPts val="0"/>
              </a:spcBef>
              <a:spcAft>
                <a:spcPts val="0"/>
              </a:spcAft>
              <a:defRPr sz="2000" b="1" baseline="0">
                <a:solidFill>
                  <a:schemeClr val="bg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baseline="0">
                <a:solidFill>
                  <a:schemeClr val="bg1"/>
                </a:solidFill>
                <a:latin typeface="+mn-lt"/>
                <a:ea typeface="+mn-ea"/>
                <a:cs typeface="+mn-cs"/>
                <a:sym typeface="+mn-lt"/>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baseline="0">
                <a:solidFill>
                  <a:schemeClr val="bg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572001" y="396000"/>
            <a:ext cx="4187077" cy="676800"/>
          </a:xfrm>
          <a:prstGeom prst="rect">
            <a:avLst/>
          </a:prstGeom>
        </p:spPr>
        <p:txBody>
          <a:bodyPr lIns="0">
            <a:normAutofit/>
          </a:bodyPr>
          <a:lstStyle>
            <a:lvl1pPr algn="r">
              <a:lnSpc>
                <a:spcPct val="100000"/>
              </a:lnSpc>
              <a:spcBef>
                <a:spcPts val="0"/>
              </a:spcBef>
              <a:defRPr sz="2200" baseline="0">
                <a:solidFill>
                  <a:schemeClr val="bg1"/>
                </a:solidFill>
                <a:latin typeface="+mn-lt"/>
                <a:ea typeface="+mn-ea"/>
                <a:cs typeface="+mn-cs"/>
                <a:sym typeface="+mn-lt"/>
              </a:defRPr>
            </a:lvl1pPr>
            <a:lvl2pPr>
              <a:defRPr sz="2200"/>
            </a:lvl2pPr>
            <a:lvl3pPr>
              <a:defRPr sz="2200"/>
            </a:lvl3pPr>
            <a:lvl4pPr>
              <a:defRPr sz="2200"/>
            </a:lvl4pPr>
            <a:lvl5pPr>
              <a:defRPr sz="2200"/>
            </a:lvl5pPr>
          </a:lstStyle>
          <a:p>
            <a:pPr lvl="0"/>
            <a:r>
              <a:rPr kumimoji="1" lang="ja-JP" altLang="en-US"/>
              <a:t>クライアント社名</a:t>
            </a:r>
          </a:p>
        </p:txBody>
      </p:sp>
      <p:pic>
        <p:nvPicPr>
          <p:cNvPr id="11" name="図 10">
            <a:extLst>
              <a:ext uri="{FF2B5EF4-FFF2-40B4-BE49-F238E27FC236}">
                <a16:creationId xmlns:a16="http://schemas.microsoft.com/office/drawing/2014/main" id="{E823F930-1440-4D98-B4B0-A60A3B3453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385477" y="432000"/>
            <a:ext cx="1728000" cy="581488"/>
          </a:xfrm>
          <a:prstGeom prst="rect">
            <a:avLst/>
          </a:prstGeom>
        </p:spPr>
      </p:pic>
      <p:sp>
        <p:nvSpPr>
          <p:cNvPr id="6" name="日付プレースホルダー 5">
            <a:extLst>
              <a:ext uri="{FF2B5EF4-FFF2-40B4-BE49-F238E27FC236}">
                <a16:creationId xmlns:a16="http://schemas.microsoft.com/office/drawing/2014/main" id="{72F109B1-F10E-4107-A5FF-847826BE510A}"/>
              </a:ext>
            </a:extLst>
          </p:cNvPr>
          <p:cNvSpPr>
            <a:spLocks noGrp="1"/>
          </p:cNvSpPr>
          <p:nvPr>
            <p:ph type="dt" sz="half" idx="13"/>
          </p:nvPr>
        </p:nvSpPr>
        <p:spPr bwMode="gray">
          <a:xfrm>
            <a:off x="4571969" y="6444003"/>
            <a:ext cx="65" cy="169277"/>
          </a:xfrm>
        </p:spPr>
        <p:txBody>
          <a:bodyPr/>
          <a:lstStyle>
            <a:lvl1pPr>
              <a:defRPr>
                <a:latin typeface="+mn-lt"/>
                <a:ea typeface="+mn-ea"/>
                <a:cs typeface="+mn-cs"/>
              </a:defRPr>
            </a:lvl1pPr>
          </a:lstStyle>
          <a:p>
            <a:pPr algn="ctr"/>
            <a:endParaRPr lang="ja-JP" altLang="en-US"/>
          </a:p>
        </p:txBody>
      </p:sp>
    </p:spTree>
    <p:extLst>
      <p:ext uri="{BB962C8B-B14F-4D97-AF65-F5344CB8AC3E}">
        <p14:creationId xmlns:p14="http://schemas.microsoft.com/office/powerpoint/2010/main" val="328857603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A4_黒">
    <p:bg bwMode="gray">
      <p:bgPr>
        <a:solidFill>
          <a:schemeClr val="tx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88517694"/>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385478" y="5040003"/>
            <a:ext cx="4187077" cy="615553"/>
          </a:xfrm>
        </p:spPr>
        <p:txBody>
          <a:bodyPr vert="horz" anchor="b" anchorCtr="0">
            <a:noAutofit/>
          </a:bodyPr>
          <a:lstStyle>
            <a:lvl1pPr algn="l">
              <a:lnSpc>
                <a:spcPct val="100000"/>
              </a:lnSpc>
              <a:spcBef>
                <a:spcPts val="0"/>
              </a:spcBef>
              <a:spcAft>
                <a:spcPts val="0"/>
              </a:spcAft>
              <a:defRPr sz="2000" b="1" baseline="0">
                <a:solidFill>
                  <a:schemeClr val="bg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bg1"/>
                </a:solidFill>
                <a:latin typeface="+mn-lt"/>
                <a:ea typeface="+mn-ea"/>
                <a:cs typeface="+mn-cs"/>
                <a:sym typeface="+mn-lt"/>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a:solidFill>
                  <a:schemeClr val="bg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6" name="日付プレースホルダー 5">
            <a:extLst>
              <a:ext uri="{FF2B5EF4-FFF2-40B4-BE49-F238E27FC236}">
                <a16:creationId xmlns:a16="http://schemas.microsoft.com/office/drawing/2014/main" id="{A205A9A3-5008-49F4-8A06-BC95DA2477A8}"/>
              </a:ext>
            </a:extLst>
          </p:cNvPr>
          <p:cNvSpPr>
            <a:spLocks noGrp="1"/>
          </p:cNvSpPr>
          <p:nvPr>
            <p:ph type="dt" sz="half" idx="12"/>
          </p:nvPr>
        </p:nvSpPr>
        <p:spPr bwMode="gray">
          <a:xfrm>
            <a:off x="4571969" y="6444003"/>
            <a:ext cx="65" cy="169277"/>
          </a:xfrm>
        </p:spPr>
        <p:txBody>
          <a:bodyPr/>
          <a:lstStyle>
            <a:lvl1pPr>
              <a:defRPr>
                <a:latin typeface="+mn-lt"/>
                <a:ea typeface="+mn-ea"/>
                <a:cs typeface="+mn-cs"/>
              </a:defRPr>
            </a:lvl1pPr>
          </a:lstStyle>
          <a:p>
            <a:pPr algn="ctr"/>
            <a:endParaRPr lang="ja-JP" altLang="en-US"/>
          </a:p>
        </p:txBody>
      </p:sp>
    </p:spTree>
    <p:extLst>
      <p:ext uri="{BB962C8B-B14F-4D97-AF65-F5344CB8AC3E}">
        <p14:creationId xmlns:p14="http://schemas.microsoft.com/office/powerpoint/2010/main" val="699862794"/>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基本版） 目次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174072685"/>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13" name="Content Placeholder 3"/>
          <p:cNvSpPr>
            <a:spLocks noGrp="1"/>
          </p:cNvSpPr>
          <p:nvPr>
            <p:ph sz="quarter" idx="10"/>
          </p:nvPr>
        </p:nvSpPr>
        <p:spPr bwMode="gray">
          <a:xfrm>
            <a:off x="384923" y="1476000"/>
            <a:ext cx="4020923" cy="4824000"/>
          </a:xfrm>
          <a:prstGeom prst="rect">
            <a:avLst/>
          </a:prstGeom>
        </p:spPr>
        <p:txBody>
          <a:bodyPr/>
          <a:lstStyle>
            <a:lvl1pPr>
              <a:lnSpc>
                <a:spcPct val="110000"/>
              </a:lnSpc>
              <a:spcBef>
                <a:spcPts val="600"/>
              </a:spcBef>
              <a:tabLst>
                <a:tab pos="5448070" algn="r"/>
              </a:tabLst>
              <a:defRPr sz="1200">
                <a:latin typeface="+mn-lt"/>
                <a:ea typeface="+mn-ea"/>
                <a:cs typeface="+mn-cs"/>
                <a:sym typeface="+mn-lt"/>
              </a:defRPr>
            </a:lvl1pPr>
            <a:lvl2pPr>
              <a:lnSpc>
                <a:spcPct val="110000"/>
              </a:lnSpc>
              <a:spcBef>
                <a:spcPts val="600"/>
              </a:spcBef>
              <a:tabLst>
                <a:tab pos="5448070" algn="r"/>
              </a:tabLst>
              <a:defRPr sz="1200">
                <a:latin typeface="+mn-lt"/>
                <a:ea typeface="+mn-ea"/>
                <a:cs typeface="+mn-cs"/>
                <a:sym typeface="+mn-lt"/>
              </a:defRPr>
            </a:lvl2pPr>
            <a:lvl3pPr>
              <a:lnSpc>
                <a:spcPct val="110000"/>
              </a:lnSpc>
              <a:spcBef>
                <a:spcPts val="600"/>
              </a:spcBef>
              <a:tabLst>
                <a:tab pos="5448070" algn="r"/>
              </a:tabLst>
              <a:defRPr sz="1200">
                <a:latin typeface="+mn-lt"/>
                <a:ea typeface="+mn-ea"/>
                <a:cs typeface="+mn-cs"/>
                <a:sym typeface="+mn-lt"/>
              </a:defRPr>
            </a:lvl3pPr>
            <a:lvl4pPr>
              <a:lnSpc>
                <a:spcPct val="110000"/>
              </a:lnSpc>
              <a:spcBef>
                <a:spcPts val="600"/>
              </a:spcBef>
              <a:tabLst>
                <a:tab pos="5448070" algn="r"/>
              </a:tabLst>
              <a:defRPr sz="1200">
                <a:latin typeface="+mn-lt"/>
                <a:ea typeface="+mn-ea"/>
                <a:cs typeface="+mn-cs"/>
                <a:sym typeface="+mn-lt"/>
              </a:defRPr>
            </a:lvl4pPr>
            <a:lvl5pPr>
              <a:tabLst>
                <a:tab pos="544807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4738155" y="1476000"/>
            <a:ext cx="4020923" cy="4824000"/>
          </a:xfrm>
          <a:prstGeom prst="rect">
            <a:avLst/>
          </a:prstGeom>
        </p:spPr>
        <p:txBody>
          <a:bodyPr/>
          <a:lstStyle>
            <a:lvl1pPr>
              <a:lnSpc>
                <a:spcPct val="110000"/>
              </a:lnSpc>
              <a:spcBef>
                <a:spcPts val="600"/>
              </a:spcBef>
              <a:tabLst>
                <a:tab pos="5448070" algn="r"/>
              </a:tabLst>
              <a:defRPr sz="1200">
                <a:latin typeface="+mn-lt"/>
                <a:ea typeface="+mn-ea"/>
                <a:cs typeface="+mn-cs"/>
                <a:sym typeface="+mn-lt"/>
              </a:defRPr>
            </a:lvl1pPr>
            <a:lvl2pPr>
              <a:lnSpc>
                <a:spcPct val="110000"/>
              </a:lnSpc>
              <a:spcBef>
                <a:spcPts val="600"/>
              </a:spcBef>
              <a:tabLst>
                <a:tab pos="5448070" algn="r"/>
              </a:tabLst>
              <a:defRPr sz="1200">
                <a:latin typeface="+mn-lt"/>
                <a:ea typeface="+mn-ea"/>
                <a:cs typeface="+mn-cs"/>
                <a:sym typeface="+mn-lt"/>
              </a:defRPr>
            </a:lvl2pPr>
            <a:lvl3pPr>
              <a:lnSpc>
                <a:spcPct val="110000"/>
              </a:lnSpc>
              <a:spcBef>
                <a:spcPts val="600"/>
              </a:spcBef>
              <a:tabLst>
                <a:tab pos="5448070" algn="r"/>
              </a:tabLst>
              <a:defRPr sz="1200">
                <a:latin typeface="+mn-lt"/>
                <a:ea typeface="+mn-ea"/>
                <a:cs typeface="+mn-cs"/>
                <a:sym typeface="+mn-lt"/>
              </a:defRPr>
            </a:lvl3pPr>
            <a:lvl4pPr>
              <a:lnSpc>
                <a:spcPct val="110000"/>
              </a:lnSpc>
              <a:spcBef>
                <a:spcPts val="600"/>
              </a:spcBef>
              <a:tabLst>
                <a:tab pos="5448070" algn="r"/>
              </a:tabLst>
              <a:defRPr sz="1200">
                <a:latin typeface="+mn-lt"/>
                <a:ea typeface="+mn-ea"/>
                <a:cs typeface="+mn-cs"/>
                <a:sym typeface="+mn-lt"/>
              </a:defRPr>
            </a:lvl4pPr>
            <a:lvl5pPr>
              <a:tabLst>
                <a:tab pos="544807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p:nvPr>
        </p:nvSpPr>
        <p:spPr bwMode="gray"/>
        <p:txBody>
          <a:bodyPr vert="horz"/>
          <a:lstStyle>
            <a:lvl1pPr>
              <a:defRPr>
                <a:latin typeface="+mj-lt"/>
                <a:ea typeface="+mj-ea"/>
                <a:cs typeface="+mj-cs"/>
                <a:sym typeface="+mj-lt"/>
              </a:defRPr>
            </a:lvl1pPr>
          </a:lstStyle>
          <a:p>
            <a:r>
              <a:rPr kumimoji="1" lang="ja-JP" altLang="en-US"/>
              <a:t>マスター タイトルの書式設定</a:t>
            </a:r>
          </a:p>
        </p:txBody>
      </p:sp>
    </p:spTree>
    <p:extLst>
      <p:ext uri="{BB962C8B-B14F-4D97-AF65-F5344CB8AC3E}">
        <p14:creationId xmlns:p14="http://schemas.microsoft.com/office/powerpoint/2010/main" val="286016423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基本版） 白紙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742937077"/>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3" name="フッター プレースホルダー 2"/>
          <p:cNvSpPr>
            <a:spLocks noGrp="1"/>
          </p:cNvSpPr>
          <p:nvPr>
            <p:ph type="ftr" sz="quarter" idx="10"/>
          </p:nvPr>
        </p:nvSpPr>
        <p:spPr bwMode="gray"/>
        <p:txBody>
          <a:bodyPr/>
          <a:lstStyle>
            <a:lvl1pPr>
              <a:defRPr>
                <a:latin typeface="+mn-lt"/>
                <a:ea typeface="+mn-ea"/>
                <a:cs typeface="+mn-cs"/>
                <a:sym typeface="+mn-lt"/>
              </a:defRPr>
            </a:lvl1pPr>
          </a:lstStyle>
          <a:p>
            <a:endParaRPr lang="en-GB" altLang="en-GB"/>
          </a:p>
        </p:txBody>
      </p:sp>
      <p:sp>
        <p:nvSpPr>
          <p:cNvPr id="4" name="スライド番号プレースホルダー 3"/>
          <p:cNvSpPr>
            <a:spLocks noGrp="1"/>
          </p:cNvSpPr>
          <p:nvPr>
            <p:ph type="sldNum" sz="quarter" idx="11"/>
          </p:nvPr>
        </p:nvSpPr>
        <p:spPr bwMode="gray"/>
        <p:txBody>
          <a:bodyPr/>
          <a:lstStyle>
            <a:lvl1pPr>
              <a:defRPr>
                <a:latin typeface="+mn-lt"/>
                <a:ea typeface="+mn-ea"/>
                <a:cs typeface="+mn-cs"/>
                <a:sym typeface="+mn-lt"/>
              </a:defRPr>
            </a:lvl1pPr>
          </a:lstStyle>
          <a:p>
            <a:fld id="{AA5FCFE5-FE56-4EF1-80A8-07776887C2A1}" type="slidenum">
              <a:rPr lang="ja-JP" altLang="en-US" smtClean="0"/>
              <a:pPr/>
              <a:t>‹#›</a:t>
            </a:fld>
            <a:endParaRPr lang="ja-JP" altLang="en-US"/>
          </a:p>
        </p:txBody>
      </p:sp>
      <p:sp>
        <p:nvSpPr>
          <p:cNvPr id="6" name="テキスト プレースホルダー 5"/>
          <p:cNvSpPr>
            <a:spLocks noGrp="1"/>
          </p:cNvSpPr>
          <p:nvPr>
            <p:ph type="body" sz="quarter" idx="12"/>
          </p:nvPr>
        </p:nvSpPr>
        <p:spPr bwMode="gray">
          <a:xfrm>
            <a:off x="1747385" y="2340000"/>
            <a:ext cx="5649231" cy="2520000"/>
          </a:xfrm>
          <a:prstGeom prst="rect">
            <a:avLst/>
          </a:prstGeom>
        </p:spPr>
        <p:txBody>
          <a:bodyPr/>
          <a:lstStyle>
            <a:lvl1pPr>
              <a:defRPr>
                <a:latin typeface="+mn-lt"/>
                <a:ea typeface="+mn-ea"/>
                <a:cs typeface="+mn-cs"/>
                <a:sym typeface="+mn-lt"/>
              </a:defRPr>
            </a:lvl1pPr>
          </a:lstStyle>
          <a:p>
            <a:pPr lvl="0"/>
            <a:r>
              <a:rPr kumimoji="1" lang="ja-JP" altLang="en-US"/>
              <a:t>マスター テキストの書式設定</a:t>
            </a:r>
          </a:p>
        </p:txBody>
      </p:sp>
    </p:spTree>
    <p:extLst>
      <p:ext uri="{BB962C8B-B14F-4D97-AF65-F5344CB8AC3E}">
        <p14:creationId xmlns:p14="http://schemas.microsoft.com/office/powerpoint/2010/main" val="1060344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基本版） 中表紙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703628388"/>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950400" y="2232000"/>
            <a:ext cx="4785231" cy="432000"/>
          </a:xfrm>
          <a:prstGeom prst="rect">
            <a:avLst/>
          </a:prstGeom>
          <a:noFill/>
        </p:spPr>
        <p:txBody>
          <a:bodyPr wrap="square" lIns="0" rIns="0" anchor="t" anchorCtr="0">
            <a:noAutofit/>
          </a:bodyPr>
          <a:lstStyle>
            <a:lvl1pPr marL="0" indent="0" algn="l">
              <a:lnSpc>
                <a:spcPct val="100000"/>
              </a:lnSpc>
              <a:spcBef>
                <a:spcPts val="0"/>
              </a:spcBef>
              <a:buNone/>
              <a:defRPr sz="2800" b="1" baseline="0">
                <a:solidFill>
                  <a:schemeClr val="tx1"/>
                </a:solidFill>
                <a:latin typeface="+mn-lt"/>
                <a:ea typeface="+mn-ea"/>
                <a:cs typeface="+mn-cs"/>
                <a:sym typeface="+mn-lt"/>
              </a:defRPr>
            </a:lvl1pPr>
          </a:lstStyle>
          <a:p>
            <a:pPr lvl="0"/>
            <a:r>
              <a:rPr lang="ja-JP" altLang="en-US"/>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7" name="フッター プレースホルダ 6"/>
          <p:cNvSpPr>
            <a:spLocks noGrp="1"/>
          </p:cNvSpPr>
          <p:nvPr>
            <p:ph type="ftr" sz="quarter" idx="12"/>
          </p:nvPr>
        </p:nvSpPr>
        <p:spPr bwMode="gray"/>
        <p:txBody>
          <a:bodyPr/>
          <a:lstStyle>
            <a:lvl1pPr>
              <a:defRPr>
                <a:solidFill>
                  <a:schemeClr val="tx1"/>
                </a:solidFill>
                <a:latin typeface="+mn-lt"/>
                <a:ea typeface="+mn-ea"/>
                <a:cs typeface="+mn-cs"/>
                <a:sym typeface="+mn-lt"/>
              </a:defRPr>
            </a:lvl1pPr>
          </a:lstStyle>
          <a:p>
            <a:endParaRPr lang="en-GB" altLang="en-GB"/>
          </a:p>
        </p:txBody>
      </p:sp>
    </p:spTree>
    <p:extLst>
      <p:ext uri="{BB962C8B-B14F-4D97-AF65-F5344CB8AC3E}">
        <p14:creationId xmlns:p14="http://schemas.microsoft.com/office/powerpoint/2010/main" val="14084458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基本版） タイトルのみ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342878073"/>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latin typeface="+mn-lt"/>
                <a:ea typeface="+mn-ea"/>
                <a:cs typeface="+mn-cs"/>
                <a:sym typeface="+mn-lt"/>
              </a:defRPr>
            </a:lvl1pPr>
          </a:lstStyle>
          <a:p>
            <a:endParaRPr lang="en-GB" altLang="en-GB"/>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9" name="テキスト プレースホルダー 2"/>
          <p:cNvSpPr>
            <a:spLocks noGrp="1"/>
          </p:cNvSpPr>
          <p:nvPr>
            <p:ph type="body" sz="quarter" idx="15" hasCustomPrompt="1"/>
          </p:nvPr>
        </p:nvSpPr>
        <p:spPr bwMode="gray">
          <a:xfrm>
            <a:off x="384459" y="810000"/>
            <a:ext cx="4020923" cy="468000"/>
          </a:xfrm>
          <a:prstGeom prst="rect">
            <a:avLst/>
          </a:prstGeom>
        </p:spPr>
        <p:txBody>
          <a:bodyPr wrap="none" anchor="ctr">
            <a:noAutofit/>
          </a:bodyPr>
          <a:lstStyle>
            <a:lvl1pPr>
              <a:lnSpc>
                <a:spcPct val="100000"/>
              </a:lnSpc>
              <a:spcBef>
                <a:spcPts val="0"/>
              </a:spcBef>
              <a:defRPr sz="1600" b="1">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6" name="タイトル 5"/>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39606991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基本版） タイトルのみ_Header上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2216943565"/>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latin typeface="+mn-lt"/>
                <a:ea typeface="+mn-ea"/>
                <a:cs typeface="+mn-cs"/>
                <a:sym typeface="+mn-lt"/>
              </a:defRPr>
            </a:lvl1pPr>
          </a:lstStyle>
          <a:p>
            <a:endParaRPr lang="en-GB" altLang="en-GB"/>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9" name="テキスト プレースホルダー 2"/>
          <p:cNvSpPr>
            <a:spLocks noGrp="1"/>
          </p:cNvSpPr>
          <p:nvPr>
            <p:ph type="body" sz="quarter" idx="15" hasCustomPrompt="1"/>
          </p:nvPr>
        </p:nvSpPr>
        <p:spPr bwMode="gray">
          <a:xfrm>
            <a:off x="384923" y="180000"/>
            <a:ext cx="8374154" cy="360000"/>
          </a:xfrm>
          <a:prstGeom prst="rect">
            <a:avLst/>
          </a:prstGeom>
        </p:spPr>
        <p:txBody>
          <a:bodyPr wrap="none" anchor="t" anchorCtr="0">
            <a:noAutofit/>
          </a:bodyPr>
          <a:lstStyle>
            <a:lvl1pPr>
              <a:lnSpc>
                <a:spcPct val="100000"/>
              </a:lnSpc>
              <a:spcBef>
                <a:spcPts val="0"/>
              </a:spcBef>
              <a:defRPr sz="2101" b="1" baseline="0">
                <a:solidFill>
                  <a:schemeClr val="tx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6" name="タイトル 5"/>
          <p:cNvSpPr>
            <a:spLocks noGrp="1"/>
          </p:cNvSpPr>
          <p:nvPr>
            <p:ph type="title" hasCustomPrompt="1"/>
          </p:nvPr>
        </p:nvSpPr>
        <p:spPr bwMode="gray">
          <a:xfrm>
            <a:off x="384458" y="684000"/>
            <a:ext cx="8374154" cy="615600"/>
          </a:xfrm>
        </p:spPr>
        <p:txBody>
          <a:bodyPr vert="horz" anchor="t"/>
          <a:lstStyle>
            <a:lvl1pPr>
              <a:defRPr sz="1800" b="0" baseline="0">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42835436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617320607"/>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7" name="コンテンツ プレースホルダ 2"/>
          <p:cNvSpPr>
            <a:spLocks noGrp="1"/>
          </p:cNvSpPr>
          <p:nvPr>
            <p:ph idx="1"/>
          </p:nvPr>
        </p:nvSpPr>
        <p:spPr bwMode="gray">
          <a:xfrm>
            <a:off x="384459" y="1476000"/>
            <a:ext cx="4020923" cy="4824000"/>
          </a:xfrm>
          <a:prstGeom prst="rect">
            <a:avLst/>
          </a:prstGeom>
        </p:spPr>
        <p:txBody>
          <a:bodyPr/>
          <a:lstStyle>
            <a:lvl1pPr>
              <a:lnSpc>
                <a:spcPct val="110000"/>
              </a:lnSpc>
              <a:spcBef>
                <a:spcPts val="600"/>
              </a:spcBef>
              <a:buNone/>
              <a:defRPr sz="1200" baseline="0">
                <a:latin typeface="+mn-lt"/>
                <a:ea typeface="+mn-ea"/>
                <a:cs typeface="+mn-cs"/>
                <a:sym typeface="+mn-lt"/>
              </a:defRPr>
            </a:lvl1pPr>
            <a:lvl2pPr marL="179999" indent="-179999">
              <a:lnSpc>
                <a:spcPct val="110000"/>
              </a:lnSpc>
              <a:spcBef>
                <a:spcPts val="600"/>
              </a:spcBef>
              <a:buFont typeface="Wingdings" pitchFamily="2" charset="2"/>
              <a:buChar char="n"/>
              <a:defRPr sz="1200" baseline="0">
                <a:latin typeface="+mn-lt"/>
                <a:ea typeface="+mn-ea"/>
                <a:cs typeface="+mn-cs"/>
                <a:sym typeface="+mn-lt"/>
              </a:defRPr>
            </a:lvl2pPr>
            <a:lvl3pPr marL="359998" indent="-179999">
              <a:lnSpc>
                <a:spcPct val="110000"/>
              </a:lnSpc>
              <a:spcBef>
                <a:spcPts val="600"/>
              </a:spcBef>
              <a:buFont typeface="Wingdings" pitchFamily="2" charset="2"/>
              <a:buChar char="Ø"/>
              <a:defRPr sz="1200" baseline="0">
                <a:latin typeface="+mn-lt"/>
                <a:ea typeface="+mn-ea"/>
                <a:cs typeface="+mn-cs"/>
                <a:sym typeface="+mn-lt"/>
              </a:defRPr>
            </a:lvl3pPr>
            <a:lvl4pPr marL="503997" marR="0" indent="-143999" algn="l" defTabSz="989007" rtl="0" eaLnBrk="1" fontAlgn="auto" latinLnBrk="0" hangingPunct="1">
              <a:lnSpc>
                <a:spcPct val="110000"/>
              </a:lnSpc>
              <a:spcBef>
                <a:spcPts val="600"/>
              </a:spcBef>
              <a:spcAft>
                <a:spcPts val="0"/>
              </a:spcAft>
              <a:buClrTx/>
              <a:buSzTx/>
              <a:buFont typeface="Arial" pitchFamily="34" charset="0"/>
              <a:buChar char="•"/>
              <a:tabLst/>
              <a:defRPr sz="1200" baseline="0">
                <a:latin typeface="+mn-lt"/>
                <a:ea typeface="+mn-ea"/>
                <a:cs typeface="+mn-cs"/>
                <a:sym typeface="+mn-lt"/>
              </a:defRPr>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0822A2BF-4EE5-45F6-88E1-9AA10A8C672A}" type="slidenum">
              <a:rPr lang="ja-JP" altLang="en-US" smtClean="0"/>
              <a:pPr/>
              <a:t>‹#›</a:t>
            </a:fld>
            <a:endParaRPr lang="ja-JP" altLang="en-US"/>
          </a:p>
        </p:txBody>
      </p:sp>
      <p:sp>
        <p:nvSpPr>
          <p:cNvPr id="8" name="フッター プレースホルダ 7"/>
          <p:cNvSpPr>
            <a:spLocks noGrp="1"/>
          </p:cNvSpPr>
          <p:nvPr>
            <p:ph type="ftr" sz="quarter" idx="11"/>
          </p:nvPr>
        </p:nvSpPr>
        <p:spPr bwMode="gray"/>
        <p:txBody>
          <a:bodyPr/>
          <a:lstStyle>
            <a:lvl1pPr>
              <a:defRPr baseline="0">
                <a:solidFill>
                  <a:schemeClr val="tx1"/>
                </a:solidFill>
                <a:latin typeface="+mn-lt"/>
                <a:ea typeface="+mn-ea"/>
                <a:cs typeface="+mn-cs"/>
                <a:sym typeface="+mn-lt"/>
              </a:defRPr>
            </a:lvl1pPr>
          </a:lstStyle>
          <a:p>
            <a:endParaRPr lang="en-GB" altLang="en-GB"/>
          </a:p>
        </p:txBody>
      </p:sp>
      <p:sp>
        <p:nvSpPr>
          <p:cNvPr id="3" name="テキスト プレースホルダー 2"/>
          <p:cNvSpPr>
            <a:spLocks noGrp="1"/>
          </p:cNvSpPr>
          <p:nvPr>
            <p:ph type="body" sz="quarter" idx="12" hasCustomPrompt="1"/>
          </p:nvPr>
        </p:nvSpPr>
        <p:spPr bwMode="gray">
          <a:xfrm>
            <a:off x="384459" y="1008000"/>
            <a:ext cx="4020923" cy="468000"/>
          </a:xfrm>
          <a:prstGeom prst="rect">
            <a:avLst/>
          </a:prstGeom>
        </p:spPr>
        <p:txBody>
          <a:bodyPr wrap="none" anchor="ctr">
            <a:noAutofit/>
          </a:bodyPr>
          <a:lstStyle>
            <a:lvl1pPr>
              <a:lnSpc>
                <a:spcPct val="100000"/>
              </a:lnSpc>
              <a:spcBef>
                <a:spcPts val="0"/>
              </a:spcBef>
              <a:defRPr sz="1600"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42302825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532567543"/>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384459" y="1476000"/>
            <a:ext cx="4020923" cy="4824000"/>
          </a:xfrm>
          <a:prstGeom prst="rect">
            <a:avLst/>
          </a:prstGeom>
        </p:spPr>
        <p:txBody>
          <a:bodyPr/>
          <a:lstStyle>
            <a:lvl1pPr>
              <a:lnSpc>
                <a:spcPct val="110000"/>
              </a:lnSpc>
              <a:spcBef>
                <a:spcPts val="600"/>
              </a:spcBef>
              <a:buNone/>
              <a:defRPr sz="1200" baseline="0">
                <a:latin typeface="+mn-lt"/>
                <a:ea typeface="+mn-ea"/>
                <a:cs typeface="+mn-cs"/>
                <a:sym typeface="+mn-lt"/>
              </a:defRPr>
            </a:lvl1pPr>
            <a:lvl2pPr marL="179999" indent="-179999">
              <a:lnSpc>
                <a:spcPct val="110000"/>
              </a:lnSpc>
              <a:spcBef>
                <a:spcPts val="600"/>
              </a:spcBef>
              <a:buFont typeface="Wingdings" pitchFamily="2" charset="2"/>
              <a:buChar char="n"/>
              <a:defRPr sz="1200" baseline="0">
                <a:latin typeface="+mn-lt"/>
                <a:ea typeface="+mn-ea"/>
                <a:cs typeface="+mn-cs"/>
                <a:sym typeface="+mn-lt"/>
              </a:defRPr>
            </a:lvl2pPr>
            <a:lvl3pPr marL="359998" indent="-179999">
              <a:lnSpc>
                <a:spcPct val="110000"/>
              </a:lnSpc>
              <a:spcBef>
                <a:spcPts val="600"/>
              </a:spcBef>
              <a:buFont typeface="Wingdings" pitchFamily="2" charset="2"/>
              <a:buChar char="Ø"/>
              <a:defRPr sz="1200" baseline="0">
                <a:latin typeface="+mn-lt"/>
                <a:ea typeface="+mn-ea"/>
                <a:cs typeface="+mn-cs"/>
                <a:sym typeface="+mn-lt"/>
              </a:defRPr>
            </a:lvl3pPr>
            <a:lvl4pPr marL="503997" marR="0" indent="-143999" algn="l" defTabSz="989007" rtl="0" eaLnBrk="1" fontAlgn="auto" latinLnBrk="0" hangingPunct="1">
              <a:lnSpc>
                <a:spcPct val="110000"/>
              </a:lnSpc>
              <a:spcBef>
                <a:spcPts val="600"/>
              </a:spcBef>
              <a:spcAft>
                <a:spcPts val="0"/>
              </a:spcAft>
              <a:buClrTx/>
              <a:buSzTx/>
              <a:buFont typeface="Arial" pitchFamily="34" charset="0"/>
              <a:buChar char="•"/>
              <a:tabLst/>
              <a:defRPr sz="1200"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4737590" y="1476000"/>
            <a:ext cx="4020923" cy="4824000"/>
          </a:xfrm>
          <a:prstGeom prst="rect">
            <a:avLst/>
          </a:prstGeom>
        </p:spPr>
        <p:txBody>
          <a:bodyPr/>
          <a:lstStyle>
            <a:lvl1pPr>
              <a:lnSpc>
                <a:spcPct val="110000"/>
              </a:lnSpc>
              <a:spcBef>
                <a:spcPts val="600"/>
              </a:spcBef>
              <a:buNone/>
              <a:defRPr sz="1200" baseline="0">
                <a:latin typeface="+mn-lt"/>
                <a:ea typeface="+mn-ea"/>
                <a:cs typeface="+mn-cs"/>
                <a:sym typeface="+mn-lt"/>
              </a:defRPr>
            </a:lvl1pPr>
            <a:lvl2pPr marL="179999" indent="-179999">
              <a:lnSpc>
                <a:spcPct val="110000"/>
              </a:lnSpc>
              <a:spcBef>
                <a:spcPts val="600"/>
              </a:spcBef>
              <a:buFont typeface="Wingdings" pitchFamily="2" charset="2"/>
              <a:buChar char="n"/>
              <a:defRPr sz="1200" baseline="0">
                <a:latin typeface="+mn-lt"/>
                <a:ea typeface="+mn-ea"/>
                <a:cs typeface="+mn-cs"/>
                <a:sym typeface="+mn-lt"/>
              </a:defRPr>
            </a:lvl2pPr>
            <a:lvl3pPr marL="359998" indent="-179999">
              <a:lnSpc>
                <a:spcPct val="110000"/>
              </a:lnSpc>
              <a:spcBef>
                <a:spcPts val="600"/>
              </a:spcBef>
              <a:buFont typeface="Wingdings" pitchFamily="2" charset="2"/>
              <a:buChar char="Ø"/>
              <a:defRPr sz="1200" baseline="0">
                <a:latin typeface="+mn-lt"/>
                <a:ea typeface="+mn-ea"/>
                <a:cs typeface="+mn-cs"/>
                <a:sym typeface="+mn-lt"/>
              </a:defRPr>
            </a:lvl3pPr>
            <a:lvl4pPr marL="503997" indent="-143999">
              <a:lnSpc>
                <a:spcPct val="110000"/>
              </a:lnSpc>
              <a:spcBef>
                <a:spcPts val="600"/>
              </a:spcBef>
              <a:buFont typeface="Arial" pitchFamily="34" charset="0"/>
              <a:buChar char="•"/>
              <a:defRPr sz="1200"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p:txBody>
          <a:bodyPr/>
          <a:lstStyle>
            <a:lvl1pPr>
              <a:defRPr baseline="0">
                <a:solidFill>
                  <a:schemeClr val="tx1"/>
                </a:solidFill>
                <a:latin typeface="+mn-lt"/>
                <a:ea typeface="+mn-ea"/>
                <a:cs typeface="+mn-cs"/>
                <a:sym typeface="+mn-lt"/>
              </a:defRPr>
            </a:lvl1pPr>
          </a:lstStyle>
          <a:p>
            <a:fld id="{A3EB1B23-9AF8-425B-BAD7-B9FA00F18833}" type="slidenum">
              <a:rPr lang="ja-JP" altLang="en-US" smtClean="0"/>
              <a:pPr/>
              <a:t>‹#›</a:t>
            </a:fld>
            <a:endParaRPr lang="ja-JP" altLang="en-US"/>
          </a:p>
        </p:txBody>
      </p:sp>
      <p:sp>
        <p:nvSpPr>
          <p:cNvPr id="11" name="フッター プレースホルダ 10"/>
          <p:cNvSpPr>
            <a:spLocks noGrp="1"/>
          </p:cNvSpPr>
          <p:nvPr>
            <p:ph type="ftr" sz="quarter" idx="14"/>
          </p:nvPr>
        </p:nvSpPr>
        <p:spPr bwMode="gray"/>
        <p:txBody>
          <a:bodyPr/>
          <a:lstStyle>
            <a:lvl1pPr>
              <a:defRPr baseline="0">
                <a:solidFill>
                  <a:schemeClr val="tx1"/>
                </a:solidFill>
                <a:latin typeface="+mn-lt"/>
                <a:ea typeface="+mn-ea"/>
                <a:cs typeface="+mn-cs"/>
                <a:sym typeface="+mn-lt"/>
              </a:defRPr>
            </a:lvl1pPr>
          </a:lstStyle>
          <a:p>
            <a:endParaRPr lang="en-GB" altLang="en-GB"/>
          </a:p>
        </p:txBody>
      </p:sp>
      <p:sp>
        <p:nvSpPr>
          <p:cNvPr id="3" name="テキスト プレースホルダー 2"/>
          <p:cNvSpPr>
            <a:spLocks noGrp="1"/>
          </p:cNvSpPr>
          <p:nvPr>
            <p:ph type="body" sz="quarter" idx="15" hasCustomPrompt="1"/>
          </p:nvPr>
        </p:nvSpPr>
        <p:spPr bwMode="gray">
          <a:xfrm>
            <a:off x="384459" y="810000"/>
            <a:ext cx="4020923" cy="468000"/>
          </a:xfrm>
          <a:prstGeom prst="rect">
            <a:avLst/>
          </a:prstGeom>
        </p:spPr>
        <p:txBody>
          <a:bodyPr wrap="none" anchor="ctr">
            <a:noAutofit/>
          </a:bodyPr>
          <a:lstStyle>
            <a:lvl1pPr>
              <a:lnSpc>
                <a:spcPct val="100000"/>
              </a:lnSpc>
              <a:spcBef>
                <a:spcPts val="0"/>
              </a:spcBef>
              <a:defRPr sz="1600"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13" name="テキスト プレースホルダー 2"/>
          <p:cNvSpPr>
            <a:spLocks noGrp="1"/>
          </p:cNvSpPr>
          <p:nvPr>
            <p:ph type="body" sz="quarter" idx="16" hasCustomPrompt="1"/>
          </p:nvPr>
        </p:nvSpPr>
        <p:spPr bwMode="gray">
          <a:xfrm>
            <a:off x="4737590" y="810000"/>
            <a:ext cx="4020923" cy="468000"/>
          </a:xfrm>
          <a:prstGeom prst="rect">
            <a:avLst/>
          </a:prstGeom>
        </p:spPr>
        <p:txBody>
          <a:bodyPr wrap="none" anchor="ctr">
            <a:noAutofit/>
          </a:bodyPr>
          <a:lstStyle>
            <a:lvl1pPr>
              <a:lnSpc>
                <a:spcPct val="100000"/>
              </a:lnSpc>
              <a:spcBef>
                <a:spcPts val="0"/>
              </a:spcBef>
              <a:defRPr sz="1600"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2477036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基本版） 目次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174072685"/>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13" name="Content Placeholder 3"/>
          <p:cNvSpPr>
            <a:spLocks noGrp="1"/>
          </p:cNvSpPr>
          <p:nvPr>
            <p:ph sz="quarter" idx="10"/>
          </p:nvPr>
        </p:nvSpPr>
        <p:spPr bwMode="gray">
          <a:xfrm>
            <a:off x="384923" y="1476000"/>
            <a:ext cx="4020923" cy="4824000"/>
          </a:xfrm>
          <a:prstGeom prst="rect">
            <a:avLst/>
          </a:prstGeom>
        </p:spPr>
        <p:txBody>
          <a:bodyPr/>
          <a:lstStyle>
            <a:lvl1pPr>
              <a:lnSpc>
                <a:spcPct val="110000"/>
              </a:lnSpc>
              <a:spcBef>
                <a:spcPts val="600"/>
              </a:spcBef>
              <a:tabLst>
                <a:tab pos="5448070" algn="r"/>
              </a:tabLst>
              <a:defRPr sz="1200">
                <a:latin typeface="+mn-lt"/>
                <a:ea typeface="+mn-ea"/>
                <a:cs typeface="+mn-cs"/>
                <a:sym typeface="+mn-lt"/>
              </a:defRPr>
            </a:lvl1pPr>
            <a:lvl2pPr>
              <a:lnSpc>
                <a:spcPct val="110000"/>
              </a:lnSpc>
              <a:spcBef>
                <a:spcPts val="600"/>
              </a:spcBef>
              <a:tabLst>
                <a:tab pos="5448070" algn="r"/>
              </a:tabLst>
              <a:defRPr sz="1200">
                <a:latin typeface="+mn-lt"/>
                <a:ea typeface="+mn-ea"/>
                <a:cs typeface="+mn-cs"/>
                <a:sym typeface="+mn-lt"/>
              </a:defRPr>
            </a:lvl2pPr>
            <a:lvl3pPr>
              <a:lnSpc>
                <a:spcPct val="110000"/>
              </a:lnSpc>
              <a:spcBef>
                <a:spcPts val="600"/>
              </a:spcBef>
              <a:tabLst>
                <a:tab pos="5448070" algn="r"/>
              </a:tabLst>
              <a:defRPr sz="1200">
                <a:latin typeface="+mn-lt"/>
                <a:ea typeface="+mn-ea"/>
                <a:cs typeface="+mn-cs"/>
                <a:sym typeface="+mn-lt"/>
              </a:defRPr>
            </a:lvl3pPr>
            <a:lvl4pPr>
              <a:lnSpc>
                <a:spcPct val="110000"/>
              </a:lnSpc>
              <a:spcBef>
                <a:spcPts val="600"/>
              </a:spcBef>
              <a:tabLst>
                <a:tab pos="5448070" algn="r"/>
              </a:tabLst>
              <a:defRPr sz="1200">
                <a:latin typeface="+mn-lt"/>
                <a:ea typeface="+mn-ea"/>
                <a:cs typeface="+mn-cs"/>
                <a:sym typeface="+mn-lt"/>
              </a:defRPr>
            </a:lvl4pPr>
            <a:lvl5pPr>
              <a:tabLst>
                <a:tab pos="544807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4738155" y="1476000"/>
            <a:ext cx="4020923" cy="4824000"/>
          </a:xfrm>
          <a:prstGeom prst="rect">
            <a:avLst/>
          </a:prstGeom>
        </p:spPr>
        <p:txBody>
          <a:bodyPr/>
          <a:lstStyle>
            <a:lvl1pPr>
              <a:lnSpc>
                <a:spcPct val="110000"/>
              </a:lnSpc>
              <a:spcBef>
                <a:spcPts val="600"/>
              </a:spcBef>
              <a:tabLst>
                <a:tab pos="5448070" algn="r"/>
              </a:tabLst>
              <a:defRPr sz="1200">
                <a:latin typeface="+mn-lt"/>
                <a:ea typeface="+mn-ea"/>
                <a:cs typeface="+mn-cs"/>
                <a:sym typeface="+mn-lt"/>
              </a:defRPr>
            </a:lvl1pPr>
            <a:lvl2pPr>
              <a:lnSpc>
                <a:spcPct val="110000"/>
              </a:lnSpc>
              <a:spcBef>
                <a:spcPts val="600"/>
              </a:spcBef>
              <a:tabLst>
                <a:tab pos="5448070" algn="r"/>
              </a:tabLst>
              <a:defRPr sz="1200">
                <a:latin typeface="+mn-lt"/>
                <a:ea typeface="+mn-ea"/>
                <a:cs typeface="+mn-cs"/>
                <a:sym typeface="+mn-lt"/>
              </a:defRPr>
            </a:lvl2pPr>
            <a:lvl3pPr>
              <a:lnSpc>
                <a:spcPct val="110000"/>
              </a:lnSpc>
              <a:spcBef>
                <a:spcPts val="600"/>
              </a:spcBef>
              <a:tabLst>
                <a:tab pos="5448070" algn="r"/>
              </a:tabLst>
              <a:defRPr sz="1200">
                <a:latin typeface="+mn-lt"/>
                <a:ea typeface="+mn-ea"/>
                <a:cs typeface="+mn-cs"/>
                <a:sym typeface="+mn-lt"/>
              </a:defRPr>
            </a:lvl3pPr>
            <a:lvl4pPr>
              <a:lnSpc>
                <a:spcPct val="110000"/>
              </a:lnSpc>
              <a:spcBef>
                <a:spcPts val="600"/>
              </a:spcBef>
              <a:tabLst>
                <a:tab pos="5448070" algn="r"/>
              </a:tabLst>
              <a:defRPr sz="1200">
                <a:latin typeface="+mn-lt"/>
                <a:ea typeface="+mn-ea"/>
                <a:cs typeface="+mn-cs"/>
                <a:sym typeface="+mn-lt"/>
              </a:defRPr>
            </a:lvl4pPr>
            <a:lvl5pPr>
              <a:tabLst>
                <a:tab pos="544807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p:nvPr>
        </p:nvSpPr>
        <p:spPr bwMode="gray"/>
        <p:txBody>
          <a:bodyPr vert="horz"/>
          <a:lstStyle>
            <a:lvl1pPr>
              <a:defRPr>
                <a:latin typeface="+mj-lt"/>
                <a:ea typeface="+mj-ea"/>
                <a:cs typeface="+mj-cs"/>
                <a:sym typeface="+mj-lt"/>
              </a:defRPr>
            </a:lvl1pPr>
          </a:lstStyle>
          <a:p>
            <a:r>
              <a:rPr kumimoji="1" lang="ja-JP" altLang="en-US"/>
              <a:t>マスター タイトルの書式設定</a:t>
            </a:r>
          </a:p>
        </p:txBody>
      </p:sp>
    </p:spTree>
    <p:extLst>
      <p:ext uri="{BB962C8B-B14F-4D97-AF65-F5344CB8AC3E}">
        <p14:creationId xmlns:p14="http://schemas.microsoft.com/office/powerpoint/2010/main" val="324400959"/>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基本版） コンテンツ全面_レベル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340504874"/>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6" name="コンテンツ プレースホルダ 2"/>
          <p:cNvSpPr>
            <a:spLocks noGrp="1"/>
          </p:cNvSpPr>
          <p:nvPr>
            <p:ph idx="1"/>
          </p:nvPr>
        </p:nvSpPr>
        <p:spPr bwMode="gray">
          <a:xfrm>
            <a:off x="384922" y="1476000"/>
            <a:ext cx="8374154" cy="4824000"/>
          </a:xfrm>
          <a:prstGeom prst="rect">
            <a:avLst/>
          </a:prstGeom>
        </p:spPr>
        <p:txBody>
          <a:bodyPr/>
          <a:lstStyle>
            <a:lvl1pPr>
              <a:lnSpc>
                <a:spcPct val="110000"/>
              </a:lnSpc>
              <a:spcBef>
                <a:spcPts val="600"/>
              </a:spcBef>
              <a:buFont typeface="Arial" pitchFamily="34" charset="0"/>
              <a:buNone/>
              <a:defRPr sz="1200" baseline="0">
                <a:latin typeface="+mn-lt"/>
                <a:ea typeface="+mn-ea"/>
                <a:cs typeface="+mn-cs"/>
                <a:sym typeface="+mn-lt"/>
              </a:defRPr>
            </a:lvl1pPr>
            <a:lvl2pPr marL="179999" indent="-179999">
              <a:lnSpc>
                <a:spcPct val="110000"/>
              </a:lnSpc>
              <a:spcBef>
                <a:spcPts val="600"/>
              </a:spcBef>
              <a:buFont typeface="Wingdings" pitchFamily="2" charset="2"/>
              <a:buChar char="n"/>
              <a:defRPr sz="1200" baseline="0">
                <a:latin typeface="+mn-lt"/>
                <a:ea typeface="+mn-ea"/>
                <a:cs typeface="+mn-cs"/>
                <a:sym typeface="+mn-lt"/>
              </a:defRPr>
            </a:lvl2pPr>
            <a:lvl3pPr marL="359998" indent="-179999">
              <a:lnSpc>
                <a:spcPct val="110000"/>
              </a:lnSpc>
              <a:spcBef>
                <a:spcPts val="600"/>
              </a:spcBef>
              <a:buFont typeface="Wingdings" pitchFamily="2" charset="2"/>
              <a:buChar char="Ø"/>
              <a:defRPr sz="1200" baseline="0">
                <a:latin typeface="+mn-lt"/>
                <a:ea typeface="+mn-ea"/>
                <a:cs typeface="+mn-cs"/>
                <a:sym typeface="+mn-lt"/>
              </a:defRPr>
            </a:lvl3pPr>
            <a:lvl4pPr marL="503997" indent="-143999">
              <a:lnSpc>
                <a:spcPct val="110000"/>
              </a:lnSpc>
              <a:spcBef>
                <a:spcPts val="600"/>
              </a:spcBef>
              <a:buFont typeface="Arial" pitchFamily="34" charset="0"/>
              <a:buChar char="•"/>
              <a:defRPr sz="1200"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543A0986-838B-4D2A-A95C-8CB1738263FE}" type="slidenum">
              <a:rPr lang="ja-JP" altLang="en-US" smtClean="0"/>
              <a:pPr/>
              <a:t>‹#›</a:t>
            </a:fld>
            <a:endParaRPr lang="ja-JP" altLang="en-US"/>
          </a:p>
        </p:txBody>
      </p:sp>
      <p:sp>
        <p:nvSpPr>
          <p:cNvPr id="10" name="フッター プレースホルダ 9"/>
          <p:cNvSpPr>
            <a:spLocks noGrp="1"/>
          </p:cNvSpPr>
          <p:nvPr>
            <p:ph type="ftr" sz="quarter" idx="11"/>
          </p:nvPr>
        </p:nvSpPr>
        <p:spPr bwMode="gray"/>
        <p:txBody>
          <a:bodyPr/>
          <a:lstStyle>
            <a:lvl1pPr>
              <a:defRPr baseline="0">
                <a:solidFill>
                  <a:schemeClr val="tx1"/>
                </a:solidFill>
                <a:latin typeface="+mn-lt"/>
                <a:ea typeface="+mn-ea"/>
                <a:cs typeface="+mn-cs"/>
                <a:sym typeface="+mn-lt"/>
              </a:defRPr>
            </a:lvl1pPr>
          </a:lstStyle>
          <a:p>
            <a:endParaRPr lang="en-GB" altLang="en-GB"/>
          </a:p>
        </p:txBody>
      </p:sp>
      <p:sp>
        <p:nvSpPr>
          <p:cNvPr id="8" name="テキスト プレースホルダー 2"/>
          <p:cNvSpPr>
            <a:spLocks noGrp="1"/>
          </p:cNvSpPr>
          <p:nvPr>
            <p:ph type="body" sz="quarter" idx="15" hasCustomPrompt="1"/>
          </p:nvPr>
        </p:nvSpPr>
        <p:spPr bwMode="gray">
          <a:xfrm>
            <a:off x="384459" y="1008000"/>
            <a:ext cx="4020923" cy="468000"/>
          </a:xfrm>
          <a:prstGeom prst="rect">
            <a:avLst/>
          </a:prstGeom>
        </p:spPr>
        <p:txBody>
          <a:bodyPr wrap="none" anchor="ctr">
            <a:noAutofit/>
          </a:bodyPr>
          <a:lstStyle>
            <a:lvl1pPr>
              <a:lnSpc>
                <a:spcPct val="100000"/>
              </a:lnSpc>
              <a:spcBef>
                <a:spcPts val="0"/>
              </a:spcBef>
              <a:defRPr sz="1600"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3" name="タイトル 2"/>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2811253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白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833531087"/>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14" name="テキスト プレースホルダー 13">
            <a:extLst>
              <a:ext uri="{FF2B5EF4-FFF2-40B4-BE49-F238E27FC236}">
                <a16:creationId xmlns:a16="http://schemas.microsoft.com/office/drawing/2014/main" id="{4D4831B1-A04A-42C3-BD52-942B25744B6D}"/>
              </a:ext>
            </a:extLst>
          </p:cNvPr>
          <p:cNvSpPr>
            <a:spLocks noGrp="1"/>
          </p:cNvSpPr>
          <p:nvPr>
            <p:ph type="body" sz="quarter" idx="10"/>
          </p:nvPr>
        </p:nvSpPr>
        <p:spPr bwMode="gray">
          <a:xfrm>
            <a:off x="385477" y="6336131"/>
            <a:ext cx="6480000" cy="127727"/>
          </a:xfrm>
        </p:spPr>
        <p:txBody>
          <a:bodyPr anchor="b" anchorCtr="0">
            <a:spAutoFit/>
          </a:bodyPr>
          <a:lstStyle>
            <a:lvl1pPr>
              <a:defRPr sz="799">
                <a:latin typeface="+mn-lt"/>
                <a:ea typeface="+mn-ea"/>
                <a:cs typeface="+mn-cs"/>
              </a:defRPr>
            </a:lvl1pPr>
          </a:lstStyle>
          <a:p>
            <a:pPr lvl="0"/>
            <a:r>
              <a:rPr kumimoji="1" lang="ja-JP" altLang="en-US"/>
              <a:t>マスター テキストの書式設定</a:t>
            </a:r>
          </a:p>
        </p:txBody>
      </p:sp>
      <p:pic>
        <p:nvPicPr>
          <p:cNvPr id="18" name="図 17">
            <a:extLst>
              <a:ext uri="{FF2B5EF4-FFF2-40B4-BE49-F238E27FC236}">
                <a16:creationId xmlns:a16="http://schemas.microsoft.com/office/drawing/2014/main" id="{7F14F7E8-2C42-4BD2-8B4C-7C658763AB7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385477" y="432000"/>
            <a:ext cx="1728000" cy="587972"/>
          </a:xfrm>
          <a:prstGeom prst="rect">
            <a:avLst/>
          </a:prstGeom>
        </p:spPr>
      </p:pic>
      <p:sp>
        <p:nvSpPr>
          <p:cNvPr id="8" name="Text Box 37">
            <a:extLst>
              <a:ext uri="{FF2B5EF4-FFF2-40B4-BE49-F238E27FC236}">
                <a16:creationId xmlns:a16="http://schemas.microsoft.com/office/drawing/2014/main" id="{D6BA3D81-CAD1-43DC-A531-54F7C4DC8DF8}"/>
              </a:ext>
            </a:extLst>
          </p:cNvPr>
          <p:cNvSpPr txBox="1">
            <a:spLocks noChangeArrowheads="1"/>
          </p:cNvSpPr>
          <p:nvPr userDrawn="1"/>
        </p:nvSpPr>
        <p:spPr bwMode="gray">
          <a:xfrm>
            <a:off x="385478" y="6588000"/>
            <a:ext cx="4020923"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799" kern="1200">
                <a:solidFill>
                  <a:schemeClr val="tx1"/>
                </a:solidFill>
                <a:latin typeface="+mn-lt"/>
                <a:ea typeface="+mn-ea"/>
                <a:cs typeface="+mn-cs"/>
                <a:sym typeface="+mn-lt"/>
              </a:rPr>
              <a:t>© 2022. For information, contact Deloitte Tohmatsu Group.</a:t>
            </a:r>
          </a:p>
        </p:txBody>
      </p:sp>
      <p:pic>
        <p:nvPicPr>
          <p:cNvPr id="4" name="図 3" descr="ロゴ, 会社名&#10;&#10;自動的に生成された説明">
            <a:extLst>
              <a:ext uri="{FF2B5EF4-FFF2-40B4-BE49-F238E27FC236}">
                <a16:creationId xmlns:a16="http://schemas.microsoft.com/office/drawing/2014/main" id="{784D5B73-DF9C-49AC-94A2-96EF6F33C255}"/>
              </a:ext>
            </a:extLst>
          </p:cNvPr>
          <p:cNvPicPr>
            <a:picLocks noChangeAspect="1"/>
          </p:cNvPicPr>
          <p:nvPr userDrawn="1"/>
        </p:nvPicPr>
        <p:blipFill>
          <a:blip r:embed="rId6"/>
          <a:stretch>
            <a:fillRect/>
          </a:stretch>
        </p:blipFill>
        <p:spPr bwMode="gray">
          <a:xfrm>
            <a:off x="7431624" y="5472505"/>
            <a:ext cx="1329231" cy="873777"/>
          </a:xfrm>
          <a:prstGeom prst="rect">
            <a:avLst/>
          </a:prstGeom>
        </p:spPr>
      </p:pic>
    </p:spTree>
    <p:extLst>
      <p:ext uri="{BB962C8B-B14F-4D97-AF65-F5344CB8AC3E}">
        <p14:creationId xmlns:p14="http://schemas.microsoft.com/office/powerpoint/2010/main" val="374998794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黒_A4">
    <p:bg bwMode="gray">
      <p:bgPr>
        <a:solidFill>
          <a:schemeClr val="tx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2424861181"/>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7422644" y="6517423"/>
            <a:ext cx="1402628" cy="251479"/>
          </a:xfrm>
          <a:prstGeom prst="rect">
            <a:avLst/>
          </a:prstGeom>
          <a:noFill/>
        </p:spPr>
        <p:txBody>
          <a:bodyPr wrap="none" lIns="0" tIns="0" rIns="0" bIns="0" rtlCol="0">
            <a:spAutoFit/>
          </a:bodyPr>
          <a:lstStyle/>
          <a:p>
            <a:pPr algn="l">
              <a:lnSpc>
                <a:spcPts val="950"/>
              </a:lnSpc>
            </a:pPr>
            <a:r>
              <a:rPr kumimoji="1" lang="en-US" altLang="ja-JP" sz="799">
                <a:solidFill>
                  <a:schemeClr val="bg1"/>
                </a:solidFill>
                <a:latin typeface="+mn-lt"/>
                <a:ea typeface="+mn-ea"/>
                <a:cs typeface="+mn-cs"/>
                <a:sym typeface="+mn-lt"/>
              </a:rPr>
              <a:t>Member of</a:t>
            </a:r>
            <a:br>
              <a:rPr kumimoji="1" lang="en-US" altLang="ja-JP" sz="799">
                <a:solidFill>
                  <a:schemeClr val="bg1"/>
                </a:solidFill>
                <a:latin typeface="+mn-lt"/>
                <a:ea typeface="+mn-ea"/>
                <a:cs typeface="+mn-cs"/>
                <a:sym typeface="+mn-lt"/>
              </a:rPr>
            </a:br>
            <a:r>
              <a:rPr kumimoji="1" lang="en-US" altLang="ja-JP" sz="799" b="1">
                <a:solidFill>
                  <a:schemeClr val="bg1"/>
                </a:solidFill>
                <a:latin typeface="+mn-lt"/>
                <a:ea typeface="+mn-ea"/>
                <a:cs typeface="+mn-cs"/>
                <a:sym typeface="+mn-lt"/>
              </a:rPr>
              <a:t>Deloitte </a:t>
            </a:r>
            <a:r>
              <a:rPr kumimoji="1" lang="en-US" altLang="ja-JP" sz="799" b="1" err="1">
                <a:solidFill>
                  <a:schemeClr val="bg1"/>
                </a:solidFill>
                <a:latin typeface="+mn-lt"/>
                <a:ea typeface="+mn-ea"/>
                <a:cs typeface="+mn-cs"/>
                <a:sym typeface="+mn-lt"/>
              </a:rPr>
              <a:t>Touche</a:t>
            </a:r>
            <a:r>
              <a:rPr kumimoji="1" lang="en-US" altLang="ja-JP" sz="799" b="1">
                <a:solidFill>
                  <a:schemeClr val="bg1"/>
                </a:solidFill>
                <a:latin typeface="+mn-lt"/>
                <a:ea typeface="+mn-ea"/>
                <a:cs typeface="+mn-cs"/>
                <a:sym typeface="+mn-lt"/>
              </a:rPr>
              <a:t> Tohmatsu Limited</a:t>
            </a:r>
            <a:endParaRPr kumimoji="1" lang="ja-JP" altLang="en-US" sz="799" b="1">
              <a:solidFill>
                <a:schemeClr val="bg1"/>
              </a:solidFill>
              <a:latin typeface="+mn-lt"/>
              <a:ea typeface="+mn-ea"/>
              <a:cs typeface="+mn-cs"/>
              <a:sym typeface="+mn-lt"/>
            </a:endParaRPr>
          </a:p>
        </p:txBody>
      </p:sp>
      <p:sp>
        <p:nvSpPr>
          <p:cNvPr id="11" name="テキスト プレースホルダー 13">
            <a:extLst>
              <a:ext uri="{FF2B5EF4-FFF2-40B4-BE49-F238E27FC236}">
                <a16:creationId xmlns:a16="http://schemas.microsoft.com/office/drawing/2014/main" id="{EC10764A-D9E5-4773-9998-E6E340EF200C}"/>
              </a:ext>
            </a:extLst>
          </p:cNvPr>
          <p:cNvSpPr>
            <a:spLocks noGrp="1"/>
          </p:cNvSpPr>
          <p:nvPr>
            <p:ph type="body" sz="quarter" idx="10"/>
          </p:nvPr>
        </p:nvSpPr>
        <p:spPr bwMode="gray">
          <a:xfrm>
            <a:off x="385477" y="6336131"/>
            <a:ext cx="6480000" cy="127727"/>
          </a:xfrm>
        </p:spPr>
        <p:txBody>
          <a:bodyPr anchor="b" anchorCtr="0">
            <a:spAutoFit/>
          </a:bodyPr>
          <a:lstStyle>
            <a:lvl1pPr>
              <a:defRPr sz="799">
                <a:solidFill>
                  <a:schemeClr val="bg1"/>
                </a:solidFill>
                <a:latin typeface="+mn-lt"/>
                <a:ea typeface="+mn-ea"/>
                <a:cs typeface="+mn-cs"/>
              </a:defRPr>
            </a:lvl1pPr>
          </a:lstStyle>
          <a:p>
            <a:pPr lvl="0"/>
            <a:r>
              <a:rPr kumimoji="1" lang="ja-JP" altLang="en-US"/>
              <a:t>マスター テキストの書式設定</a:t>
            </a:r>
          </a:p>
        </p:txBody>
      </p:sp>
      <p:pic>
        <p:nvPicPr>
          <p:cNvPr id="13" name="図 12">
            <a:extLst>
              <a:ext uri="{FF2B5EF4-FFF2-40B4-BE49-F238E27FC236}">
                <a16:creationId xmlns:a16="http://schemas.microsoft.com/office/drawing/2014/main" id="{08C8D089-6B7B-4D22-A423-606FF0A072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385478" y="432000"/>
            <a:ext cx="1726572" cy="586800"/>
          </a:xfrm>
          <a:prstGeom prst="rect">
            <a:avLst/>
          </a:prstGeom>
        </p:spPr>
      </p:pic>
      <p:sp>
        <p:nvSpPr>
          <p:cNvPr id="8" name="Text Box 37">
            <a:extLst>
              <a:ext uri="{FF2B5EF4-FFF2-40B4-BE49-F238E27FC236}">
                <a16:creationId xmlns:a16="http://schemas.microsoft.com/office/drawing/2014/main" id="{8ECAF025-B44C-4744-8C34-DBC751A55D36}"/>
              </a:ext>
            </a:extLst>
          </p:cNvPr>
          <p:cNvSpPr txBox="1">
            <a:spLocks noChangeArrowheads="1"/>
          </p:cNvSpPr>
          <p:nvPr userDrawn="1"/>
        </p:nvSpPr>
        <p:spPr bwMode="gray">
          <a:xfrm>
            <a:off x="385478" y="6588000"/>
            <a:ext cx="4020923"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799" kern="1200">
                <a:solidFill>
                  <a:schemeClr val="bg1"/>
                </a:solidFill>
                <a:latin typeface="+mn-lt"/>
                <a:ea typeface="+mn-ea"/>
                <a:cs typeface="+mn-cs"/>
                <a:sym typeface="+mn-lt"/>
              </a:rPr>
              <a:t>© 2022. For information, contact Deloitte Tohmatsu Group.</a:t>
            </a:r>
          </a:p>
        </p:txBody>
      </p:sp>
      <p:pic>
        <p:nvPicPr>
          <p:cNvPr id="6" name="図 5" descr="ロゴ, 会社名&#10;&#10;自動的に生成された説明">
            <a:extLst>
              <a:ext uri="{FF2B5EF4-FFF2-40B4-BE49-F238E27FC236}">
                <a16:creationId xmlns:a16="http://schemas.microsoft.com/office/drawing/2014/main" id="{EA662424-EC38-41B4-918D-98953BBCEA84}"/>
              </a:ext>
            </a:extLst>
          </p:cNvPr>
          <p:cNvPicPr>
            <a:picLocks noChangeAspect="1"/>
          </p:cNvPicPr>
          <p:nvPr userDrawn="1"/>
        </p:nvPicPr>
        <p:blipFill>
          <a:blip r:embed="rId6"/>
          <a:stretch>
            <a:fillRect/>
          </a:stretch>
        </p:blipFill>
        <p:spPr bwMode="gray">
          <a:xfrm>
            <a:off x="7431624" y="5472500"/>
            <a:ext cx="1329231" cy="873777"/>
          </a:xfrm>
          <a:prstGeom prst="rect">
            <a:avLst/>
          </a:prstGeom>
        </p:spPr>
      </p:pic>
    </p:spTree>
    <p:extLst>
      <p:ext uri="{BB962C8B-B14F-4D97-AF65-F5344CB8AC3E}">
        <p14:creationId xmlns:p14="http://schemas.microsoft.com/office/powerpoint/2010/main" val="1646522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白_トーマツロゴ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553073670"/>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7422644" y="6517423"/>
            <a:ext cx="1402628" cy="251479"/>
          </a:xfrm>
          <a:prstGeom prst="rect">
            <a:avLst/>
          </a:prstGeom>
          <a:noFill/>
        </p:spPr>
        <p:txBody>
          <a:bodyPr wrap="none" lIns="0" tIns="0" rIns="0" bIns="0" rtlCol="0">
            <a:spAutoFit/>
          </a:bodyPr>
          <a:lstStyle/>
          <a:p>
            <a:pPr algn="l">
              <a:lnSpc>
                <a:spcPts val="950"/>
              </a:lnSpc>
            </a:pPr>
            <a:r>
              <a:rPr kumimoji="1" lang="en-US" altLang="ja-JP" sz="799">
                <a:latin typeface="+mn-lt"/>
                <a:ea typeface="+mn-ea"/>
                <a:cs typeface="+mn-cs"/>
                <a:sym typeface="+mn-lt"/>
              </a:rPr>
              <a:t>Member of</a:t>
            </a:r>
            <a:br>
              <a:rPr kumimoji="1" lang="en-US" altLang="ja-JP" sz="799">
                <a:latin typeface="+mn-lt"/>
                <a:ea typeface="+mn-ea"/>
                <a:cs typeface="+mn-cs"/>
                <a:sym typeface="+mn-lt"/>
              </a:rPr>
            </a:br>
            <a:r>
              <a:rPr kumimoji="1" lang="en-US" altLang="ja-JP" sz="799" b="1">
                <a:latin typeface="+mn-lt"/>
                <a:ea typeface="+mn-ea"/>
                <a:cs typeface="+mn-cs"/>
                <a:sym typeface="+mn-lt"/>
              </a:rPr>
              <a:t>Deloitte </a:t>
            </a:r>
            <a:r>
              <a:rPr kumimoji="1" lang="en-US" altLang="ja-JP" sz="799" b="1" err="1">
                <a:latin typeface="+mn-lt"/>
                <a:ea typeface="+mn-ea"/>
                <a:cs typeface="+mn-cs"/>
                <a:sym typeface="+mn-lt"/>
              </a:rPr>
              <a:t>Touche</a:t>
            </a:r>
            <a:r>
              <a:rPr kumimoji="1" lang="en-US" altLang="ja-JP" sz="799" b="1">
                <a:latin typeface="+mn-lt"/>
                <a:ea typeface="+mn-ea"/>
                <a:cs typeface="+mn-cs"/>
                <a:sym typeface="+mn-lt"/>
              </a:rPr>
              <a:t> Tohmatsu Limited</a:t>
            </a:r>
            <a:endParaRPr kumimoji="1" lang="ja-JP" altLang="en-US" sz="799" b="1">
              <a:latin typeface="+mn-lt"/>
              <a:ea typeface="+mn-ea"/>
              <a:cs typeface="+mn-cs"/>
              <a:sym typeface="+mn-lt"/>
            </a:endParaRPr>
          </a:p>
        </p:txBody>
      </p:sp>
      <p:sp>
        <p:nvSpPr>
          <p:cNvPr id="10" name="テキスト プレースホルダー 13">
            <a:extLst>
              <a:ext uri="{FF2B5EF4-FFF2-40B4-BE49-F238E27FC236}">
                <a16:creationId xmlns:a16="http://schemas.microsoft.com/office/drawing/2014/main" id="{8D7302B4-C3B2-43C1-A9E9-2DFB590FF1E9}"/>
              </a:ext>
            </a:extLst>
          </p:cNvPr>
          <p:cNvSpPr>
            <a:spLocks noGrp="1"/>
          </p:cNvSpPr>
          <p:nvPr>
            <p:ph type="body" sz="quarter" idx="10"/>
          </p:nvPr>
        </p:nvSpPr>
        <p:spPr bwMode="gray">
          <a:xfrm>
            <a:off x="385477" y="6336131"/>
            <a:ext cx="6480000" cy="127727"/>
          </a:xfrm>
        </p:spPr>
        <p:txBody>
          <a:bodyPr anchor="b" anchorCtr="0">
            <a:spAutoFit/>
          </a:bodyPr>
          <a:lstStyle>
            <a:lvl1pPr>
              <a:defRPr sz="799">
                <a:latin typeface="+mn-lt"/>
                <a:ea typeface="+mn-ea"/>
                <a:cs typeface="+mn-cs"/>
              </a:defRPr>
            </a:lvl1pPr>
          </a:lstStyle>
          <a:p>
            <a:pPr lvl="0"/>
            <a:r>
              <a:rPr kumimoji="1" lang="ja-JP" altLang="en-US"/>
              <a:t>マスター テキストの書式設定</a:t>
            </a:r>
          </a:p>
        </p:txBody>
      </p:sp>
      <p:pic>
        <p:nvPicPr>
          <p:cNvPr id="13" name="図 12">
            <a:extLst>
              <a:ext uri="{FF2B5EF4-FFF2-40B4-BE49-F238E27FC236}">
                <a16:creationId xmlns:a16="http://schemas.microsoft.com/office/drawing/2014/main" id="{881D215A-DF31-4FC4-A706-4B6A3613D03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bwMode="gray">
          <a:xfrm>
            <a:off x="384458" y="431005"/>
            <a:ext cx="3182572" cy="586800"/>
          </a:xfrm>
          <a:prstGeom prst="rect">
            <a:avLst/>
          </a:prstGeom>
          <a:noFill/>
          <a:ln>
            <a:noFill/>
          </a:ln>
        </p:spPr>
      </p:pic>
      <p:sp>
        <p:nvSpPr>
          <p:cNvPr id="8" name="Text Box 37">
            <a:extLst>
              <a:ext uri="{FF2B5EF4-FFF2-40B4-BE49-F238E27FC236}">
                <a16:creationId xmlns:a16="http://schemas.microsoft.com/office/drawing/2014/main" id="{5FB43949-A16F-4CF9-89FA-2868A80FA4F7}"/>
              </a:ext>
            </a:extLst>
          </p:cNvPr>
          <p:cNvSpPr txBox="1">
            <a:spLocks noChangeArrowheads="1"/>
          </p:cNvSpPr>
          <p:nvPr userDrawn="1"/>
        </p:nvSpPr>
        <p:spPr bwMode="gray">
          <a:xfrm>
            <a:off x="385478" y="6588000"/>
            <a:ext cx="4020923"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799" kern="1200">
                <a:solidFill>
                  <a:schemeClr val="tx1"/>
                </a:solidFill>
                <a:latin typeface="+mn-lt"/>
                <a:ea typeface="+mn-ea"/>
                <a:cs typeface="+mn-cs"/>
                <a:sym typeface="+mn-lt"/>
              </a:rPr>
              <a:t>© 2022. For information, contact Deloitte Tohmatsu Group.</a:t>
            </a:r>
          </a:p>
        </p:txBody>
      </p:sp>
      <p:pic>
        <p:nvPicPr>
          <p:cNvPr id="12" name="図 11" descr="ロゴ, 会社名&#10;&#10;自動的に生成された説明">
            <a:extLst>
              <a:ext uri="{FF2B5EF4-FFF2-40B4-BE49-F238E27FC236}">
                <a16:creationId xmlns:a16="http://schemas.microsoft.com/office/drawing/2014/main" id="{4770B572-0E41-4F38-9C69-20D76FA470AF}"/>
              </a:ext>
            </a:extLst>
          </p:cNvPr>
          <p:cNvPicPr>
            <a:picLocks noChangeAspect="1"/>
          </p:cNvPicPr>
          <p:nvPr userDrawn="1"/>
        </p:nvPicPr>
        <p:blipFill>
          <a:blip r:embed="rId6"/>
          <a:stretch>
            <a:fillRect/>
          </a:stretch>
        </p:blipFill>
        <p:spPr bwMode="gray">
          <a:xfrm>
            <a:off x="7431624" y="5472505"/>
            <a:ext cx="1329231" cy="873777"/>
          </a:xfrm>
          <a:prstGeom prst="rect">
            <a:avLst/>
          </a:prstGeom>
        </p:spPr>
      </p:pic>
    </p:spTree>
    <p:extLst>
      <p:ext uri="{BB962C8B-B14F-4D97-AF65-F5344CB8AC3E}">
        <p14:creationId xmlns:p14="http://schemas.microsoft.com/office/powerpoint/2010/main" val="9192207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黒_トーマツロゴ_A4">
    <p:bg bwMode="gray">
      <p:bgPr>
        <a:solidFill>
          <a:schemeClr val="tx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664182136"/>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7422644" y="6517423"/>
            <a:ext cx="1402628" cy="251479"/>
          </a:xfrm>
          <a:prstGeom prst="rect">
            <a:avLst/>
          </a:prstGeom>
          <a:noFill/>
        </p:spPr>
        <p:txBody>
          <a:bodyPr wrap="none" lIns="0" tIns="0" rIns="0" bIns="0" rtlCol="0">
            <a:spAutoFit/>
          </a:bodyPr>
          <a:lstStyle/>
          <a:p>
            <a:pPr algn="l">
              <a:lnSpc>
                <a:spcPts val="950"/>
              </a:lnSpc>
            </a:pPr>
            <a:r>
              <a:rPr kumimoji="1" lang="en-US" altLang="ja-JP" sz="799">
                <a:solidFill>
                  <a:schemeClr val="bg1"/>
                </a:solidFill>
                <a:latin typeface="+mn-lt"/>
                <a:ea typeface="+mn-ea"/>
                <a:cs typeface="+mn-cs"/>
                <a:sym typeface="+mn-lt"/>
              </a:rPr>
              <a:t>Member of</a:t>
            </a:r>
            <a:br>
              <a:rPr kumimoji="1" lang="en-US" altLang="ja-JP" sz="799">
                <a:solidFill>
                  <a:schemeClr val="bg1"/>
                </a:solidFill>
                <a:latin typeface="+mn-lt"/>
                <a:ea typeface="+mn-ea"/>
                <a:cs typeface="+mn-cs"/>
                <a:sym typeface="+mn-lt"/>
              </a:rPr>
            </a:br>
            <a:r>
              <a:rPr kumimoji="1" lang="en-US" altLang="ja-JP" sz="799" b="1">
                <a:solidFill>
                  <a:schemeClr val="bg1"/>
                </a:solidFill>
                <a:latin typeface="+mn-lt"/>
                <a:ea typeface="+mn-ea"/>
                <a:cs typeface="+mn-cs"/>
                <a:sym typeface="+mn-lt"/>
              </a:rPr>
              <a:t>Deloitte </a:t>
            </a:r>
            <a:r>
              <a:rPr kumimoji="1" lang="en-US" altLang="ja-JP" sz="799" b="1" err="1">
                <a:solidFill>
                  <a:schemeClr val="bg1"/>
                </a:solidFill>
                <a:latin typeface="+mn-lt"/>
                <a:ea typeface="+mn-ea"/>
                <a:cs typeface="+mn-cs"/>
                <a:sym typeface="+mn-lt"/>
              </a:rPr>
              <a:t>Touche</a:t>
            </a:r>
            <a:r>
              <a:rPr kumimoji="1" lang="en-US" altLang="ja-JP" sz="799" b="1">
                <a:solidFill>
                  <a:schemeClr val="bg1"/>
                </a:solidFill>
                <a:latin typeface="+mn-lt"/>
                <a:ea typeface="+mn-ea"/>
                <a:cs typeface="+mn-cs"/>
                <a:sym typeface="+mn-lt"/>
              </a:rPr>
              <a:t> Tohmatsu Limited</a:t>
            </a:r>
            <a:endParaRPr kumimoji="1" lang="ja-JP" altLang="en-US" sz="799" b="1">
              <a:solidFill>
                <a:schemeClr val="bg1"/>
              </a:solidFill>
              <a:latin typeface="+mn-lt"/>
              <a:ea typeface="+mn-ea"/>
              <a:cs typeface="+mn-cs"/>
              <a:sym typeface="+mn-lt"/>
            </a:endParaRPr>
          </a:p>
        </p:txBody>
      </p:sp>
      <p:sp>
        <p:nvSpPr>
          <p:cNvPr id="10" name="テキスト プレースホルダー 13">
            <a:extLst>
              <a:ext uri="{FF2B5EF4-FFF2-40B4-BE49-F238E27FC236}">
                <a16:creationId xmlns:a16="http://schemas.microsoft.com/office/drawing/2014/main" id="{98ED7F2A-D8F8-44B8-9950-656D3B6AC777}"/>
              </a:ext>
            </a:extLst>
          </p:cNvPr>
          <p:cNvSpPr>
            <a:spLocks noGrp="1"/>
          </p:cNvSpPr>
          <p:nvPr>
            <p:ph type="body" sz="quarter" idx="10"/>
          </p:nvPr>
        </p:nvSpPr>
        <p:spPr bwMode="gray">
          <a:xfrm>
            <a:off x="385477" y="6336131"/>
            <a:ext cx="6480000" cy="127727"/>
          </a:xfrm>
        </p:spPr>
        <p:txBody>
          <a:bodyPr anchor="b" anchorCtr="0">
            <a:spAutoFit/>
          </a:bodyPr>
          <a:lstStyle>
            <a:lvl1pPr>
              <a:defRPr sz="799">
                <a:solidFill>
                  <a:schemeClr val="bg1"/>
                </a:solidFill>
                <a:latin typeface="+mn-lt"/>
                <a:ea typeface="+mn-ea"/>
                <a:cs typeface="+mn-cs"/>
              </a:defRPr>
            </a:lvl1pPr>
          </a:lstStyle>
          <a:p>
            <a:pPr lvl="0"/>
            <a:r>
              <a:rPr kumimoji="1" lang="ja-JP" altLang="en-US"/>
              <a:t>マスター テキストの書式設定</a:t>
            </a:r>
          </a:p>
        </p:txBody>
      </p:sp>
      <p:pic>
        <p:nvPicPr>
          <p:cNvPr id="13" name="図 12">
            <a:extLst>
              <a:ext uri="{FF2B5EF4-FFF2-40B4-BE49-F238E27FC236}">
                <a16:creationId xmlns:a16="http://schemas.microsoft.com/office/drawing/2014/main" id="{66211CF3-AF55-4BB2-ABA6-DFDFA3C5155C}"/>
              </a:ext>
            </a:extLst>
          </p:cNvPr>
          <p:cNvPicPr>
            <a:picLocks noChangeAspect="1"/>
          </p:cNvPicPr>
          <p:nvPr userDrawn="1"/>
        </p:nvPicPr>
        <p:blipFill rotWithShape="1">
          <a:blip r:embed="rId5">
            <a:extLst>
              <a:ext uri="{28A0092B-C50C-407E-A947-70E740481C1C}">
                <a14:useLocalDpi xmlns:a14="http://schemas.microsoft.com/office/drawing/2010/main" val="0"/>
              </a:ext>
            </a:extLst>
          </a:blip>
          <a:stretch/>
        </p:blipFill>
        <p:spPr bwMode="gray">
          <a:xfrm>
            <a:off x="385477" y="432000"/>
            <a:ext cx="3184567" cy="586076"/>
          </a:xfrm>
          <a:prstGeom prst="rect">
            <a:avLst/>
          </a:prstGeom>
        </p:spPr>
      </p:pic>
      <p:sp>
        <p:nvSpPr>
          <p:cNvPr id="9" name="Text Box 37">
            <a:extLst>
              <a:ext uri="{FF2B5EF4-FFF2-40B4-BE49-F238E27FC236}">
                <a16:creationId xmlns:a16="http://schemas.microsoft.com/office/drawing/2014/main" id="{97296455-89ED-4F08-B776-BE18D4C8DF8F}"/>
              </a:ext>
            </a:extLst>
          </p:cNvPr>
          <p:cNvSpPr txBox="1">
            <a:spLocks noChangeArrowheads="1"/>
          </p:cNvSpPr>
          <p:nvPr userDrawn="1"/>
        </p:nvSpPr>
        <p:spPr bwMode="gray">
          <a:xfrm>
            <a:off x="385478" y="6588000"/>
            <a:ext cx="4020923"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799" kern="1200">
                <a:solidFill>
                  <a:schemeClr val="bg1"/>
                </a:solidFill>
                <a:latin typeface="+mn-lt"/>
                <a:ea typeface="+mn-ea"/>
                <a:cs typeface="+mn-cs"/>
                <a:sym typeface="+mn-lt"/>
              </a:rPr>
              <a:t>© 2022. For information, contact Deloitte Tohmatsu Group.</a:t>
            </a:r>
          </a:p>
        </p:txBody>
      </p:sp>
      <p:pic>
        <p:nvPicPr>
          <p:cNvPr id="12" name="図 11" descr="ロゴ, 会社名&#10;&#10;自動的に生成された説明">
            <a:extLst>
              <a:ext uri="{FF2B5EF4-FFF2-40B4-BE49-F238E27FC236}">
                <a16:creationId xmlns:a16="http://schemas.microsoft.com/office/drawing/2014/main" id="{D2BBA463-2249-4A4A-80B9-2AD354819623}"/>
              </a:ext>
            </a:extLst>
          </p:cNvPr>
          <p:cNvPicPr>
            <a:picLocks noChangeAspect="1"/>
          </p:cNvPicPr>
          <p:nvPr userDrawn="1"/>
        </p:nvPicPr>
        <p:blipFill>
          <a:blip r:embed="rId6"/>
          <a:stretch>
            <a:fillRect/>
          </a:stretch>
        </p:blipFill>
        <p:spPr bwMode="gray">
          <a:xfrm>
            <a:off x="7431624" y="5472500"/>
            <a:ext cx="1329231" cy="873777"/>
          </a:xfrm>
          <a:prstGeom prst="rect">
            <a:avLst/>
          </a:prstGeom>
        </p:spPr>
      </p:pic>
    </p:spTree>
    <p:extLst>
      <p:ext uri="{BB962C8B-B14F-4D97-AF65-F5344CB8AC3E}">
        <p14:creationId xmlns:p14="http://schemas.microsoft.com/office/powerpoint/2010/main" val="1804064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補足版） タイトルのみ_Proposal">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name="think-cell スライド" r:id="rId3" imgW="470" imgH="472" progId="TCLayout.ActiveDocument.1">
                  <p:embed/>
                </p:oleObj>
              </mc:Choice>
              <mc:Fallback>
                <p:oleObj name="think-cell スライド" r:id="rId3" imgW="470" imgH="472" progId="TCLayout.ActiveDocument.1">
                  <p:embed/>
                  <p:pic>
                    <p:nvPicPr>
                      <p:cNvPr id="3" name="オブジェクト 2" hidden="1"/>
                      <p:cNvPicPr/>
                      <p:nvPr/>
                    </p:nvPicPr>
                    <p:blipFill>
                      <a:blip r:embed="rId4"/>
                      <a:stretch>
                        <a:fillRect/>
                      </a:stretch>
                    </p:blipFill>
                    <p:spPr>
                      <a:xfrm>
                        <a:off x="1467" y="1591"/>
                        <a:ext cx="1465" cy="1587"/>
                      </a:xfrm>
                      <a:prstGeom prst="rect">
                        <a:avLst/>
                      </a:prstGeom>
                    </p:spPr>
                  </p:pic>
                </p:oleObj>
              </mc:Fallback>
            </mc:AlternateContent>
          </a:graphicData>
        </a:graphic>
      </p:graphicFrame>
      <p:sp>
        <p:nvSpPr>
          <p:cNvPr id="5" name="テキスト プレースホルダ 5"/>
          <p:cNvSpPr>
            <a:spLocks noGrp="1"/>
          </p:cNvSpPr>
          <p:nvPr>
            <p:ph type="body" sz="quarter" idx="14" hasCustomPrompt="1"/>
          </p:nvPr>
        </p:nvSpPr>
        <p:spPr bwMode="gray">
          <a:xfrm>
            <a:off x="383262" y="552387"/>
            <a:ext cx="8377477" cy="297647"/>
          </a:xfrm>
          <a:prstGeom prst="rect">
            <a:avLst/>
          </a:prstGeom>
          <a:solidFill>
            <a:schemeClr val="accent3">
              <a:lumMod val="20000"/>
              <a:lumOff val="80000"/>
            </a:schemeClr>
          </a:solidFill>
        </p:spPr>
        <p:txBody>
          <a:bodyPr lIns="90000" tIns="46800" rIns="90000" bIns="46800" anchor="t">
            <a:spAutoFit/>
          </a:bodyPr>
          <a:lstStyle>
            <a:lvl1pPr marL="285749" indent="-285749">
              <a:spcBef>
                <a:spcPts val="0"/>
              </a:spcBef>
              <a:buFont typeface="Wingdings" panose="05000000000000000000" pitchFamily="2" charset="2"/>
              <a:buChar char="ü"/>
              <a:defRPr sz="1200" baseline="0">
                <a:solidFill>
                  <a:schemeClr val="tx1"/>
                </a:solidFill>
                <a:latin typeface="メイリオ" panose="020B0604030504040204" pitchFamily="50" charset="-128"/>
                <a:ea typeface="メイリオ" panose="020B0604030504040204" pitchFamily="50" charset="-128"/>
                <a:cs typeface="Arial" pitchFamily="34" charset="0"/>
              </a:defRPr>
            </a:lvl1pPr>
          </a:lstStyle>
          <a:p>
            <a:pPr lvl="0"/>
            <a:r>
              <a:rPr kumimoji="1" lang="ja-JP" altLang="en-US"/>
              <a:t>補足文を入力（キーメッセージを補足する内容＜</a:t>
            </a:r>
            <a:r>
              <a:rPr kumimoji="1" lang="en-US" altLang="ja-JP"/>
              <a:t>2</a:t>
            </a:r>
            <a:r>
              <a:rPr kumimoji="1" lang="ja-JP" altLang="en-US"/>
              <a:t>行以内＞）</a:t>
            </a:r>
          </a:p>
        </p:txBody>
      </p:sp>
      <p:sp>
        <p:nvSpPr>
          <p:cNvPr id="8" name="テキスト プレースホルダー 7"/>
          <p:cNvSpPr>
            <a:spLocks noGrp="1"/>
          </p:cNvSpPr>
          <p:nvPr>
            <p:ph type="body" sz="quarter" idx="15" hasCustomPrompt="1"/>
          </p:nvPr>
        </p:nvSpPr>
        <p:spPr bwMode="gray">
          <a:xfrm>
            <a:off x="384923" y="1019360"/>
            <a:ext cx="4020923"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a:xfrm>
            <a:off x="1108" y="0"/>
            <a:ext cx="9141785" cy="532800"/>
          </a:xfrm>
          <a:solidFill>
            <a:srgbClr val="333399"/>
          </a:solidFill>
        </p:spPr>
        <p:txBody>
          <a:bodyPr/>
          <a:lstStyle>
            <a:lvl1pPr algn="ctr">
              <a:defRPr>
                <a:solidFill>
                  <a:schemeClr val="bg1"/>
                </a:solidFill>
              </a:defRPr>
            </a:lvl1pPr>
          </a:lstStyle>
          <a:p>
            <a:r>
              <a:rPr lang="ja-JP" altLang="en-US" noProof="0"/>
              <a:t>キーメッセージを入力（本スライドで一番伝えたいこと＜名詞止め・体言止め不可＞）</a:t>
            </a:r>
            <a:endParaRPr kumimoji="1" lang="ja-JP" altLang="en-US"/>
          </a:p>
        </p:txBody>
      </p:sp>
      <p:sp>
        <p:nvSpPr>
          <p:cNvPr id="9" name="フッター プレースホルダ 6"/>
          <p:cNvSpPr>
            <a:spLocks noGrp="1"/>
          </p:cNvSpPr>
          <p:nvPr>
            <p:ph type="ftr" sz="quarter" idx="12"/>
          </p:nvPr>
        </p:nvSpPr>
        <p:spPr bwMode="gray">
          <a:xfrm>
            <a:off x="651324" y="6588000"/>
            <a:ext cx="3755077" cy="169200"/>
          </a:xfrm>
        </p:spPr>
        <p:txBody>
          <a:bodyPr/>
          <a:lstStyle>
            <a:lvl1pPr>
              <a:defRPr>
                <a:solidFill>
                  <a:schemeClr val="tx1"/>
                </a:solidFill>
              </a:defRPr>
            </a:lvl1pPr>
          </a:lstStyle>
          <a:p>
            <a:endParaRPr lang="en-GB" altLang="en-GB"/>
          </a:p>
        </p:txBody>
      </p:sp>
      <p:sp>
        <p:nvSpPr>
          <p:cNvPr id="10" name="スライド番号プレースホルダ 4">
            <a:extLst>
              <a:ext uri="{FF2B5EF4-FFF2-40B4-BE49-F238E27FC236}">
                <a16:creationId xmlns:a16="http://schemas.microsoft.com/office/drawing/2014/main" id="{8F005022-43AD-48A8-8374-4CF7812E5BB1}"/>
              </a:ext>
            </a:extLst>
          </p:cNvPr>
          <p:cNvSpPr>
            <a:spLocks noGrp="1"/>
          </p:cNvSpPr>
          <p:nvPr>
            <p:ph type="sldNum" sz="quarter" idx="11"/>
          </p:nvPr>
        </p:nvSpPr>
        <p:spPr bwMode="gray">
          <a:xfrm>
            <a:off x="385477" y="6588000"/>
            <a:ext cx="166154" cy="169200"/>
          </a:xfrm>
        </p:spPr>
        <p:txBody>
          <a:bodyPr/>
          <a:lstStyle>
            <a:lvl1pPr>
              <a:defRPr>
                <a:solidFill>
                  <a:schemeClr val="tx1"/>
                </a:solidFill>
              </a:defRPr>
            </a:lvl1pPr>
          </a:lstStyle>
          <a:p>
            <a:fld id="{AA5FCFE5-FE56-4EF1-80A8-07776887C2A1}" type="slidenum">
              <a:rPr lang="ja-JP" altLang="en-US" smtClean="0"/>
              <a:pPr/>
              <a:t>‹#›</a:t>
            </a:fld>
            <a:endParaRPr lang="ja-JP" altLang="en-US"/>
          </a:p>
        </p:txBody>
      </p:sp>
    </p:spTree>
    <p:extLst>
      <p:ext uri="{BB962C8B-B14F-4D97-AF65-F5344CB8AC3E}">
        <p14:creationId xmlns:p14="http://schemas.microsoft.com/office/powerpoint/2010/main" val="21462969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基本版） コンテンツ全面_レベル_16:9">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FF2D0448-4F15-4870-89C3-54C24DB3DF3D}"/>
              </a:ext>
            </a:extLst>
          </p:cNvPr>
          <p:cNvGraphicFramePr>
            <a:graphicFrameLocks noChangeAspect="1"/>
          </p:cNvGraphicFramePr>
          <p:nvPr userDrawn="1">
            <p:custDataLst>
              <p:tags r:id="rId1"/>
            </p:custDataLst>
            <p:extLst>
              <p:ext uri="{D42A27DB-BD31-4B8C-83A1-F6EECF244321}">
                <p14:modId xmlns:p14="http://schemas.microsoft.com/office/powerpoint/2010/main" val="3222413601"/>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2" name="オブジェクト 1" hidden="1">
                        <a:extLst>
                          <a:ext uri="{FF2B5EF4-FFF2-40B4-BE49-F238E27FC236}">
                            <a16:creationId xmlns:a16="http://schemas.microsoft.com/office/drawing/2014/main" id="{FF2D0448-4F15-4870-89C3-54C24DB3DF3D}"/>
                          </a:ext>
                        </a:extLst>
                      </p:cNvPr>
                      <p:cNvPicPr/>
                      <p:nvPr/>
                    </p:nvPicPr>
                    <p:blipFill>
                      <a:blip r:embed="rId4"/>
                      <a:stretch>
                        <a:fillRect/>
                      </a:stretch>
                    </p:blipFill>
                    <p:spPr>
                      <a:xfrm>
                        <a:off x="1192" y="1588"/>
                        <a:ext cx="1191" cy="1588"/>
                      </a:xfrm>
                      <a:prstGeom prst="rect">
                        <a:avLst/>
                      </a:prstGeom>
                    </p:spPr>
                  </p:pic>
                </p:oleObj>
              </mc:Fallback>
            </mc:AlternateContent>
          </a:graphicData>
        </a:graphic>
      </p:graphicFrame>
      <p:sp>
        <p:nvSpPr>
          <p:cNvPr id="6" name="コンテンツ プレースホルダ 2"/>
          <p:cNvSpPr>
            <a:spLocks noGrp="1"/>
          </p:cNvSpPr>
          <p:nvPr>
            <p:ph idx="1"/>
          </p:nvPr>
        </p:nvSpPr>
        <p:spPr bwMode="gray">
          <a:xfrm>
            <a:off x="360000" y="1476000"/>
            <a:ext cx="8424000" cy="4824000"/>
          </a:xfrm>
          <a:prstGeom prst="rect">
            <a:avLst/>
          </a:prstGeom>
        </p:spPr>
        <p:txBody>
          <a:bodyPr/>
          <a:lstStyle>
            <a:lvl1pPr>
              <a:lnSpc>
                <a:spcPct val="110000"/>
              </a:lnSpc>
              <a:spcBef>
                <a:spcPts val="487"/>
              </a:spcBef>
              <a:buFont typeface="Arial" pitchFamily="34" charset="0"/>
              <a:buNone/>
              <a:defRPr sz="1300" baseline="0">
                <a:latin typeface="+mn-lt"/>
                <a:ea typeface="+mn-ea"/>
                <a:cs typeface="+mn-cs"/>
              </a:defRPr>
            </a:lvl1pPr>
            <a:lvl2pPr marL="204749" indent="-204749">
              <a:lnSpc>
                <a:spcPct val="110000"/>
              </a:lnSpc>
              <a:spcBef>
                <a:spcPts val="487"/>
              </a:spcBef>
              <a:buFont typeface="Wingdings" pitchFamily="2" charset="2"/>
              <a:buChar char="n"/>
              <a:defRPr sz="1300" baseline="0">
                <a:latin typeface="+mn-lt"/>
                <a:ea typeface="+mn-ea"/>
                <a:cs typeface="+mn-cs"/>
              </a:defRPr>
            </a:lvl2pPr>
            <a:lvl3pPr marL="409497" indent="-204749">
              <a:lnSpc>
                <a:spcPct val="110000"/>
              </a:lnSpc>
              <a:spcBef>
                <a:spcPts val="487"/>
              </a:spcBef>
              <a:buFont typeface="Wingdings" pitchFamily="2" charset="2"/>
              <a:buChar char="Ø"/>
              <a:defRPr sz="1300" baseline="0">
                <a:latin typeface="+mn-lt"/>
                <a:ea typeface="+mn-ea"/>
                <a:cs typeface="+mn-cs"/>
              </a:defRPr>
            </a:lvl3pPr>
            <a:lvl4pPr marL="555747" indent="-146249">
              <a:lnSpc>
                <a:spcPct val="110000"/>
              </a:lnSpc>
              <a:spcBef>
                <a:spcPts val="487"/>
              </a:spcBef>
              <a:buFont typeface="Arial" pitchFamily="34" charset="0"/>
              <a:buChar char="•"/>
              <a:defRPr sz="1300" baseline="0">
                <a:latin typeface="+mn-lt"/>
                <a:ea typeface="+mn-ea"/>
                <a:cs typeface="+mn-cs"/>
              </a:defRPr>
            </a:lvl4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p:txBody>
      </p:sp>
      <p:sp>
        <p:nvSpPr>
          <p:cNvPr id="9" name="スライド番号プレースホルダ 8"/>
          <p:cNvSpPr>
            <a:spLocks noGrp="1"/>
          </p:cNvSpPr>
          <p:nvPr>
            <p:ph type="sldNum" sz="quarter" idx="10"/>
          </p:nvPr>
        </p:nvSpPr>
        <p:spPr bwMode="gray"/>
        <p:txBody>
          <a:bodyPr/>
          <a:lstStyle>
            <a:lvl1pPr>
              <a:defRPr baseline="0">
                <a:solidFill>
                  <a:schemeClr val="tx1"/>
                </a:solidFill>
                <a:latin typeface="+mn-lt"/>
                <a:cs typeface="+mn-cs"/>
              </a:defRPr>
            </a:lvl1pPr>
          </a:lstStyle>
          <a:p>
            <a:fld id="{543A0986-838B-4D2A-A95C-8CB1738263FE}" type="slidenum">
              <a:rPr lang="ja-JP" altLang="en-US" smtClean="0"/>
              <a:pPr/>
              <a:t>‹#›</a:t>
            </a:fld>
            <a:endParaRPr lang="ja-JP" altLang="en-US"/>
          </a:p>
        </p:txBody>
      </p:sp>
      <p:sp>
        <p:nvSpPr>
          <p:cNvPr id="10" name="フッター プレースホルダ 9"/>
          <p:cNvSpPr>
            <a:spLocks noGrp="1"/>
          </p:cNvSpPr>
          <p:nvPr>
            <p:ph type="ftr" sz="quarter" idx="11"/>
          </p:nvPr>
        </p:nvSpPr>
        <p:spPr bwMode="gray"/>
        <p:txBody>
          <a:bodyPr/>
          <a:lstStyle>
            <a:lvl1pPr>
              <a:defRPr baseline="0">
                <a:solidFill>
                  <a:schemeClr val="tx1"/>
                </a:solidFill>
                <a:latin typeface="+mn-lt"/>
                <a:cs typeface="+mn-cs"/>
              </a:defRPr>
            </a:lvl1pPr>
          </a:lstStyle>
          <a:p>
            <a:r>
              <a:rPr lang="en-GB" altLang="en-GB"/>
              <a:t>DT</a:t>
            </a:r>
          </a:p>
        </p:txBody>
      </p:sp>
      <p:sp>
        <p:nvSpPr>
          <p:cNvPr id="8" name="テキスト プレースホルダー 2"/>
          <p:cNvSpPr>
            <a:spLocks noGrp="1"/>
          </p:cNvSpPr>
          <p:nvPr>
            <p:ph type="body" sz="quarter" idx="15" hasCustomPrompt="1"/>
          </p:nvPr>
        </p:nvSpPr>
        <p:spPr bwMode="gray">
          <a:xfrm>
            <a:off x="360000" y="1008000"/>
            <a:ext cx="4077000" cy="468000"/>
          </a:xfrm>
          <a:prstGeom prst="rect">
            <a:avLst/>
          </a:prstGeom>
        </p:spPr>
        <p:txBody>
          <a:bodyPr vert="horz" wrap="none" lIns="0" tIns="0" rIns="0" bIns="0" rtlCol="0" anchor="ctr">
            <a:noAutofit/>
          </a:bodyPr>
          <a:lstStyle>
            <a:lvl1pPr>
              <a:defRPr lang="ja-JP" altLang="en-US" sz="1462" b="1" baseline="0" dirty="0">
                <a:solidFill>
                  <a:schemeClr val="accent1"/>
                </a:solidFill>
                <a:latin typeface="+mn-lt"/>
                <a:cs typeface="+mn-cs"/>
              </a:defRPr>
            </a:lvl1pPr>
          </a:lstStyle>
          <a:p>
            <a:pPr lvl="0">
              <a:lnSpc>
                <a:spcPct val="100000"/>
              </a:lnSpc>
              <a:spcBef>
                <a:spcPts val="0"/>
              </a:spcBef>
            </a:pPr>
            <a:r>
              <a:rPr kumimoji="1" lang="en-US" altLang="ja-JP"/>
              <a:t>Header</a:t>
            </a:r>
            <a:r>
              <a:rPr kumimoji="1" lang="ja-JP" altLang="en-US"/>
              <a:t>を入力（スライドタイトル）</a:t>
            </a:r>
          </a:p>
        </p:txBody>
      </p:sp>
      <p:sp>
        <p:nvSpPr>
          <p:cNvPr id="3" name="タイトル 2"/>
          <p:cNvSpPr>
            <a:spLocks noGrp="1"/>
          </p:cNvSpPr>
          <p:nvPr>
            <p:ph type="title" hasCustomPrompt="1"/>
          </p:nvPr>
        </p:nvSpPr>
        <p:spPr bwMode="gray">
          <a:xfrm>
            <a:off x="360000" y="108000"/>
            <a:ext cx="8424000" cy="738000"/>
          </a:xfrm>
        </p:spPr>
        <p:txBody>
          <a:bodyPr vert="horz"/>
          <a:lstStyle>
            <a:lvl1pPr>
              <a:defRPr>
                <a:cs typeface="+mj-cs"/>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5917408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cSld name="1_（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467" y="1591"/>
                        <a:ext cx="1465"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385478" y="5040003"/>
            <a:ext cx="4187077"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572001" y="396000"/>
            <a:ext cx="4187077"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a:t>クライアント社名</a:t>
            </a:r>
          </a:p>
        </p:txBody>
      </p:sp>
    </p:spTree>
    <p:extLst>
      <p:ext uri="{BB962C8B-B14F-4D97-AF65-F5344CB8AC3E}">
        <p14:creationId xmlns:p14="http://schemas.microsoft.com/office/powerpoint/2010/main" val="634035337"/>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3617334614"/>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baseline="0">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385478" y="5040003"/>
            <a:ext cx="4187077" cy="615553"/>
          </a:xfrm>
        </p:spPr>
        <p:txBody>
          <a:bodyPr vert="horz" anchor="b" anchorCtr="0">
            <a:noAutofit/>
          </a:bodyPr>
          <a:lstStyle>
            <a:lvl1pPr algn="l">
              <a:lnSpc>
                <a:spcPct val="100000"/>
              </a:lnSpc>
              <a:spcBef>
                <a:spcPts val="0"/>
              </a:spcBef>
              <a:spcAft>
                <a:spcPts val="0"/>
              </a:spcAft>
              <a:defRPr sz="2000" b="1" baseline="0">
                <a:solidFill>
                  <a:schemeClr val="tx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baseline="0">
                <a:solidFill>
                  <a:schemeClr val="tx1"/>
                </a:solidFill>
                <a:latin typeface="+mn-lt"/>
                <a:ea typeface="+mn-ea"/>
                <a:cs typeface="+mn-cs"/>
                <a:sym typeface="+mn-lt"/>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baseline="0">
                <a:solidFill>
                  <a:schemeClr val="tx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572001" y="396000"/>
            <a:ext cx="4187077" cy="676800"/>
          </a:xfrm>
          <a:prstGeom prst="rect">
            <a:avLst/>
          </a:prstGeom>
        </p:spPr>
        <p:txBody>
          <a:bodyPr lIns="0">
            <a:normAutofit/>
          </a:bodyPr>
          <a:lstStyle>
            <a:lvl1pPr algn="r">
              <a:lnSpc>
                <a:spcPct val="100000"/>
              </a:lnSpc>
              <a:spcBef>
                <a:spcPts val="0"/>
              </a:spcBef>
              <a:defRPr sz="2200" baseline="0">
                <a:latin typeface="+mn-lt"/>
                <a:ea typeface="+mn-ea"/>
                <a:cs typeface="+mn-cs"/>
                <a:sym typeface="+mn-lt"/>
              </a:defRPr>
            </a:lvl1pPr>
            <a:lvl2pPr>
              <a:defRPr sz="2200"/>
            </a:lvl2pPr>
            <a:lvl3pPr>
              <a:defRPr sz="2200"/>
            </a:lvl3pPr>
            <a:lvl4pPr>
              <a:defRPr sz="2200"/>
            </a:lvl4pPr>
            <a:lvl5pPr>
              <a:defRPr sz="2200"/>
            </a:lvl5pPr>
          </a:lstStyle>
          <a:p>
            <a:pPr lvl="0"/>
            <a:r>
              <a:rPr kumimoji="1" lang="ja-JP" altLang="en-US"/>
              <a:t>クライアント社名</a:t>
            </a:r>
          </a:p>
        </p:txBody>
      </p:sp>
      <p:pic>
        <p:nvPicPr>
          <p:cNvPr id="7" name="図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384458" y="432000"/>
            <a:ext cx="1728000" cy="587972"/>
          </a:xfrm>
          <a:prstGeom prst="rect">
            <a:avLst/>
          </a:prstGeom>
        </p:spPr>
      </p:pic>
      <p:sp>
        <p:nvSpPr>
          <p:cNvPr id="6" name="日付プレースホルダー 5">
            <a:extLst>
              <a:ext uri="{FF2B5EF4-FFF2-40B4-BE49-F238E27FC236}">
                <a16:creationId xmlns:a16="http://schemas.microsoft.com/office/drawing/2014/main" id="{3C0424FA-1860-43B7-8A94-43021EEC50FC}"/>
              </a:ext>
            </a:extLst>
          </p:cNvPr>
          <p:cNvSpPr>
            <a:spLocks noGrp="1"/>
          </p:cNvSpPr>
          <p:nvPr>
            <p:ph type="dt" sz="half" idx="13"/>
          </p:nvPr>
        </p:nvSpPr>
        <p:spPr bwMode="gray">
          <a:xfrm>
            <a:off x="4571969" y="6444003"/>
            <a:ext cx="65" cy="169277"/>
          </a:xfrm>
        </p:spPr>
        <p:txBody>
          <a:bodyPr/>
          <a:lstStyle>
            <a:lvl1pPr>
              <a:defRPr>
                <a:latin typeface="+mn-lt"/>
                <a:ea typeface="+mn-ea"/>
                <a:cs typeface="+mn-cs"/>
              </a:defRPr>
            </a:lvl1pPr>
          </a:lstStyle>
          <a:p>
            <a:pPr algn="ctr"/>
            <a:endParaRPr lang="ja-JP" altLang="en-US"/>
          </a:p>
        </p:txBody>
      </p:sp>
    </p:spTree>
    <p:extLst>
      <p:ext uri="{BB962C8B-B14F-4D97-AF65-F5344CB8AC3E}">
        <p14:creationId xmlns:p14="http://schemas.microsoft.com/office/powerpoint/2010/main" val="2925399790"/>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720688956"/>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385478" y="5040003"/>
            <a:ext cx="4187077" cy="615553"/>
          </a:xfrm>
        </p:spPr>
        <p:txBody>
          <a:bodyPr vert="horz" anchor="b" anchorCtr="0">
            <a:noAutofit/>
          </a:bodyPr>
          <a:lstStyle>
            <a:lvl1pPr algn="l">
              <a:lnSpc>
                <a:spcPct val="100000"/>
              </a:lnSpc>
              <a:spcBef>
                <a:spcPts val="0"/>
              </a:spcBef>
              <a:spcAft>
                <a:spcPts val="0"/>
              </a:spcAft>
              <a:defRPr sz="2000" b="1" baseline="0">
                <a:solidFill>
                  <a:schemeClr val="tx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latin typeface="+mn-lt"/>
                <a:ea typeface="+mn-ea"/>
                <a:cs typeface="+mn-cs"/>
                <a:sym typeface="+mn-lt"/>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6" name="日付プレースホルダー 5">
            <a:extLst>
              <a:ext uri="{FF2B5EF4-FFF2-40B4-BE49-F238E27FC236}">
                <a16:creationId xmlns:a16="http://schemas.microsoft.com/office/drawing/2014/main" id="{5C5A3295-3564-4576-96DB-80CBF7A205A7}"/>
              </a:ext>
            </a:extLst>
          </p:cNvPr>
          <p:cNvSpPr>
            <a:spLocks noGrp="1"/>
          </p:cNvSpPr>
          <p:nvPr>
            <p:ph type="dt" sz="half" idx="12"/>
          </p:nvPr>
        </p:nvSpPr>
        <p:spPr bwMode="gray">
          <a:xfrm>
            <a:off x="4571969" y="6444003"/>
            <a:ext cx="65" cy="169277"/>
          </a:xfrm>
        </p:spPr>
        <p:txBody>
          <a:bodyPr/>
          <a:lstStyle>
            <a:lvl1pPr>
              <a:defRPr>
                <a:latin typeface="+mn-lt"/>
                <a:ea typeface="+mn-ea"/>
                <a:cs typeface="+mn-cs"/>
              </a:defRPr>
            </a:lvl1pPr>
          </a:lstStyle>
          <a:p>
            <a:pPr algn="ctr"/>
            <a:endParaRPr lang="ja-JP" altLang="en-US"/>
          </a:p>
        </p:txBody>
      </p:sp>
    </p:spTree>
    <p:extLst>
      <p:ext uri="{BB962C8B-B14F-4D97-AF65-F5344CB8AC3E}">
        <p14:creationId xmlns:p14="http://schemas.microsoft.com/office/powerpoint/2010/main" val="309671351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基本版） 白紙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742937077"/>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3" name="フッター プレースホルダー 2"/>
          <p:cNvSpPr>
            <a:spLocks noGrp="1"/>
          </p:cNvSpPr>
          <p:nvPr>
            <p:ph type="ftr" sz="quarter" idx="10"/>
          </p:nvPr>
        </p:nvSpPr>
        <p:spPr bwMode="gray"/>
        <p:txBody>
          <a:bodyPr/>
          <a:lstStyle>
            <a:lvl1pPr>
              <a:defRPr>
                <a:latin typeface="+mn-lt"/>
                <a:ea typeface="+mn-ea"/>
                <a:cs typeface="+mn-cs"/>
                <a:sym typeface="+mn-lt"/>
              </a:defRPr>
            </a:lvl1pPr>
          </a:lstStyle>
          <a:p>
            <a:endParaRPr lang="en-GB" altLang="en-GB"/>
          </a:p>
        </p:txBody>
      </p:sp>
      <p:sp>
        <p:nvSpPr>
          <p:cNvPr id="4" name="スライド番号プレースホルダー 3"/>
          <p:cNvSpPr>
            <a:spLocks noGrp="1"/>
          </p:cNvSpPr>
          <p:nvPr>
            <p:ph type="sldNum" sz="quarter" idx="11"/>
          </p:nvPr>
        </p:nvSpPr>
        <p:spPr bwMode="gray"/>
        <p:txBody>
          <a:bodyPr/>
          <a:lstStyle>
            <a:lvl1pPr>
              <a:defRPr>
                <a:latin typeface="+mn-lt"/>
                <a:ea typeface="+mn-ea"/>
                <a:cs typeface="+mn-cs"/>
                <a:sym typeface="+mn-lt"/>
              </a:defRPr>
            </a:lvl1pPr>
          </a:lstStyle>
          <a:p>
            <a:fld id="{AA5FCFE5-FE56-4EF1-80A8-07776887C2A1}" type="slidenum">
              <a:rPr lang="ja-JP" altLang="en-US" smtClean="0"/>
              <a:pPr/>
              <a:t>‹#›</a:t>
            </a:fld>
            <a:endParaRPr lang="ja-JP" altLang="en-US"/>
          </a:p>
        </p:txBody>
      </p:sp>
      <p:sp>
        <p:nvSpPr>
          <p:cNvPr id="6" name="テキスト プレースホルダー 5"/>
          <p:cNvSpPr>
            <a:spLocks noGrp="1"/>
          </p:cNvSpPr>
          <p:nvPr>
            <p:ph type="body" sz="quarter" idx="12"/>
          </p:nvPr>
        </p:nvSpPr>
        <p:spPr bwMode="gray">
          <a:xfrm>
            <a:off x="1747385" y="2340000"/>
            <a:ext cx="5649231" cy="2520000"/>
          </a:xfrm>
          <a:prstGeom prst="rect">
            <a:avLst/>
          </a:prstGeom>
        </p:spPr>
        <p:txBody>
          <a:bodyPr/>
          <a:lstStyle>
            <a:lvl1pPr>
              <a:defRPr>
                <a:latin typeface="+mn-lt"/>
                <a:ea typeface="+mn-ea"/>
                <a:cs typeface="+mn-cs"/>
                <a:sym typeface="+mn-lt"/>
              </a:defRPr>
            </a:lvl1pPr>
          </a:lstStyle>
          <a:p>
            <a:pPr lvl="0"/>
            <a:r>
              <a:rPr kumimoji="1" lang="ja-JP" altLang="en-US"/>
              <a:t>マスター テキストの書式設定</a:t>
            </a:r>
          </a:p>
        </p:txBody>
      </p:sp>
    </p:spTree>
    <p:extLst>
      <p:ext uri="{BB962C8B-B14F-4D97-AF65-F5344CB8AC3E}">
        <p14:creationId xmlns:p14="http://schemas.microsoft.com/office/powerpoint/2010/main" val="4056633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A4_黒">
    <p:bg bwMode="gray">
      <p:bgPr>
        <a:solidFill>
          <a:schemeClr val="tx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3079001390"/>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baseline="0">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385478" y="5040003"/>
            <a:ext cx="4187077" cy="615553"/>
          </a:xfrm>
        </p:spPr>
        <p:txBody>
          <a:bodyPr vert="horz" anchor="b" anchorCtr="0">
            <a:noAutofit/>
          </a:bodyPr>
          <a:lstStyle>
            <a:lvl1pPr algn="l">
              <a:lnSpc>
                <a:spcPct val="100000"/>
              </a:lnSpc>
              <a:spcBef>
                <a:spcPts val="0"/>
              </a:spcBef>
              <a:spcAft>
                <a:spcPts val="0"/>
              </a:spcAft>
              <a:defRPr sz="2000" b="1" baseline="0">
                <a:solidFill>
                  <a:schemeClr val="bg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baseline="0">
                <a:solidFill>
                  <a:schemeClr val="bg1"/>
                </a:solidFill>
                <a:latin typeface="+mn-lt"/>
                <a:ea typeface="+mn-ea"/>
                <a:cs typeface="+mn-cs"/>
                <a:sym typeface="+mn-lt"/>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baseline="0">
                <a:solidFill>
                  <a:schemeClr val="bg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572001" y="396000"/>
            <a:ext cx="4187077" cy="676800"/>
          </a:xfrm>
          <a:prstGeom prst="rect">
            <a:avLst/>
          </a:prstGeom>
        </p:spPr>
        <p:txBody>
          <a:bodyPr lIns="0">
            <a:normAutofit/>
          </a:bodyPr>
          <a:lstStyle>
            <a:lvl1pPr algn="r">
              <a:lnSpc>
                <a:spcPct val="100000"/>
              </a:lnSpc>
              <a:spcBef>
                <a:spcPts val="0"/>
              </a:spcBef>
              <a:defRPr sz="2200" baseline="0">
                <a:solidFill>
                  <a:schemeClr val="bg1"/>
                </a:solidFill>
                <a:latin typeface="+mn-lt"/>
                <a:ea typeface="+mn-ea"/>
                <a:cs typeface="+mn-cs"/>
                <a:sym typeface="+mn-lt"/>
              </a:defRPr>
            </a:lvl1pPr>
            <a:lvl2pPr>
              <a:defRPr sz="2200"/>
            </a:lvl2pPr>
            <a:lvl3pPr>
              <a:defRPr sz="2200"/>
            </a:lvl3pPr>
            <a:lvl4pPr>
              <a:defRPr sz="2200"/>
            </a:lvl4pPr>
            <a:lvl5pPr>
              <a:defRPr sz="2200"/>
            </a:lvl5pPr>
          </a:lstStyle>
          <a:p>
            <a:pPr lvl="0"/>
            <a:r>
              <a:rPr kumimoji="1" lang="ja-JP" altLang="en-US"/>
              <a:t>クライアント社名</a:t>
            </a:r>
          </a:p>
        </p:txBody>
      </p:sp>
      <p:pic>
        <p:nvPicPr>
          <p:cNvPr id="11" name="図 10">
            <a:extLst>
              <a:ext uri="{FF2B5EF4-FFF2-40B4-BE49-F238E27FC236}">
                <a16:creationId xmlns:a16="http://schemas.microsoft.com/office/drawing/2014/main" id="{E823F930-1440-4D98-B4B0-A60A3B3453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385477" y="432000"/>
            <a:ext cx="1728000" cy="581488"/>
          </a:xfrm>
          <a:prstGeom prst="rect">
            <a:avLst/>
          </a:prstGeom>
        </p:spPr>
      </p:pic>
      <p:sp>
        <p:nvSpPr>
          <p:cNvPr id="6" name="日付プレースホルダー 5">
            <a:extLst>
              <a:ext uri="{FF2B5EF4-FFF2-40B4-BE49-F238E27FC236}">
                <a16:creationId xmlns:a16="http://schemas.microsoft.com/office/drawing/2014/main" id="{72F109B1-F10E-4107-A5FF-847826BE510A}"/>
              </a:ext>
            </a:extLst>
          </p:cNvPr>
          <p:cNvSpPr>
            <a:spLocks noGrp="1"/>
          </p:cNvSpPr>
          <p:nvPr>
            <p:ph type="dt" sz="half" idx="13"/>
          </p:nvPr>
        </p:nvSpPr>
        <p:spPr bwMode="gray">
          <a:xfrm>
            <a:off x="4571969" y="6444003"/>
            <a:ext cx="65" cy="169277"/>
          </a:xfrm>
        </p:spPr>
        <p:txBody>
          <a:bodyPr/>
          <a:lstStyle>
            <a:lvl1pPr>
              <a:defRPr>
                <a:latin typeface="+mn-lt"/>
                <a:ea typeface="+mn-ea"/>
                <a:cs typeface="+mn-cs"/>
              </a:defRPr>
            </a:lvl1pPr>
          </a:lstStyle>
          <a:p>
            <a:pPr algn="ctr"/>
            <a:endParaRPr lang="ja-JP" altLang="en-US"/>
          </a:p>
        </p:txBody>
      </p:sp>
    </p:spTree>
    <p:extLst>
      <p:ext uri="{BB962C8B-B14F-4D97-AF65-F5344CB8AC3E}">
        <p14:creationId xmlns:p14="http://schemas.microsoft.com/office/powerpoint/2010/main" val="9950312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A4_黒">
    <p:bg bwMode="gray">
      <p:bgPr>
        <a:solidFill>
          <a:schemeClr val="tx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88517694"/>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385478" y="5040003"/>
            <a:ext cx="4187077" cy="615553"/>
          </a:xfrm>
        </p:spPr>
        <p:txBody>
          <a:bodyPr vert="horz" anchor="b" anchorCtr="0">
            <a:noAutofit/>
          </a:bodyPr>
          <a:lstStyle>
            <a:lvl1pPr algn="l">
              <a:lnSpc>
                <a:spcPct val="100000"/>
              </a:lnSpc>
              <a:spcBef>
                <a:spcPts val="0"/>
              </a:spcBef>
              <a:spcAft>
                <a:spcPts val="0"/>
              </a:spcAft>
              <a:defRPr sz="2000" b="1" baseline="0">
                <a:solidFill>
                  <a:schemeClr val="bg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bg1"/>
                </a:solidFill>
                <a:latin typeface="+mn-lt"/>
                <a:ea typeface="+mn-ea"/>
                <a:cs typeface="+mn-cs"/>
                <a:sym typeface="+mn-lt"/>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a:solidFill>
                  <a:schemeClr val="bg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6" name="日付プレースホルダー 5">
            <a:extLst>
              <a:ext uri="{FF2B5EF4-FFF2-40B4-BE49-F238E27FC236}">
                <a16:creationId xmlns:a16="http://schemas.microsoft.com/office/drawing/2014/main" id="{A205A9A3-5008-49F4-8A06-BC95DA2477A8}"/>
              </a:ext>
            </a:extLst>
          </p:cNvPr>
          <p:cNvSpPr>
            <a:spLocks noGrp="1"/>
          </p:cNvSpPr>
          <p:nvPr>
            <p:ph type="dt" sz="half" idx="12"/>
          </p:nvPr>
        </p:nvSpPr>
        <p:spPr bwMode="gray">
          <a:xfrm>
            <a:off x="4571969" y="6444003"/>
            <a:ext cx="65" cy="169277"/>
          </a:xfrm>
        </p:spPr>
        <p:txBody>
          <a:bodyPr/>
          <a:lstStyle>
            <a:lvl1pPr>
              <a:defRPr>
                <a:latin typeface="+mn-lt"/>
                <a:ea typeface="+mn-ea"/>
                <a:cs typeface="+mn-cs"/>
              </a:defRPr>
            </a:lvl1pPr>
          </a:lstStyle>
          <a:p>
            <a:pPr algn="ctr"/>
            <a:endParaRPr lang="ja-JP" altLang="en-US"/>
          </a:p>
        </p:txBody>
      </p:sp>
    </p:spTree>
    <p:extLst>
      <p:ext uri="{BB962C8B-B14F-4D97-AF65-F5344CB8AC3E}">
        <p14:creationId xmlns:p14="http://schemas.microsoft.com/office/powerpoint/2010/main" val="139668747"/>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基本版） 目次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174072685"/>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13" name="Content Placeholder 3"/>
          <p:cNvSpPr>
            <a:spLocks noGrp="1"/>
          </p:cNvSpPr>
          <p:nvPr>
            <p:ph sz="quarter" idx="10"/>
          </p:nvPr>
        </p:nvSpPr>
        <p:spPr bwMode="gray">
          <a:xfrm>
            <a:off x="384923" y="1476000"/>
            <a:ext cx="4020923" cy="4824000"/>
          </a:xfrm>
          <a:prstGeom prst="rect">
            <a:avLst/>
          </a:prstGeom>
        </p:spPr>
        <p:txBody>
          <a:bodyPr/>
          <a:lstStyle>
            <a:lvl1pPr>
              <a:lnSpc>
                <a:spcPct val="110000"/>
              </a:lnSpc>
              <a:spcBef>
                <a:spcPts val="600"/>
              </a:spcBef>
              <a:tabLst>
                <a:tab pos="5448070" algn="r"/>
              </a:tabLst>
              <a:defRPr sz="1200">
                <a:latin typeface="+mn-lt"/>
                <a:ea typeface="+mn-ea"/>
                <a:cs typeface="+mn-cs"/>
                <a:sym typeface="+mn-lt"/>
              </a:defRPr>
            </a:lvl1pPr>
            <a:lvl2pPr>
              <a:lnSpc>
                <a:spcPct val="110000"/>
              </a:lnSpc>
              <a:spcBef>
                <a:spcPts val="600"/>
              </a:spcBef>
              <a:tabLst>
                <a:tab pos="5448070" algn="r"/>
              </a:tabLst>
              <a:defRPr sz="1200">
                <a:latin typeface="+mn-lt"/>
                <a:ea typeface="+mn-ea"/>
                <a:cs typeface="+mn-cs"/>
                <a:sym typeface="+mn-lt"/>
              </a:defRPr>
            </a:lvl2pPr>
            <a:lvl3pPr>
              <a:lnSpc>
                <a:spcPct val="110000"/>
              </a:lnSpc>
              <a:spcBef>
                <a:spcPts val="600"/>
              </a:spcBef>
              <a:tabLst>
                <a:tab pos="5448070" algn="r"/>
              </a:tabLst>
              <a:defRPr sz="1200">
                <a:latin typeface="+mn-lt"/>
                <a:ea typeface="+mn-ea"/>
                <a:cs typeface="+mn-cs"/>
                <a:sym typeface="+mn-lt"/>
              </a:defRPr>
            </a:lvl3pPr>
            <a:lvl4pPr>
              <a:lnSpc>
                <a:spcPct val="110000"/>
              </a:lnSpc>
              <a:spcBef>
                <a:spcPts val="600"/>
              </a:spcBef>
              <a:tabLst>
                <a:tab pos="5448070" algn="r"/>
              </a:tabLst>
              <a:defRPr sz="1200">
                <a:latin typeface="+mn-lt"/>
                <a:ea typeface="+mn-ea"/>
                <a:cs typeface="+mn-cs"/>
                <a:sym typeface="+mn-lt"/>
              </a:defRPr>
            </a:lvl4pPr>
            <a:lvl5pPr>
              <a:tabLst>
                <a:tab pos="544807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4738155" y="1476000"/>
            <a:ext cx="4020923" cy="4824000"/>
          </a:xfrm>
          <a:prstGeom prst="rect">
            <a:avLst/>
          </a:prstGeom>
        </p:spPr>
        <p:txBody>
          <a:bodyPr/>
          <a:lstStyle>
            <a:lvl1pPr>
              <a:lnSpc>
                <a:spcPct val="110000"/>
              </a:lnSpc>
              <a:spcBef>
                <a:spcPts val="600"/>
              </a:spcBef>
              <a:tabLst>
                <a:tab pos="5448070" algn="r"/>
              </a:tabLst>
              <a:defRPr sz="1200">
                <a:latin typeface="+mn-lt"/>
                <a:ea typeface="+mn-ea"/>
                <a:cs typeface="+mn-cs"/>
                <a:sym typeface="+mn-lt"/>
              </a:defRPr>
            </a:lvl1pPr>
            <a:lvl2pPr>
              <a:lnSpc>
                <a:spcPct val="110000"/>
              </a:lnSpc>
              <a:spcBef>
                <a:spcPts val="600"/>
              </a:spcBef>
              <a:tabLst>
                <a:tab pos="5448070" algn="r"/>
              </a:tabLst>
              <a:defRPr sz="1200">
                <a:latin typeface="+mn-lt"/>
                <a:ea typeface="+mn-ea"/>
                <a:cs typeface="+mn-cs"/>
                <a:sym typeface="+mn-lt"/>
              </a:defRPr>
            </a:lvl2pPr>
            <a:lvl3pPr>
              <a:lnSpc>
                <a:spcPct val="110000"/>
              </a:lnSpc>
              <a:spcBef>
                <a:spcPts val="600"/>
              </a:spcBef>
              <a:tabLst>
                <a:tab pos="5448070" algn="r"/>
              </a:tabLst>
              <a:defRPr sz="1200">
                <a:latin typeface="+mn-lt"/>
                <a:ea typeface="+mn-ea"/>
                <a:cs typeface="+mn-cs"/>
                <a:sym typeface="+mn-lt"/>
              </a:defRPr>
            </a:lvl3pPr>
            <a:lvl4pPr>
              <a:lnSpc>
                <a:spcPct val="110000"/>
              </a:lnSpc>
              <a:spcBef>
                <a:spcPts val="600"/>
              </a:spcBef>
              <a:tabLst>
                <a:tab pos="5448070" algn="r"/>
              </a:tabLst>
              <a:defRPr sz="1200">
                <a:latin typeface="+mn-lt"/>
                <a:ea typeface="+mn-ea"/>
                <a:cs typeface="+mn-cs"/>
                <a:sym typeface="+mn-lt"/>
              </a:defRPr>
            </a:lvl4pPr>
            <a:lvl5pPr>
              <a:tabLst>
                <a:tab pos="544807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p:nvPr>
        </p:nvSpPr>
        <p:spPr bwMode="gray"/>
        <p:txBody>
          <a:bodyPr vert="horz"/>
          <a:lstStyle>
            <a:lvl1pPr>
              <a:defRPr>
                <a:latin typeface="+mj-lt"/>
                <a:ea typeface="+mj-ea"/>
                <a:cs typeface="+mj-cs"/>
                <a:sym typeface="+mj-lt"/>
              </a:defRPr>
            </a:lvl1pPr>
          </a:lstStyle>
          <a:p>
            <a:r>
              <a:rPr kumimoji="1" lang="ja-JP" altLang="en-US"/>
              <a:t>マスター タイトルの書式設定</a:t>
            </a:r>
          </a:p>
        </p:txBody>
      </p:sp>
    </p:spTree>
    <p:extLst>
      <p:ext uri="{BB962C8B-B14F-4D97-AF65-F5344CB8AC3E}">
        <p14:creationId xmlns:p14="http://schemas.microsoft.com/office/powerpoint/2010/main" val="1725306201"/>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基本版） 白紙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742937077"/>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3" name="フッター プレースホルダー 2"/>
          <p:cNvSpPr>
            <a:spLocks noGrp="1"/>
          </p:cNvSpPr>
          <p:nvPr>
            <p:ph type="ftr" sz="quarter" idx="10"/>
          </p:nvPr>
        </p:nvSpPr>
        <p:spPr bwMode="gray"/>
        <p:txBody>
          <a:bodyPr/>
          <a:lstStyle>
            <a:lvl1pPr>
              <a:defRPr>
                <a:latin typeface="+mn-lt"/>
                <a:ea typeface="+mn-ea"/>
                <a:cs typeface="+mn-cs"/>
                <a:sym typeface="+mn-lt"/>
              </a:defRPr>
            </a:lvl1pPr>
          </a:lstStyle>
          <a:p>
            <a:endParaRPr lang="en-GB" altLang="en-GB"/>
          </a:p>
        </p:txBody>
      </p:sp>
      <p:sp>
        <p:nvSpPr>
          <p:cNvPr id="4" name="スライド番号プレースホルダー 3"/>
          <p:cNvSpPr>
            <a:spLocks noGrp="1"/>
          </p:cNvSpPr>
          <p:nvPr>
            <p:ph type="sldNum" sz="quarter" idx="11"/>
          </p:nvPr>
        </p:nvSpPr>
        <p:spPr bwMode="gray"/>
        <p:txBody>
          <a:bodyPr/>
          <a:lstStyle>
            <a:lvl1pPr>
              <a:defRPr>
                <a:latin typeface="+mn-lt"/>
                <a:ea typeface="+mn-ea"/>
                <a:cs typeface="+mn-cs"/>
                <a:sym typeface="+mn-lt"/>
              </a:defRPr>
            </a:lvl1pPr>
          </a:lstStyle>
          <a:p>
            <a:fld id="{AA5FCFE5-FE56-4EF1-80A8-07776887C2A1}" type="slidenum">
              <a:rPr lang="ja-JP" altLang="en-US" smtClean="0"/>
              <a:pPr/>
              <a:t>‹#›</a:t>
            </a:fld>
            <a:endParaRPr lang="ja-JP" altLang="en-US"/>
          </a:p>
        </p:txBody>
      </p:sp>
      <p:sp>
        <p:nvSpPr>
          <p:cNvPr id="6" name="テキスト プレースホルダー 5"/>
          <p:cNvSpPr>
            <a:spLocks noGrp="1"/>
          </p:cNvSpPr>
          <p:nvPr>
            <p:ph type="body" sz="quarter" idx="12"/>
          </p:nvPr>
        </p:nvSpPr>
        <p:spPr bwMode="gray">
          <a:xfrm>
            <a:off x="1747385" y="2340000"/>
            <a:ext cx="5649231" cy="2520000"/>
          </a:xfrm>
          <a:prstGeom prst="rect">
            <a:avLst/>
          </a:prstGeom>
        </p:spPr>
        <p:txBody>
          <a:bodyPr/>
          <a:lstStyle>
            <a:lvl1pPr>
              <a:defRPr>
                <a:latin typeface="+mn-lt"/>
                <a:ea typeface="+mn-ea"/>
                <a:cs typeface="+mn-cs"/>
                <a:sym typeface="+mn-lt"/>
              </a:defRPr>
            </a:lvl1pPr>
          </a:lstStyle>
          <a:p>
            <a:pPr lvl="0"/>
            <a:r>
              <a:rPr kumimoji="1" lang="ja-JP" altLang="en-US"/>
              <a:t>マスター テキストの書式設定</a:t>
            </a:r>
          </a:p>
        </p:txBody>
      </p:sp>
    </p:spTree>
    <p:extLst>
      <p:ext uri="{BB962C8B-B14F-4D97-AF65-F5344CB8AC3E}">
        <p14:creationId xmlns:p14="http://schemas.microsoft.com/office/powerpoint/2010/main" val="25142837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基本版） 中表紙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703628388"/>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950400" y="2232000"/>
            <a:ext cx="4785231" cy="432000"/>
          </a:xfrm>
          <a:prstGeom prst="rect">
            <a:avLst/>
          </a:prstGeom>
          <a:noFill/>
        </p:spPr>
        <p:txBody>
          <a:bodyPr wrap="square" lIns="0" rIns="0" anchor="t" anchorCtr="0">
            <a:noAutofit/>
          </a:bodyPr>
          <a:lstStyle>
            <a:lvl1pPr marL="0" indent="0" algn="l">
              <a:lnSpc>
                <a:spcPct val="100000"/>
              </a:lnSpc>
              <a:spcBef>
                <a:spcPts val="0"/>
              </a:spcBef>
              <a:buNone/>
              <a:defRPr sz="2800" b="1" baseline="0">
                <a:solidFill>
                  <a:schemeClr val="tx1"/>
                </a:solidFill>
                <a:latin typeface="+mn-lt"/>
                <a:ea typeface="+mn-ea"/>
                <a:cs typeface="+mn-cs"/>
                <a:sym typeface="+mn-lt"/>
              </a:defRPr>
            </a:lvl1pPr>
          </a:lstStyle>
          <a:p>
            <a:pPr lvl="0"/>
            <a:r>
              <a:rPr lang="ja-JP" altLang="en-US"/>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7" name="フッター プレースホルダ 6"/>
          <p:cNvSpPr>
            <a:spLocks noGrp="1"/>
          </p:cNvSpPr>
          <p:nvPr>
            <p:ph type="ftr" sz="quarter" idx="12"/>
          </p:nvPr>
        </p:nvSpPr>
        <p:spPr bwMode="gray"/>
        <p:txBody>
          <a:bodyPr/>
          <a:lstStyle>
            <a:lvl1pPr>
              <a:defRPr>
                <a:solidFill>
                  <a:schemeClr val="tx1"/>
                </a:solidFill>
                <a:latin typeface="+mn-lt"/>
                <a:ea typeface="+mn-ea"/>
                <a:cs typeface="+mn-cs"/>
                <a:sym typeface="+mn-lt"/>
              </a:defRPr>
            </a:lvl1pPr>
          </a:lstStyle>
          <a:p>
            <a:endParaRPr lang="en-GB" altLang="en-GB"/>
          </a:p>
        </p:txBody>
      </p:sp>
    </p:spTree>
    <p:extLst>
      <p:ext uri="{BB962C8B-B14F-4D97-AF65-F5344CB8AC3E}">
        <p14:creationId xmlns:p14="http://schemas.microsoft.com/office/powerpoint/2010/main" val="41393114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基本版） タイトルのみ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342878073"/>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latin typeface="+mn-lt"/>
                <a:ea typeface="+mn-ea"/>
                <a:cs typeface="+mn-cs"/>
                <a:sym typeface="+mn-lt"/>
              </a:defRPr>
            </a:lvl1pPr>
          </a:lstStyle>
          <a:p>
            <a:endParaRPr lang="en-GB" altLang="en-GB"/>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9" name="テキスト プレースホルダー 2"/>
          <p:cNvSpPr>
            <a:spLocks noGrp="1"/>
          </p:cNvSpPr>
          <p:nvPr>
            <p:ph type="body" sz="quarter" idx="15" hasCustomPrompt="1"/>
          </p:nvPr>
        </p:nvSpPr>
        <p:spPr bwMode="gray">
          <a:xfrm>
            <a:off x="384459" y="810000"/>
            <a:ext cx="4020923" cy="468000"/>
          </a:xfrm>
          <a:prstGeom prst="rect">
            <a:avLst/>
          </a:prstGeom>
        </p:spPr>
        <p:txBody>
          <a:bodyPr wrap="none" anchor="ctr">
            <a:noAutofit/>
          </a:bodyPr>
          <a:lstStyle>
            <a:lvl1pPr>
              <a:lnSpc>
                <a:spcPct val="100000"/>
              </a:lnSpc>
              <a:spcBef>
                <a:spcPts val="0"/>
              </a:spcBef>
              <a:defRPr sz="1600" b="1">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6" name="タイトル 5"/>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7808695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基本版） タイトルのみ_Header上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2216943565"/>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latin typeface="+mn-lt"/>
                <a:ea typeface="+mn-ea"/>
                <a:cs typeface="+mn-cs"/>
                <a:sym typeface="+mn-lt"/>
              </a:defRPr>
            </a:lvl1pPr>
          </a:lstStyle>
          <a:p>
            <a:endParaRPr lang="en-GB" altLang="en-GB"/>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9" name="テキスト プレースホルダー 2"/>
          <p:cNvSpPr>
            <a:spLocks noGrp="1"/>
          </p:cNvSpPr>
          <p:nvPr>
            <p:ph type="body" sz="quarter" idx="15" hasCustomPrompt="1"/>
          </p:nvPr>
        </p:nvSpPr>
        <p:spPr bwMode="gray">
          <a:xfrm>
            <a:off x="384923" y="180000"/>
            <a:ext cx="8374154" cy="360000"/>
          </a:xfrm>
          <a:prstGeom prst="rect">
            <a:avLst/>
          </a:prstGeom>
        </p:spPr>
        <p:txBody>
          <a:bodyPr wrap="none" anchor="t" anchorCtr="0">
            <a:noAutofit/>
          </a:bodyPr>
          <a:lstStyle>
            <a:lvl1pPr>
              <a:lnSpc>
                <a:spcPct val="100000"/>
              </a:lnSpc>
              <a:spcBef>
                <a:spcPts val="0"/>
              </a:spcBef>
              <a:defRPr sz="2101" b="1" baseline="0">
                <a:solidFill>
                  <a:schemeClr val="tx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6" name="タイトル 5"/>
          <p:cNvSpPr>
            <a:spLocks noGrp="1"/>
          </p:cNvSpPr>
          <p:nvPr>
            <p:ph type="title" hasCustomPrompt="1"/>
          </p:nvPr>
        </p:nvSpPr>
        <p:spPr bwMode="gray">
          <a:xfrm>
            <a:off x="384458" y="684000"/>
            <a:ext cx="8374154" cy="615600"/>
          </a:xfrm>
        </p:spPr>
        <p:txBody>
          <a:bodyPr vert="horz" anchor="t"/>
          <a:lstStyle>
            <a:lvl1pPr>
              <a:defRPr sz="1800" b="0" baseline="0">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32603585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617320607"/>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7" name="コンテンツ プレースホルダ 2"/>
          <p:cNvSpPr>
            <a:spLocks noGrp="1"/>
          </p:cNvSpPr>
          <p:nvPr>
            <p:ph idx="1"/>
          </p:nvPr>
        </p:nvSpPr>
        <p:spPr bwMode="gray">
          <a:xfrm>
            <a:off x="384459" y="1476000"/>
            <a:ext cx="4020923" cy="4824000"/>
          </a:xfrm>
          <a:prstGeom prst="rect">
            <a:avLst/>
          </a:prstGeom>
        </p:spPr>
        <p:txBody>
          <a:bodyPr/>
          <a:lstStyle>
            <a:lvl1pPr>
              <a:lnSpc>
                <a:spcPct val="110000"/>
              </a:lnSpc>
              <a:spcBef>
                <a:spcPts val="600"/>
              </a:spcBef>
              <a:buNone/>
              <a:defRPr sz="1200" baseline="0">
                <a:latin typeface="+mn-lt"/>
                <a:ea typeface="+mn-ea"/>
                <a:cs typeface="+mn-cs"/>
                <a:sym typeface="+mn-lt"/>
              </a:defRPr>
            </a:lvl1pPr>
            <a:lvl2pPr marL="179999" indent="-179999">
              <a:lnSpc>
                <a:spcPct val="110000"/>
              </a:lnSpc>
              <a:spcBef>
                <a:spcPts val="600"/>
              </a:spcBef>
              <a:buFont typeface="Wingdings" pitchFamily="2" charset="2"/>
              <a:buChar char="n"/>
              <a:defRPr sz="1200" baseline="0">
                <a:latin typeface="+mn-lt"/>
                <a:ea typeface="+mn-ea"/>
                <a:cs typeface="+mn-cs"/>
                <a:sym typeface="+mn-lt"/>
              </a:defRPr>
            </a:lvl2pPr>
            <a:lvl3pPr marL="359998" indent="-179999">
              <a:lnSpc>
                <a:spcPct val="110000"/>
              </a:lnSpc>
              <a:spcBef>
                <a:spcPts val="600"/>
              </a:spcBef>
              <a:buFont typeface="Wingdings" pitchFamily="2" charset="2"/>
              <a:buChar char="Ø"/>
              <a:defRPr sz="1200" baseline="0">
                <a:latin typeface="+mn-lt"/>
                <a:ea typeface="+mn-ea"/>
                <a:cs typeface="+mn-cs"/>
                <a:sym typeface="+mn-lt"/>
              </a:defRPr>
            </a:lvl3pPr>
            <a:lvl4pPr marL="503997" marR="0" indent="-143999" algn="l" defTabSz="989007" rtl="0" eaLnBrk="1" fontAlgn="auto" latinLnBrk="0" hangingPunct="1">
              <a:lnSpc>
                <a:spcPct val="110000"/>
              </a:lnSpc>
              <a:spcBef>
                <a:spcPts val="600"/>
              </a:spcBef>
              <a:spcAft>
                <a:spcPts val="0"/>
              </a:spcAft>
              <a:buClrTx/>
              <a:buSzTx/>
              <a:buFont typeface="Arial" pitchFamily="34" charset="0"/>
              <a:buChar char="•"/>
              <a:tabLst/>
              <a:defRPr sz="1200" baseline="0">
                <a:latin typeface="+mn-lt"/>
                <a:ea typeface="+mn-ea"/>
                <a:cs typeface="+mn-cs"/>
                <a:sym typeface="+mn-lt"/>
              </a:defRPr>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0822A2BF-4EE5-45F6-88E1-9AA10A8C672A}" type="slidenum">
              <a:rPr lang="ja-JP" altLang="en-US" smtClean="0"/>
              <a:pPr/>
              <a:t>‹#›</a:t>
            </a:fld>
            <a:endParaRPr lang="ja-JP" altLang="en-US"/>
          </a:p>
        </p:txBody>
      </p:sp>
      <p:sp>
        <p:nvSpPr>
          <p:cNvPr id="8" name="フッター プレースホルダ 7"/>
          <p:cNvSpPr>
            <a:spLocks noGrp="1"/>
          </p:cNvSpPr>
          <p:nvPr>
            <p:ph type="ftr" sz="quarter" idx="11"/>
          </p:nvPr>
        </p:nvSpPr>
        <p:spPr bwMode="gray"/>
        <p:txBody>
          <a:bodyPr/>
          <a:lstStyle>
            <a:lvl1pPr>
              <a:defRPr baseline="0">
                <a:solidFill>
                  <a:schemeClr val="tx1"/>
                </a:solidFill>
                <a:latin typeface="+mn-lt"/>
                <a:ea typeface="+mn-ea"/>
                <a:cs typeface="+mn-cs"/>
                <a:sym typeface="+mn-lt"/>
              </a:defRPr>
            </a:lvl1pPr>
          </a:lstStyle>
          <a:p>
            <a:endParaRPr lang="en-GB" altLang="en-GB"/>
          </a:p>
        </p:txBody>
      </p:sp>
      <p:sp>
        <p:nvSpPr>
          <p:cNvPr id="3" name="テキスト プレースホルダー 2"/>
          <p:cNvSpPr>
            <a:spLocks noGrp="1"/>
          </p:cNvSpPr>
          <p:nvPr>
            <p:ph type="body" sz="quarter" idx="12" hasCustomPrompt="1"/>
          </p:nvPr>
        </p:nvSpPr>
        <p:spPr bwMode="gray">
          <a:xfrm>
            <a:off x="384459" y="1008000"/>
            <a:ext cx="4020923" cy="468000"/>
          </a:xfrm>
          <a:prstGeom prst="rect">
            <a:avLst/>
          </a:prstGeom>
        </p:spPr>
        <p:txBody>
          <a:bodyPr wrap="none" anchor="ctr">
            <a:noAutofit/>
          </a:bodyPr>
          <a:lstStyle>
            <a:lvl1pPr>
              <a:lnSpc>
                <a:spcPct val="100000"/>
              </a:lnSpc>
              <a:spcBef>
                <a:spcPts val="0"/>
              </a:spcBef>
              <a:defRPr sz="1600"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33301042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532567543"/>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384459" y="1476000"/>
            <a:ext cx="4020923" cy="4824000"/>
          </a:xfrm>
          <a:prstGeom prst="rect">
            <a:avLst/>
          </a:prstGeom>
        </p:spPr>
        <p:txBody>
          <a:bodyPr/>
          <a:lstStyle>
            <a:lvl1pPr>
              <a:lnSpc>
                <a:spcPct val="110000"/>
              </a:lnSpc>
              <a:spcBef>
                <a:spcPts val="600"/>
              </a:spcBef>
              <a:buNone/>
              <a:defRPr sz="1200" baseline="0">
                <a:latin typeface="+mn-lt"/>
                <a:ea typeface="+mn-ea"/>
                <a:cs typeface="+mn-cs"/>
                <a:sym typeface="+mn-lt"/>
              </a:defRPr>
            </a:lvl1pPr>
            <a:lvl2pPr marL="179999" indent="-179999">
              <a:lnSpc>
                <a:spcPct val="110000"/>
              </a:lnSpc>
              <a:spcBef>
                <a:spcPts val="600"/>
              </a:spcBef>
              <a:buFont typeface="Wingdings" pitchFamily="2" charset="2"/>
              <a:buChar char="n"/>
              <a:defRPr sz="1200" baseline="0">
                <a:latin typeface="+mn-lt"/>
                <a:ea typeface="+mn-ea"/>
                <a:cs typeface="+mn-cs"/>
                <a:sym typeface="+mn-lt"/>
              </a:defRPr>
            </a:lvl2pPr>
            <a:lvl3pPr marL="359998" indent="-179999">
              <a:lnSpc>
                <a:spcPct val="110000"/>
              </a:lnSpc>
              <a:spcBef>
                <a:spcPts val="600"/>
              </a:spcBef>
              <a:buFont typeface="Wingdings" pitchFamily="2" charset="2"/>
              <a:buChar char="Ø"/>
              <a:defRPr sz="1200" baseline="0">
                <a:latin typeface="+mn-lt"/>
                <a:ea typeface="+mn-ea"/>
                <a:cs typeface="+mn-cs"/>
                <a:sym typeface="+mn-lt"/>
              </a:defRPr>
            </a:lvl3pPr>
            <a:lvl4pPr marL="503997" marR="0" indent="-143999" algn="l" defTabSz="989007" rtl="0" eaLnBrk="1" fontAlgn="auto" latinLnBrk="0" hangingPunct="1">
              <a:lnSpc>
                <a:spcPct val="110000"/>
              </a:lnSpc>
              <a:spcBef>
                <a:spcPts val="600"/>
              </a:spcBef>
              <a:spcAft>
                <a:spcPts val="0"/>
              </a:spcAft>
              <a:buClrTx/>
              <a:buSzTx/>
              <a:buFont typeface="Arial" pitchFamily="34" charset="0"/>
              <a:buChar char="•"/>
              <a:tabLst/>
              <a:defRPr sz="1200"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4737590" y="1476000"/>
            <a:ext cx="4020923" cy="4824000"/>
          </a:xfrm>
          <a:prstGeom prst="rect">
            <a:avLst/>
          </a:prstGeom>
        </p:spPr>
        <p:txBody>
          <a:bodyPr/>
          <a:lstStyle>
            <a:lvl1pPr>
              <a:lnSpc>
                <a:spcPct val="110000"/>
              </a:lnSpc>
              <a:spcBef>
                <a:spcPts val="600"/>
              </a:spcBef>
              <a:buNone/>
              <a:defRPr sz="1200" baseline="0">
                <a:latin typeface="+mn-lt"/>
                <a:ea typeface="+mn-ea"/>
                <a:cs typeface="+mn-cs"/>
                <a:sym typeface="+mn-lt"/>
              </a:defRPr>
            </a:lvl1pPr>
            <a:lvl2pPr marL="179999" indent="-179999">
              <a:lnSpc>
                <a:spcPct val="110000"/>
              </a:lnSpc>
              <a:spcBef>
                <a:spcPts val="600"/>
              </a:spcBef>
              <a:buFont typeface="Wingdings" pitchFamily="2" charset="2"/>
              <a:buChar char="n"/>
              <a:defRPr sz="1200" baseline="0">
                <a:latin typeface="+mn-lt"/>
                <a:ea typeface="+mn-ea"/>
                <a:cs typeface="+mn-cs"/>
                <a:sym typeface="+mn-lt"/>
              </a:defRPr>
            </a:lvl2pPr>
            <a:lvl3pPr marL="359998" indent="-179999">
              <a:lnSpc>
                <a:spcPct val="110000"/>
              </a:lnSpc>
              <a:spcBef>
                <a:spcPts val="600"/>
              </a:spcBef>
              <a:buFont typeface="Wingdings" pitchFamily="2" charset="2"/>
              <a:buChar char="Ø"/>
              <a:defRPr sz="1200" baseline="0">
                <a:latin typeface="+mn-lt"/>
                <a:ea typeface="+mn-ea"/>
                <a:cs typeface="+mn-cs"/>
                <a:sym typeface="+mn-lt"/>
              </a:defRPr>
            </a:lvl3pPr>
            <a:lvl4pPr marL="503997" indent="-143999">
              <a:lnSpc>
                <a:spcPct val="110000"/>
              </a:lnSpc>
              <a:spcBef>
                <a:spcPts val="600"/>
              </a:spcBef>
              <a:buFont typeface="Arial" pitchFamily="34" charset="0"/>
              <a:buChar char="•"/>
              <a:defRPr sz="1200"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p:txBody>
          <a:bodyPr/>
          <a:lstStyle>
            <a:lvl1pPr>
              <a:defRPr baseline="0">
                <a:solidFill>
                  <a:schemeClr val="tx1"/>
                </a:solidFill>
                <a:latin typeface="+mn-lt"/>
                <a:ea typeface="+mn-ea"/>
                <a:cs typeface="+mn-cs"/>
                <a:sym typeface="+mn-lt"/>
              </a:defRPr>
            </a:lvl1pPr>
          </a:lstStyle>
          <a:p>
            <a:fld id="{A3EB1B23-9AF8-425B-BAD7-B9FA00F18833}" type="slidenum">
              <a:rPr lang="ja-JP" altLang="en-US" smtClean="0"/>
              <a:pPr/>
              <a:t>‹#›</a:t>
            </a:fld>
            <a:endParaRPr lang="ja-JP" altLang="en-US"/>
          </a:p>
        </p:txBody>
      </p:sp>
      <p:sp>
        <p:nvSpPr>
          <p:cNvPr id="11" name="フッター プレースホルダ 10"/>
          <p:cNvSpPr>
            <a:spLocks noGrp="1"/>
          </p:cNvSpPr>
          <p:nvPr>
            <p:ph type="ftr" sz="quarter" idx="14"/>
          </p:nvPr>
        </p:nvSpPr>
        <p:spPr bwMode="gray"/>
        <p:txBody>
          <a:bodyPr/>
          <a:lstStyle>
            <a:lvl1pPr>
              <a:defRPr baseline="0">
                <a:solidFill>
                  <a:schemeClr val="tx1"/>
                </a:solidFill>
                <a:latin typeface="+mn-lt"/>
                <a:ea typeface="+mn-ea"/>
                <a:cs typeface="+mn-cs"/>
                <a:sym typeface="+mn-lt"/>
              </a:defRPr>
            </a:lvl1pPr>
          </a:lstStyle>
          <a:p>
            <a:endParaRPr lang="en-GB" altLang="en-GB"/>
          </a:p>
        </p:txBody>
      </p:sp>
      <p:sp>
        <p:nvSpPr>
          <p:cNvPr id="3" name="テキスト プレースホルダー 2"/>
          <p:cNvSpPr>
            <a:spLocks noGrp="1"/>
          </p:cNvSpPr>
          <p:nvPr>
            <p:ph type="body" sz="quarter" idx="15" hasCustomPrompt="1"/>
          </p:nvPr>
        </p:nvSpPr>
        <p:spPr bwMode="gray">
          <a:xfrm>
            <a:off x="384459" y="810000"/>
            <a:ext cx="4020923" cy="468000"/>
          </a:xfrm>
          <a:prstGeom prst="rect">
            <a:avLst/>
          </a:prstGeom>
        </p:spPr>
        <p:txBody>
          <a:bodyPr wrap="none" anchor="ctr">
            <a:noAutofit/>
          </a:bodyPr>
          <a:lstStyle>
            <a:lvl1pPr>
              <a:lnSpc>
                <a:spcPct val="100000"/>
              </a:lnSpc>
              <a:spcBef>
                <a:spcPts val="0"/>
              </a:spcBef>
              <a:defRPr sz="1600"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13" name="テキスト プレースホルダー 2"/>
          <p:cNvSpPr>
            <a:spLocks noGrp="1"/>
          </p:cNvSpPr>
          <p:nvPr>
            <p:ph type="body" sz="quarter" idx="16" hasCustomPrompt="1"/>
          </p:nvPr>
        </p:nvSpPr>
        <p:spPr bwMode="gray">
          <a:xfrm>
            <a:off x="4737590" y="810000"/>
            <a:ext cx="4020923" cy="468000"/>
          </a:xfrm>
          <a:prstGeom prst="rect">
            <a:avLst/>
          </a:prstGeom>
        </p:spPr>
        <p:txBody>
          <a:bodyPr wrap="none" anchor="ctr">
            <a:noAutofit/>
          </a:bodyPr>
          <a:lstStyle>
            <a:lvl1pPr>
              <a:lnSpc>
                <a:spcPct val="100000"/>
              </a:lnSpc>
              <a:spcBef>
                <a:spcPts val="0"/>
              </a:spcBef>
              <a:defRPr sz="1600"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2876982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基本版） コンテンツ全面_レベル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340504874"/>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6" name="コンテンツ プレースホルダ 2"/>
          <p:cNvSpPr>
            <a:spLocks noGrp="1"/>
          </p:cNvSpPr>
          <p:nvPr>
            <p:ph idx="1"/>
          </p:nvPr>
        </p:nvSpPr>
        <p:spPr bwMode="gray">
          <a:xfrm>
            <a:off x="384922" y="1476000"/>
            <a:ext cx="8374154" cy="4824000"/>
          </a:xfrm>
          <a:prstGeom prst="rect">
            <a:avLst/>
          </a:prstGeom>
        </p:spPr>
        <p:txBody>
          <a:bodyPr/>
          <a:lstStyle>
            <a:lvl1pPr>
              <a:lnSpc>
                <a:spcPct val="110000"/>
              </a:lnSpc>
              <a:spcBef>
                <a:spcPts val="600"/>
              </a:spcBef>
              <a:buFont typeface="Arial" pitchFamily="34" charset="0"/>
              <a:buNone/>
              <a:defRPr sz="1200" baseline="0">
                <a:latin typeface="+mn-lt"/>
                <a:ea typeface="+mn-ea"/>
                <a:cs typeface="+mn-cs"/>
                <a:sym typeface="+mn-lt"/>
              </a:defRPr>
            </a:lvl1pPr>
            <a:lvl2pPr marL="179999" indent="-179999">
              <a:lnSpc>
                <a:spcPct val="110000"/>
              </a:lnSpc>
              <a:spcBef>
                <a:spcPts val="600"/>
              </a:spcBef>
              <a:buFont typeface="Wingdings" pitchFamily="2" charset="2"/>
              <a:buChar char="n"/>
              <a:defRPr sz="1200" baseline="0">
                <a:latin typeface="+mn-lt"/>
                <a:ea typeface="+mn-ea"/>
                <a:cs typeface="+mn-cs"/>
                <a:sym typeface="+mn-lt"/>
              </a:defRPr>
            </a:lvl2pPr>
            <a:lvl3pPr marL="359998" indent="-179999">
              <a:lnSpc>
                <a:spcPct val="110000"/>
              </a:lnSpc>
              <a:spcBef>
                <a:spcPts val="600"/>
              </a:spcBef>
              <a:buFont typeface="Wingdings" pitchFamily="2" charset="2"/>
              <a:buChar char="Ø"/>
              <a:defRPr sz="1200" baseline="0">
                <a:latin typeface="+mn-lt"/>
                <a:ea typeface="+mn-ea"/>
                <a:cs typeface="+mn-cs"/>
                <a:sym typeface="+mn-lt"/>
              </a:defRPr>
            </a:lvl3pPr>
            <a:lvl4pPr marL="503997" indent="-143999">
              <a:lnSpc>
                <a:spcPct val="110000"/>
              </a:lnSpc>
              <a:spcBef>
                <a:spcPts val="600"/>
              </a:spcBef>
              <a:buFont typeface="Arial" pitchFamily="34" charset="0"/>
              <a:buChar char="•"/>
              <a:defRPr sz="1200"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543A0986-838B-4D2A-A95C-8CB1738263FE}" type="slidenum">
              <a:rPr lang="ja-JP" altLang="en-US" smtClean="0"/>
              <a:pPr/>
              <a:t>‹#›</a:t>
            </a:fld>
            <a:endParaRPr lang="ja-JP" altLang="en-US"/>
          </a:p>
        </p:txBody>
      </p:sp>
      <p:sp>
        <p:nvSpPr>
          <p:cNvPr id="10" name="フッター プレースホルダ 9"/>
          <p:cNvSpPr>
            <a:spLocks noGrp="1"/>
          </p:cNvSpPr>
          <p:nvPr>
            <p:ph type="ftr" sz="quarter" idx="11"/>
          </p:nvPr>
        </p:nvSpPr>
        <p:spPr bwMode="gray"/>
        <p:txBody>
          <a:bodyPr/>
          <a:lstStyle>
            <a:lvl1pPr>
              <a:defRPr baseline="0">
                <a:solidFill>
                  <a:schemeClr val="tx1"/>
                </a:solidFill>
                <a:latin typeface="+mn-lt"/>
                <a:ea typeface="+mn-ea"/>
                <a:cs typeface="+mn-cs"/>
                <a:sym typeface="+mn-lt"/>
              </a:defRPr>
            </a:lvl1pPr>
          </a:lstStyle>
          <a:p>
            <a:endParaRPr lang="en-GB" altLang="en-GB"/>
          </a:p>
        </p:txBody>
      </p:sp>
      <p:sp>
        <p:nvSpPr>
          <p:cNvPr id="8" name="テキスト プレースホルダー 2"/>
          <p:cNvSpPr>
            <a:spLocks noGrp="1"/>
          </p:cNvSpPr>
          <p:nvPr>
            <p:ph type="body" sz="quarter" idx="15" hasCustomPrompt="1"/>
          </p:nvPr>
        </p:nvSpPr>
        <p:spPr bwMode="gray">
          <a:xfrm>
            <a:off x="384459" y="1008000"/>
            <a:ext cx="4020923" cy="468000"/>
          </a:xfrm>
          <a:prstGeom prst="rect">
            <a:avLst/>
          </a:prstGeom>
        </p:spPr>
        <p:txBody>
          <a:bodyPr wrap="none" anchor="ctr">
            <a:noAutofit/>
          </a:bodyPr>
          <a:lstStyle>
            <a:lvl1pPr>
              <a:lnSpc>
                <a:spcPct val="100000"/>
              </a:lnSpc>
              <a:spcBef>
                <a:spcPts val="0"/>
              </a:spcBef>
              <a:defRPr sz="1600"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3" name="タイトル 2"/>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2470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基本版） 中表紙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703628388"/>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950400" y="2232000"/>
            <a:ext cx="4785231" cy="432000"/>
          </a:xfrm>
          <a:prstGeom prst="rect">
            <a:avLst/>
          </a:prstGeom>
          <a:noFill/>
        </p:spPr>
        <p:txBody>
          <a:bodyPr wrap="square" lIns="0" rIns="0" anchor="t" anchorCtr="0">
            <a:noAutofit/>
          </a:bodyPr>
          <a:lstStyle>
            <a:lvl1pPr marL="0" indent="0" algn="l">
              <a:lnSpc>
                <a:spcPct val="100000"/>
              </a:lnSpc>
              <a:spcBef>
                <a:spcPts val="0"/>
              </a:spcBef>
              <a:buNone/>
              <a:defRPr sz="2800" b="1" baseline="0">
                <a:solidFill>
                  <a:schemeClr val="tx1"/>
                </a:solidFill>
                <a:latin typeface="+mn-lt"/>
                <a:ea typeface="+mn-ea"/>
                <a:cs typeface="+mn-cs"/>
                <a:sym typeface="+mn-lt"/>
              </a:defRPr>
            </a:lvl1pPr>
          </a:lstStyle>
          <a:p>
            <a:pPr lvl="0"/>
            <a:r>
              <a:rPr lang="ja-JP" altLang="en-US"/>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7" name="フッター プレースホルダ 6"/>
          <p:cNvSpPr>
            <a:spLocks noGrp="1"/>
          </p:cNvSpPr>
          <p:nvPr>
            <p:ph type="ftr" sz="quarter" idx="12"/>
          </p:nvPr>
        </p:nvSpPr>
        <p:spPr bwMode="gray"/>
        <p:txBody>
          <a:bodyPr/>
          <a:lstStyle>
            <a:lvl1pPr>
              <a:defRPr>
                <a:solidFill>
                  <a:schemeClr val="tx1"/>
                </a:solidFill>
                <a:latin typeface="+mn-lt"/>
                <a:ea typeface="+mn-ea"/>
                <a:cs typeface="+mn-cs"/>
                <a:sym typeface="+mn-lt"/>
              </a:defRPr>
            </a:lvl1pPr>
          </a:lstStyle>
          <a:p>
            <a:endParaRPr lang="en-GB" altLang="en-GB"/>
          </a:p>
        </p:txBody>
      </p:sp>
    </p:spTree>
    <p:extLst>
      <p:ext uri="{BB962C8B-B14F-4D97-AF65-F5344CB8AC3E}">
        <p14:creationId xmlns:p14="http://schemas.microsoft.com/office/powerpoint/2010/main" val="42130249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白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833531087"/>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14" name="テキスト プレースホルダー 13">
            <a:extLst>
              <a:ext uri="{FF2B5EF4-FFF2-40B4-BE49-F238E27FC236}">
                <a16:creationId xmlns:a16="http://schemas.microsoft.com/office/drawing/2014/main" id="{4D4831B1-A04A-42C3-BD52-942B25744B6D}"/>
              </a:ext>
            </a:extLst>
          </p:cNvPr>
          <p:cNvSpPr>
            <a:spLocks noGrp="1"/>
          </p:cNvSpPr>
          <p:nvPr>
            <p:ph type="body" sz="quarter" idx="10"/>
          </p:nvPr>
        </p:nvSpPr>
        <p:spPr bwMode="gray">
          <a:xfrm>
            <a:off x="385477" y="6336131"/>
            <a:ext cx="6480000" cy="127727"/>
          </a:xfrm>
        </p:spPr>
        <p:txBody>
          <a:bodyPr anchor="b" anchorCtr="0">
            <a:spAutoFit/>
          </a:bodyPr>
          <a:lstStyle>
            <a:lvl1pPr>
              <a:defRPr sz="799">
                <a:latin typeface="+mn-lt"/>
                <a:ea typeface="+mn-ea"/>
                <a:cs typeface="+mn-cs"/>
              </a:defRPr>
            </a:lvl1pPr>
          </a:lstStyle>
          <a:p>
            <a:pPr lvl="0"/>
            <a:r>
              <a:rPr kumimoji="1" lang="ja-JP" altLang="en-US"/>
              <a:t>マスター テキストの書式設定</a:t>
            </a:r>
          </a:p>
        </p:txBody>
      </p:sp>
      <p:pic>
        <p:nvPicPr>
          <p:cNvPr id="18" name="図 17">
            <a:extLst>
              <a:ext uri="{FF2B5EF4-FFF2-40B4-BE49-F238E27FC236}">
                <a16:creationId xmlns:a16="http://schemas.microsoft.com/office/drawing/2014/main" id="{7F14F7E8-2C42-4BD2-8B4C-7C658763AB7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385477" y="432000"/>
            <a:ext cx="1728000" cy="587972"/>
          </a:xfrm>
          <a:prstGeom prst="rect">
            <a:avLst/>
          </a:prstGeom>
        </p:spPr>
      </p:pic>
      <p:sp>
        <p:nvSpPr>
          <p:cNvPr id="8" name="Text Box 37">
            <a:extLst>
              <a:ext uri="{FF2B5EF4-FFF2-40B4-BE49-F238E27FC236}">
                <a16:creationId xmlns:a16="http://schemas.microsoft.com/office/drawing/2014/main" id="{D6BA3D81-CAD1-43DC-A531-54F7C4DC8DF8}"/>
              </a:ext>
            </a:extLst>
          </p:cNvPr>
          <p:cNvSpPr txBox="1">
            <a:spLocks noChangeArrowheads="1"/>
          </p:cNvSpPr>
          <p:nvPr userDrawn="1"/>
        </p:nvSpPr>
        <p:spPr bwMode="gray">
          <a:xfrm>
            <a:off x="385478" y="6588000"/>
            <a:ext cx="4020923"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799" kern="1200">
                <a:solidFill>
                  <a:schemeClr val="tx1"/>
                </a:solidFill>
                <a:latin typeface="+mn-lt"/>
                <a:ea typeface="+mn-ea"/>
                <a:cs typeface="+mn-cs"/>
                <a:sym typeface="+mn-lt"/>
              </a:rPr>
              <a:t>© 2022. For information, contact Deloitte Tohmatsu Group.</a:t>
            </a:r>
          </a:p>
        </p:txBody>
      </p:sp>
      <p:pic>
        <p:nvPicPr>
          <p:cNvPr id="4" name="図 3" descr="ロゴ, 会社名&#10;&#10;自動的に生成された説明">
            <a:extLst>
              <a:ext uri="{FF2B5EF4-FFF2-40B4-BE49-F238E27FC236}">
                <a16:creationId xmlns:a16="http://schemas.microsoft.com/office/drawing/2014/main" id="{784D5B73-DF9C-49AC-94A2-96EF6F33C255}"/>
              </a:ext>
            </a:extLst>
          </p:cNvPr>
          <p:cNvPicPr>
            <a:picLocks noChangeAspect="1"/>
          </p:cNvPicPr>
          <p:nvPr userDrawn="1"/>
        </p:nvPicPr>
        <p:blipFill>
          <a:blip r:embed="rId6"/>
          <a:stretch>
            <a:fillRect/>
          </a:stretch>
        </p:blipFill>
        <p:spPr bwMode="gray">
          <a:xfrm>
            <a:off x="7431624" y="5472505"/>
            <a:ext cx="1329231" cy="873777"/>
          </a:xfrm>
          <a:prstGeom prst="rect">
            <a:avLst/>
          </a:prstGeom>
        </p:spPr>
      </p:pic>
    </p:spTree>
    <p:extLst>
      <p:ext uri="{BB962C8B-B14F-4D97-AF65-F5344CB8AC3E}">
        <p14:creationId xmlns:p14="http://schemas.microsoft.com/office/powerpoint/2010/main" val="368273913"/>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黒_A4">
    <p:bg bwMode="gray">
      <p:bgPr>
        <a:solidFill>
          <a:schemeClr val="tx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2424861181"/>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7422644" y="6517423"/>
            <a:ext cx="1402628" cy="251479"/>
          </a:xfrm>
          <a:prstGeom prst="rect">
            <a:avLst/>
          </a:prstGeom>
          <a:noFill/>
        </p:spPr>
        <p:txBody>
          <a:bodyPr wrap="none" lIns="0" tIns="0" rIns="0" bIns="0" rtlCol="0">
            <a:spAutoFit/>
          </a:bodyPr>
          <a:lstStyle/>
          <a:p>
            <a:pPr algn="l">
              <a:lnSpc>
                <a:spcPts val="950"/>
              </a:lnSpc>
            </a:pPr>
            <a:r>
              <a:rPr kumimoji="1" lang="en-US" altLang="ja-JP" sz="799">
                <a:solidFill>
                  <a:schemeClr val="bg1"/>
                </a:solidFill>
                <a:latin typeface="+mn-lt"/>
                <a:ea typeface="+mn-ea"/>
                <a:cs typeface="+mn-cs"/>
                <a:sym typeface="+mn-lt"/>
              </a:rPr>
              <a:t>Member of</a:t>
            </a:r>
            <a:br>
              <a:rPr kumimoji="1" lang="en-US" altLang="ja-JP" sz="799">
                <a:solidFill>
                  <a:schemeClr val="bg1"/>
                </a:solidFill>
                <a:latin typeface="+mn-lt"/>
                <a:ea typeface="+mn-ea"/>
                <a:cs typeface="+mn-cs"/>
                <a:sym typeface="+mn-lt"/>
              </a:rPr>
            </a:br>
            <a:r>
              <a:rPr kumimoji="1" lang="en-US" altLang="ja-JP" sz="799" b="1">
                <a:solidFill>
                  <a:schemeClr val="bg1"/>
                </a:solidFill>
                <a:latin typeface="+mn-lt"/>
                <a:ea typeface="+mn-ea"/>
                <a:cs typeface="+mn-cs"/>
                <a:sym typeface="+mn-lt"/>
              </a:rPr>
              <a:t>Deloitte </a:t>
            </a:r>
            <a:r>
              <a:rPr kumimoji="1" lang="en-US" altLang="ja-JP" sz="799" b="1" err="1">
                <a:solidFill>
                  <a:schemeClr val="bg1"/>
                </a:solidFill>
                <a:latin typeface="+mn-lt"/>
                <a:ea typeface="+mn-ea"/>
                <a:cs typeface="+mn-cs"/>
                <a:sym typeface="+mn-lt"/>
              </a:rPr>
              <a:t>Touche</a:t>
            </a:r>
            <a:r>
              <a:rPr kumimoji="1" lang="en-US" altLang="ja-JP" sz="799" b="1">
                <a:solidFill>
                  <a:schemeClr val="bg1"/>
                </a:solidFill>
                <a:latin typeface="+mn-lt"/>
                <a:ea typeface="+mn-ea"/>
                <a:cs typeface="+mn-cs"/>
                <a:sym typeface="+mn-lt"/>
              </a:rPr>
              <a:t> Tohmatsu Limited</a:t>
            </a:r>
            <a:endParaRPr kumimoji="1" lang="ja-JP" altLang="en-US" sz="799" b="1">
              <a:solidFill>
                <a:schemeClr val="bg1"/>
              </a:solidFill>
              <a:latin typeface="+mn-lt"/>
              <a:ea typeface="+mn-ea"/>
              <a:cs typeface="+mn-cs"/>
              <a:sym typeface="+mn-lt"/>
            </a:endParaRPr>
          </a:p>
        </p:txBody>
      </p:sp>
      <p:sp>
        <p:nvSpPr>
          <p:cNvPr id="11" name="テキスト プレースホルダー 13">
            <a:extLst>
              <a:ext uri="{FF2B5EF4-FFF2-40B4-BE49-F238E27FC236}">
                <a16:creationId xmlns:a16="http://schemas.microsoft.com/office/drawing/2014/main" id="{EC10764A-D9E5-4773-9998-E6E340EF200C}"/>
              </a:ext>
            </a:extLst>
          </p:cNvPr>
          <p:cNvSpPr>
            <a:spLocks noGrp="1"/>
          </p:cNvSpPr>
          <p:nvPr>
            <p:ph type="body" sz="quarter" idx="10"/>
          </p:nvPr>
        </p:nvSpPr>
        <p:spPr bwMode="gray">
          <a:xfrm>
            <a:off x="385477" y="6336131"/>
            <a:ext cx="6480000" cy="127727"/>
          </a:xfrm>
        </p:spPr>
        <p:txBody>
          <a:bodyPr anchor="b" anchorCtr="0">
            <a:spAutoFit/>
          </a:bodyPr>
          <a:lstStyle>
            <a:lvl1pPr>
              <a:defRPr sz="799">
                <a:solidFill>
                  <a:schemeClr val="bg1"/>
                </a:solidFill>
                <a:latin typeface="+mn-lt"/>
                <a:ea typeface="+mn-ea"/>
                <a:cs typeface="+mn-cs"/>
              </a:defRPr>
            </a:lvl1pPr>
          </a:lstStyle>
          <a:p>
            <a:pPr lvl="0"/>
            <a:r>
              <a:rPr kumimoji="1" lang="ja-JP" altLang="en-US"/>
              <a:t>マスター テキストの書式設定</a:t>
            </a:r>
          </a:p>
        </p:txBody>
      </p:sp>
      <p:pic>
        <p:nvPicPr>
          <p:cNvPr id="13" name="図 12">
            <a:extLst>
              <a:ext uri="{FF2B5EF4-FFF2-40B4-BE49-F238E27FC236}">
                <a16:creationId xmlns:a16="http://schemas.microsoft.com/office/drawing/2014/main" id="{08C8D089-6B7B-4D22-A423-606FF0A072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385478" y="432000"/>
            <a:ext cx="1726572" cy="586800"/>
          </a:xfrm>
          <a:prstGeom prst="rect">
            <a:avLst/>
          </a:prstGeom>
        </p:spPr>
      </p:pic>
      <p:sp>
        <p:nvSpPr>
          <p:cNvPr id="8" name="Text Box 37">
            <a:extLst>
              <a:ext uri="{FF2B5EF4-FFF2-40B4-BE49-F238E27FC236}">
                <a16:creationId xmlns:a16="http://schemas.microsoft.com/office/drawing/2014/main" id="{8ECAF025-B44C-4744-8C34-DBC751A55D36}"/>
              </a:ext>
            </a:extLst>
          </p:cNvPr>
          <p:cNvSpPr txBox="1">
            <a:spLocks noChangeArrowheads="1"/>
          </p:cNvSpPr>
          <p:nvPr userDrawn="1"/>
        </p:nvSpPr>
        <p:spPr bwMode="gray">
          <a:xfrm>
            <a:off x="385478" y="6588000"/>
            <a:ext cx="4020923"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799" kern="1200">
                <a:solidFill>
                  <a:schemeClr val="bg1"/>
                </a:solidFill>
                <a:latin typeface="+mn-lt"/>
                <a:ea typeface="+mn-ea"/>
                <a:cs typeface="+mn-cs"/>
                <a:sym typeface="+mn-lt"/>
              </a:rPr>
              <a:t>© 2022. For information, contact Deloitte Tohmatsu Group.</a:t>
            </a:r>
          </a:p>
        </p:txBody>
      </p:sp>
      <p:pic>
        <p:nvPicPr>
          <p:cNvPr id="6" name="図 5" descr="ロゴ, 会社名&#10;&#10;自動的に生成された説明">
            <a:extLst>
              <a:ext uri="{FF2B5EF4-FFF2-40B4-BE49-F238E27FC236}">
                <a16:creationId xmlns:a16="http://schemas.microsoft.com/office/drawing/2014/main" id="{EA662424-EC38-41B4-918D-98953BBCEA84}"/>
              </a:ext>
            </a:extLst>
          </p:cNvPr>
          <p:cNvPicPr>
            <a:picLocks noChangeAspect="1"/>
          </p:cNvPicPr>
          <p:nvPr userDrawn="1"/>
        </p:nvPicPr>
        <p:blipFill>
          <a:blip r:embed="rId6"/>
          <a:stretch>
            <a:fillRect/>
          </a:stretch>
        </p:blipFill>
        <p:spPr bwMode="gray">
          <a:xfrm>
            <a:off x="7431624" y="5472500"/>
            <a:ext cx="1329231" cy="873777"/>
          </a:xfrm>
          <a:prstGeom prst="rect">
            <a:avLst/>
          </a:prstGeom>
        </p:spPr>
      </p:pic>
    </p:spTree>
    <p:extLst>
      <p:ext uri="{BB962C8B-B14F-4D97-AF65-F5344CB8AC3E}">
        <p14:creationId xmlns:p14="http://schemas.microsoft.com/office/powerpoint/2010/main" val="6180955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白_トーマツロゴ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553073670"/>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7422644" y="6517423"/>
            <a:ext cx="1402628" cy="251479"/>
          </a:xfrm>
          <a:prstGeom prst="rect">
            <a:avLst/>
          </a:prstGeom>
          <a:noFill/>
        </p:spPr>
        <p:txBody>
          <a:bodyPr wrap="none" lIns="0" tIns="0" rIns="0" bIns="0" rtlCol="0">
            <a:spAutoFit/>
          </a:bodyPr>
          <a:lstStyle/>
          <a:p>
            <a:pPr algn="l">
              <a:lnSpc>
                <a:spcPts val="950"/>
              </a:lnSpc>
            </a:pPr>
            <a:r>
              <a:rPr kumimoji="1" lang="en-US" altLang="ja-JP" sz="799">
                <a:latin typeface="+mn-lt"/>
                <a:ea typeface="+mn-ea"/>
                <a:cs typeface="+mn-cs"/>
                <a:sym typeface="+mn-lt"/>
              </a:rPr>
              <a:t>Member of</a:t>
            </a:r>
            <a:br>
              <a:rPr kumimoji="1" lang="en-US" altLang="ja-JP" sz="799">
                <a:latin typeface="+mn-lt"/>
                <a:ea typeface="+mn-ea"/>
                <a:cs typeface="+mn-cs"/>
                <a:sym typeface="+mn-lt"/>
              </a:rPr>
            </a:br>
            <a:r>
              <a:rPr kumimoji="1" lang="en-US" altLang="ja-JP" sz="799" b="1">
                <a:latin typeface="+mn-lt"/>
                <a:ea typeface="+mn-ea"/>
                <a:cs typeface="+mn-cs"/>
                <a:sym typeface="+mn-lt"/>
              </a:rPr>
              <a:t>Deloitte </a:t>
            </a:r>
            <a:r>
              <a:rPr kumimoji="1" lang="en-US" altLang="ja-JP" sz="799" b="1" err="1">
                <a:latin typeface="+mn-lt"/>
                <a:ea typeface="+mn-ea"/>
                <a:cs typeface="+mn-cs"/>
                <a:sym typeface="+mn-lt"/>
              </a:rPr>
              <a:t>Touche</a:t>
            </a:r>
            <a:r>
              <a:rPr kumimoji="1" lang="en-US" altLang="ja-JP" sz="799" b="1">
                <a:latin typeface="+mn-lt"/>
                <a:ea typeface="+mn-ea"/>
                <a:cs typeface="+mn-cs"/>
                <a:sym typeface="+mn-lt"/>
              </a:rPr>
              <a:t> Tohmatsu Limited</a:t>
            </a:r>
            <a:endParaRPr kumimoji="1" lang="ja-JP" altLang="en-US" sz="799" b="1">
              <a:latin typeface="+mn-lt"/>
              <a:ea typeface="+mn-ea"/>
              <a:cs typeface="+mn-cs"/>
              <a:sym typeface="+mn-lt"/>
            </a:endParaRPr>
          </a:p>
        </p:txBody>
      </p:sp>
      <p:sp>
        <p:nvSpPr>
          <p:cNvPr id="10" name="テキスト プレースホルダー 13">
            <a:extLst>
              <a:ext uri="{FF2B5EF4-FFF2-40B4-BE49-F238E27FC236}">
                <a16:creationId xmlns:a16="http://schemas.microsoft.com/office/drawing/2014/main" id="{8D7302B4-C3B2-43C1-A9E9-2DFB590FF1E9}"/>
              </a:ext>
            </a:extLst>
          </p:cNvPr>
          <p:cNvSpPr>
            <a:spLocks noGrp="1"/>
          </p:cNvSpPr>
          <p:nvPr>
            <p:ph type="body" sz="quarter" idx="10"/>
          </p:nvPr>
        </p:nvSpPr>
        <p:spPr bwMode="gray">
          <a:xfrm>
            <a:off x="385477" y="6336131"/>
            <a:ext cx="6480000" cy="127727"/>
          </a:xfrm>
        </p:spPr>
        <p:txBody>
          <a:bodyPr anchor="b" anchorCtr="0">
            <a:spAutoFit/>
          </a:bodyPr>
          <a:lstStyle>
            <a:lvl1pPr>
              <a:defRPr sz="799">
                <a:latin typeface="+mn-lt"/>
                <a:ea typeface="+mn-ea"/>
                <a:cs typeface="+mn-cs"/>
              </a:defRPr>
            </a:lvl1pPr>
          </a:lstStyle>
          <a:p>
            <a:pPr lvl="0"/>
            <a:r>
              <a:rPr kumimoji="1" lang="ja-JP" altLang="en-US"/>
              <a:t>マスター テキストの書式設定</a:t>
            </a:r>
          </a:p>
        </p:txBody>
      </p:sp>
      <p:pic>
        <p:nvPicPr>
          <p:cNvPr id="13" name="図 12">
            <a:extLst>
              <a:ext uri="{FF2B5EF4-FFF2-40B4-BE49-F238E27FC236}">
                <a16:creationId xmlns:a16="http://schemas.microsoft.com/office/drawing/2014/main" id="{881D215A-DF31-4FC4-A706-4B6A3613D03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bwMode="gray">
          <a:xfrm>
            <a:off x="384458" y="431005"/>
            <a:ext cx="3182572" cy="586800"/>
          </a:xfrm>
          <a:prstGeom prst="rect">
            <a:avLst/>
          </a:prstGeom>
          <a:noFill/>
          <a:ln>
            <a:noFill/>
          </a:ln>
        </p:spPr>
      </p:pic>
      <p:sp>
        <p:nvSpPr>
          <p:cNvPr id="8" name="Text Box 37">
            <a:extLst>
              <a:ext uri="{FF2B5EF4-FFF2-40B4-BE49-F238E27FC236}">
                <a16:creationId xmlns:a16="http://schemas.microsoft.com/office/drawing/2014/main" id="{5FB43949-A16F-4CF9-89FA-2868A80FA4F7}"/>
              </a:ext>
            </a:extLst>
          </p:cNvPr>
          <p:cNvSpPr txBox="1">
            <a:spLocks noChangeArrowheads="1"/>
          </p:cNvSpPr>
          <p:nvPr userDrawn="1"/>
        </p:nvSpPr>
        <p:spPr bwMode="gray">
          <a:xfrm>
            <a:off x="385478" y="6588000"/>
            <a:ext cx="4020923"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799" kern="1200">
                <a:solidFill>
                  <a:schemeClr val="tx1"/>
                </a:solidFill>
                <a:latin typeface="+mn-lt"/>
                <a:ea typeface="+mn-ea"/>
                <a:cs typeface="+mn-cs"/>
                <a:sym typeface="+mn-lt"/>
              </a:rPr>
              <a:t>© 2022. For information, contact Deloitte Tohmatsu Group.</a:t>
            </a:r>
          </a:p>
        </p:txBody>
      </p:sp>
      <p:pic>
        <p:nvPicPr>
          <p:cNvPr id="12" name="図 11" descr="ロゴ, 会社名&#10;&#10;自動的に生成された説明">
            <a:extLst>
              <a:ext uri="{FF2B5EF4-FFF2-40B4-BE49-F238E27FC236}">
                <a16:creationId xmlns:a16="http://schemas.microsoft.com/office/drawing/2014/main" id="{4770B572-0E41-4F38-9C69-20D76FA470AF}"/>
              </a:ext>
            </a:extLst>
          </p:cNvPr>
          <p:cNvPicPr>
            <a:picLocks noChangeAspect="1"/>
          </p:cNvPicPr>
          <p:nvPr userDrawn="1"/>
        </p:nvPicPr>
        <p:blipFill>
          <a:blip r:embed="rId6"/>
          <a:stretch>
            <a:fillRect/>
          </a:stretch>
        </p:blipFill>
        <p:spPr bwMode="gray">
          <a:xfrm>
            <a:off x="7431624" y="5472505"/>
            <a:ext cx="1329231" cy="873777"/>
          </a:xfrm>
          <a:prstGeom prst="rect">
            <a:avLst/>
          </a:prstGeom>
        </p:spPr>
      </p:pic>
    </p:spTree>
    <p:extLst>
      <p:ext uri="{BB962C8B-B14F-4D97-AF65-F5344CB8AC3E}">
        <p14:creationId xmlns:p14="http://schemas.microsoft.com/office/powerpoint/2010/main" val="31014842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黒_トーマツロゴ_A4">
    <p:bg bwMode="gray">
      <p:bgPr>
        <a:solidFill>
          <a:schemeClr val="tx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664182136"/>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7422644" y="6517423"/>
            <a:ext cx="1402628" cy="251479"/>
          </a:xfrm>
          <a:prstGeom prst="rect">
            <a:avLst/>
          </a:prstGeom>
          <a:noFill/>
        </p:spPr>
        <p:txBody>
          <a:bodyPr wrap="none" lIns="0" tIns="0" rIns="0" bIns="0" rtlCol="0">
            <a:spAutoFit/>
          </a:bodyPr>
          <a:lstStyle/>
          <a:p>
            <a:pPr algn="l">
              <a:lnSpc>
                <a:spcPts val="950"/>
              </a:lnSpc>
            </a:pPr>
            <a:r>
              <a:rPr kumimoji="1" lang="en-US" altLang="ja-JP" sz="799">
                <a:solidFill>
                  <a:schemeClr val="bg1"/>
                </a:solidFill>
                <a:latin typeface="+mn-lt"/>
                <a:ea typeface="+mn-ea"/>
                <a:cs typeface="+mn-cs"/>
                <a:sym typeface="+mn-lt"/>
              </a:rPr>
              <a:t>Member of</a:t>
            </a:r>
            <a:br>
              <a:rPr kumimoji="1" lang="en-US" altLang="ja-JP" sz="799">
                <a:solidFill>
                  <a:schemeClr val="bg1"/>
                </a:solidFill>
                <a:latin typeface="+mn-lt"/>
                <a:ea typeface="+mn-ea"/>
                <a:cs typeface="+mn-cs"/>
                <a:sym typeface="+mn-lt"/>
              </a:rPr>
            </a:br>
            <a:r>
              <a:rPr kumimoji="1" lang="en-US" altLang="ja-JP" sz="799" b="1">
                <a:solidFill>
                  <a:schemeClr val="bg1"/>
                </a:solidFill>
                <a:latin typeface="+mn-lt"/>
                <a:ea typeface="+mn-ea"/>
                <a:cs typeface="+mn-cs"/>
                <a:sym typeface="+mn-lt"/>
              </a:rPr>
              <a:t>Deloitte </a:t>
            </a:r>
            <a:r>
              <a:rPr kumimoji="1" lang="en-US" altLang="ja-JP" sz="799" b="1" err="1">
                <a:solidFill>
                  <a:schemeClr val="bg1"/>
                </a:solidFill>
                <a:latin typeface="+mn-lt"/>
                <a:ea typeface="+mn-ea"/>
                <a:cs typeface="+mn-cs"/>
                <a:sym typeface="+mn-lt"/>
              </a:rPr>
              <a:t>Touche</a:t>
            </a:r>
            <a:r>
              <a:rPr kumimoji="1" lang="en-US" altLang="ja-JP" sz="799" b="1">
                <a:solidFill>
                  <a:schemeClr val="bg1"/>
                </a:solidFill>
                <a:latin typeface="+mn-lt"/>
                <a:ea typeface="+mn-ea"/>
                <a:cs typeface="+mn-cs"/>
                <a:sym typeface="+mn-lt"/>
              </a:rPr>
              <a:t> Tohmatsu Limited</a:t>
            </a:r>
            <a:endParaRPr kumimoji="1" lang="ja-JP" altLang="en-US" sz="799" b="1">
              <a:solidFill>
                <a:schemeClr val="bg1"/>
              </a:solidFill>
              <a:latin typeface="+mn-lt"/>
              <a:ea typeface="+mn-ea"/>
              <a:cs typeface="+mn-cs"/>
              <a:sym typeface="+mn-lt"/>
            </a:endParaRPr>
          </a:p>
        </p:txBody>
      </p:sp>
      <p:sp>
        <p:nvSpPr>
          <p:cNvPr id="10" name="テキスト プレースホルダー 13">
            <a:extLst>
              <a:ext uri="{FF2B5EF4-FFF2-40B4-BE49-F238E27FC236}">
                <a16:creationId xmlns:a16="http://schemas.microsoft.com/office/drawing/2014/main" id="{98ED7F2A-D8F8-44B8-9950-656D3B6AC777}"/>
              </a:ext>
            </a:extLst>
          </p:cNvPr>
          <p:cNvSpPr>
            <a:spLocks noGrp="1"/>
          </p:cNvSpPr>
          <p:nvPr>
            <p:ph type="body" sz="quarter" idx="10"/>
          </p:nvPr>
        </p:nvSpPr>
        <p:spPr bwMode="gray">
          <a:xfrm>
            <a:off x="385477" y="6336131"/>
            <a:ext cx="6480000" cy="127727"/>
          </a:xfrm>
        </p:spPr>
        <p:txBody>
          <a:bodyPr anchor="b" anchorCtr="0">
            <a:spAutoFit/>
          </a:bodyPr>
          <a:lstStyle>
            <a:lvl1pPr>
              <a:defRPr sz="799">
                <a:solidFill>
                  <a:schemeClr val="bg1"/>
                </a:solidFill>
                <a:latin typeface="+mn-lt"/>
                <a:ea typeface="+mn-ea"/>
                <a:cs typeface="+mn-cs"/>
              </a:defRPr>
            </a:lvl1pPr>
          </a:lstStyle>
          <a:p>
            <a:pPr lvl="0"/>
            <a:r>
              <a:rPr kumimoji="1" lang="ja-JP" altLang="en-US"/>
              <a:t>マスター テキストの書式設定</a:t>
            </a:r>
          </a:p>
        </p:txBody>
      </p:sp>
      <p:pic>
        <p:nvPicPr>
          <p:cNvPr id="13" name="図 12">
            <a:extLst>
              <a:ext uri="{FF2B5EF4-FFF2-40B4-BE49-F238E27FC236}">
                <a16:creationId xmlns:a16="http://schemas.microsoft.com/office/drawing/2014/main" id="{66211CF3-AF55-4BB2-ABA6-DFDFA3C5155C}"/>
              </a:ext>
            </a:extLst>
          </p:cNvPr>
          <p:cNvPicPr>
            <a:picLocks noChangeAspect="1"/>
          </p:cNvPicPr>
          <p:nvPr userDrawn="1"/>
        </p:nvPicPr>
        <p:blipFill rotWithShape="1">
          <a:blip r:embed="rId5">
            <a:extLst>
              <a:ext uri="{28A0092B-C50C-407E-A947-70E740481C1C}">
                <a14:useLocalDpi xmlns:a14="http://schemas.microsoft.com/office/drawing/2010/main" val="0"/>
              </a:ext>
            </a:extLst>
          </a:blip>
          <a:stretch/>
        </p:blipFill>
        <p:spPr bwMode="gray">
          <a:xfrm>
            <a:off x="385477" y="432000"/>
            <a:ext cx="3184567" cy="586076"/>
          </a:xfrm>
          <a:prstGeom prst="rect">
            <a:avLst/>
          </a:prstGeom>
        </p:spPr>
      </p:pic>
      <p:sp>
        <p:nvSpPr>
          <p:cNvPr id="9" name="Text Box 37">
            <a:extLst>
              <a:ext uri="{FF2B5EF4-FFF2-40B4-BE49-F238E27FC236}">
                <a16:creationId xmlns:a16="http://schemas.microsoft.com/office/drawing/2014/main" id="{97296455-89ED-4F08-B776-BE18D4C8DF8F}"/>
              </a:ext>
            </a:extLst>
          </p:cNvPr>
          <p:cNvSpPr txBox="1">
            <a:spLocks noChangeArrowheads="1"/>
          </p:cNvSpPr>
          <p:nvPr userDrawn="1"/>
        </p:nvSpPr>
        <p:spPr bwMode="gray">
          <a:xfrm>
            <a:off x="385478" y="6588000"/>
            <a:ext cx="4020923"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799" kern="1200">
                <a:solidFill>
                  <a:schemeClr val="bg1"/>
                </a:solidFill>
                <a:latin typeface="+mn-lt"/>
                <a:ea typeface="+mn-ea"/>
                <a:cs typeface="+mn-cs"/>
                <a:sym typeface="+mn-lt"/>
              </a:rPr>
              <a:t>© 2022. For information, contact Deloitte Tohmatsu Group.</a:t>
            </a:r>
          </a:p>
        </p:txBody>
      </p:sp>
      <p:pic>
        <p:nvPicPr>
          <p:cNvPr id="12" name="図 11" descr="ロゴ, 会社名&#10;&#10;自動的に生成された説明">
            <a:extLst>
              <a:ext uri="{FF2B5EF4-FFF2-40B4-BE49-F238E27FC236}">
                <a16:creationId xmlns:a16="http://schemas.microsoft.com/office/drawing/2014/main" id="{D2BBA463-2249-4A4A-80B9-2AD354819623}"/>
              </a:ext>
            </a:extLst>
          </p:cNvPr>
          <p:cNvPicPr>
            <a:picLocks noChangeAspect="1"/>
          </p:cNvPicPr>
          <p:nvPr userDrawn="1"/>
        </p:nvPicPr>
        <p:blipFill>
          <a:blip r:embed="rId6"/>
          <a:stretch>
            <a:fillRect/>
          </a:stretch>
        </p:blipFill>
        <p:spPr bwMode="gray">
          <a:xfrm>
            <a:off x="7431624" y="5472500"/>
            <a:ext cx="1329231" cy="873777"/>
          </a:xfrm>
          <a:prstGeom prst="rect">
            <a:avLst/>
          </a:prstGeom>
        </p:spPr>
      </p:pic>
    </p:spTree>
    <p:extLst>
      <p:ext uri="{BB962C8B-B14F-4D97-AF65-F5344CB8AC3E}">
        <p14:creationId xmlns:p14="http://schemas.microsoft.com/office/powerpoint/2010/main" val="12879432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_（補足版） タイトルのみ_Proposal">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name="think-cell スライド" r:id="rId3" imgW="470" imgH="472" progId="TCLayout.ActiveDocument.1">
                  <p:embed/>
                </p:oleObj>
              </mc:Choice>
              <mc:Fallback>
                <p:oleObj name="think-cell スライド" r:id="rId3" imgW="470" imgH="472" progId="TCLayout.ActiveDocument.1">
                  <p:embed/>
                  <p:pic>
                    <p:nvPicPr>
                      <p:cNvPr id="3" name="オブジェクト 2" hidden="1"/>
                      <p:cNvPicPr/>
                      <p:nvPr/>
                    </p:nvPicPr>
                    <p:blipFill>
                      <a:blip r:embed="rId4"/>
                      <a:stretch>
                        <a:fillRect/>
                      </a:stretch>
                    </p:blipFill>
                    <p:spPr>
                      <a:xfrm>
                        <a:off x="1467" y="1591"/>
                        <a:ext cx="1465" cy="1587"/>
                      </a:xfrm>
                      <a:prstGeom prst="rect">
                        <a:avLst/>
                      </a:prstGeom>
                    </p:spPr>
                  </p:pic>
                </p:oleObj>
              </mc:Fallback>
            </mc:AlternateContent>
          </a:graphicData>
        </a:graphic>
      </p:graphicFrame>
      <p:sp>
        <p:nvSpPr>
          <p:cNvPr id="5" name="テキスト プレースホルダ 5"/>
          <p:cNvSpPr>
            <a:spLocks noGrp="1"/>
          </p:cNvSpPr>
          <p:nvPr>
            <p:ph type="body" sz="quarter" idx="14" hasCustomPrompt="1"/>
          </p:nvPr>
        </p:nvSpPr>
        <p:spPr bwMode="gray">
          <a:xfrm>
            <a:off x="383262" y="552387"/>
            <a:ext cx="8377477" cy="297647"/>
          </a:xfrm>
          <a:prstGeom prst="rect">
            <a:avLst/>
          </a:prstGeom>
          <a:solidFill>
            <a:schemeClr val="accent3">
              <a:lumMod val="20000"/>
              <a:lumOff val="80000"/>
            </a:schemeClr>
          </a:solidFill>
        </p:spPr>
        <p:txBody>
          <a:bodyPr lIns="90000" tIns="46800" rIns="90000" bIns="46800" anchor="t">
            <a:spAutoFit/>
          </a:bodyPr>
          <a:lstStyle>
            <a:lvl1pPr marL="285749" indent="-285749">
              <a:spcBef>
                <a:spcPts val="0"/>
              </a:spcBef>
              <a:buFont typeface="Wingdings" panose="05000000000000000000" pitchFamily="2" charset="2"/>
              <a:buChar char="ü"/>
              <a:defRPr sz="1200" baseline="0">
                <a:solidFill>
                  <a:schemeClr val="tx1"/>
                </a:solidFill>
                <a:latin typeface="メイリオ" panose="020B0604030504040204" pitchFamily="50" charset="-128"/>
                <a:ea typeface="メイリオ" panose="020B0604030504040204" pitchFamily="50" charset="-128"/>
                <a:cs typeface="Arial" pitchFamily="34" charset="0"/>
              </a:defRPr>
            </a:lvl1pPr>
          </a:lstStyle>
          <a:p>
            <a:pPr lvl="0"/>
            <a:r>
              <a:rPr kumimoji="1" lang="ja-JP" altLang="en-US"/>
              <a:t>補足文を入力（キーメッセージを補足する内容＜</a:t>
            </a:r>
            <a:r>
              <a:rPr kumimoji="1" lang="en-US" altLang="ja-JP"/>
              <a:t>2</a:t>
            </a:r>
            <a:r>
              <a:rPr kumimoji="1" lang="ja-JP" altLang="en-US"/>
              <a:t>行以内＞）</a:t>
            </a:r>
          </a:p>
        </p:txBody>
      </p:sp>
      <p:sp>
        <p:nvSpPr>
          <p:cNvPr id="8" name="テキスト プレースホルダー 7"/>
          <p:cNvSpPr>
            <a:spLocks noGrp="1"/>
          </p:cNvSpPr>
          <p:nvPr>
            <p:ph type="body" sz="quarter" idx="15" hasCustomPrompt="1"/>
          </p:nvPr>
        </p:nvSpPr>
        <p:spPr bwMode="gray">
          <a:xfrm>
            <a:off x="384923" y="1019360"/>
            <a:ext cx="4020923"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a:xfrm>
            <a:off x="1108" y="0"/>
            <a:ext cx="9141785" cy="532800"/>
          </a:xfrm>
          <a:solidFill>
            <a:srgbClr val="333399"/>
          </a:solidFill>
        </p:spPr>
        <p:txBody>
          <a:bodyPr/>
          <a:lstStyle>
            <a:lvl1pPr algn="ctr">
              <a:defRPr>
                <a:solidFill>
                  <a:schemeClr val="bg1"/>
                </a:solidFill>
              </a:defRPr>
            </a:lvl1pPr>
          </a:lstStyle>
          <a:p>
            <a:r>
              <a:rPr lang="ja-JP" altLang="en-US" noProof="0"/>
              <a:t>キーメッセージを入力（本スライドで一番伝えたいこと＜名詞止め・体言止め不可＞）</a:t>
            </a:r>
            <a:endParaRPr kumimoji="1" lang="ja-JP" altLang="en-US"/>
          </a:p>
        </p:txBody>
      </p:sp>
      <p:sp>
        <p:nvSpPr>
          <p:cNvPr id="9" name="フッター プレースホルダ 6"/>
          <p:cNvSpPr>
            <a:spLocks noGrp="1"/>
          </p:cNvSpPr>
          <p:nvPr>
            <p:ph type="ftr" sz="quarter" idx="12"/>
          </p:nvPr>
        </p:nvSpPr>
        <p:spPr bwMode="gray">
          <a:xfrm>
            <a:off x="651324" y="6588000"/>
            <a:ext cx="3755077" cy="169200"/>
          </a:xfrm>
        </p:spPr>
        <p:txBody>
          <a:bodyPr/>
          <a:lstStyle>
            <a:lvl1pPr>
              <a:defRPr>
                <a:solidFill>
                  <a:schemeClr val="tx1"/>
                </a:solidFill>
              </a:defRPr>
            </a:lvl1pPr>
          </a:lstStyle>
          <a:p>
            <a:endParaRPr lang="en-GB" altLang="en-GB"/>
          </a:p>
        </p:txBody>
      </p:sp>
      <p:sp>
        <p:nvSpPr>
          <p:cNvPr id="10" name="スライド番号プレースホルダ 4">
            <a:extLst>
              <a:ext uri="{FF2B5EF4-FFF2-40B4-BE49-F238E27FC236}">
                <a16:creationId xmlns:a16="http://schemas.microsoft.com/office/drawing/2014/main" id="{8F005022-43AD-48A8-8374-4CF7812E5BB1}"/>
              </a:ext>
            </a:extLst>
          </p:cNvPr>
          <p:cNvSpPr>
            <a:spLocks noGrp="1"/>
          </p:cNvSpPr>
          <p:nvPr>
            <p:ph type="sldNum" sz="quarter" idx="11"/>
          </p:nvPr>
        </p:nvSpPr>
        <p:spPr bwMode="gray">
          <a:xfrm>
            <a:off x="385477" y="6588000"/>
            <a:ext cx="166154" cy="169200"/>
          </a:xfrm>
        </p:spPr>
        <p:txBody>
          <a:bodyPr/>
          <a:lstStyle>
            <a:lvl1pPr>
              <a:defRPr>
                <a:solidFill>
                  <a:schemeClr val="tx1"/>
                </a:solidFill>
              </a:defRPr>
            </a:lvl1pPr>
          </a:lstStyle>
          <a:p>
            <a:fld id="{AA5FCFE5-FE56-4EF1-80A8-07776887C2A1}" type="slidenum">
              <a:rPr lang="ja-JP" altLang="en-US" smtClean="0"/>
              <a:pPr/>
              <a:t>‹#›</a:t>
            </a:fld>
            <a:endParaRPr lang="ja-JP" altLang="en-US"/>
          </a:p>
        </p:txBody>
      </p:sp>
    </p:spTree>
    <p:extLst>
      <p:ext uri="{BB962C8B-B14F-4D97-AF65-F5344CB8AC3E}">
        <p14:creationId xmlns:p14="http://schemas.microsoft.com/office/powerpoint/2010/main" val="36928469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基本版） コンテンツ全面_レベル_16:9">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FF2D0448-4F15-4870-89C3-54C24DB3DF3D}"/>
              </a:ext>
            </a:extLst>
          </p:cNvPr>
          <p:cNvGraphicFramePr>
            <a:graphicFrameLocks noChangeAspect="1"/>
          </p:cNvGraphicFramePr>
          <p:nvPr userDrawn="1">
            <p:custDataLst>
              <p:tags r:id="rId1"/>
            </p:custDataLst>
            <p:extLst>
              <p:ext uri="{D42A27DB-BD31-4B8C-83A1-F6EECF244321}">
                <p14:modId xmlns:p14="http://schemas.microsoft.com/office/powerpoint/2010/main" val="3222413601"/>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2" name="オブジェクト 1" hidden="1">
                        <a:extLst>
                          <a:ext uri="{FF2B5EF4-FFF2-40B4-BE49-F238E27FC236}">
                            <a16:creationId xmlns:a16="http://schemas.microsoft.com/office/drawing/2014/main" id="{FF2D0448-4F15-4870-89C3-54C24DB3DF3D}"/>
                          </a:ext>
                        </a:extLst>
                      </p:cNvPr>
                      <p:cNvPicPr/>
                      <p:nvPr/>
                    </p:nvPicPr>
                    <p:blipFill>
                      <a:blip r:embed="rId4"/>
                      <a:stretch>
                        <a:fillRect/>
                      </a:stretch>
                    </p:blipFill>
                    <p:spPr>
                      <a:xfrm>
                        <a:off x="1192" y="1588"/>
                        <a:ext cx="1191" cy="1588"/>
                      </a:xfrm>
                      <a:prstGeom prst="rect">
                        <a:avLst/>
                      </a:prstGeom>
                    </p:spPr>
                  </p:pic>
                </p:oleObj>
              </mc:Fallback>
            </mc:AlternateContent>
          </a:graphicData>
        </a:graphic>
      </p:graphicFrame>
      <p:sp>
        <p:nvSpPr>
          <p:cNvPr id="6" name="コンテンツ プレースホルダ 2"/>
          <p:cNvSpPr>
            <a:spLocks noGrp="1"/>
          </p:cNvSpPr>
          <p:nvPr>
            <p:ph idx="1"/>
          </p:nvPr>
        </p:nvSpPr>
        <p:spPr bwMode="gray">
          <a:xfrm>
            <a:off x="360000" y="1476000"/>
            <a:ext cx="8424000" cy="4824000"/>
          </a:xfrm>
          <a:prstGeom prst="rect">
            <a:avLst/>
          </a:prstGeom>
        </p:spPr>
        <p:txBody>
          <a:bodyPr/>
          <a:lstStyle>
            <a:lvl1pPr>
              <a:lnSpc>
                <a:spcPct val="110000"/>
              </a:lnSpc>
              <a:spcBef>
                <a:spcPts val="487"/>
              </a:spcBef>
              <a:buFont typeface="Arial" pitchFamily="34" charset="0"/>
              <a:buNone/>
              <a:defRPr sz="1300" baseline="0">
                <a:latin typeface="+mn-lt"/>
                <a:ea typeface="+mn-ea"/>
                <a:cs typeface="+mn-cs"/>
              </a:defRPr>
            </a:lvl1pPr>
            <a:lvl2pPr marL="204749" indent="-204749">
              <a:lnSpc>
                <a:spcPct val="110000"/>
              </a:lnSpc>
              <a:spcBef>
                <a:spcPts val="487"/>
              </a:spcBef>
              <a:buFont typeface="Wingdings" pitchFamily="2" charset="2"/>
              <a:buChar char="n"/>
              <a:defRPr sz="1300" baseline="0">
                <a:latin typeface="+mn-lt"/>
                <a:ea typeface="+mn-ea"/>
                <a:cs typeface="+mn-cs"/>
              </a:defRPr>
            </a:lvl2pPr>
            <a:lvl3pPr marL="409497" indent="-204749">
              <a:lnSpc>
                <a:spcPct val="110000"/>
              </a:lnSpc>
              <a:spcBef>
                <a:spcPts val="487"/>
              </a:spcBef>
              <a:buFont typeface="Wingdings" pitchFamily="2" charset="2"/>
              <a:buChar char="Ø"/>
              <a:defRPr sz="1300" baseline="0">
                <a:latin typeface="+mn-lt"/>
                <a:ea typeface="+mn-ea"/>
                <a:cs typeface="+mn-cs"/>
              </a:defRPr>
            </a:lvl3pPr>
            <a:lvl4pPr marL="555747" indent="-146249">
              <a:lnSpc>
                <a:spcPct val="110000"/>
              </a:lnSpc>
              <a:spcBef>
                <a:spcPts val="487"/>
              </a:spcBef>
              <a:buFont typeface="Arial" pitchFamily="34" charset="0"/>
              <a:buChar char="•"/>
              <a:defRPr sz="1300" baseline="0">
                <a:latin typeface="+mn-lt"/>
                <a:ea typeface="+mn-ea"/>
                <a:cs typeface="+mn-cs"/>
              </a:defRPr>
            </a:lvl4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p:txBody>
      </p:sp>
      <p:sp>
        <p:nvSpPr>
          <p:cNvPr id="9" name="スライド番号プレースホルダ 8"/>
          <p:cNvSpPr>
            <a:spLocks noGrp="1"/>
          </p:cNvSpPr>
          <p:nvPr>
            <p:ph type="sldNum" sz="quarter" idx="10"/>
          </p:nvPr>
        </p:nvSpPr>
        <p:spPr bwMode="gray"/>
        <p:txBody>
          <a:bodyPr/>
          <a:lstStyle>
            <a:lvl1pPr>
              <a:defRPr baseline="0">
                <a:solidFill>
                  <a:schemeClr val="tx1"/>
                </a:solidFill>
                <a:latin typeface="+mn-lt"/>
                <a:cs typeface="+mn-cs"/>
              </a:defRPr>
            </a:lvl1pPr>
          </a:lstStyle>
          <a:p>
            <a:fld id="{543A0986-838B-4D2A-A95C-8CB1738263FE}" type="slidenum">
              <a:rPr lang="ja-JP" altLang="en-US" smtClean="0"/>
              <a:pPr/>
              <a:t>‹#›</a:t>
            </a:fld>
            <a:endParaRPr lang="ja-JP" altLang="en-US"/>
          </a:p>
        </p:txBody>
      </p:sp>
      <p:sp>
        <p:nvSpPr>
          <p:cNvPr id="10" name="フッター プレースホルダ 9"/>
          <p:cNvSpPr>
            <a:spLocks noGrp="1"/>
          </p:cNvSpPr>
          <p:nvPr>
            <p:ph type="ftr" sz="quarter" idx="11"/>
          </p:nvPr>
        </p:nvSpPr>
        <p:spPr bwMode="gray"/>
        <p:txBody>
          <a:bodyPr/>
          <a:lstStyle>
            <a:lvl1pPr>
              <a:defRPr baseline="0">
                <a:solidFill>
                  <a:schemeClr val="tx1"/>
                </a:solidFill>
                <a:latin typeface="+mn-lt"/>
                <a:cs typeface="+mn-cs"/>
              </a:defRPr>
            </a:lvl1pPr>
          </a:lstStyle>
          <a:p>
            <a:r>
              <a:rPr lang="en-GB" altLang="en-GB"/>
              <a:t>DT</a:t>
            </a:r>
          </a:p>
        </p:txBody>
      </p:sp>
      <p:sp>
        <p:nvSpPr>
          <p:cNvPr id="8" name="テキスト プレースホルダー 2"/>
          <p:cNvSpPr>
            <a:spLocks noGrp="1"/>
          </p:cNvSpPr>
          <p:nvPr>
            <p:ph type="body" sz="quarter" idx="15" hasCustomPrompt="1"/>
          </p:nvPr>
        </p:nvSpPr>
        <p:spPr bwMode="gray">
          <a:xfrm>
            <a:off x="360000" y="1008000"/>
            <a:ext cx="4077000" cy="468000"/>
          </a:xfrm>
          <a:prstGeom prst="rect">
            <a:avLst/>
          </a:prstGeom>
        </p:spPr>
        <p:txBody>
          <a:bodyPr vert="horz" wrap="none" lIns="0" tIns="0" rIns="0" bIns="0" rtlCol="0" anchor="ctr">
            <a:noAutofit/>
          </a:bodyPr>
          <a:lstStyle>
            <a:lvl1pPr>
              <a:defRPr lang="ja-JP" altLang="en-US" sz="1462" b="1" baseline="0" dirty="0">
                <a:solidFill>
                  <a:schemeClr val="accent1"/>
                </a:solidFill>
                <a:latin typeface="+mn-lt"/>
                <a:cs typeface="+mn-cs"/>
              </a:defRPr>
            </a:lvl1pPr>
          </a:lstStyle>
          <a:p>
            <a:pPr lvl="0">
              <a:lnSpc>
                <a:spcPct val="100000"/>
              </a:lnSpc>
              <a:spcBef>
                <a:spcPts val="0"/>
              </a:spcBef>
            </a:pPr>
            <a:r>
              <a:rPr kumimoji="1" lang="en-US" altLang="ja-JP"/>
              <a:t>Header</a:t>
            </a:r>
            <a:r>
              <a:rPr kumimoji="1" lang="ja-JP" altLang="en-US"/>
              <a:t>を入力（スライドタイトル）</a:t>
            </a:r>
          </a:p>
        </p:txBody>
      </p:sp>
      <p:sp>
        <p:nvSpPr>
          <p:cNvPr id="3" name="タイトル 2"/>
          <p:cNvSpPr>
            <a:spLocks noGrp="1"/>
          </p:cNvSpPr>
          <p:nvPr>
            <p:ph type="title" hasCustomPrompt="1"/>
          </p:nvPr>
        </p:nvSpPr>
        <p:spPr bwMode="gray">
          <a:xfrm>
            <a:off x="360000" y="108000"/>
            <a:ext cx="8424000" cy="738000"/>
          </a:xfrm>
        </p:spPr>
        <p:txBody>
          <a:bodyPr vert="horz"/>
          <a:lstStyle>
            <a:lvl1pPr>
              <a:defRPr>
                <a:cs typeface="+mj-cs"/>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1393016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161387" y="6444003"/>
            <a:ext cx="607539" cy="169277"/>
          </a:xfrm>
        </p:spPr>
        <p:txBody>
          <a:bodyPr/>
          <a:lstStyle/>
          <a:p>
            <a:fld id="{793D677D-0EC1-4D63-B558-9801CB0011BC}" type="datetime1">
              <a:rPr kumimoji="1" lang="ja-JP" altLang="en-US" smtClean="0"/>
              <a:t>2026/3/18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AA9AA2E-CF83-44C6-9D55-1121138F6839}" type="slidenum">
              <a:rPr kumimoji="1" lang="ja-JP" altLang="en-US" smtClean="0"/>
              <a:t>‹#›</a:t>
            </a:fld>
            <a:endParaRPr kumimoji="1" lang="ja-JP" altLang="en-US"/>
          </a:p>
        </p:txBody>
      </p:sp>
    </p:spTree>
    <p:extLst>
      <p:ext uri="{BB962C8B-B14F-4D97-AF65-F5344CB8AC3E}">
        <p14:creationId xmlns:p14="http://schemas.microsoft.com/office/powerpoint/2010/main" val="3630038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cSld name="1_（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467" y="1591"/>
                        <a:ext cx="1465"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385478" y="5040003"/>
            <a:ext cx="4187077"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385478" y="5652003"/>
            <a:ext cx="4187077"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0" indent="0" algn="ctr">
              <a:buNone/>
              <a:defRPr sz="2167"/>
            </a:lvl2pPr>
            <a:lvl3pPr marL="990559" indent="0" algn="ctr">
              <a:buNone/>
              <a:defRPr sz="1950"/>
            </a:lvl3pPr>
            <a:lvl4pPr marL="1485837" indent="0" algn="ctr">
              <a:buNone/>
              <a:defRPr sz="1733"/>
            </a:lvl4pPr>
            <a:lvl5pPr marL="1981115" indent="0" algn="ctr">
              <a:buNone/>
              <a:defRPr sz="1733"/>
            </a:lvl5pPr>
            <a:lvl6pPr marL="2476396" indent="0" algn="ctr">
              <a:buNone/>
              <a:defRPr sz="1733"/>
            </a:lvl6pPr>
            <a:lvl7pPr marL="2971675" indent="0" algn="ctr">
              <a:buNone/>
              <a:defRPr sz="1733"/>
            </a:lvl7pPr>
            <a:lvl8pPr marL="3466953" indent="0" algn="ctr">
              <a:buNone/>
              <a:defRPr sz="1733"/>
            </a:lvl8pPr>
            <a:lvl9pPr marL="3962233"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385477" y="6408001"/>
            <a:ext cx="4187077"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572001" y="396000"/>
            <a:ext cx="4187077"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a:t>クライアント社名</a:t>
            </a:r>
          </a:p>
        </p:txBody>
      </p:sp>
    </p:spTree>
    <p:extLst>
      <p:ext uri="{BB962C8B-B14F-4D97-AF65-F5344CB8AC3E}">
        <p14:creationId xmlns:p14="http://schemas.microsoft.com/office/powerpoint/2010/main" val="1390067413"/>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82153D9-35BD-489A-B7F6-16871B8747B3}"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077A46-654A-4D3E-903E-B0AFD65B3020}" type="slidenum">
              <a:rPr kumimoji="1" lang="ja-JP" altLang="en-US" smtClean="0"/>
              <a:t>‹#›</a:t>
            </a:fld>
            <a:endParaRPr kumimoji="1" lang="ja-JP" altLang="en-US"/>
          </a:p>
        </p:txBody>
      </p:sp>
    </p:spTree>
    <p:extLst>
      <p:ext uri="{BB962C8B-B14F-4D97-AF65-F5344CB8AC3E}">
        <p14:creationId xmlns:p14="http://schemas.microsoft.com/office/powerpoint/2010/main" val="18840416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2153D9-35BD-489A-B7F6-16871B8747B3}"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077A46-654A-4D3E-903E-B0AFD65B3020}" type="slidenum">
              <a:rPr kumimoji="1" lang="ja-JP" altLang="en-US" smtClean="0"/>
              <a:t>‹#›</a:t>
            </a:fld>
            <a:endParaRPr kumimoji="1" lang="ja-JP" altLang="en-US"/>
          </a:p>
        </p:txBody>
      </p:sp>
    </p:spTree>
    <p:extLst>
      <p:ext uri="{BB962C8B-B14F-4D97-AF65-F5344CB8AC3E}">
        <p14:creationId xmlns:p14="http://schemas.microsoft.com/office/powerpoint/2010/main" val="3211203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基本版） タイトルのみ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342878073"/>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latin typeface="+mn-lt"/>
                <a:ea typeface="+mn-ea"/>
                <a:cs typeface="+mn-cs"/>
                <a:sym typeface="+mn-lt"/>
              </a:defRPr>
            </a:lvl1pPr>
          </a:lstStyle>
          <a:p>
            <a:endParaRPr lang="en-GB" altLang="en-GB"/>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9" name="テキスト プレースホルダー 2"/>
          <p:cNvSpPr>
            <a:spLocks noGrp="1"/>
          </p:cNvSpPr>
          <p:nvPr>
            <p:ph type="body" sz="quarter" idx="15" hasCustomPrompt="1"/>
          </p:nvPr>
        </p:nvSpPr>
        <p:spPr bwMode="gray">
          <a:xfrm>
            <a:off x="384459" y="810000"/>
            <a:ext cx="4020923" cy="468000"/>
          </a:xfrm>
          <a:prstGeom prst="rect">
            <a:avLst/>
          </a:prstGeom>
        </p:spPr>
        <p:txBody>
          <a:bodyPr wrap="none" anchor="ctr">
            <a:noAutofit/>
          </a:bodyPr>
          <a:lstStyle>
            <a:lvl1pPr>
              <a:lnSpc>
                <a:spcPct val="100000"/>
              </a:lnSpc>
              <a:spcBef>
                <a:spcPts val="0"/>
              </a:spcBef>
              <a:defRPr sz="1600" b="1">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6" name="タイトル 5"/>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15524226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82153D9-35BD-489A-B7F6-16871B8747B3}"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077A46-654A-4D3E-903E-B0AFD65B3020}" type="slidenum">
              <a:rPr kumimoji="1" lang="ja-JP" altLang="en-US" smtClean="0"/>
              <a:t>‹#›</a:t>
            </a:fld>
            <a:endParaRPr kumimoji="1" lang="ja-JP" altLang="en-US"/>
          </a:p>
        </p:txBody>
      </p:sp>
    </p:spTree>
    <p:extLst>
      <p:ext uri="{BB962C8B-B14F-4D97-AF65-F5344CB8AC3E}">
        <p14:creationId xmlns:p14="http://schemas.microsoft.com/office/powerpoint/2010/main" val="6014835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82153D9-35BD-489A-B7F6-16871B8747B3}" type="datetimeFigureOut">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077A46-654A-4D3E-903E-B0AFD65B3020}" type="slidenum">
              <a:rPr kumimoji="1" lang="ja-JP" altLang="en-US" smtClean="0"/>
              <a:t>‹#›</a:t>
            </a:fld>
            <a:endParaRPr kumimoji="1" lang="ja-JP" altLang="en-US"/>
          </a:p>
        </p:txBody>
      </p:sp>
    </p:spTree>
    <p:extLst>
      <p:ext uri="{BB962C8B-B14F-4D97-AF65-F5344CB8AC3E}">
        <p14:creationId xmlns:p14="http://schemas.microsoft.com/office/powerpoint/2010/main" val="4459705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82153D9-35BD-489A-B7F6-16871B8747B3}" type="datetimeFigureOut">
              <a:rPr kumimoji="1" lang="ja-JP" altLang="en-US" smtClean="0"/>
              <a:t>2026/3/18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F077A46-654A-4D3E-903E-B0AFD65B3020}" type="slidenum">
              <a:rPr kumimoji="1" lang="ja-JP" altLang="en-US" smtClean="0"/>
              <a:t>‹#›</a:t>
            </a:fld>
            <a:endParaRPr kumimoji="1" lang="ja-JP" altLang="en-US"/>
          </a:p>
        </p:txBody>
      </p:sp>
    </p:spTree>
    <p:extLst>
      <p:ext uri="{BB962C8B-B14F-4D97-AF65-F5344CB8AC3E}">
        <p14:creationId xmlns:p14="http://schemas.microsoft.com/office/powerpoint/2010/main" val="11419755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82153D9-35BD-489A-B7F6-16871B8747B3}" type="datetimeFigureOut">
              <a:rPr kumimoji="1" lang="ja-JP" altLang="en-US" smtClean="0"/>
              <a:t>2026/3/18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F077A46-654A-4D3E-903E-B0AFD65B3020}" type="slidenum">
              <a:rPr kumimoji="1" lang="ja-JP" altLang="en-US" smtClean="0"/>
              <a:t>‹#›</a:t>
            </a:fld>
            <a:endParaRPr kumimoji="1" lang="ja-JP" altLang="en-US"/>
          </a:p>
        </p:txBody>
      </p:sp>
    </p:spTree>
    <p:extLst>
      <p:ext uri="{BB962C8B-B14F-4D97-AF65-F5344CB8AC3E}">
        <p14:creationId xmlns:p14="http://schemas.microsoft.com/office/powerpoint/2010/main" val="2764428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153D9-35BD-489A-B7F6-16871B8747B3}" type="datetimeFigureOut">
              <a:rPr kumimoji="1" lang="ja-JP" altLang="en-US" smtClean="0"/>
              <a:t>2026/3/18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F077A46-654A-4D3E-903E-B0AFD65B3020}" type="slidenum">
              <a:rPr kumimoji="1" lang="ja-JP" altLang="en-US" smtClean="0"/>
              <a:t>‹#›</a:t>
            </a:fld>
            <a:endParaRPr kumimoji="1" lang="ja-JP" altLang="en-US"/>
          </a:p>
        </p:txBody>
      </p:sp>
    </p:spTree>
    <p:extLst>
      <p:ext uri="{BB962C8B-B14F-4D97-AF65-F5344CB8AC3E}">
        <p14:creationId xmlns:p14="http://schemas.microsoft.com/office/powerpoint/2010/main" val="14942430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2153D9-35BD-489A-B7F6-16871B8747B3}" type="datetimeFigureOut">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077A46-654A-4D3E-903E-B0AFD65B3020}" type="slidenum">
              <a:rPr kumimoji="1" lang="ja-JP" altLang="en-US" smtClean="0"/>
              <a:t>‹#›</a:t>
            </a:fld>
            <a:endParaRPr kumimoji="1" lang="ja-JP" altLang="en-US"/>
          </a:p>
        </p:txBody>
      </p:sp>
    </p:spTree>
    <p:extLst>
      <p:ext uri="{BB962C8B-B14F-4D97-AF65-F5344CB8AC3E}">
        <p14:creationId xmlns:p14="http://schemas.microsoft.com/office/powerpoint/2010/main" val="18203134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2153D9-35BD-489A-B7F6-16871B8747B3}" type="datetimeFigureOut">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077A46-654A-4D3E-903E-B0AFD65B3020}" type="slidenum">
              <a:rPr kumimoji="1" lang="ja-JP" altLang="en-US" smtClean="0"/>
              <a:t>‹#›</a:t>
            </a:fld>
            <a:endParaRPr kumimoji="1" lang="ja-JP" altLang="en-US"/>
          </a:p>
        </p:txBody>
      </p:sp>
    </p:spTree>
    <p:extLst>
      <p:ext uri="{BB962C8B-B14F-4D97-AF65-F5344CB8AC3E}">
        <p14:creationId xmlns:p14="http://schemas.microsoft.com/office/powerpoint/2010/main" val="32198011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2153D9-35BD-489A-B7F6-16871B8747B3}"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077A46-654A-4D3E-903E-B0AFD65B3020}" type="slidenum">
              <a:rPr kumimoji="1" lang="ja-JP" altLang="en-US" smtClean="0"/>
              <a:t>‹#›</a:t>
            </a:fld>
            <a:endParaRPr kumimoji="1" lang="ja-JP" altLang="en-US"/>
          </a:p>
        </p:txBody>
      </p:sp>
    </p:spTree>
    <p:extLst>
      <p:ext uri="{BB962C8B-B14F-4D97-AF65-F5344CB8AC3E}">
        <p14:creationId xmlns:p14="http://schemas.microsoft.com/office/powerpoint/2010/main" val="32856520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2153D9-35BD-489A-B7F6-16871B8747B3}"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077A46-654A-4D3E-903E-B0AFD65B3020}" type="slidenum">
              <a:rPr kumimoji="1" lang="ja-JP" altLang="en-US" smtClean="0"/>
              <a:t>‹#›</a:t>
            </a:fld>
            <a:endParaRPr kumimoji="1" lang="ja-JP" altLang="en-US"/>
          </a:p>
        </p:txBody>
      </p:sp>
    </p:spTree>
    <p:extLst>
      <p:ext uri="{BB962C8B-B14F-4D97-AF65-F5344CB8AC3E}">
        <p14:creationId xmlns:p14="http://schemas.microsoft.com/office/powerpoint/2010/main" val="13552583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US" altLang="ja" smtClean="0"/>
              <a:pPr>
                <a:spcBef>
                  <a:spcPts val="0"/>
                </a:spcBef>
                <a:spcAft>
                  <a:spcPts val="0"/>
                </a:spcAft>
              </a:pPr>
              <a:t>‹#›</a:t>
            </a:fld>
            <a:endParaRPr lang="ja" altLang="en-US"/>
          </a:p>
        </p:txBody>
      </p:sp>
    </p:spTree>
    <p:extLst>
      <p:ext uri="{BB962C8B-B14F-4D97-AF65-F5344CB8AC3E}">
        <p14:creationId xmlns:p14="http://schemas.microsoft.com/office/powerpoint/2010/main" val="1098901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基本版） タイトルのみ_Header上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2216943565"/>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latin typeface="+mn-lt"/>
                <a:ea typeface="+mn-ea"/>
                <a:cs typeface="+mn-cs"/>
                <a:sym typeface="+mn-lt"/>
              </a:defRPr>
            </a:lvl1pPr>
          </a:lstStyle>
          <a:p>
            <a:endParaRPr lang="en-GB" altLang="en-GB"/>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9" name="テキスト プレースホルダー 2"/>
          <p:cNvSpPr>
            <a:spLocks noGrp="1"/>
          </p:cNvSpPr>
          <p:nvPr>
            <p:ph type="body" sz="quarter" idx="15" hasCustomPrompt="1"/>
          </p:nvPr>
        </p:nvSpPr>
        <p:spPr bwMode="gray">
          <a:xfrm>
            <a:off x="384923" y="180000"/>
            <a:ext cx="8374154" cy="360000"/>
          </a:xfrm>
          <a:prstGeom prst="rect">
            <a:avLst/>
          </a:prstGeom>
        </p:spPr>
        <p:txBody>
          <a:bodyPr wrap="none" anchor="t" anchorCtr="0">
            <a:noAutofit/>
          </a:bodyPr>
          <a:lstStyle>
            <a:lvl1pPr>
              <a:lnSpc>
                <a:spcPct val="100000"/>
              </a:lnSpc>
              <a:spcBef>
                <a:spcPts val="0"/>
              </a:spcBef>
              <a:defRPr sz="2101" b="1" baseline="0">
                <a:solidFill>
                  <a:schemeClr val="tx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6" name="タイトル 5"/>
          <p:cNvSpPr>
            <a:spLocks noGrp="1"/>
          </p:cNvSpPr>
          <p:nvPr>
            <p:ph type="title" hasCustomPrompt="1"/>
          </p:nvPr>
        </p:nvSpPr>
        <p:spPr bwMode="gray">
          <a:xfrm>
            <a:off x="384458" y="684000"/>
            <a:ext cx="8374154" cy="615600"/>
          </a:xfrm>
        </p:spPr>
        <p:txBody>
          <a:bodyPr vert="horz" anchor="t"/>
          <a:lstStyle>
            <a:lvl1pPr>
              <a:defRPr sz="1800" b="0" baseline="0">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32103988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heme" Target="../theme/theme1.xml"/><Relationship Id="rId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oleObject" Target="../embeddings/oleObject2.bin"/><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ags" Target="../tags/tag3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10.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1.emf"/></Relationships>
</file>

<file path=ppt/slideMasters/_rels/slideMaster1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heme" Target="../theme/theme11.xml"/><Relationship Id="rId1" Type="http://schemas.openxmlformats.org/officeDocument/2006/relationships/slideLayout" Target="../slideLayouts/slideLayout57.xml"/><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tags" Target="../tags/tag5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12.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image" Target="../media/image1.emf"/><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oleObject" Target="../embeddings/oleObject2.bin"/></Relationships>
</file>

<file path=ppt/slideMasters/_rels/slideMaster13.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heme" Target="../theme/theme13.xml"/><Relationship Id="rId1" Type="http://schemas.openxmlformats.org/officeDocument/2006/relationships/slideLayout" Target="../slideLayouts/slideLayout77.xml"/><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14.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heme" Target="../theme/theme3.xml"/><Relationship Id="rId1" Type="http://schemas.openxmlformats.org/officeDocument/2006/relationships/slideLayout" Target="../slideLayouts/slideLayout18.xml"/><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0.emf"/><Relationship Id="rId5" Type="http://schemas.openxmlformats.org/officeDocument/2006/relationships/slideLayout" Target="../slideLayouts/slideLayout23.xml"/><Relationship Id="rId10" Type="http://schemas.openxmlformats.org/officeDocument/2006/relationships/oleObject" Target="../embeddings/oleObject21.bin"/><Relationship Id="rId4" Type="http://schemas.openxmlformats.org/officeDocument/2006/relationships/slideLayout" Target="../slideLayouts/slideLayout22.xml"/><Relationship Id="rId9" Type="http://schemas.openxmlformats.org/officeDocument/2006/relationships/tags" Target="../tags/tag23.xml"/></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heme" Target="../theme/theme5.xml"/><Relationship Id="rId1" Type="http://schemas.openxmlformats.org/officeDocument/2006/relationships/slideLayout" Target="../slideLayouts/slideLayout26.xml"/><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heme" Target="../theme/theme6.xml"/><Relationship Id="rId1" Type="http://schemas.openxmlformats.org/officeDocument/2006/relationships/slideLayout" Target="../slideLayouts/slideLayout27.xml"/><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heme" Target="../theme/theme7.xml"/><Relationship Id="rId1" Type="http://schemas.openxmlformats.org/officeDocument/2006/relationships/slideLayout" Target="../slideLayouts/slideLayout28.xml"/><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heme" Target="../theme/theme8.xml"/><Relationship Id="rId1" Type="http://schemas.openxmlformats.org/officeDocument/2006/relationships/slideLayout" Target="../slideLayouts/slideLayout29.xml"/><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0.emf"/><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oleObject" Target="../embeddings/oleObject22.bin"/><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ags" Target="../tags/tag35.xml"/><Relationship Id="rId5" Type="http://schemas.openxmlformats.org/officeDocument/2006/relationships/slideLayout" Target="../slideLayouts/slideLayout34.xml"/><Relationship Id="rId10" Type="http://schemas.openxmlformats.org/officeDocument/2006/relationships/theme" Target="../theme/theme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ext uri="{D42A27DB-BD31-4B8C-83A1-F6EECF244321}">
                <p14:modId xmlns:p14="http://schemas.microsoft.com/office/powerpoint/2010/main" val="1578600374"/>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466" y="1588"/>
                        <a:ext cx="1466" cy="1588"/>
                      </a:xfrm>
                      <a:prstGeom prst="rect">
                        <a:avLst/>
                      </a:prstGeom>
                    </p:spPr>
                  </p:pic>
                </p:oleObj>
              </mc:Fallback>
            </mc:AlternateContent>
          </a:graphicData>
        </a:graphic>
      </p:graphicFrame>
      <p:sp>
        <p:nvSpPr>
          <p:cNvPr id="2" name="Title Placeholder 1"/>
          <p:cNvSpPr>
            <a:spLocks noGrp="1"/>
          </p:cNvSpPr>
          <p:nvPr>
            <p:ph type="title"/>
          </p:nvPr>
        </p:nvSpPr>
        <p:spPr bwMode="gray">
          <a:xfrm>
            <a:off x="384923" y="180000"/>
            <a:ext cx="8374154" cy="6156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9" name="スライド番号プレースホルダ 9"/>
          <p:cNvSpPr>
            <a:spLocks noGrp="1"/>
          </p:cNvSpPr>
          <p:nvPr>
            <p:ph type="sldNum" sz="quarter" idx="4"/>
          </p:nvPr>
        </p:nvSpPr>
        <p:spPr bwMode="gray">
          <a:xfrm>
            <a:off x="385477" y="6588000"/>
            <a:ext cx="166154" cy="169200"/>
          </a:xfrm>
          <a:prstGeom prst="rect">
            <a:avLst/>
          </a:prstGeom>
        </p:spPr>
        <p:txBody>
          <a:bodyPr vert="horz" wrap="none" lIns="0" tIns="0" rIns="0" bIns="0" rtlCol="0" anchor="b" anchorCtr="0"/>
          <a:lstStyle>
            <a:lvl1pPr algn="r">
              <a:defRPr sz="900" b="1">
                <a:solidFill>
                  <a:schemeClr val="tx1"/>
                </a:solidFill>
                <a:latin typeface="+mn-lt"/>
                <a:ea typeface="+mn-ea"/>
                <a:cs typeface="+mn-cs"/>
                <a:sym typeface="+mn-lt"/>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3" name="テキスト プレースホルダー 2"/>
          <p:cNvSpPr>
            <a:spLocks noGrp="1"/>
          </p:cNvSpPr>
          <p:nvPr>
            <p:ph type="body" idx="1"/>
          </p:nvPr>
        </p:nvSpPr>
        <p:spPr bwMode="gray">
          <a:xfrm>
            <a:off x="385477" y="1476000"/>
            <a:ext cx="8374154" cy="4824000"/>
          </a:xfrm>
          <a:prstGeom prst="rect">
            <a:avLst/>
          </a:prstGeom>
        </p:spPr>
        <p:txBody>
          <a:bodyPr vert="horz" lIns="0" tIns="0" rIns="0" bIns="0" rtlCol="0">
            <a:normAutofit/>
          </a:bodyPr>
          <a:lstStyle/>
          <a:p>
            <a:pPr lvl="0"/>
            <a:r>
              <a:rPr kumimoji="1" lang="ja-JP" altLang="en-US"/>
              <a:t>マスター テキストの書式設定</a:t>
            </a:r>
            <a:endParaRPr kumimoji="1" lang="en-US" altLang="ja-JP"/>
          </a:p>
          <a:p>
            <a:pPr lvl="1"/>
            <a:r>
              <a:rPr kumimoji="1" lang="ja-JP" altLang="en-US"/>
              <a:t>第 </a:t>
            </a:r>
            <a:r>
              <a:rPr kumimoji="1" lang="en-US" altLang="ja-JP"/>
              <a:t>1 </a:t>
            </a:r>
            <a:r>
              <a:rPr kumimoji="1" lang="ja-JP" altLang="en-US"/>
              <a:t>レベル</a:t>
            </a:r>
          </a:p>
          <a:p>
            <a:pPr lvl="2"/>
            <a:r>
              <a:rPr kumimoji="1" lang="ja-JP" altLang="en-US"/>
              <a:t>第 </a:t>
            </a:r>
            <a:r>
              <a:rPr kumimoji="1" lang="en-US" altLang="ja-JP"/>
              <a:t>2 </a:t>
            </a:r>
            <a:r>
              <a:rPr kumimoji="1" lang="ja-JP" altLang="en-US"/>
              <a:t>レベル</a:t>
            </a:r>
          </a:p>
          <a:p>
            <a:pPr lvl="3"/>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253086590"/>
      </p:ext>
    </p:extLst>
  </p:cSld>
  <p:clrMap bg1="lt1" tx1="dk1" bg2="lt2" tx2="dk2" accent1="accent1" accent2="accent2" accent3="accent3" accent4="accent4" accent5="accent5" accent6="accent6" hlink="hlink" folHlink="folHlink"/>
  <p:hf hdr="0" ftr="0" dt="0"/>
  <p:txStyles>
    <p:titleStyle>
      <a:lvl1pPr algn="l" defTabSz="990559" rtl="0" eaLnBrk="1" latinLnBrk="0" hangingPunct="1">
        <a:spcBef>
          <a:spcPct val="0"/>
        </a:spcBef>
        <a:buNone/>
        <a:defRPr kumimoji="1" sz="2000" b="1" kern="1200">
          <a:solidFill>
            <a:schemeClr val="tx1"/>
          </a:solidFill>
          <a:latin typeface="+mj-lt"/>
          <a:ea typeface="+mj-ea"/>
          <a:cs typeface="+mj-cs"/>
          <a:sym typeface="+mj-lt"/>
        </a:defRPr>
      </a:lvl1pPr>
    </p:titleStyle>
    <p:bodyStyle>
      <a:lvl1pPr marL="0" indent="0" algn="l" defTabSz="990559" rtl="0" eaLnBrk="1" latinLnBrk="0" hangingPunct="1">
        <a:lnSpc>
          <a:spcPct val="110000"/>
        </a:lnSpc>
        <a:spcBef>
          <a:spcPts val="600"/>
        </a:spcBef>
        <a:spcAft>
          <a:spcPts val="0"/>
        </a:spcAft>
        <a:buSzPct val="100000"/>
        <a:buFont typeface="Arial" panose="020B0604020202020204" pitchFamily="34" charset="0"/>
        <a:buNone/>
        <a:defRPr kumimoji="1" sz="1200" b="0" kern="1200">
          <a:solidFill>
            <a:schemeClr val="tx1"/>
          </a:solidFill>
          <a:latin typeface="+mn-lt"/>
          <a:ea typeface="+mn-ea"/>
          <a:cs typeface="+mn-cs"/>
          <a:sym typeface="+mn-lt"/>
        </a:defRPr>
      </a:lvl1pPr>
      <a:lvl2pPr marL="179999" indent="-179999" algn="l" defTabSz="990559" rtl="0" eaLnBrk="1" latinLnBrk="0" hangingPunct="1">
        <a:lnSpc>
          <a:spcPct val="110000"/>
        </a:lnSpc>
        <a:spcBef>
          <a:spcPts val="600"/>
        </a:spcBef>
        <a:spcAft>
          <a:spcPts val="0"/>
        </a:spcAft>
        <a:buClrTx/>
        <a:buSzPct val="100000"/>
        <a:buFont typeface="Wingdings" panose="05000000000000000000" pitchFamily="2" charset="2"/>
        <a:buChar char="n"/>
        <a:defRPr kumimoji="1" lang="en-US" sz="1200" b="0" kern="1200" dirty="0" smtClean="0">
          <a:solidFill>
            <a:schemeClr val="tx1"/>
          </a:solidFill>
          <a:latin typeface="+mn-lt"/>
          <a:ea typeface="+mn-ea"/>
          <a:cs typeface="+mn-cs"/>
          <a:sym typeface="+mn-lt"/>
        </a:defRPr>
      </a:lvl2pPr>
      <a:lvl3pPr marL="359998" indent="-179999" algn="l" defTabSz="990559" rtl="0" eaLnBrk="1" latinLnBrk="0" hangingPunct="1">
        <a:lnSpc>
          <a:spcPct val="110000"/>
        </a:lnSpc>
        <a:spcBef>
          <a:spcPts val="600"/>
        </a:spcBef>
        <a:spcAft>
          <a:spcPts val="0"/>
        </a:spcAft>
        <a:buClrTx/>
        <a:buSzPct val="100000"/>
        <a:buFont typeface="Wingdings" panose="05000000000000000000" pitchFamily="2" charset="2"/>
        <a:buChar char="Ø"/>
        <a:defRPr kumimoji="1" lang="en-US" sz="1200" b="0" kern="1200" dirty="0" smtClean="0">
          <a:solidFill>
            <a:schemeClr val="tx1"/>
          </a:solidFill>
          <a:latin typeface="+mn-lt"/>
          <a:ea typeface="+mn-ea"/>
          <a:cs typeface="+mn-cs"/>
          <a:sym typeface="+mn-lt"/>
        </a:defRPr>
      </a:lvl3pPr>
      <a:lvl4pPr marL="503997" indent="-143999" algn="l" defTabSz="990559" rtl="0" eaLnBrk="1" latinLnBrk="0" hangingPunct="1">
        <a:lnSpc>
          <a:spcPct val="110000"/>
        </a:lnSpc>
        <a:spcBef>
          <a:spcPts val="600"/>
        </a:spcBef>
        <a:spcAft>
          <a:spcPts val="0"/>
        </a:spcAft>
        <a:buClrTx/>
        <a:buSzPct val="100000"/>
        <a:buFont typeface="Arial" panose="020B0604020202020204" pitchFamily="34" charset="0"/>
        <a:buChar char="•"/>
        <a:defRPr kumimoji="1" lang="en-US" sz="1200" b="0" kern="1200" baseline="0" dirty="0" smtClean="0">
          <a:solidFill>
            <a:schemeClr val="tx1"/>
          </a:solidFill>
          <a:latin typeface="+mn-lt"/>
          <a:ea typeface="+mn-ea"/>
          <a:cs typeface="+mn-cs"/>
          <a:sym typeface="+mn-lt"/>
        </a:defRPr>
      </a:lvl4pPr>
      <a:lvl5pPr marL="683996" indent="-179999" algn="l" defTabSz="865019" rtl="0"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200" kern="1200" baseline="0" dirty="0" smtClean="0">
          <a:solidFill>
            <a:schemeClr val="tx1"/>
          </a:solidFill>
          <a:latin typeface="+mn-lt"/>
          <a:ea typeface="+mn-ea"/>
          <a:cs typeface="+mn-cs"/>
        </a:defRPr>
      </a:lvl5pPr>
      <a:lvl6pPr marL="863995" indent="-179999" algn="l" defTabSz="990559" rtl="0" eaLnBrk="1" latinLnBrk="0" hangingPunct="1">
        <a:lnSpc>
          <a:spcPct val="110000"/>
        </a:lnSpc>
        <a:spcBef>
          <a:spcPts val="600"/>
        </a:spcBef>
        <a:spcAft>
          <a:spcPts val="0"/>
        </a:spcAft>
        <a:buFont typeface="Wingdings" panose="05000000000000000000" pitchFamily="2" charset="2"/>
        <a:buChar char="ü"/>
        <a:defRPr kumimoji="1" sz="1200" kern="1200" baseline="0">
          <a:solidFill>
            <a:schemeClr val="tx1"/>
          </a:solidFill>
          <a:latin typeface="+mn-lt"/>
          <a:ea typeface="+mn-ea"/>
          <a:cs typeface="+mn-cs"/>
        </a:defRPr>
      </a:lvl6pPr>
      <a:lvl7pPr marL="577176" indent="-191092" algn="l" defTabSz="990559"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59" rtl="0" eaLnBrk="1" latinLnBrk="0" hangingPunct="1">
        <a:defRPr kumimoji="1" sz="1950" kern="1200">
          <a:solidFill>
            <a:schemeClr val="tx1"/>
          </a:solidFill>
          <a:latin typeface="+mn-lt"/>
          <a:ea typeface="+mn-ea"/>
          <a:cs typeface="+mn-cs"/>
        </a:defRPr>
      </a:lvl1pPr>
      <a:lvl2pPr marL="495280" algn="l" defTabSz="990559" rtl="0" eaLnBrk="1" latinLnBrk="0" hangingPunct="1">
        <a:defRPr kumimoji="1" sz="1950" kern="1200">
          <a:solidFill>
            <a:schemeClr val="tx1"/>
          </a:solidFill>
          <a:latin typeface="+mn-lt"/>
          <a:ea typeface="+mn-ea"/>
          <a:cs typeface="+mn-cs"/>
        </a:defRPr>
      </a:lvl2pPr>
      <a:lvl3pPr marL="990559" algn="l" defTabSz="990559" rtl="0" eaLnBrk="1" latinLnBrk="0" hangingPunct="1">
        <a:defRPr kumimoji="1" sz="1950" kern="1200">
          <a:solidFill>
            <a:schemeClr val="tx1"/>
          </a:solidFill>
          <a:latin typeface="+mn-lt"/>
          <a:ea typeface="+mn-ea"/>
          <a:cs typeface="+mn-cs"/>
        </a:defRPr>
      </a:lvl3pPr>
      <a:lvl4pPr marL="1485837" algn="l" defTabSz="990559" rtl="0" eaLnBrk="1" latinLnBrk="0" hangingPunct="1">
        <a:defRPr kumimoji="1" sz="1950" kern="1200">
          <a:solidFill>
            <a:schemeClr val="tx1"/>
          </a:solidFill>
          <a:latin typeface="+mn-lt"/>
          <a:ea typeface="+mn-ea"/>
          <a:cs typeface="+mn-cs"/>
        </a:defRPr>
      </a:lvl4pPr>
      <a:lvl5pPr marL="1981115" algn="l" defTabSz="990559" rtl="0" eaLnBrk="1" latinLnBrk="0" hangingPunct="1">
        <a:defRPr kumimoji="1" sz="1950" kern="1200">
          <a:solidFill>
            <a:schemeClr val="tx1"/>
          </a:solidFill>
          <a:latin typeface="+mn-lt"/>
          <a:ea typeface="+mn-ea"/>
          <a:cs typeface="+mn-cs"/>
        </a:defRPr>
      </a:lvl5pPr>
      <a:lvl6pPr marL="2476396" algn="l" defTabSz="990559" rtl="0" eaLnBrk="1" latinLnBrk="0" hangingPunct="1">
        <a:defRPr kumimoji="1" sz="1950" kern="1200">
          <a:solidFill>
            <a:schemeClr val="tx1"/>
          </a:solidFill>
          <a:latin typeface="+mn-lt"/>
          <a:ea typeface="+mn-ea"/>
          <a:cs typeface="+mn-cs"/>
        </a:defRPr>
      </a:lvl6pPr>
      <a:lvl7pPr marL="2971675" algn="l" defTabSz="990559" rtl="0" eaLnBrk="1" latinLnBrk="0" hangingPunct="1">
        <a:defRPr kumimoji="1" sz="1950" kern="1200">
          <a:solidFill>
            <a:schemeClr val="tx1"/>
          </a:solidFill>
          <a:latin typeface="+mn-lt"/>
          <a:ea typeface="+mn-ea"/>
          <a:cs typeface="+mn-cs"/>
        </a:defRPr>
      </a:lvl7pPr>
      <a:lvl8pPr marL="3466953" algn="l" defTabSz="990559" rtl="0" eaLnBrk="1" latinLnBrk="0" hangingPunct="1">
        <a:defRPr kumimoji="1" sz="1950" kern="1200">
          <a:solidFill>
            <a:schemeClr val="tx1"/>
          </a:solidFill>
          <a:latin typeface="+mn-lt"/>
          <a:ea typeface="+mn-ea"/>
          <a:cs typeface="+mn-cs"/>
        </a:defRPr>
      </a:lvl8pPr>
      <a:lvl9pPr marL="3962233" algn="l" defTabSz="990559"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96" userDrawn="1">
          <p15:clr>
            <a:srgbClr val="A4A3A4"/>
          </p15:clr>
        </p15:guide>
        <p15:guide id="3" pos="2776" userDrawn="1">
          <p15:clr>
            <a:srgbClr val="A4A3A4"/>
          </p15:clr>
        </p15:guide>
        <p15:guide id="4" pos="2984" userDrawn="1">
          <p15:clr>
            <a:srgbClr val="A4A3A4"/>
          </p15:clr>
        </p15:guide>
        <p15:guide id="5" pos="5518" userDrawn="1">
          <p15:clr>
            <a:srgbClr val="A4A3A4"/>
          </p15:clr>
        </p15:guide>
        <p15:guide id="6" pos="242" userDrawn="1">
          <p15:clr>
            <a:srgbClr val="A4A3A4"/>
          </p15:clr>
        </p15:guide>
        <p15:guide id="7" orient="horz" pos="504" userDrawn="1">
          <p15:clr>
            <a:srgbClr val="A4A3A4"/>
          </p15:clr>
        </p15:guide>
        <p15:guide id="8" orient="horz" pos="640" userDrawn="1">
          <p15:clr>
            <a:srgbClr val="A4A3A4"/>
          </p15:clr>
        </p15:guide>
        <p15:guide id="9" orient="horz" pos="935" userDrawn="1">
          <p15:clr>
            <a:srgbClr val="A4A3A4"/>
          </p15:clr>
        </p15:guide>
        <p15:guide id="10" orient="horz" pos="3974" userDrawn="1">
          <p15:clr>
            <a:srgbClr val="A4A3A4"/>
          </p15:clr>
        </p15:guide>
        <p15:guide id="11" orient="horz" pos="4156" userDrawn="1">
          <p15:clr>
            <a:srgbClr val="A4A3A4"/>
          </p15:clr>
        </p15:guide>
        <p15:guide id="12" orient="horz" pos="4269" userDrawn="1">
          <p15:clr>
            <a:srgbClr val="A4A3A4"/>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0"/>
            </p:custDataLst>
            <p:extLst>
              <p:ext uri="{D42A27DB-BD31-4B8C-83A1-F6EECF244321}">
                <p14:modId xmlns:p14="http://schemas.microsoft.com/office/powerpoint/2010/main" val="3311003835"/>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21" imgW="563" imgH="564" progId="TCLayout.ActiveDocument.1">
                  <p:embed/>
                </p:oleObj>
              </mc:Choice>
              <mc:Fallback>
                <p:oleObj name="think-cell スライド" r:id="rId21" imgW="563" imgH="564" progId="TCLayout.ActiveDocument.1">
                  <p:embed/>
                  <p:pic>
                    <p:nvPicPr>
                      <p:cNvPr id="4" name="オブジェクト 3" hidden="1"/>
                      <p:cNvPicPr/>
                      <p:nvPr/>
                    </p:nvPicPr>
                    <p:blipFill>
                      <a:blip r:embed="rId22"/>
                      <a:stretch>
                        <a:fillRect/>
                      </a:stretch>
                    </p:blipFill>
                    <p:spPr>
                      <a:xfrm>
                        <a:off x="1466" y="1588"/>
                        <a:ext cx="1466" cy="1588"/>
                      </a:xfrm>
                      <a:prstGeom prst="rect">
                        <a:avLst/>
                      </a:prstGeom>
                    </p:spPr>
                  </p:pic>
                </p:oleObj>
              </mc:Fallback>
            </mc:AlternateContent>
          </a:graphicData>
        </a:graphic>
      </p:graphicFrame>
      <p:sp>
        <p:nvSpPr>
          <p:cNvPr id="2" name="Title Placeholder 1"/>
          <p:cNvSpPr>
            <a:spLocks noGrp="1"/>
          </p:cNvSpPr>
          <p:nvPr>
            <p:ph type="title"/>
          </p:nvPr>
        </p:nvSpPr>
        <p:spPr bwMode="gray">
          <a:xfrm>
            <a:off x="384923" y="180000"/>
            <a:ext cx="8374154" cy="6156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8" name="フッター プレースホルダ 8"/>
          <p:cNvSpPr>
            <a:spLocks noGrp="1"/>
          </p:cNvSpPr>
          <p:nvPr>
            <p:ph type="ftr" sz="quarter" idx="3"/>
          </p:nvPr>
        </p:nvSpPr>
        <p:spPr bwMode="gray">
          <a:xfrm>
            <a:off x="651324" y="6588000"/>
            <a:ext cx="3755077" cy="169200"/>
          </a:xfrm>
          <a:prstGeom prst="rect">
            <a:avLst/>
          </a:prstGeom>
        </p:spPr>
        <p:txBody>
          <a:bodyPr vert="horz" lIns="0" tIns="0" rIns="0" bIns="0" rtlCol="0" anchor="b" anchorCtr="0"/>
          <a:lstStyle>
            <a:lvl1pPr algn="l">
              <a:defRPr sz="900">
                <a:solidFill>
                  <a:schemeClr val="tx1"/>
                </a:solidFill>
                <a:latin typeface="+mn-lt"/>
                <a:ea typeface="+mn-ea"/>
                <a:cs typeface="+mn-cs"/>
                <a:sym typeface="+mn-lt"/>
              </a:defRPr>
            </a:lvl1pPr>
          </a:lstStyle>
          <a:p>
            <a:pPr fontAlgn="auto">
              <a:spcBef>
                <a:spcPts val="0"/>
              </a:spcBef>
              <a:spcAft>
                <a:spcPts val="0"/>
              </a:spcAft>
            </a:pPr>
            <a:endParaRPr kumimoji="1" lang="en-GB" altLang="en-GB"/>
          </a:p>
        </p:txBody>
      </p:sp>
      <p:sp>
        <p:nvSpPr>
          <p:cNvPr id="9" name="スライド番号プレースホルダ 9"/>
          <p:cNvSpPr>
            <a:spLocks noGrp="1"/>
          </p:cNvSpPr>
          <p:nvPr>
            <p:ph type="sldNum" sz="quarter" idx="4"/>
          </p:nvPr>
        </p:nvSpPr>
        <p:spPr bwMode="gray">
          <a:xfrm>
            <a:off x="385477" y="6588000"/>
            <a:ext cx="166154" cy="169200"/>
          </a:xfrm>
          <a:prstGeom prst="rect">
            <a:avLst/>
          </a:prstGeom>
        </p:spPr>
        <p:txBody>
          <a:bodyPr vert="horz" wrap="none" lIns="0" tIns="0" rIns="0" bIns="0" rtlCol="0" anchor="b" anchorCtr="0"/>
          <a:lstStyle>
            <a:lvl1pPr algn="r">
              <a:defRPr sz="900">
                <a:solidFill>
                  <a:schemeClr val="tx1"/>
                </a:solidFill>
                <a:latin typeface="+mn-lt"/>
                <a:ea typeface="+mn-ea"/>
                <a:cs typeface="+mn-cs"/>
                <a:sym typeface="+mn-lt"/>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3" name="テキスト プレースホルダー 2"/>
          <p:cNvSpPr>
            <a:spLocks noGrp="1"/>
          </p:cNvSpPr>
          <p:nvPr>
            <p:ph type="body" idx="1"/>
          </p:nvPr>
        </p:nvSpPr>
        <p:spPr bwMode="gray">
          <a:xfrm>
            <a:off x="384924" y="1476000"/>
            <a:ext cx="8375146" cy="4824000"/>
          </a:xfrm>
          <a:prstGeom prst="rect">
            <a:avLst/>
          </a:prstGeom>
        </p:spPr>
        <p:txBody>
          <a:bodyPr vert="horz" lIns="0" tIns="0" rIns="0" bIns="0" rtlCol="0">
            <a:noAutofit/>
          </a:bodyPr>
          <a:lstStyle/>
          <a:p>
            <a:pPr lvl="0"/>
            <a:r>
              <a:rPr kumimoji="1" lang="ja-JP" altLang="en-US"/>
              <a:t>マスター テキストの書式設定</a:t>
            </a:r>
            <a:endParaRPr kumimoji="1" lang="en-US" altLang="ja-JP"/>
          </a:p>
          <a:p>
            <a:pPr lvl="1"/>
            <a:r>
              <a:rPr kumimoji="1" lang="ja-JP" altLang="en-US"/>
              <a:t>第 </a:t>
            </a:r>
            <a:r>
              <a:rPr kumimoji="1" lang="en-US" altLang="ja-JP"/>
              <a:t>1 </a:t>
            </a:r>
            <a:r>
              <a:rPr kumimoji="1" lang="ja-JP" altLang="en-US"/>
              <a:t>レベル</a:t>
            </a:r>
            <a:endParaRPr kumimoji="1" lang="en-US" altLang="ja-JP"/>
          </a:p>
          <a:p>
            <a:pPr lvl="2"/>
            <a:r>
              <a:rPr kumimoji="1" lang="ja-JP" altLang="en-US"/>
              <a:t>第 </a:t>
            </a:r>
            <a:r>
              <a:rPr kumimoji="1" lang="en-US" altLang="ja-JP"/>
              <a:t>2 </a:t>
            </a:r>
            <a:r>
              <a:rPr kumimoji="1" lang="ja-JP" altLang="en-US"/>
              <a:t>レベル</a:t>
            </a:r>
            <a:endParaRPr kumimoji="1" lang="en-US" altLang="ja-JP"/>
          </a:p>
          <a:p>
            <a:pPr lvl="3"/>
            <a:r>
              <a:rPr kumimoji="1" lang="ja-JP" altLang="en-US"/>
              <a:t>第 </a:t>
            </a:r>
            <a:r>
              <a:rPr kumimoji="1" lang="en-US" altLang="ja-JP"/>
              <a:t>3 </a:t>
            </a:r>
            <a:r>
              <a:rPr kumimoji="1" lang="ja-JP" altLang="en-US"/>
              <a:t>レベル</a:t>
            </a:r>
            <a:endParaRPr kumimoji="1" lang="en-US" altLang="ja-JP"/>
          </a:p>
        </p:txBody>
      </p:sp>
      <p:sp>
        <p:nvSpPr>
          <p:cNvPr id="5" name="日付プレースホルダー 4">
            <a:extLst>
              <a:ext uri="{FF2B5EF4-FFF2-40B4-BE49-F238E27FC236}">
                <a16:creationId xmlns:a16="http://schemas.microsoft.com/office/drawing/2014/main" id="{E4C0FFE5-9BDB-4F97-92E4-5E9243BDA74A}"/>
              </a:ext>
            </a:extLst>
          </p:cNvPr>
          <p:cNvSpPr>
            <a:spLocks noGrp="1"/>
          </p:cNvSpPr>
          <p:nvPr>
            <p:ph type="dt" sz="half" idx="2"/>
          </p:nvPr>
        </p:nvSpPr>
        <p:spPr bwMode="gray">
          <a:xfrm>
            <a:off x="4571969" y="6444003"/>
            <a:ext cx="65" cy="169277"/>
          </a:xfrm>
          <a:prstGeom prst="rect">
            <a:avLst/>
          </a:prstGeom>
        </p:spPr>
        <p:txBody>
          <a:bodyPr vert="horz" wrap="none" lIns="0" tIns="0" rIns="0" bIns="0" rtlCol="0" anchor="t" anchorCtr="0">
            <a:spAutoFit/>
          </a:bodyPr>
          <a:lstStyle>
            <a:lvl1pPr>
              <a:defRPr kumimoji="1" lang="en-US" altLang="ja-JP" sz="1100" smtClean="0">
                <a:solidFill>
                  <a:srgbClr val="75787B"/>
                </a:solidFill>
                <a:latin typeface="+mn-lt"/>
                <a:ea typeface="+mn-ea"/>
                <a:cs typeface="+mn-cs"/>
              </a:defRPr>
            </a:lvl1pPr>
          </a:lstStyle>
          <a:p>
            <a:pPr algn="ctr"/>
            <a:endParaRPr lang="ja-JP" altLang="en-US"/>
          </a:p>
        </p:txBody>
      </p:sp>
    </p:spTree>
    <p:extLst>
      <p:ext uri="{BB962C8B-B14F-4D97-AF65-F5344CB8AC3E}">
        <p14:creationId xmlns:p14="http://schemas.microsoft.com/office/powerpoint/2010/main" val="380014489"/>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 id="2147484043" r:id="rId16"/>
    <p:sldLayoutId id="2147484044" r:id="rId17"/>
    <p:sldLayoutId id="2147484045" r:id="rId18"/>
  </p:sldLayoutIdLst>
  <p:hf hdr="0" ftr="0" dt="0"/>
  <p:txStyles>
    <p:titleStyle>
      <a:lvl1pPr algn="l" defTabSz="990559" rtl="0" eaLnBrk="1" latinLnBrk="0" hangingPunct="1">
        <a:spcBef>
          <a:spcPct val="0"/>
        </a:spcBef>
        <a:buNone/>
        <a:defRPr kumimoji="1" sz="2000" b="1" kern="1200" baseline="0">
          <a:solidFill>
            <a:schemeClr val="tx1"/>
          </a:solidFill>
          <a:latin typeface="+mj-lt"/>
          <a:ea typeface="+mj-ea"/>
          <a:cs typeface="+mj-cs"/>
          <a:sym typeface="+mj-lt"/>
        </a:defRPr>
      </a:lvl1pPr>
    </p:titleStyle>
    <p:bodyStyle>
      <a:lvl1pPr marL="0" marR="0" indent="0" algn="l" defTabSz="990559" rtl="0" eaLnBrk="1" fontAlgn="auto" latinLnBrk="0" hangingPunct="1">
        <a:lnSpc>
          <a:spcPct val="110000"/>
        </a:lnSpc>
        <a:spcBef>
          <a:spcPts val="600"/>
        </a:spcBef>
        <a:spcAft>
          <a:spcPts val="0"/>
        </a:spcAft>
        <a:buClrTx/>
        <a:buSzPct val="100000"/>
        <a:buFont typeface="Arial" panose="020B0604020202020204" pitchFamily="34" charset="0"/>
        <a:buNone/>
        <a:tabLst/>
        <a:defRPr kumimoji="1" sz="1200" b="0" kern="1200">
          <a:solidFill>
            <a:schemeClr val="tx1"/>
          </a:solidFill>
          <a:latin typeface="+mn-lt"/>
          <a:ea typeface="+mn-ea"/>
          <a:cs typeface="+mn-cs"/>
          <a:sym typeface="+mn-lt"/>
        </a:defRPr>
      </a:lvl1pPr>
      <a:lvl2pPr marL="179999" marR="0" indent="-179999" algn="l" defTabSz="990559" rtl="0" eaLnBrk="1" fontAlgn="auto" latinLnBrk="0" hangingPunct="1">
        <a:lnSpc>
          <a:spcPct val="110000"/>
        </a:lnSpc>
        <a:spcBef>
          <a:spcPts val="600"/>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sym typeface="+mn-lt"/>
        </a:defRPr>
      </a:lvl2pPr>
      <a:lvl3pPr marL="359998" marR="0" indent="-179999" algn="l" defTabSz="990559" rtl="0" eaLnBrk="1" fontAlgn="auto" latinLnBrk="0" hangingPunct="1">
        <a:lnSpc>
          <a:spcPct val="110000"/>
        </a:lnSpc>
        <a:spcBef>
          <a:spcPts val="60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sym typeface="+mn-lt"/>
        </a:defRPr>
      </a:lvl3pPr>
      <a:lvl4pPr marL="503997" marR="0" indent="-143999" algn="l" defTabSz="990559" rtl="0" eaLnBrk="1" fontAlgn="auto" latinLnBrk="0" hangingPunct="1">
        <a:lnSpc>
          <a:spcPct val="110000"/>
        </a:lnSpc>
        <a:spcBef>
          <a:spcPts val="60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sym typeface="+mn-lt"/>
        </a:defRPr>
      </a:lvl4pPr>
      <a:lvl5pPr marL="683996" indent="-179999" algn="l" defTabSz="865019" rtl="0"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200" kern="1200" baseline="0" dirty="0" smtClean="0">
          <a:solidFill>
            <a:schemeClr val="tx1"/>
          </a:solidFill>
          <a:latin typeface="+mn-lt"/>
          <a:ea typeface="+mn-ea"/>
          <a:cs typeface="+mn-cs"/>
        </a:defRPr>
      </a:lvl5pPr>
      <a:lvl6pPr marL="863995" indent="-179999" algn="l" defTabSz="990559" rtl="0" eaLnBrk="1" latinLnBrk="0" hangingPunct="1">
        <a:lnSpc>
          <a:spcPct val="110000"/>
        </a:lnSpc>
        <a:spcBef>
          <a:spcPts val="600"/>
        </a:spcBef>
        <a:spcAft>
          <a:spcPts val="0"/>
        </a:spcAft>
        <a:buFont typeface="Wingdings" panose="05000000000000000000" pitchFamily="2" charset="2"/>
        <a:buChar char="ü"/>
        <a:defRPr kumimoji="1" sz="1200" kern="1200" baseline="0">
          <a:solidFill>
            <a:schemeClr val="tx1"/>
          </a:solidFill>
          <a:latin typeface="+mn-lt"/>
          <a:ea typeface="+mn-ea"/>
          <a:cs typeface="+mn-cs"/>
        </a:defRPr>
      </a:lvl6pPr>
      <a:lvl7pPr marL="577176" indent="-191092" algn="l" defTabSz="990559"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59" rtl="0" eaLnBrk="1" latinLnBrk="0" hangingPunct="1">
        <a:defRPr kumimoji="1" sz="1950" kern="1200">
          <a:solidFill>
            <a:schemeClr val="tx1"/>
          </a:solidFill>
          <a:latin typeface="+mn-lt"/>
          <a:ea typeface="+mn-ea"/>
          <a:cs typeface="+mn-cs"/>
        </a:defRPr>
      </a:lvl1pPr>
      <a:lvl2pPr marL="495280" algn="l" defTabSz="990559" rtl="0" eaLnBrk="1" latinLnBrk="0" hangingPunct="1">
        <a:defRPr kumimoji="1" sz="1950" kern="1200">
          <a:solidFill>
            <a:schemeClr val="tx1"/>
          </a:solidFill>
          <a:latin typeface="+mn-lt"/>
          <a:ea typeface="+mn-ea"/>
          <a:cs typeface="+mn-cs"/>
        </a:defRPr>
      </a:lvl2pPr>
      <a:lvl3pPr marL="990559" algn="l" defTabSz="990559" rtl="0" eaLnBrk="1" latinLnBrk="0" hangingPunct="1">
        <a:defRPr kumimoji="1" sz="1950" kern="1200">
          <a:solidFill>
            <a:schemeClr val="tx1"/>
          </a:solidFill>
          <a:latin typeface="+mn-lt"/>
          <a:ea typeface="+mn-ea"/>
          <a:cs typeface="+mn-cs"/>
        </a:defRPr>
      </a:lvl3pPr>
      <a:lvl4pPr marL="1485837" algn="l" defTabSz="990559" rtl="0" eaLnBrk="1" latinLnBrk="0" hangingPunct="1">
        <a:defRPr kumimoji="1" sz="1950" kern="1200">
          <a:solidFill>
            <a:schemeClr val="tx1"/>
          </a:solidFill>
          <a:latin typeface="+mn-lt"/>
          <a:ea typeface="+mn-ea"/>
          <a:cs typeface="+mn-cs"/>
        </a:defRPr>
      </a:lvl4pPr>
      <a:lvl5pPr marL="1981115" algn="l" defTabSz="990559" rtl="0" eaLnBrk="1" latinLnBrk="0" hangingPunct="1">
        <a:defRPr kumimoji="1" sz="1950" kern="1200">
          <a:solidFill>
            <a:schemeClr val="tx1"/>
          </a:solidFill>
          <a:latin typeface="+mn-lt"/>
          <a:ea typeface="+mn-ea"/>
          <a:cs typeface="+mn-cs"/>
        </a:defRPr>
      </a:lvl5pPr>
      <a:lvl6pPr marL="2476396" algn="l" defTabSz="990559" rtl="0" eaLnBrk="1" latinLnBrk="0" hangingPunct="1">
        <a:defRPr kumimoji="1" sz="1950" kern="1200">
          <a:solidFill>
            <a:schemeClr val="tx1"/>
          </a:solidFill>
          <a:latin typeface="+mn-lt"/>
          <a:ea typeface="+mn-ea"/>
          <a:cs typeface="+mn-cs"/>
        </a:defRPr>
      </a:lvl6pPr>
      <a:lvl7pPr marL="2971675" algn="l" defTabSz="990559" rtl="0" eaLnBrk="1" latinLnBrk="0" hangingPunct="1">
        <a:defRPr kumimoji="1" sz="1950" kern="1200">
          <a:solidFill>
            <a:schemeClr val="tx1"/>
          </a:solidFill>
          <a:latin typeface="+mn-lt"/>
          <a:ea typeface="+mn-ea"/>
          <a:cs typeface="+mn-cs"/>
        </a:defRPr>
      </a:lvl7pPr>
      <a:lvl8pPr marL="3466953" algn="l" defTabSz="990559" rtl="0" eaLnBrk="1" latinLnBrk="0" hangingPunct="1">
        <a:defRPr kumimoji="1" sz="1950" kern="1200">
          <a:solidFill>
            <a:schemeClr val="tx1"/>
          </a:solidFill>
          <a:latin typeface="+mn-lt"/>
          <a:ea typeface="+mn-ea"/>
          <a:cs typeface="+mn-cs"/>
        </a:defRPr>
      </a:lvl8pPr>
      <a:lvl9pPr marL="3962233" algn="l" defTabSz="990559"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880" userDrawn="1">
          <p15:clr>
            <a:srgbClr val="A4A3A4"/>
          </p15:clr>
        </p15:guide>
        <p15:guide id="1" orient="horz" pos="96" userDrawn="1">
          <p15:clr>
            <a:srgbClr val="A4A3A4"/>
          </p15:clr>
        </p15:guide>
        <p15:guide id="2" pos="2776" userDrawn="1">
          <p15:clr>
            <a:srgbClr val="A4A3A4"/>
          </p15:clr>
        </p15:guide>
        <p15:guide id="3" pos="2984" userDrawn="1">
          <p15:clr>
            <a:srgbClr val="A4A3A4"/>
          </p15:clr>
        </p15:guide>
        <p15:guide id="4" pos="5518" userDrawn="1">
          <p15:clr>
            <a:srgbClr val="A4A3A4"/>
          </p15:clr>
        </p15:guide>
        <p15:guide id="5" pos="242" userDrawn="1">
          <p15:clr>
            <a:srgbClr val="A4A3A4"/>
          </p15:clr>
        </p15:guide>
        <p15:guide id="6" orient="horz" pos="504" userDrawn="1">
          <p15:clr>
            <a:srgbClr val="A4A3A4"/>
          </p15:clr>
        </p15:guide>
        <p15:guide id="7" orient="horz" pos="640" userDrawn="1">
          <p15:clr>
            <a:srgbClr val="A4A3A4"/>
          </p15:clr>
        </p15:guide>
        <p15:guide id="8" orient="horz" pos="935" userDrawn="1">
          <p15:clr>
            <a:srgbClr val="A4A3A4"/>
          </p15:clr>
        </p15:guide>
        <p15:guide id="9" orient="horz" pos="3974" userDrawn="1">
          <p15:clr>
            <a:srgbClr val="A4A3A4"/>
          </p15:clr>
        </p15:guide>
        <p15:guide id="10" orient="horz" pos="4156" userDrawn="1">
          <p15:clr>
            <a:srgbClr val="A4A3A4"/>
          </p15:clr>
        </p15:guide>
        <p15:guide id="11" orient="horz" pos="4269" userDrawn="1">
          <p15:clr>
            <a:srgbClr val="A4A3A4"/>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3"/>
            </p:custDataLst>
            <p:extLst>
              <p:ext uri="{D42A27DB-BD31-4B8C-83A1-F6EECF244321}">
                <p14:modId xmlns:p14="http://schemas.microsoft.com/office/powerpoint/2010/main" val="1578600374"/>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4" imgW="563" imgH="564" progId="TCLayout.ActiveDocument.1">
                  <p:embed/>
                </p:oleObj>
              </mc:Choice>
              <mc:Fallback>
                <p:oleObj name="think-cell スライド" r:id="rId4" imgW="563" imgH="564" progId="TCLayout.ActiveDocument.1">
                  <p:embed/>
                  <p:pic>
                    <p:nvPicPr>
                      <p:cNvPr id="4" name="オブジェクト 3" hidden="1"/>
                      <p:cNvPicPr/>
                      <p:nvPr/>
                    </p:nvPicPr>
                    <p:blipFill>
                      <a:blip r:embed="rId5"/>
                      <a:stretch>
                        <a:fillRect/>
                      </a:stretch>
                    </p:blipFill>
                    <p:spPr>
                      <a:xfrm>
                        <a:off x="1466" y="1588"/>
                        <a:ext cx="1466" cy="1588"/>
                      </a:xfrm>
                      <a:prstGeom prst="rect">
                        <a:avLst/>
                      </a:prstGeom>
                    </p:spPr>
                  </p:pic>
                </p:oleObj>
              </mc:Fallback>
            </mc:AlternateContent>
          </a:graphicData>
        </a:graphic>
      </p:graphicFrame>
      <p:sp>
        <p:nvSpPr>
          <p:cNvPr id="2" name="Title Placeholder 1"/>
          <p:cNvSpPr>
            <a:spLocks noGrp="1"/>
          </p:cNvSpPr>
          <p:nvPr>
            <p:ph type="title"/>
          </p:nvPr>
        </p:nvSpPr>
        <p:spPr bwMode="gray">
          <a:xfrm>
            <a:off x="384923" y="180000"/>
            <a:ext cx="8374154" cy="6156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9" name="スライド番号プレースホルダ 9"/>
          <p:cNvSpPr>
            <a:spLocks noGrp="1"/>
          </p:cNvSpPr>
          <p:nvPr>
            <p:ph type="sldNum" sz="quarter" idx="4"/>
          </p:nvPr>
        </p:nvSpPr>
        <p:spPr bwMode="gray">
          <a:xfrm>
            <a:off x="385477" y="6588000"/>
            <a:ext cx="166154" cy="169200"/>
          </a:xfrm>
          <a:prstGeom prst="rect">
            <a:avLst/>
          </a:prstGeom>
        </p:spPr>
        <p:txBody>
          <a:bodyPr vert="horz" wrap="none" lIns="0" tIns="0" rIns="0" bIns="0" rtlCol="0" anchor="b" anchorCtr="0"/>
          <a:lstStyle>
            <a:lvl1pPr algn="r">
              <a:defRPr sz="900" b="1">
                <a:solidFill>
                  <a:schemeClr val="tx1"/>
                </a:solidFill>
                <a:latin typeface="+mn-lt"/>
                <a:ea typeface="+mn-ea"/>
                <a:cs typeface="+mn-cs"/>
                <a:sym typeface="+mn-lt"/>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3" name="テキスト プレースホルダー 2"/>
          <p:cNvSpPr>
            <a:spLocks noGrp="1"/>
          </p:cNvSpPr>
          <p:nvPr>
            <p:ph type="body" idx="1"/>
          </p:nvPr>
        </p:nvSpPr>
        <p:spPr bwMode="gray">
          <a:xfrm>
            <a:off x="385477" y="1476000"/>
            <a:ext cx="8374154" cy="4824000"/>
          </a:xfrm>
          <a:prstGeom prst="rect">
            <a:avLst/>
          </a:prstGeom>
        </p:spPr>
        <p:txBody>
          <a:bodyPr vert="horz" lIns="0" tIns="0" rIns="0" bIns="0" rtlCol="0">
            <a:normAutofit/>
          </a:bodyPr>
          <a:lstStyle/>
          <a:p>
            <a:pPr lvl="0"/>
            <a:r>
              <a:rPr kumimoji="1" lang="ja-JP" altLang="en-US"/>
              <a:t>マスター テキストの書式設定</a:t>
            </a:r>
            <a:endParaRPr kumimoji="1" lang="en-US" altLang="ja-JP"/>
          </a:p>
          <a:p>
            <a:pPr lvl="1"/>
            <a:r>
              <a:rPr kumimoji="1" lang="ja-JP" altLang="en-US"/>
              <a:t>第 </a:t>
            </a:r>
            <a:r>
              <a:rPr kumimoji="1" lang="en-US" altLang="ja-JP"/>
              <a:t>1 </a:t>
            </a:r>
            <a:r>
              <a:rPr kumimoji="1" lang="ja-JP" altLang="en-US"/>
              <a:t>レベル</a:t>
            </a:r>
          </a:p>
          <a:p>
            <a:pPr lvl="2"/>
            <a:r>
              <a:rPr kumimoji="1" lang="ja-JP" altLang="en-US"/>
              <a:t>第 </a:t>
            </a:r>
            <a:r>
              <a:rPr kumimoji="1" lang="en-US" altLang="ja-JP"/>
              <a:t>2 </a:t>
            </a:r>
            <a:r>
              <a:rPr kumimoji="1" lang="ja-JP" altLang="en-US"/>
              <a:t>レベル</a:t>
            </a:r>
          </a:p>
          <a:p>
            <a:pPr lvl="3"/>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3498397030"/>
      </p:ext>
    </p:extLst>
  </p:cSld>
  <p:clrMap bg1="lt1" tx1="dk1" bg2="lt2" tx2="dk2" accent1="accent1" accent2="accent2" accent3="accent3" accent4="accent4" accent5="accent5" accent6="accent6" hlink="hlink" folHlink="folHlink"/>
  <p:sldLayoutIdLst>
    <p:sldLayoutId id="2147484048" r:id="rId1"/>
  </p:sldLayoutIdLst>
  <p:hf hdr="0" ftr="0" dt="0"/>
  <p:txStyles>
    <p:titleStyle>
      <a:lvl1pPr algn="l" defTabSz="990559" rtl="0" eaLnBrk="1" latinLnBrk="0" hangingPunct="1">
        <a:spcBef>
          <a:spcPct val="0"/>
        </a:spcBef>
        <a:buNone/>
        <a:defRPr kumimoji="1" sz="2000" b="1" kern="1200">
          <a:solidFill>
            <a:schemeClr val="tx1"/>
          </a:solidFill>
          <a:latin typeface="+mj-lt"/>
          <a:ea typeface="+mj-ea"/>
          <a:cs typeface="+mj-cs"/>
          <a:sym typeface="+mj-lt"/>
        </a:defRPr>
      </a:lvl1pPr>
    </p:titleStyle>
    <p:bodyStyle>
      <a:lvl1pPr marL="0" indent="0" algn="l" defTabSz="990559" rtl="0" eaLnBrk="1" latinLnBrk="0" hangingPunct="1">
        <a:lnSpc>
          <a:spcPct val="110000"/>
        </a:lnSpc>
        <a:spcBef>
          <a:spcPts val="600"/>
        </a:spcBef>
        <a:spcAft>
          <a:spcPts val="0"/>
        </a:spcAft>
        <a:buSzPct val="100000"/>
        <a:buFont typeface="Arial" panose="020B0604020202020204" pitchFamily="34" charset="0"/>
        <a:buNone/>
        <a:defRPr kumimoji="1" sz="1200" b="0" kern="1200">
          <a:solidFill>
            <a:schemeClr val="tx1"/>
          </a:solidFill>
          <a:latin typeface="+mn-lt"/>
          <a:ea typeface="+mn-ea"/>
          <a:cs typeface="+mn-cs"/>
          <a:sym typeface="+mn-lt"/>
        </a:defRPr>
      </a:lvl1pPr>
      <a:lvl2pPr marL="179999" indent="-179999" algn="l" defTabSz="990559" rtl="0" eaLnBrk="1" latinLnBrk="0" hangingPunct="1">
        <a:lnSpc>
          <a:spcPct val="110000"/>
        </a:lnSpc>
        <a:spcBef>
          <a:spcPts val="600"/>
        </a:spcBef>
        <a:spcAft>
          <a:spcPts val="0"/>
        </a:spcAft>
        <a:buClrTx/>
        <a:buSzPct val="100000"/>
        <a:buFont typeface="Wingdings" panose="05000000000000000000" pitchFamily="2" charset="2"/>
        <a:buChar char="n"/>
        <a:defRPr kumimoji="1" lang="en-US" sz="1200" b="0" kern="1200" dirty="0" smtClean="0">
          <a:solidFill>
            <a:schemeClr val="tx1"/>
          </a:solidFill>
          <a:latin typeface="+mn-lt"/>
          <a:ea typeface="+mn-ea"/>
          <a:cs typeface="+mn-cs"/>
          <a:sym typeface="+mn-lt"/>
        </a:defRPr>
      </a:lvl2pPr>
      <a:lvl3pPr marL="359998" indent="-179999" algn="l" defTabSz="990559" rtl="0" eaLnBrk="1" latinLnBrk="0" hangingPunct="1">
        <a:lnSpc>
          <a:spcPct val="110000"/>
        </a:lnSpc>
        <a:spcBef>
          <a:spcPts val="600"/>
        </a:spcBef>
        <a:spcAft>
          <a:spcPts val="0"/>
        </a:spcAft>
        <a:buClrTx/>
        <a:buSzPct val="100000"/>
        <a:buFont typeface="Wingdings" panose="05000000000000000000" pitchFamily="2" charset="2"/>
        <a:buChar char="Ø"/>
        <a:defRPr kumimoji="1" lang="en-US" sz="1200" b="0" kern="1200" dirty="0" smtClean="0">
          <a:solidFill>
            <a:schemeClr val="tx1"/>
          </a:solidFill>
          <a:latin typeface="+mn-lt"/>
          <a:ea typeface="+mn-ea"/>
          <a:cs typeface="+mn-cs"/>
          <a:sym typeface="+mn-lt"/>
        </a:defRPr>
      </a:lvl3pPr>
      <a:lvl4pPr marL="503997" indent="-143999" algn="l" defTabSz="990559" rtl="0" eaLnBrk="1" latinLnBrk="0" hangingPunct="1">
        <a:lnSpc>
          <a:spcPct val="110000"/>
        </a:lnSpc>
        <a:spcBef>
          <a:spcPts val="600"/>
        </a:spcBef>
        <a:spcAft>
          <a:spcPts val="0"/>
        </a:spcAft>
        <a:buClrTx/>
        <a:buSzPct val="100000"/>
        <a:buFont typeface="Arial" panose="020B0604020202020204" pitchFamily="34" charset="0"/>
        <a:buChar char="•"/>
        <a:defRPr kumimoji="1" lang="en-US" sz="1200" b="0" kern="1200" baseline="0" dirty="0" smtClean="0">
          <a:solidFill>
            <a:schemeClr val="tx1"/>
          </a:solidFill>
          <a:latin typeface="+mn-lt"/>
          <a:ea typeface="+mn-ea"/>
          <a:cs typeface="+mn-cs"/>
          <a:sym typeface="+mn-lt"/>
        </a:defRPr>
      </a:lvl4pPr>
      <a:lvl5pPr marL="683996" indent="-179999" algn="l" defTabSz="865019" rtl="0"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200" kern="1200" baseline="0" dirty="0" smtClean="0">
          <a:solidFill>
            <a:schemeClr val="tx1"/>
          </a:solidFill>
          <a:latin typeface="+mn-lt"/>
          <a:ea typeface="+mn-ea"/>
          <a:cs typeface="+mn-cs"/>
        </a:defRPr>
      </a:lvl5pPr>
      <a:lvl6pPr marL="863995" indent="-179999" algn="l" defTabSz="990559" rtl="0" eaLnBrk="1" latinLnBrk="0" hangingPunct="1">
        <a:lnSpc>
          <a:spcPct val="110000"/>
        </a:lnSpc>
        <a:spcBef>
          <a:spcPts val="600"/>
        </a:spcBef>
        <a:spcAft>
          <a:spcPts val="0"/>
        </a:spcAft>
        <a:buFont typeface="Wingdings" panose="05000000000000000000" pitchFamily="2" charset="2"/>
        <a:buChar char="ü"/>
        <a:defRPr kumimoji="1" sz="1200" kern="1200" baseline="0">
          <a:solidFill>
            <a:schemeClr val="tx1"/>
          </a:solidFill>
          <a:latin typeface="+mn-lt"/>
          <a:ea typeface="+mn-ea"/>
          <a:cs typeface="+mn-cs"/>
        </a:defRPr>
      </a:lvl6pPr>
      <a:lvl7pPr marL="577176" indent="-191092" algn="l" defTabSz="990559"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59" rtl="0" eaLnBrk="1" latinLnBrk="0" hangingPunct="1">
        <a:defRPr kumimoji="1" sz="1950" kern="1200">
          <a:solidFill>
            <a:schemeClr val="tx1"/>
          </a:solidFill>
          <a:latin typeface="+mn-lt"/>
          <a:ea typeface="+mn-ea"/>
          <a:cs typeface="+mn-cs"/>
        </a:defRPr>
      </a:lvl1pPr>
      <a:lvl2pPr marL="495280" algn="l" defTabSz="990559" rtl="0" eaLnBrk="1" latinLnBrk="0" hangingPunct="1">
        <a:defRPr kumimoji="1" sz="1950" kern="1200">
          <a:solidFill>
            <a:schemeClr val="tx1"/>
          </a:solidFill>
          <a:latin typeface="+mn-lt"/>
          <a:ea typeface="+mn-ea"/>
          <a:cs typeface="+mn-cs"/>
        </a:defRPr>
      </a:lvl2pPr>
      <a:lvl3pPr marL="990559" algn="l" defTabSz="990559" rtl="0" eaLnBrk="1" latinLnBrk="0" hangingPunct="1">
        <a:defRPr kumimoji="1" sz="1950" kern="1200">
          <a:solidFill>
            <a:schemeClr val="tx1"/>
          </a:solidFill>
          <a:latin typeface="+mn-lt"/>
          <a:ea typeface="+mn-ea"/>
          <a:cs typeface="+mn-cs"/>
        </a:defRPr>
      </a:lvl3pPr>
      <a:lvl4pPr marL="1485837" algn="l" defTabSz="990559" rtl="0" eaLnBrk="1" latinLnBrk="0" hangingPunct="1">
        <a:defRPr kumimoji="1" sz="1950" kern="1200">
          <a:solidFill>
            <a:schemeClr val="tx1"/>
          </a:solidFill>
          <a:latin typeface="+mn-lt"/>
          <a:ea typeface="+mn-ea"/>
          <a:cs typeface="+mn-cs"/>
        </a:defRPr>
      </a:lvl4pPr>
      <a:lvl5pPr marL="1981115" algn="l" defTabSz="990559" rtl="0" eaLnBrk="1" latinLnBrk="0" hangingPunct="1">
        <a:defRPr kumimoji="1" sz="1950" kern="1200">
          <a:solidFill>
            <a:schemeClr val="tx1"/>
          </a:solidFill>
          <a:latin typeface="+mn-lt"/>
          <a:ea typeface="+mn-ea"/>
          <a:cs typeface="+mn-cs"/>
        </a:defRPr>
      </a:lvl5pPr>
      <a:lvl6pPr marL="2476396" algn="l" defTabSz="990559" rtl="0" eaLnBrk="1" latinLnBrk="0" hangingPunct="1">
        <a:defRPr kumimoji="1" sz="1950" kern="1200">
          <a:solidFill>
            <a:schemeClr val="tx1"/>
          </a:solidFill>
          <a:latin typeface="+mn-lt"/>
          <a:ea typeface="+mn-ea"/>
          <a:cs typeface="+mn-cs"/>
        </a:defRPr>
      </a:lvl6pPr>
      <a:lvl7pPr marL="2971675" algn="l" defTabSz="990559" rtl="0" eaLnBrk="1" latinLnBrk="0" hangingPunct="1">
        <a:defRPr kumimoji="1" sz="1950" kern="1200">
          <a:solidFill>
            <a:schemeClr val="tx1"/>
          </a:solidFill>
          <a:latin typeface="+mn-lt"/>
          <a:ea typeface="+mn-ea"/>
          <a:cs typeface="+mn-cs"/>
        </a:defRPr>
      </a:lvl7pPr>
      <a:lvl8pPr marL="3466953" algn="l" defTabSz="990559" rtl="0" eaLnBrk="1" latinLnBrk="0" hangingPunct="1">
        <a:defRPr kumimoji="1" sz="1950" kern="1200">
          <a:solidFill>
            <a:schemeClr val="tx1"/>
          </a:solidFill>
          <a:latin typeface="+mn-lt"/>
          <a:ea typeface="+mn-ea"/>
          <a:cs typeface="+mn-cs"/>
        </a:defRPr>
      </a:lvl8pPr>
      <a:lvl9pPr marL="3962233" algn="l" defTabSz="990559"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96" userDrawn="1">
          <p15:clr>
            <a:srgbClr val="A4A3A4"/>
          </p15:clr>
        </p15:guide>
        <p15:guide id="3" pos="2776" userDrawn="1">
          <p15:clr>
            <a:srgbClr val="A4A3A4"/>
          </p15:clr>
        </p15:guide>
        <p15:guide id="4" pos="2984" userDrawn="1">
          <p15:clr>
            <a:srgbClr val="A4A3A4"/>
          </p15:clr>
        </p15:guide>
        <p15:guide id="5" pos="5518" userDrawn="1">
          <p15:clr>
            <a:srgbClr val="A4A3A4"/>
          </p15:clr>
        </p15:guide>
        <p15:guide id="6" pos="242" userDrawn="1">
          <p15:clr>
            <a:srgbClr val="A4A3A4"/>
          </p15:clr>
        </p15:guide>
        <p15:guide id="7" orient="horz" pos="504" userDrawn="1">
          <p15:clr>
            <a:srgbClr val="A4A3A4"/>
          </p15:clr>
        </p15:guide>
        <p15:guide id="8" orient="horz" pos="640" userDrawn="1">
          <p15:clr>
            <a:srgbClr val="A4A3A4"/>
          </p15:clr>
        </p15:guide>
        <p15:guide id="9" orient="horz" pos="935" userDrawn="1">
          <p15:clr>
            <a:srgbClr val="A4A3A4"/>
          </p15:clr>
        </p15:guide>
        <p15:guide id="10" orient="horz" pos="3974" userDrawn="1">
          <p15:clr>
            <a:srgbClr val="A4A3A4"/>
          </p15:clr>
        </p15:guide>
        <p15:guide id="11" orient="horz" pos="4156" userDrawn="1">
          <p15:clr>
            <a:srgbClr val="A4A3A4"/>
          </p15:clr>
        </p15:guide>
        <p15:guide id="12" orient="horz" pos="4269" userDrawn="1">
          <p15:clr>
            <a:srgbClr val="A4A3A4"/>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1"/>
            </p:custDataLst>
            <p:extLst>
              <p:ext uri="{D42A27DB-BD31-4B8C-83A1-F6EECF244321}">
                <p14:modId xmlns:p14="http://schemas.microsoft.com/office/powerpoint/2010/main" val="3311003835"/>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22" imgW="563" imgH="564" progId="TCLayout.ActiveDocument.1">
                  <p:embed/>
                </p:oleObj>
              </mc:Choice>
              <mc:Fallback>
                <p:oleObj name="think-cell スライド" r:id="rId22" imgW="563" imgH="564" progId="TCLayout.ActiveDocument.1">
                  <p:embed/>
                  <p:pic>
                    <p:nvPicPr>
                      <p:cNvPr id="4" name="オブジェクト 3" hidden="1"/>
                      <p:cNvPicPr/>
                      <p:nvPr/>
                    </p:nvPicPr>
                    <p:blipFill>
                      <a:blip r:embed="rId23"/>
                      <a:stretch>
                        <a:fillRect/>
                      </a:stretch>
                    </p:blipFill>
                    <p:spPr>
                      <a:xfrm>
                        <a:off x="1466" y="1588"/>
                        <a:ext cx="1466" cy="1588"/>
                      </a:xfrm>
                      <a:prstGeom prst="rect">
                        <a:avLst/>
                      </a:prstGeom>
                    </p:spPr>
                  </p:pic>
                </p:oleObj>
              </mc:Fallback>
            </mc:AlternateContent>
          </a:graphicData>
        </a:graphic>
      </p:graphicFrame>
      <p:sp>
        <p:nvSpPr>
          <p:cNvPr id="2" name="Title Placeholder 1"/>
          <p:cNvSpPr>
            <a:spLocks noGrp="1"/>
          </p:cNvSpPr>
          <p:nvPr>
            <p:ph type="title"/>
          </p:nvPr>
        </p:nvSpPr>
        <p:spPr bwMode="gray">
          <a:xfrm>
            <a:off x="384923" y="180000"/>
            <a:ext cx="8374154" cy="6156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8" name="フッター プレースホルダ 8"/>
          <p:cNvSpPr>
            <a:spLocks noGrp="1"/>
          </p:cNvSpPr>
          <p:nvPr>
            <p:ph type="ftr" sz="quarter" idx="3"/>
          </p:nvPr>
        </p:nvSpPr>
        <p:spPr bwMode="gray">
          <a:xfrm>
            <a:off x="651324" y="6588000"/>
            <a:ext cx="3755077" cy="169200"/>
          </a:xfrm>
          <a:prstGeom prst="rect">
            <a:avLst/>
          </a:prstGeom>
        </p:spPr>
        <p:txBody>
          <a:bodyPr vert="horz" lIns="0" tIns="0" rIns="0" bIns="0" rtlCol="0" anchor="b" anchorCtr="0"/>
          <a:lstStyle>
            <a:lvl1pPr algn="l">
              <a:defRPr sz="900">
                <a:solidFill>
                  <a:schemeClr val="tx1"/>
                </a:solidFill>
                <a:latin typeface="+mn-lt"/>
                <a:ea typeface="+mn-ea"/>
                <a:cs typeface="+mn-cs"/>
                <a:sym typeface="+mn-lt"/>
              </a:defRPr>
            </a:lvl1pPr>
          </a:lstStyle>
          <a:p>
            <a:pPr fontAlgn="auto">
              <a:spcBef>
                <a:spcPts val="0"/>
              </a:spcBef>
              <a:spcAft>
                <a:spcPts val="0"/>
              </a:spcAft>
            </a:pPr>
            <a:endParaRPr kumimoji="1" lang="en-GB" altLang="en-GB"/>
          </a:p>
        </p:txBody>
      </p:sp>
      <p:sp>
        <p:nvSpPr>
          <p:cNvPr id="9" name="スライド番号プレースホルダ 9"/>
          <p:cNvSpPr>
            <a:spLocks noGrp="1"/>
          </p:cNvSpPr>
          <p:nvPr>
            <p:ph type="sldNum" sz="quarter" idx="4"/>
          </p:nvPr>
        </p:nvSpPr>
        <p:spPr bwMode="gray">
          <a:xfrm>
            <a:off x="385477" y="6588000"/>
            <a:ext cx="166154" cy="169200"/>
          </a:xfrm>
          <a:prstGeom prst="rect">
            <a:avLst/>
          </a:prstGeom>
        </p:spPr>
        <p:txBody>
          <a:bodyPr vert="horz" wrap="none" lIns="0" tIns="0" rIns="0" bIns="0" rtlCol="0" anchor="b" anchorCtr="0"/>
          <a:lstStyle>
            <a:lvl1pPr algn="r">
              <a:defRPr sz="900">
                <a:solidFill>
                  <a:schemeClr val="tx1"/>
                </a:solidFill>
                <a:latin typeface="+mn-lt"/>
                <a:ea typeface="+mn-ea"/>
                <a:cs typeface="+mn-cs"/>
                <a:sym typeface="+mn-lt"/>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3" name="テキスト プレースホルダー 2"/>
          <p:cNvSpPr>
            <a:spLocks noGrp="1"/>
          </p:cNvSpPr>
          <p:nvPr>
            <p:ph type="body" idx="1"/>
          </p:nvPr>
        </p:nvSpPr>
        <p:spPr bwMode="gray">
          <a:xfrm>
            <a:off x="384924" y="1476000"/>
            <a:ext cx="8375146" cy="4824000"/>
          </a:xfrm>
          <a:prstGeom prst="rect">
            <a:avLst/>
          </a:prstGeom>
        </p:spPr>
        <p:txBody>
          <a:bodyPr vert="horz" lIns="0" tIns="0" rIns="0" bIns="0" rtlCol="0">
            <a:noAutofit/>
          </a:bodyPr>
          <a:lstStyle/>
          <a:p>
            <a:pPr lvl="0"/>
            <a:r>
              <a:rPr kumimoji="1" lang="ja-JP" altLang="en-US"/>
              <a:t>マスター テキストの書式設定</a:t>
            </a:r>
            <a:endParaRPr kumimoji="1" lang="en-US" altLang="ja-JP"/>
          </a:p>
          <a:p>
            <a:pPr lvl="1"/>
            <a:r>
              <a:rPr kumimoji="1" lang="ja-JP" altLang="en-US"/>
              <a:t>第 </a:t>
            </a:r>
            <a:r>
              <a:rPr kumimoji="1" lang="en-US" altLang="ja-JP"/>
              <a:t>1 </a:t>
            </a:r>
            <a:r>
              <a:rPr kumimoji="1" lang="ja-JP" altLang="en-US"/>
              <a:t>レベル</a:t>
            </a:r>
            <a:endParaRPr kumimoji="1" lang="en-US" altLang="ja-JP"/>
          </a:p>
          <a:p>
            <a:pPr lvl="2"/>
            <a:r>
              <a:rPr kumimoji="1" lang="ja-JP" altLang="en-US"/>
              <a:t>第 </a:t>
            </a:r>
            <a:r>
              <a:rPr kumimoji="1" lang="en-US" altLang="ja-JP"/>
              <a:t>2 </a:t>
            </a:r>
            <a:r>
              <a:rPr kumimoji="1" lang="ja-JP" altLang="en-US"/>
              <a:t>レベル</a:t>
            </a:r>
            <a:endParaRPr kumimoji="1" lang="en-US" altLang="ja-JP"/>
          </a:p>
          <a:p>
            <a:pPr lvl="3"/>
            <a:r>
              <a:rPr kumimoji="1" lang="ja-JP" altLang="en-US"/>
              <a:t>第 </a:t>
            </a:r>
            <a:r>
              <a:rPr kumimoji="1" lang="en-US" altLang="ja-JP"/>
              <a:t>3 </a:t>
            </a:r>
            <a:r>
              <a:rPr kumimoji="1" lang="ja-JP" altLang="en-US"/>
              <a:t>レベル</a:t>
            </a:r>
            <a:endParaRPr kumimoji="1" lang="en-US" altLang="ja-JP"/>
          </a:p>
        </p:txBody>
      </p:sp>
      <p:sp>
        <p:nvSpPr>
          <p:cNvPr id="5" name="日付プレースホルダー 4">
            <a:extLst>
              <a:ext uri="{FF2B5EF4-FFF2-40B4-BE49-F238E27FC236}">
                <a16:creationId xmlns:a16="http://schemas.microsoft.com/office/drawing/2014/main" id="{E4C0FFE5-9BDB-4F97-92E4-5E9243BDA74A}"/>
              </a:ext>
            </a:extLst>
          </p:cNvPr>
          <p:cNvSpPr>
            <a:spLocks noGrp="1"/>
          </p:cNvSpPr>
          <p:nvPr>
            <p:ph type="dt" sz="half" idx="2"/>
          </p:nvPr>
        </p:nvSpPr>
        <p:spPr bwMode="gray">
          <a:xfrm>
            <a:off x="4571969" y="6444003"/>
            <a:ext cx="65" cy="169277"/>
          </a:xfrm>
          <a:prstGeom prst="rect">
            <a:avLst/>
          </a:prstGeom>
        </p:spPr>
        <p:txBody>
          <a:bodyPr vert="horz" wrap="none" lIns="0" tIns="0" rIns="0" bIns="0" rtlCol="0" anchor="t" anchorCtr="0">
            <a:spAutoFit/>
          </a:bodyPr>
          <a:lstStyle>
            <a:lvl1pPr>
              <a:defRPr kumimoji="1" lang="en-US" altLang="ja-JP" sz="1100" smtClean="0">
                <a:solidFill>
                  <a:srgbClr val="75787B"/>
                </a:solidFill>
                <a:latin typeface="+mn-lt"/>
                <a:ea typeface="+mn-ea"/>
                <a:cs typeface="+mn-cs"/>
              </a:defRPr>
            </a:lvl1pPr>
          </a:lstStyle>
          <a:p>
            <a:pPr algn="ctr"/>
            <a:endParaRPr lang="ja-JP" altLang="en-US"/>
          </a:p>
        </p:txBody>
      </p:sp>
    </p:spTree>
    <p:extLst>
      <p:ext uri="{BB962C8B-B14F-4D97-AF65-F5344CB8AC3E}">
        <p14:creationId xmlns:p14="http://schemas.microsoft.com/office/powerpoint/2010/main" val="1279689961"/>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 id="2147484067" r:id="rId18"/>
    <p:sldLayoutId id="2147484069" r:id="rId19"/>
  </p:sldLayoutIdLst>
  <p:hf hdr="0" ftr="0" dt="0"/>
  <p:txStyles>
    <p:titleStyle>
      <a:lvl1pPr algn="l" defTabSz="990559" rtl="0" eaLnBrk="1" latinLnBrk="0" hangingPunct="1">
        <a:spcBef>
          <a:spcPct val="0"/>
        </a:spcBef>
        <a:buNone/>
        <a:defRPr kumimoji="1" sz="2000" b="1" kern="1200" baseline="0">
          <a:solidFill>
            <a:schemeClr val="tx1"/>
          </a:solidFill>
          <a:latin typeface="+mj-lt"/>
          <a:ea typeface="+mj-ea"/>
          <a:cs typeface="+mj-cs"/>
          <a:sym typeface="+mj-lt"/>
        </a:defRPr>
      </a:lvl1pPr>
    </p:titleStyle>
    <p:bodyStyle>
      <a:lvl1pPr marL="0" marR="0" indent="0" algn="l" defTabSz="990559" rtl="0" eaLnBrk="1" fontAlgn="auto" latinLnBrk="0" hangingPunct="1">
        <a:lnSpc>
          <a:spcPct val="110000"/>
        </a:lnSpc>
        <a:spcBef>
          <a:spcPts val="600"/>
        </a:spcBef>
        <a:spcAft>
          <a:spcPts val="0"/>
        </a:spcAft>
        <a:buClrTx/>
        <a:buSzPct val="100000"/>
        <a:buFont typeface="Arial" panose="020B0604020202020204" pitchFamily="34" charset="0"/>
        <a:buNone/>
        <a:tabLst/>
        <a:defRPr kumimoji="1" sz="1200" b="0" kern="1200">
          <a:solidFill>
            <a:schemeClr val="tx1"/>
          </a:solidFill>
          <a:latin typeface="+mn-lt"/>
          <a:ea typeface="+mn-ea"/>
          <a:cs typeface="+mn-cs"/>
          <a:sym typeface="+mn-lt"/>
        </a:defRPr>
      </a:lvl1pPr>
      <a:lvl2pPr marL="179999" marR="0" indent="-179999" algn="l" defTabSz="990559" rtl="0" eaLnBrk="1" fontAlgn="auto" latinLnBrk="0" hangingPunct="1">
        <a:lnSpc>
          <a:spcPct val="110000"/>
        </a:lnSpc>
        <a:spcBef>
          <a:spcPts val="600"/>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sym typeface="+mn-lt"/>
        </a:defRPr>
      </a:lvl2pPr>
      <a:lvl3pPr marL="359998" marR="0" indent="-179999" algn="l" defTabSz="990559" rtl="0" eaLnBrk="1" fontAlgn="auto" latinLnBrk="0" hangingPunct="1">
        <a:lnSpc>
          <a:spcPct val="110000"/>
        </a:lnSpc>
        <a:spcBef>
          <a:spcPts val="60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sym typeface="+mn-lt"/>
        </a:defRPr>
      </a:lvl3pPr>
      <a:lvl4pPr marL="503997" marR="0" indent="-143999" algn="l" defTabSz="990559" rtl="0" eaLnBrk="1" fontAlgn="auto" latinLnBrk="0" hangingPunct="1">
        <a:lnSpc>
          <a:spcPct val="110000"/>
        </a:lnSpc>
        <a:spcBef>
          <a:spcPts val="60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sym typeface="+mn-lt"/>
        </a:defRPr>
      </a:lvl4pPr>
      <a:lvl5pPr marL="683996" indent="-179999" algn="l" defTabSz="865019" rtl="0"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200" kern="1200" baseline="0" dirty="0" smtClean="0">
          <a:solidFill>
            <a:schemeClr val="tx1"/>
          </a:solidFill>
          <a:latin typeface="+mn-lt"/>
          <a:ea typeface="+mn-ea"/>
          <a:cs typeface="+mn-cs"/>
        </a:defRPr>
      </a:lvl5pPr>
      <a:lvl6pPr marL="863995" indent="-179999" algn="l" defTabSz="990559" rtl="0" eaLnBrk="1" latinLnBrk="0" hangingPunct="1">
        <a:lnSpc>
          <a:spcPct val="110000"/>
        </a:lnSpc>
        <a:spcBef>
          <a:spcPts val="600"/>
        </a:spcBef>
        <a:spcAft>
          <a:spcPts val="0"/>
        </a:spcAft>
        <a:buFont typeface="Wingdings" panose="05000000000000000000" pitchFamily="2" charset="2"/>
        <a:buChar char="ü"/>
        <a:defRPr kumimoji="1" sz="1200" kern="1200" baseline="0">
          <a:solidFill>
            <a:schemeClr val="tx1"/>
          </a:solidFill>
          <a:latin typeface="+mn-lt"/>
          <a:ea typeface="+mn-ea"/>
          <a:cs typeface="+mn-cs"/>
        </a:defRPr>
      </a:lvl6pPr>
      <a:lvl7pPr marL="577176" indent="-191092" algn="l" defTabSz="990559"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59" rtl="0" eaLnBrk="1" latinLnBrk="0" hangingPunct="1">
        <a:defRPr kumimoji="1" sz="1950" kern="1200">
          <a:solidFill>
            <a:schemeClr val="tx1"/>
          </a:solidFill>
          <a:latin typeface="+mn-lt"/>
          <a:ea typeface="+mn-ea"/>
          <a:cs typeface="+mn-cs"/>
        </a:defRPr>
      </a:lvl1pPr>
      <a:lvl2pPr marL="495280" algn="l" defTabSz="990559" rtl="0" eaLnBrk="1" latinLnBrk="0" hangingPunct="1">
        <a:defRPr kumimoji="1" sz="1950" kern="1200">
          <a:solidFill>
            <a:schemeClr val="tx1"/>
          </a:solidFill>
          <a:latin typeface="+mn-lt"/>
          <a:ea typeface="+mn-ea"/>
          <a:cs typeface="+mn-cs"/>
        </a:defRPr>
      </a:lvl2pPr>
      <a:lvl3pPr marL="990559" algn="l" defTabSz="990559" rtl="0" eaLnBrk="1" latinLnBrk="0" hangingPunct="1">
        <a:defRPr kumimoji="1" sz="1950" kern="1200">
          <a:solidFill>
            <a:schemeClr val="tx1"/>
          </a:solidFill>
          <a:latin typeface="+mn-lt"/>
          <a:ea typeface="+mn-ea"/>
          <a:cs typeface="+mn-cs"/>
        </a:defRPr>
      </a:lvl3pPr>
      <a:lvl4pPr marL="1485837" algn="l" defTabSz="990559" rtl="0" eaLnBrk="1" latinLnBrk="0" hangingPunct="1">
        <a:defRPr kumimoji="1" sz="1950" kern="1200">
          <a:solidFill>
            <a:schemeClr val="tx1"/>
          </a:solidFill>
          <a:latin typeface="+mn-lt"/>
          <a:ea typeface="+mn-ea"/>
          <a:cs typeface="+mn-cs"/>
        </a:defRPr>
      </a:lvl4pPr>
      <a:lvl5pPr marL="1981115" algn="l" defTabSz="990559" rtl="0" eaLnBrk="1" latinLnBrk="0" hangingPunct="1">
        <a:defRPr kumimoji="1" sz="1950" kern="1200">
          <a:solidFill>
            <a:schemeClr val="tx1"/>
          </a:solidFill>
          <a:latin typeface="+mn-lt"/>
          <a:ea typeface="+mn-ea"/>
          <a:cs typeface="+mn-cs"/>
        </a:defRPr>
      </a:lvl5pPr>
      <a:lvl6pPr marL="2476396" algn="l" defTabSz="990559" rtl="0" eaLnBrk="1" latinLnBrk="0" hangingPunct="1">
        <a:defRPr kumimoji="1" sz="1950" kern="1200">
          <a:solidFill>
            <a:schemeClr val="tx1"/>
          </a:solidFill>
          <a:latin typeface="+mn-lt"/>
          <a:ea typeface="+mn-ea"/>
          <a:cs typeface="+mn-cs"/>
        </a:defRPr>
      </a:lvl6pPr>
      <a:lvl7pPr marL="2971675" algn="l" defTabSz="990559" rtl="0" eaLnBrk="1" latinLnBrk="0" hangingPunct="1">
        <a:defRPr kumimoji="1" sz="1950" kern="1200">
          <a:solidFill>
            <a:schemeClr val="tx1"/>
          </a:solidFill>
          <a:latin typeface="+mn-lt"/>
          <a:ea typeface="+mn-ea"/>
          <a:cs typeface="+mn-cs"/>
        </a:defRPr>
      </a:lvl7pPr>
      <a:lvl8pPr marL="3466953" algn="l" defTabSz="990559" rtl="0" eaLnBrk="1" latinLnBrk="0" hangingPunct="1">
        <a:defRPr kumimoji="1" sz="1950" kern="1200">
          <a:solidFill>
            <a:schemeClr val="tx1"/>
          </a:solidFill>
          <a:latin typeface="+mn-lt"/>
          <a:ea typeface="+mn-ea"/>
          <a:cs typeface="+mn-cs"/>
        </a:defRPr>
      </a:lvl8pPr>
      <a:lvl9pPr marL="3962233" algn="l" defTabSz="990559"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880" userDrawn="1">
          <p15:clr>
            <a:srgbClr val="A4A3A4"/>
          </p15:clr>
        </p15:guide>
        <p15:guide id="1" orient="horz" pos="96" userDrawn="1">
          <p15:clr>
            <a:srgbClr val="A4A3A4"/>
          </p15:clr>
        </p15:guide>
        <p15:guide id="2" pos="2776" userDrawn="1">
          <p15:clr>
            <a:srgbClr val="A4A3A4"/>
          </p15:clr>
        </p15:guide>
        <p15:guide id="3" pos="2984" userDrawn="1">
          <p15:clr>
            <a:srgbClr val="A4A3A4"/>
          </p15:clr>
        </p15:guide>
        <p15:guide id="4" pos="5518" userDrawn="1">
          <p15:clr>
            <a:srgbClr val="A4A3A4"/>
          </p15:clr>
        </p15:guide>
        <p15:guide id="5" pos="242" userDrawn="1">
          <p15:clr>
            <a:srgbClr val="A4A3A4"/>
          </p15:clr>
        </p15:guide>
        <p15:guide id="6" orient="horz" pos="504" userDrawn="1">
          <p15:clr>
            <a:srgbClr val="A4A3A4"/>
          </p15:clr>
        </p15:guide>
        <p15:guide id="7" orient="horz" pos="640" userDrawn="1">
          <p15:clr>
            <a:srgbClr val="A4A3A4"/>
          </p15:clr>
        </p15:guide>
        <p15:guide id="8" orient="horz" pos="935" userDrawn="1">
          <p15:clr>
            <a:srgbClr val="A4A3A4"/>
          </p15:clr>
        </p15:guide>
        <p15:guide id="9" orient="horz" pos="3974" userDrawn="1">
          <p15:clr>
            <a:srgbClr val="A4A3A4"/>
          </p15:clr>
        </p15:guide>
        <p15:guide id="10" orient="horz" pos="4156" userDrawn="1">
          <p15:clr>
            <a:srgbClr val="A4A3A4"/>
          </p15:clr>
        </p15:guide>
        <p15:guide id="11" orient="horz" pos="4269" userDrawn="1">
          <p15:clr>
            <a:srgbClr val="A4A3A4"/>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3"/>
            </p:custDataLst>
            <p:extLst>
              <p:ext uri="{D42A27DB-BD31-4B8C-83A1-F6EECF244321}">
                <p14:modId xmlns:p14="http://schemas.microsoft.com/office/powerpoint/2010/main" val="1578600374"/>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4" imgW="563" imgH="564" progId="TCLayout.ActiveDocument.1">
                  <p:embed/>
                </p:oleObj>
              </mc:Choice>
              <mc:Fallback>
                <p:oleObj name="think-cell スライド" r:id="rId4" imgW="563" imgH="564" progId="TCLayout.ActiveDocument.1">
                  <p:embed/>
                  <p:pic>
                    <p:nvPicPr>
                      <p:cNvPr id="4" name="オブジェクト 3" hidden="1"/>
                      <p:cNvPicPr/>
                      <p:nvPr/>
                    </p:nvPicPr>
                    <p:blipFill>
                      <a:blip r:embed="rId5"/>
                      <a:stretch>
                        <a:fillRect/>
                      </a:stretch>
                    </p:blipFill>
                    <p:spPr>
                      <a:xfrm>
                        <a:off x="1466" y="1588"/>
                        <a:ext cx="1466" cy="1588"/>
                      </a:xfrm>
                      <a:prstGeom prst="rect">
                        <a:avLst/>
                      </a:prstGeom>
                    </p:spPr>
                  </p:pic>
                </p:oleObj>
              </mc:Fallback>
            </mc:AlternateContent>
          </a:graphicData>
        </a:graphic>
      </p:graphicFrame>
      <p:sp>
        <p:nvSpPr>
          <p:cNvPr id="2" name="Title Placeholder 1"/>
          <p:cNvSpPr>
            <a:spLocks noGrp="1"/>
          </p:cNvSpPr>
          <p:nvPr>
            <p:ph type="title"/>
          </p:nvPr>
        </p:nvSpPr>
        <p:spPr bwMode="gray">
          <a:xfrm>
            <a:off x="384923" y="180000"/>
            <a:ext cx="8374154" cy="6156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9" name="スライド番号プレースホルダ 9"/>
          <p:cNvSpPr>
            <a:spLocks noGrp="1"/>
          </p:cNvSpPr>
          <p:nvPr>
            <p:ph type="sldNum" sz="quarter" idx="4"/>
          </p:nvPr>
        </p:nvSpPr>
        <p:spPr bwMode="gray">
          <a:xfrm>
            <a:off x="385477" y="6588000"/>
            <a:ext cx="166154" cy="169200"/>
          </a:xfrm>
          <a:prstGeom prst="rect">
            <a:avLst/>
          </a:prstGeom>
        </p:spPr>
        <p:txBody>
          <a:bodyPr vert="horz" wrap="none" lIns="0" tIns="0" rIns="0" bIns="0" rtlCol="0" anchor="b" anchorCtr="0"/>
          <a:lstStyle>
            <a:lvl1pPr algn="r">
              <a:defRPr sz="900" b="1">
                <a:solidFill>
                  <a:schemeClr val="tx1"/>
                </a:solidFill>
                <a:latin typeface="+mn-lt"/>
                <a:ea typeface="+mn-ea"/>
                <a:cs typeface="+mn-cs"/>
                <a:sym typeface="+mn-lt"/>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3" name="テキスト プレースホルダー 2"/>
          <p:cNvSpPr>
            <a:spLocks noGrp="1"/>
          </p:cNvSpPr>
          <p:nvPr>
            <p:ph type="body" idx="1"/>
          </p:nvPr>
        </p:nvSpPr>
        <p:spPr bwMode="gray">
          <a:xfrm>
            <a:off x="385477" y="1476000"/>
            <a:ext cx="8374154" cy="4824000"/>
          </a:xfrm>
          <a:prstGeom prst="rect">
            <a:avLst/>
          </a:prstGeom>
        </p:spPr>
        <p:txBody>
          <a:bodyPr vert="horz" lIns="0" tIns="0" rIns="0" bIns="0" rtlCol="0">
            <a:normAutofit/>
          </a:bodyPr>
          <a:lstStyle/>
          <a:p>
            <a:pPr lvl="0"/>
            <a:r>
              <a:rPr kumimoji="1" lang="ja-JP" altLang="en-US"/>
              <a:t>マスター テキストの書式設定</a:t>
            </a:r>
            <a:endParaRPr kumimoji="1" lang="en-US" altLang="ja-JP"/>
          </a:p>
          <a:p>
            <a:pPr lvl="1"/>
            <a:r>
              <a:rPr kumimoji="1" lang="ja-JP" altLang="en-US"/>
              <a:t>第 </a:t>
            </a:r>
            <a:r>
              <a:rPr kumimoji="1" lang="en-US" altLang="ja-JP"/>
              <a:t>1 </a:t>
            </a:r>
            <a:r>
              <a:rPr kumimoji="1" lang="ja-JP" altLang="en-US"/>
              <a:t>レベル</a:t>
            </a:r>
          </a:p>
          <a:p>
            <a:pPr lvl="2"/>
            <a:r>
              <a:rPr kumimoji="1" lang="ja-JP" altLang="en-US"/>
              <a:t>第 </a:t>
            </a:r>
            <a:r>
              <a:rPr kumimoji="1" lang="en-US" altLang="ja-JP"/>
              <a:t>2 </a:t>
            </a:r>
            <a:r>
              <a:rPr kumimoji="1" lang="ja-JP" altLang="en-US"/>
              <a:t>レベル</a:t>
            </a:r>
          </a:p>
          <a:p>
            <a:pPr lvl="3"/>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1359988983"/>
      </p:ext>
    </p:extLst>
  </p:cSld>
  <p:clrMap bg1="lt1" tx1="dk1" bg2="lt2" tx2="dk2" accent1="accent1" accent2="accent2" accent3="accent3" accent4="accent4" accent5="accent5" accent6="accent6" hlink="hlink" folHlink="folHlink"/>
  <p:sldLayoutIdLst>
    <p:sldLayoutId id="2147484072" r:id="rId1"/>
  </p:sldLayoutIdLst>
  <p:hf hdr="0" ftr="0" dt="0"/>
  <p:txStyles>
    <p:titleStyle>
      <a:lvl1pPr algn="l" defTabSz="990559" rtl="0" eaLnBrk="1" latinLnBrk="0" hangingPunct="1">
        <a:spcBef>
          <a:spcPct val="0"/>
        </a:spcBef>
        <a:buNone/>
        <a:defRPr kumimoji="1" sz="2000" b="1" kern="1200">
          <a:solidFill>
            <a:schemeClr val="tx1"/>
          </a:solidFill>
          <a:latin typeface="+mj-lt"/>
          <a:ea typeface="+mj-ea"/>
          <a:cs typeface="+mj-cs"/>
          <a:sym typeface="+mj-lt"/>
        </a:defRPr>
      </a:lvl1pPr>
    </p:titleStyle>
    <p:bodyStyle>
      <a:lvl1pPr marL="0" indent="0" algn="l" defTabSz="990559" rtl="0" eaLnBrk="1" latinLnBrk="0" hangingPunct="1">
        <a:lnSpc>
          <a:spcPct val="110000"/>
        </a:lnSpc>
        <a:spcBef>
          <a:spcPts val="600"/>
        </a:spcBef>
        <a:spcAft>
          <a:spcPts val="0"/>
        </a:spcAft>
        <a:buSzPct val="100000"/>
        <a:buFont typeface="Arial" panose="020B0604020202020204" pitchFamily="34" charset="0"/>
        <a:buNone/>
        <a:defRPr kumimoji="1" sz="1200" b="0" kern="1200">
          <a:solidFill>
            <a:schemeClr val="tx1"/>
          </a:solidFill>
          <a:latin typeface="+mn-lt"/>
          <a:ea typeface="+mn-ea"/>
          <a:cs typeface="+mn-cs"/>
          <a:sym typeface="+mn-lt"/>
        </a:defRPr>
      </a:lvl1pPr>
      <a:lvl2pPr marL="179999" indent="-179999" algn="l" defTabSz="990559" rtl="0" eaLnBrk="1" latinLnBrk="0" hangingPunct="1">
        <a:lnSpc>
          <a:spcPct val="110000"/>
        </a:lnSpc>
        <a:spcBef>
          <a:spcPts val="600"/>
        </a:spcBef>
        <a:spcAft>
          <a:spcPts val="0"/>
        </a:spcAft>
        <a:buClrTx/>
        <a:buSzPct val="100000"/>
        <a:buFont typeface="Wingdings" panose="05000000000000000000" pitchFamily="2" charset="2"/>
        <a:buChar char="n"/>
        <a:defRPr kumimoji="1" lang="en-US" sz="1200" b="0" kern="1200" dirty="0" smtClean="0">
          <a:solidFill>
            <a:schemeClr val="tx1"/>
          </a:solidFill>
          <a:latin typeface="+mn-lt"/>
          <a:ea typeface="+mn-ea"/>
          <a:cs typeface="+mn-cs"/>
          <a:sym typeface="+mn-lt"/>
        </a:defRPr>
      </a:lvl2pPr>
      <a:lvl3pPr marL="359998" indent="-179999" algn="l" defTabSz="990559" rtl="0" eaLnBrk="1" latinLnBrk="0" hangingPunct="1">
        <a:lnSpc>
          <a:spcPct val="110000"/>
        </a:lnSpc>
        <a:spcBef>
          <a:spcPts val="600"/>
        </a:spcBef>
        <a:spcAft>
          <a:spcPts val="0"/>
        </a:spcAft>
        <a:buClrTx/>
        <a:buSzPct val="100000"/>
        <a:buFont typeface="Wingdings" panose="05000000000000000000" pitchFamily="2" charset="2"/>
        <a:buChar char="Ø"/>
        <a:defRPr kumimoji="1" lang="en-US" sz="1200" b="0" kern="1200" dirty="0" smtClean="0">
          <a:solidFill>
            <a:schemeClr val="tx1"/>
          </a:solidFill>
          <a:latin typeface="+mn-lt"/>
          <a:ea typeface="+mn-ea"/>
          <a:cs typeface="+mn-cs"/>
          <a:sym typeface="+mn-lt"/>
        </a:defRPr>
      </a:lvl3pPr>
      <a:lvl4pPr marL="503997" indent="-143999" algn="l" defTabSz="990559" rtl="0" eaLnBrk="1" latinLnBrk="0" hangingPunct="1">
        <a:lnSpc>
          <a:spcPct val="110000"/>
        </a:lnSpc>
        <a:spcBef>
          <a:spcPts val="600"/>
        </a:spcBef>
        <a:spcAft>
          <a:spcPts val="0"/>
        </a:spcAft>
        <a:buClrTx/>
        <a:buSzPct val="100000"/>
        <a:buFont typeface="Arial" panose="020B0604020202020204" pitchFamily="34" charset="0"/>
        <a:buChar char="•"/>
        <a:defRPr kumimoji="1" lang="en-US" sz="1200" b="0" kern="1200" baseline="0" dirty="0" smtClean="0">
          <a:solidFill>
            <a:schemeClr val="tx1"/>
          </a:solidFill>
          <a:latin typeface="+mn-lt"/>
          <a:ea typeface="+mn-ea"/>
          <a:cs typeface="+mn-cs"/>
          <a:sym typeface="+mn-lt"/>
        </a:defRPr>
      </a:lvl4pPr>
      <a:lvl5pPr marL="683996" indent="-179999" algn="l" defTabSz="865019" rtl="0"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200" kern="1200" baseline="0" dirty="0" smtClean="0">
          <a:solidFill>
            <a:schemeClr val="tx1"/>
          </a:solidFill>
          <a:latin typeface="+mn-lt"/>
          <a:ea typeface="+mn-ea"/>
          <a:cs typeface="+mn-cs"/>
        </a:defRPr>
      </a:lvl5pPr>
      <a:lvl6pPr marL="863995" indent="-179999" algn="l" defTabSz="990559" rtl="0" eaLnBrk="1" latinLnBrk="0" hangingPunct="1">
        <a:lnSpc>
          <a:spcPct val="110000"/>
        </a:lnSpc>
        <a:spcBef>
          <a:spcPts val="600"/>
        </a:spcBef>
        <a:spcAft>
          <a:spcPts val="0"/>
        </a:spcAft>
        <a:buFont typeface="Wingdings" panose="05000000000000000000" pitchFamily="2" charset="2"/>
        <a:buChar char="ü"/>
        <a:defRPr kumimoji="1" sz="1200" kern="1200" baseline="0">
          <a:solidFill>
            <a:schemeClr val="tx1"/>
          </a:solidFill>
          <a:latin typeface="+mn-lt"/>
          <a:ea typeface="+mn-ea"/>
          <a:cs typeface="+mn-cs"/>
        </a:defRPr>
      </a:lvl6pPr>
      <a:lvl7pPr marL="577176" indent="-191092" algn="l" defTabSz="990559"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59" rtl="0" eaLnBrk="1" latinLnBrk="0" hangingPunct="1">
        <a:defRPr kumimoji="1" sz="1950" kern="1200">
          <a:solidFill>
            <a:schemeClr val="tx1"/>
          </a:solidFill>
          <a:latin typeface="+mn-lt"/>
          <a:ea typeface="+mn-ea"/>
          <a:cs typeface="+mn-cs"/>
        </a:defRPr>
      </a:lvl1pPr>
      <a:lvl2pPr marL="495280" algn="l" defTabSz="990559" rtl="0" eaLnBrk="1" latinLnBrk="0" hangingPunct="1">
        <a:defRPr kumimoji="1" sz="1950" kern="1200">
          <a:solidFill>
            <a:schemeClr val="tx1"/>
          </a:solidFill>
          <a:latin typeface="+mn-lt"/>
          <a:ea typeface="+mn-ea"/>
          <a:cs typeface="+mn-cs"/>
        </a:defRPr>
      </a:lvl2pPr>
      <a:lvl3pPr marL="990559" algn="l" defTabSz="990559" rtl="0" eaLnBrk="1" latinLnBrk="0" hangingPunct="1">
        <a:defRPr kumimoji="1" sz="1950" kern="1200">
          <a:solidFill>
            <a:schemeClr val="tx1"/>
          </a:solidFill>
          <a:latin typeface="+mn-lt"/>
          <a:ea typeface="+mn-ea"/>
          <a:cs typeface="+mn-cs"/>
        </a:defRPr>
      </a:lvl3pPr>
      <a:lvl4pPr marL="1485837" algn="l" defTabSz="990559" rtl="0" eaLnBrk="1" latinLnBrk="0" hangingPunct="1">
        <a:defRPr kumimoji="1" sz="1950" kern="1200">
          <a:solidFill>
            <a:schemeClr val="tx1"/>
          </a:solidFill>
          <a:latin typeface="+mn-lt"/>
          <a:ea typeface="+mn-ea"/>
          <a:cs typeface="+mn-cs"/>
        </a:defRPr>
      </a:lvl4pPr>
      <a:lvl5pPr marL="1981115" algn="l" defTabSz="990559" rtl="0" eaLnBrk="1" latinLnBrk="0" hangingPunct="1">
        <a:defRPr kumimoji="1" sz="1950" kern="1200">
          <a:solidFill>
            <a:schemeClr val="tx1"/>
          </a:solidFill>
          <a:latin typeface="+mn-lt"/>
          <a:ea typeface="+mn-ea"/>
          <a:cs typeface="+mn-cs"/>
        </a:defRPr>
      </a:lvl5pPr>
      <a:lvl6pPr marL="2476396" algn="l" defTabSz="990559" rtl="0" eaLnBrk="1" latinLnBrk="0" hangingPunct="1">
        <a:defRPr kumimoji="1" sz="1950" kern="1200">
          <a:solidFill>
            <a:schemeClr val="tx1"/>
          </a:solidFill>
          <a:latin typeface="+mn-lt"/>
          <a:ea typeface="+mn-ea"/>
          <a:cs typeface="+mn-cs"/>
        </a:defRPr>
      </a:lvl6pPr>
      <a:lvl7pPr marL="2971675" algn="l" defTabSz="990559" rtl="0" eaLnBrk="1" latinLnBrk="0" hangingPunct="1">
        <a:defRPr kumimoji="1" sz="1950" kern="1200">
          <a:solidFill>
            <a:schemeClr val="tx1"/>
          </a:solidFill>
          <a:latin typeface="+mn-lt"/>
          <a:ea typeface="+mn-ea"/>
          <a:cs typeface="+mn-cs"/>
        </a:defRPr>
      </a:lvl7pPr>
      <a:lvl8pPr marL="3466953" algn="l" defTabSz="990559" rtl="0" eaLnBrk="1" latinLnBrk="0" hangingPunct="1">
        <a:defRPr kumimoji="1" sz="1950" kern="1200">
          <a:solidFill>
            <a:schemeClr val="tx1"/>
          </a:solidFill>
          <a:latin typeface="+mn-lt"/>
          <a:ea typeface="+mn-ea"/>
          <a:cs typeface="+mn-cs"/>
        </a:defRPr>
      </a:lvl8pPr>
      <a:lvl9pPr marL="3962233" algn="l" defTabSz="990559"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96" userDrawn="1">
          <p15:clr>
            <a:srgbClr val="A4A3A4"/>
          </p15:clr>
        </p15:guide>
        <p15:guide id="3" pos="2776" userDrawn="1">
          <p15:clr>
            <a:srgbClr val="A4A3A4"/>
          </p15:clr>
        </p15:guide>
        <p15:guide id="4" pos="2984" userDrawn="1">
          <p15:clr>
            <a:srgbClr val="A4A3A4"/>
          </p15:clr>
        </p15:guide>
        <p15:guide id="5" pos="5518" userDrawn="1">
          <p15:clr>
            <a:srgbClr val="A4A3A4"/>
          </p15:clr>
        </p15:guide>
        <p15:guide id="6" pos="242" userDrawn="1">
          <p15:clr>
            <a:srgbClr val="A4A3A4"/>
          </p15:clr>
        </p15:guide>
        <p15:guide id="7" orient="horz" pos="504" userDrawn="1">
          <p15:clr>
            <a:srgbClr val="A4A3A4"/>
          </p15:clr>
        </p15:guide>
        <p15:guide id="8" orient="horz" pos="640" userDrawn="1">
          <p15:clr>
            <a:srgbClr val="A4A3A4"/>
          </p15:clr>
        </p15:guide>
        <p15:guide id="9" orient="horz" pos="935" userDrawn="1">
          <p15:clr>
            <a:srgbClr val="A4A3A4"/>
          </p15:clr>
        </p15:guide>
        <p15:guide id="10" orient="horz" pos="3974" userDrawn="1">
          <p15:clr>
            <a:srgbClr val="A4A3A4"/>
          </p15:clr>
        </p15:guide>
        <p15:guide id="11" orient="horz" pos="4156" userDrawn="1">
          <p15:clr>
            <a:srgbClr val="A4A3A4"/>
          </p15:clr>
        </p15:guide>
        <p15:guide id="12" orient="horz" pos="4269" userDrawn="1">
          <p15:clr>
            <a:srgbClr val="A4A3A4"/>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3/18/2026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Tree>
    <p:extLst>
      <p:ext uri="{BB962C8B-B14F-4D97-AF65-F5344CB8AC3E}">
        <p14:creationId xmlns:p14="http://schemas.microsoft.com/office/powerpoint/2010/main" val="3376474002"/>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9"/>
            </p:custDataLst>
            <p:extLst>
              <p:ext uri="{D42A27DB-BD31-4B8C-83A1-F6EECF244321}">
                <p14:modId xmlns:p14="http://schemas.microsoft.com/office/powerpoint/2010/main" val="3311003835"/>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20" imgW="563" imgH="564" progId="TCLayout.ActiveDocument.1">
                  <p:embed/>
                </p:oleObj>
              </mc:Choice>
              <mc:Fallback>
                <p:oleObj name="think-cell スライド" r:id="rId20" imgW="563" imgH="564" progId="TCLayout.ActiveDocument.1">
                  <p:embed/>
                  <p:pic>
                    <p:nvPicPr>
                      <p:cNvPr id="4" name="オブジェクト 3" hidden="1"/>
                      <p:cNvPicPr/>
                      <p:nvPr/>
                    </p:nvPicPr>
                    <p:blipFill>
                      <a:blip r:embed="rId21"/>
                      <a:stretch>
                        <a:fillRect/>
                      </a:stretch>
                    </p:blipFill>
                    <p:spPr>
                      <a:xfrm>
                        <a:off x="1466" y="1588"/>
                        <a:ext cx="1466" cy="1588"/>
                      </a:xfrm>
                      <a:prstGeom prst="rect">
                        <a:avLst/>
                      </a:prstGeom>
                    </p:spPr>
                  </p:pic>
                </p:oleObj>
              </mc:Fallback>
            </mc:AlternateContent>
          </a:graphicData>
        </a:graphic>
      </p:graphicFrame>
      <p:sp>
        <p:nvSpPr>
          <p:cNvPr id="2" name="Title Placeholder 1"/>
          <p:cNvSpPr>
            <a:spLocks noGrp="1"/>
          </p:cNvSpPr>
          <p:nvPr>
            <p:ph type="title"/>
          </p:nvPr>
        </p:nvSpPr>
        <p:spPr bwMode="gray">
          <a:xfrm>
            <a:off x="384923" y="180000"/>
            <a:ext cx="8374154" cy="6156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8" name="フッター プレースホルダ 8"/>
          <p:cNvSpPr>
            <a:spLocks noGrp="1"/>
          </p:cNvSpPr>
          <p:nvPr>
            <p:ph type="ftr" sz="quarter" idx="3"/>
          </p:nvPr>
        </p:nvSpPr>
        <p:spPr bwMode="gray">
          <a:xfrm>
            <a:off x="651324" y="6588000"/>
            <a:ext cx="3755077" cy="169200"/>
          </a:xfrm>
          <a:prstGeom prst="rect">
            <a:avLst/>
          </a:prstGeom>
        </p:spPr>
        <p:txBody>
          <a:bodyPr vert="horz" lIns="0" tIns="0" rIns="0" bIns="0" rtlCol="0" anchor="b" anchorCtr="0"/>
          <a:lstStyle>
            <a:lvl1pPr algn="l">
              <a:defRPr sz="900">
                <a:solidFill>
                  <a:schemeClr val="tx1"/>
                </a:solidFill>
                <a:latin typeface="+mn-lt"/>
                <a:ea typeface="+mn-ea"/>
                <a:cs typeface="+mn-cs"/>
                <a:sym typeface="+mn-lt"/>
              </a:defRPr>
            </a:lvl1pPr>
          </a:lstStyle>
          <a:p>
            <a:pPr fontAlgn="auto">
              <a:spcBef>
                <a:spcPts val="0"/>
              </a:spcBef>
              <a:spcAft>
                <a:spcPts val="0"/>
              </a:spcAft>
            </a:pPr>
            <a:endParaRPr kumimoji="1" lang="en-GB" altLang="en-GB"/>
          </a:p>
        </p:txBody>
      </p:sp>
      <p:sp>
        <p:nvSpPr>
          <p:cNvPr id="9" name="スライド番号プレースホルダ 9"/>
          <p:cNvSpPr>
            <a:spLocks noGrp="1"/>
          </p:cNvSpPr>
          <p:nvPr>
            <p:ph type="sldNum" sz="quarter" idx="4"/>
          </p:nvPr>
        </p:nvSpPr>
        <p:spPr bwMode="gray">
          <a:xfrm>
            <a:off x="385477" y="6588000"/>
            <a:ext cx="166154" cy="169200"/>
          </a:xfrm>
          <a:prstGeom prst="rect">
            <a:avLst/>
          </a:prstGeom>
        </p:spPr>
        <p:txBody>
          <a:bodyPr vert="horz" wrap="none" lIns="0" tIns="0" rIns="0" bIns="0" rtlCol="0" anchor="b" anchorCtr="0"/>
          <a:lstStyle>
            <a:lvl1pPr algn="r">
              <a:defRPr sz="900">
                <a:solidFill>
                  <a:schemeClr val="tx1"/>
                </a:solidFill>
                <a:latin typeface="+mn-lt"/>
                <a:ea typeface="+mn-ea"/>
                <a:cs typeface="+mn-cs"/>
                <a:sym typeface="+mn-lt"/>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3" name="テキスト プレースホルダー 2"/>
          <p:cNvSpPr>
            <a:spLocks noGrp="1"/>
          </p:cNvSpPr>
          <p:nvPr>
            <p:ph type="body" idx="1"/>
          </p:nvPr>
        </p:nvSpPr>
        <p:spPr bwMode="gray">
          <a:xfrm>
            <a:off x="384924" y="1476000"/>
            <a:ext cx="8375146" cy="4824000"/>
          </a:xfrm>
          <a:prstGeom prst="rect">
            <a:avLst/>
          </a:prstGeom>
        </p:spPr>
        <p:txBody>
          <a:bodyPr vert="horz" lIns="0" tIns="0" rIns="0" bIns="0" rtlCol="0">
            <a:noAutofit/>
          </a:bodyPr>
          <a:lstStyle/>
          <a:p>
            <a:pPr lvl="0"/>
            <a:r>
              <a:rPr kumimoji="1" lang="ja-JP" altLang="en-US"/>
              <a:t>マスター テキストの書式設定</a:t>
            </a:r>
            <a:endParaRPr kumimoji="1" lang="en-US" altLang="ja-JP"/>
          </a:p>
          <a:p>
            <a:pPr lvl="1"/>
            <a:r>
              <a:rPr kumimoji="1" lang="ja-JP" altLang="en-US"/>
              <a:t>第 </a:t>
            </a:r>
            <a:r>
              <a:rPr kumimoji="1" lang="en-US" altLang="ja-JP"/>
              <a:t>1 </a:t>
            </a:r>
            <a:r>
              <a:rPr kumimoji="1" lang="ja-JP" altLang="en-US"/>
              <a:t>レベル</a:t>
            </a:r>
            <a:endParaRPr kumimoji="1" lang="en-US" altLang="ja-JP"/>
          </a:p>
          <a:p>
            <a:pPr lvl="2"/>
            <a:r>
              <a:rPr kumimoji="1" lang="ja-JP" altLang="en-US"/>
              <a:t>第 </a:t>
            </a:r>
            <a:r>
              <a:rPr kumimoji="1" lang="en-US" altLang="ja-JP"/>
              <a:t>2 </a:t>
            </a:r>
            <a:r>
              <a:rPr kumimoji="1" lang="ja-JP" altLang="en-US"/>
              <a:t>レベル</a:t>
            </a:r>
            <a:endParaRPr kumimoji="1" lang="en-US" altLang="ja-JP"/>
          </a:p>
          <a:p>
            <a:pPr lvl="3"/>
            <a:r>
              <a:rPr kumimoji="1" lang="ja-JP" altLang="en-US"/>
              <a:t>第 </a:t>
            </a:r>
            <a:r>
              <a:rPr kumimoji="1" lang="en-US" altLang="ja-JP"/>
              <a:t>3 </a:t>
            </a:r>
            <a:r>
              <a:rPr kumimoji="1" lang="ja-JP" altLang="en-US"/>
              <a:t>レベル</a:t>
            </a:r>
            <a:endParaRPr kumimoji="1" lang="en-US" altLang="ja-JP"/>
          </a:p>
        </p:txBody>
      </p:sp>
      <p:sp>
        <p:nvSpPr>
          <p:cNvPr id="5" name="日付プレースホルダー 4">
            <a:extLst>
              <a:ext uri="{FF2B5EF4-FFF2-40B4-BE49-F238E27FC236}">
                <a16:creationId xmlns:a16="http://schemas.microsoft.com/office/drawing/2014/main" id="{E4C0FFE5-9BDB-4F97-92E4-5E9243BDA74A}"/>
              </a:ext>
            </a:extLst>
          </p:cNvPr>
          <p:cNvSpPr>
            <a:spLocks noGrp="1"/>
          </p:cNvSpPr>
          <p:nvPr>
            <p:ph type="dt" sz="half" idx="2"/>
          </p:nvPr>
        </p:nvSpPr>
        <p:spPr bwMode="gray">
          <a:xfrm>
            <a:off x="4571969" y="6444003"/>
            <a:ext cx="65" cy="169277"/>
          </a:xfrm>
          <a:prstGeom prst="rect">
            <a:avLst/>
          </a:prstGeom>
        </p:spPr>
        <p:txBody>
          <a:bodyPr vert="horz" wrap="none" lIns="0" tIns="0" rIns="0" bIns="0" rtlCol="0" anchor="t" anchorCtr="0">
            <a:spAutoFit/>
          </a:bodyPr>
          <a:lstStyle>
            <a:lvl1pPr>
              <a:defRPr kumimoji="1" lang="en-US" altLang="ja-JP" sz="1100" smtClean="0">
                <a:solidFill>
                  <a:srgbClr val="75787B"/>
                </a:solidFill>
                <a:latin typeface="+mn-lt"/>
                <a:ea typeface="+mn-ea"/>
                <a:cs typeface="+mn-cs"/>
              </a:defRPr>
            </a:lvl1pPr>
          </a:lstStyle>
          <a:p>
            <a:pPr algn="ctr"/>
            <a:endParaRPr lang="ja-JP" altLang="en-US"/>
          </a:p>
        </p:txBody>
      </p:sp>
    </p:spTree>
    <p:extLst>
      <p:ext uri="{BB962C8B-B14F-4D97-AF65-F5344CB8AC3E}">
        <p14:creationId xmlns:p14="http://schemas.microsoft.com/office/powerpoint/2010/main" val="344166023"/>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 id="2147483977" r:id="rId16"/>
    <p:sldLayoutId id="2147483979" r:id="rId17"/>
  </p:sldLayoutIdLst>
  <p:hf hdr="0" ftr="0" dt="0"/>
  <p:txStyles>
    <p:titleStyle>
      <a:lvl1pPr algn="l" defTabSz="990559" rtl="0" eaLnBrk="1" latinLnBrk="0" hangingPunct="1">
        <a:spcBef>
          <a:spcPct val="0"/>
        </a:spcBef>
        <a:buNone/>
        <a:defRPr kumimoji="1" sz="2000" b="1" kern="1200" baseline="0">
          <a:solidFill>
            <a:schemeClr val="tx1"/>
          </a:solidFill>
          <a:latin typeface="+mj-lt"/>
          <a:ea typeface="+mj-ea"/>
          <a:cs typeface="+mj-cs"/>
          <a:sym typeface="+mj-lt"/>
        </a:defRPr>
      </a:lvl1pPr>
    </p:titleStyle>
    <p:bodyStyle>
      <a:lvl1pPr marL="0" marR="0" indent="0" algn="l" defTabSz="990559" rtl="0" eaLnBrk="1" fontAlgn="auto" latinLnBrk="0" hangingPunct="1">
        <a:lnSpc>
          <a:spcPct val="110000"/>
        </a:lnSpc>
        <a:spcBef>
          <a:spcPts val="600"/>
        </a:spcBef>
        <a:spcAft>
          <a:spcPts val="0"/>
        </a:spcAft>
        <a:buClrTx/>
        <a:buSzPct val="100000"/>
        <a:buFont typeface="Arial" panose="020B0604020202020204" pitchFamily="34" charset="0"/>
        <a:buNone/>
        <a:tabLst/>
        <a:defRPr kumimoji="1" sz="1200" b="0" kern="1200">
          <a:solidFill>
            <a:schemeClr val="tx1"/>
          </a:solidFill>
          <a:latin typeface="+mn-lt"/>
          <a:ea typeface="+mn-ea"/>
          <a:cs typeface="+mn-cs"/>
          <a:sym typeface="+mn-lt"/>
        </a:defRPr>
      </a:lvl1pPr>
      <a:lvl2pPr marL="179999" marR="0" indent="-179999" algn="l" defTabSz="990559" rtl="0" eaLnBrk="1" fontAlgn="auto" latinLnBrk="0" hangingPunct="1">
        <a:lnSpc>
          <a:spcPct val="110000"/>
        </a:lnSpc>
        <a:spcBef>
          <a:spcPts val="600"/>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sym typeface="+mn-lt"/>
        </a:defRPr>
      </a:lvl2pPr>
      <a:lvl3pPr marL="359998" marR="0" indent="-179999" algn="l" defTabSz="990559" rtl="0" eaLnBrk="1" fontAlgn="auto" latinLnBrk="0" hangingPunct="1">
        <a:lnSpc>
          <a:spcPct val="110000"/>
        </a:lnSpc>
        <a:spcBef>
          <a:spcPts val="60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sym typeface="+mn-lt"/>
        </a:defRPr>
      </a:lvl3pPr>
      <a:lvl4pPr marL="503997" marR="0" indent="-143999" algn="l" defTabSz="990559" rtl="0" eaLnBrk="1" fontAlgn="auto" latinLnBrk="0" hangingPunct="1">
        <a:lnSpc>
          <a:spcPct val="110000"/>
        </a:lnSpc>
        <a:spcBef>
          <a:spcPts val="60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sym typeface="+mn-lt"/>
        </a:defRPr>
      </a:lvl4pPr>
      <a:lvl5pPr marL="683996" indent="-179999" algn="l" defTabSz="865019" rtl="0"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200" kern="1200" baseline="0" dirty="0" smtClean="0">
          <a:solidFill>
            <a:schemeClr val="tx1"/>
          </a:solidFill>
          <a:latin typeface="+mn-lt"/>
          <a:ea typeface="+mn-ea"/>
          <a:cs typeface="+mn-cs"/>
        </a:defRPr>
      </a:lvl5pPr>
      <a:lvl6pPr marL="863995" indent="-179999" algn="l" defTabSz="990559" rtl="0" eaLnBrk="1" latinLnBrk="0" hangingPunct="1">
        <a:lnSpc>
          <a:spcPct val="110000"/>
        </a:lnSpc>
        <a:spcBef>
          <a:spcPts val="600"/>
        </a:spcBef>
        <a:spcAft>
          <a:spcPts val="0"/>
        </a:spcAft>
        <a:buFont typeface="Wingdings" panose="05000000000000000000" pitchFamily="2" charset="2"/>
        <a:buChar char="ü"/>
        <a:defRPr kumimoji="1" sz="1200" kern="1200" baseline="0">
          <a:solidFill>
            <a:schemeClr val="tx1"/>
          </a:solidFill>
          <a:latin typeface="+mn-lt"/>
          <a:ea typeface="+mn-ea"/>
          <a:cs typeface="+mn-cs"/>
        </a:defRPr>
      </a:lvl6pPr>
      <a:lvl7pPr marL="577176" indent="-191092" algn="l" defTabSz="990559"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59" rtl="0" eaLnBrk="1" latinLnBrk="0" hangingPunct="1">
        <a:defRPr kumimoji="1" sz="1950" kern="1200">
          <a:solidFill>
            <a:schemeClr val="tx1"/>
          </a:solidFill>
          <a:latin typeface="+mn-lt"/>
          <a:ea typeface="+mn-ea"/>
          <a:cs typeface="+mn-cs"/>
        </a:defRPr>
      </a:lvl1pPr>
      <a:lvl2pPr marL="495280" algn="l" defTabSz="990559" rtl="0" eaLnBrk="1" latinLnBrk="0" hangingPunct="1">
        <a:defRPr kumimoji="1" sz="1950" kern="1200">
          <a:solidFill>
            <a:schemeClr val="tx1"/>
          </a:solidFill>
          <a:latin typeface="+mn-lt"/>
          <a:ea typeface="+mn-ea"/>
          <a:cs typeface="+mn-cs"/>
        </a:defRPr>
      </a:lvl2pPr>
      <a:lvl3pPr marL="990559" algn="l" defTabSz="990559" rtl="0" eaLnBrk="1" latinLnBrk="0" hangingPunct="1">
        <a:defRPr kumimoji="1" sz="1950" kern="1200">
          <a:solidFill>
            <a:schemeClr val="tx1"/>
          </a:solidFill>
          <a:latin typeface="+mn-lt"/>
          <a:ea typeface="+mn-ea"/>
          <a:cs typeface="+mn-cs"/>
        </a:defRPr>
      </a:lvl3pPr>
      <a:lvl4pPr marL="1485837" algn="l" defTabSz="990559" rtl="0" eaLnBrk="1" latinLnBrk="0" hangingPunct="1">
        <a:defRPr kumimoji="1" sz="1950" kern="1200">
          <a:solidFill>
            <a:schemeClr val="tx1"/>
          </a:solidFill>
          <a:latin typeface="+mn-lt"/>
          <a:ea typeface="+mn-ea"/>
          <a:cs typeface="+mn-cs"/>
        </a:defRPr>
      </a:lvl4pPr>
      <a:lvl5pPr marL="1981115" algn="l" defTabSz="990559" rtl="0" eaLnBrk="1" latinLnBrk="0" hangingPunct="1">
        <a:defRPr kumimoji="1" sz="1950" kern="1200">
          <a:solidFill>
            <a:schemeClr val="tx1"/>
          </a:solidFill>
          <a:latin typeface="+mn-lt"/>
          <a:ea typeface="+mn-ea"/>
          <a:cs typeface="+mn-cs"/>
        </a:defRPr>
      </a:lvl5pPr>
      <a:lvl6pPr marL="2476396" algn="l" defTabSz="990559" rtl="0" eaLnBrk="1" latinLnBrk="0" hangingPunct="1">
        <a:defRPr kumimoji="1" sz="1950" kern="1200">
          <a:solidFill>
            <a:schemeClr val="tx1"/>
          </a:solidFill>
          <a:latin typeface="+mn-lt"/>
          <a:ea typeface="+mn-ea"/>
          <a:cs typeface="+mn-cs"/>
        </a:defRPr>
      </a:lvl6pPr>
      <a:lvl7pPr marL="2971675" algn="l" defTabSz="990559" rtl="0" eaLnBrk="1" latinLnBrk="0" hangingPunct="1">
        <a:defRPr kumimoji="1" sz="1950" kern="1200">
          <a:solidFill>
            <a:schemeClr val="tx1"/>
          </a:solidFill>
          <a:latin typeface="+mn-lt"/>
          <a:ea typeface="+mn-ea"/>
          <a:cs typeface="+mn-cs"/>
        </a:defRPr>
      </a:lvl7pPr>
      <a:lvl8pPr marL="3466953" algn="l" defTabSz="990559" rtl="0" eaLnBrk="1" latinLnBrk="0" hangingPunct="1">
        <a:defRPr kumimoji="1" sz="1950" kern="1200">
          <a:solidFill>
            <a:schemeClr val="tx1"/>
          </a:solidFill>
          <a:latin typeface="+mn-lt"/>
          <a:ea typeface="+mn-ea"/>
          <a:cs typeface="+mn-cs"/>
        </a:defRPr>
      </a:lvl8pPr>
      <a:lvl9pPr marL="3962233" algn="l" defTabSz="990559"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880" userDrawn="1">
          <p15:clr>
            <a:srgbClr val="A4A3A4"/>
          </p15:clr>
        </p15:guide>
        <p15:guide id="1" orient="horz" pos="96" userDrawn="1">
          <p15:clr>
            <a:srgbClr val="A4A3A4"/>
          </p15:clr>
        </p15:guide>
        <p15:guide id="2" pos="2776" userDrawn="1">
          <p15:clr>
            <a:srgbClr val="A4A3A4"/>
          </p15:clr>
        </p15:guide>
        <p15:guide id="3" pos="2984" userDrawn="1">
          <p15:clr>
            <a:srgbClr val="A4A3A4"/>
          </p15:clr>
        </p15:guide>
        <p15:guide id="4" pos="5518" userDrawn="1">
          <p15:clr>
            <a:srgbClr val="A4A3A4"/>
          </p15:clr>
        </p15:guide>
        <p15:guide id="5" pos="242" userDrawn="1">
          <p15:clr>
            <a:srgbClr val="A4A3A4"/>
          </p15:clr>
        </p15:guide>
        <p15:guide id="6" orient="horz" pos="504" userDrawn="1">
          <p15:clr>
            <a:srgbClr val="A4A3A4"/>
          </p15:clr>
        </p15:guide>
        <p15:guide id="7" orient="horz" pos="640" userDrawn="1">
          <p15:clr>
            <a:srgbClr val="A4A3A4"/>
          </p15:clr>
        </p15:guide>
        <p15:guide id="8" orient="horz" pos="935" userDrawn="1">
          <p15:clr>
            <a:srgbClr val="A4A3A4"/>
          </p15:clr>
        </p15:guide>
        <p15:guide id="9" orient="horz" pos="3974" userDrawn="1">
          <p15:clr>
            <a:srgbClr val="A4A3A4"/>
          </p15:clr>
        </p15:guide>
        <p15:guide id="10" orient="horz" pos="4156" userDrawn="1">
          <p15:clr>
            <a:srgbClr val="A4A3A4"/>
          </p15:clr>
        </p15:guide>
        <p15:guide id="11" orient="horz" pos="4269"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3"/>
            </p:custDataLst>
            <p:extLst>
              <p:ext uri="{D42A27DB-BD31-4B8C-83A1-F6EECF244321}">
                <p14:modId xmlns:p14="http://schemas.microsoft.com/office/powerpoint/2010/main" val="1578600374"/>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4" imgW="563" imgH="564" progId="TCLayout.ActiveDocument.1">
                  <p:embed/>
                </p:oleObj>
              </mc:Choice>
              <mc:Fallback>
                <p:oleObj name="think-cell スライド" r:id="rId4" imgW="563" imgH="564" progId="TCLayout.ActiveDocument.1">
                  <p:embed/>
                  <p:pic>
                    <p:nvPicPr>
                      <p:cNvPr id="4" name="オブジェクト 3" hidden="1"/>
                      <p:cNvPicPr/>
                      <p:nvPr/>
                    </p:nvPicPr>
                    <p:blipFill>
                      <a:blip r:embed="rId5"/>
                      <a:stretch>
                        <a:fillRect/>
                      </a:stretch>
                    </p:blipFill>
                    <p:spPr>
                      <a:xfrm>
                        <a:off x="1466" y="1588"/>
                        <a:ext cx="1466" cy="1588"/>
                      </a:xfrm>
                      <a:prstGeom prst="rect">
                        <a:avLst/>
                      </a:prstGeom>
                    </p:spPr>
                  </p:pic>
                </p:oleObj>
              </mc:Fallback>
            </mc:AlternateContent>
          </a:graphicData>
        </a:graphic>
      </p:graphicFrame>
      <p:sp>
        <p:nvSpPr>
          <p:cNvPr id="2" name="Title Placeholder 1"/>
          <p:cNvSpPr>
            <a:spLocks noGrp="1"/>
          </p:cNvSpPr>
          <p:nvPr>
            <p:ph type="title"/>
          </p:nvPr>
        </p:nvSpPr>
        <p:spPr bwMode="gray">
          <a:xfrm>
            <a:off x="384923" y="180000"/>
            <a:ext cx="8374154" cy="6156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9" name="スライド番号プレースホルダ 9"/>
          <p:cNvSpPr>
            <a:spLocks noGrp="1"/>
          </p:cNvSpPr>
          <p:nvPr>
            <p:ph type="sldNum" sz="quarter" idx="4"/>
          </p:nvPr>
        </p:nvSpPr>
        <p:spPr bwMode="gray">
          <a:xfrm>
            <a:off x="385477" y="6588000"/>
            <a:ext cx="166154" cy="169200"/>
          </a:xfrm>
          <a:prstGeom prst="rect">
            <a:avLst/>
          </a:prstGeom>
        </p:spPr>
        <p:txBody>
          <a:bodyPr vert="horz" wrap="none" lIns="0" tIns="0" rIns="0" bIns="0" rtlCol="0" anchor="b" anchorCtr="0"/>
          <a:lstStyle>
            <a:lvl1pPr algn="r">
              <a:defRPr sz="900" b="1">
                <a:solidFill>
                  <a:schemeClr val="tx1"/>
                </a:solidFill>
                <a:latin typeface="+mn-lt"/>
                <a:ea typeface="+mn-ea"/>
                <a:cs typeface="+mn-cs"/>
                <a:sym typeface="+mn-lt"/>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3" name="テキスト プレースホルダー 2"/>
          <p:cNvSpPr>
            <a:spLocks noGrp="1"/>
          </p:cNvSpPr>
          <p:nvPr>
            <p:ph type="body" idx="1"/>
          </p:nvPr>
        </p:nvSpPr>
        <p:spPr bwMode="gray">
          <a:xfrm>
            <a:off x="385477" y="1476000"/>
            <a:ext cx="8374154" cy="4824000"/>
          </a:xfrm>
          <a:prstGeom prst="rect">
            <a:avLst/>
          </a:prstGeom>
        </p:spPr>
        <p:txBody>
          <a:bodyPr vert="horz" lIns="0" tIns="0" rIns="0" bIns="0" rtlCol="0">
            <a:normAutofit/>
          </a:bodyPr>
          <a:lstStyle/>
          <a:p>
            <a:pPr lvl="0"/>
            <a:r>
              <a:rPr kumimoji="1" lang="ja-JP" altLang="en-US"/>
              <a:t>マスター テキストの書式設定</a:t>
            </a:r>
            <a:endParaRPr kumimoji="1" lang="en-US" altLang="ja-JP"/>
          </a:p>
          <a:p>
            <a:pPr lvl="1"/>
            <a:r>
              <a:rPr kumimoji="1" lang="ja-JP" altLang="en-US"/>
              <a:t>第 </a:t>
            </a:r>
            <a:r>
              <a:rPr kumimoji="1" lang="en-US" altLang="ja-JP"/>
              <a:t>1 </a:t>
            </a:r>
            <a:r>
              <a:rPr kumimoji="1" lang="ja-JP" altLang="en-US"/>
              <a:t>レベル</a:t>
            </a:r>
          </a:p>
          <a:p>
            <a:pPr lvl="2"/>
            <a:r>
              <a:rPr kumimoji="1" lang="ja-JP" altLang="en-US"/>
              <a:t>第 </a:t>
            </a:r>
            <a:r>
              <a:rPr kumimoji="1" lang="en-US" altLang="ja-JP"/>
              <a:t>2 </a:t>
            </a:r>
            <a:r>
              <a:rPr kumimoji="1" lang="ja-JP" altLang="en-US"/>
              <a:t>レベル</a:t>
            </a:r>
          </a:p>
          <a:p>
            <a:pPr lvl="3"/>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226237896"/>
      </p:ext>
    </p:extLst>
  </p:cSld>
  <p:clrMap bg1="lt1" tx1="dk1" bg2="lt2" tx2="dk2" accent1="accent1" accent2="accent2" accent3="accent3" accent4="accent4" accent5="accent5" accent6="accent6" hlink="hlink" folHlink="folHlink"/>
  <p:sldLayoutIdLst>
    <p:sldLayoutId id="2147483983" r:id="rId1"/>
  </p:sldLayoutIdLst>
  <p:hf hdr="0" ftr="0" dt="0"/>
  <p:txStyles>
    <p:titleStyle>
      <a:lvl1pPr algn="l" defTabSz="990559" rtl="0" eaLnBrk="1" latinLnBrk="0" hangingPunct="1">
        <a:spcBef>
          <a:spcPct val="0"/>
        </a:spcBef>
        <a:buNone/>
        <a:defRPr kumimoji="1" sz="2000" b="1" kern="1200">
          <a:solidFill>
            <a:schemeClr val="tx1"/>
          </a:solidFill>
          <a:latin typeface="+mj-lt"/>
          <a:ea typeface="+mj-ea"/>
          <a:cs typeface="+mj-cs"/>
          <a:sym typeface="+mj-lt"/>
        </a:defRPr>
      </a:lvl1pPr>
    </p:titleStyle>
    <p:bodyStyle>
      <a:lvl1pPr marL="0" indent="0" algn="l" defTabSz="990559" rtl="0" eaLnBrk="1" latinLnBrk="0" hangingPunct="1">
        <a:lnSpc>
          <a:spcPct val="110000"/>
        </a:lnSpc>
        <a:spcBef>
          <a:spcPts val="600"/>
        </a:spcBef>
        <a:spcAft>
          <a:spcPts val="0"/>
        </a:spcAft>
        <a:buSzPct val="100000"/>
        <a:buFont typeface="Arial" panose="020B0604020202020204" pitchFamily="34" charset="0"/>
        <a:buNone/>
        <a:defRPr kumimoji="1" sz="1200" b="0" kern="1200">
          <a:solidFill>
            <a:schemeClr val="tx1"/>
          </a:solidFill>
          <a:latin typeface="+mn-lt"/>
          <a:ea typeface="+mn-ea"/>
          <a:cs typeface="+mn-cs"/>
          <a:sym typeface="+mn-lt"/>
        </a:defRPr>
      </a:lvl1pPr>
      <a:lvl2pPr marL="179999" indent="-179999" algn="l" defTabSz="990559" rtl="0" eaLnBrk="1" latinLnBrk="0" hangingPunct="1">
        <a:lnSpc>
          <a:spcPct val="110000"/>
        </a:lnSpc>
        <a:spcBef>
          <a:spcPts val="600"/>
        </a:spcBef>
        <a:spcAft>
          <a:spcPts val="0"/>
        </a:spcAft>
        <a:buClrTx/>
        <a:buSzPct val="100000"/>
        <a:buFont typeface="Wingdings" panose="05000000000000000000" pitchFamily="2" charset="2"/>
        <a:buChar char="n"/>
        <a:defRPr kumimoji="1" lang="en-US" sz="1200" b="0" kern="1200" dirty="0" smtClean="0">
          <a:solidFill>
            <a:schemeClr val="tx1"/>
          </a:solidFill>
          <a:latin typeface="+mn-lt"/>
          <a:ea typeface="+mn-ea"/>
          <a:cs typeface="+mn-cs"/>
          <a:sym typeface="+mn-lt"/>
        </a:defRPr>
      </a:lvl2pPr>
      <a:lvl3pPr marL="359998" indent="-179999" algn="l" defTabSz="990559" rtl="0" eaLnBrk="1" latinLnBrk="0" hangingPunct="1">
        <a:lnSpc>
          <a:spcPct val="110000"/>
        </a:lnSpc>
        <a:spcBef>
          <a:spcPts val="600"/>
        </a:spcBef>
        <a:spcAft>
          <a:spcPts val="0"/>
        </a:spcAft>
        <a:buClrTx/>
        <a:buSzPct val="100000"/>
        <a:buFont typeface="Wingdings" panose="05000000000000000000" pitchFamily="2" charset="2"/>
        <a:buChar char="Ø"/>
        <a:defRPr kumimoji="1" lang="en-US" sz="1200" b="0" kern="1200" dirty="0" smtClean="0">
          <a:solidFill>
            <a:schemeClr val="tx1"/>
          </a:solidFill>
          <a:latin typeface="+mn-lt"/>
          <a:ea typeface="+mn-ea"/>
          <a:cs typeface="+mn-cs"/>
          <a:sym typeface="+mn-lt"/>
        </a:defRPr>
      </a:lvl3pPr>
      <a:lvl4pPr marL="503997" indent="-143999" algn="l" defTabSz="990559" rtl="0" eaLnBrk="1" latinLnBrk="0" hangingPunct="1">
        <a:lnSpc>
          <a:spcPct val="110000"/>
        </a:lnSpc>
        <a:spcBef>
          <a:spcPts val="600"/>
        </a:spcBef>
        <a:spcAft>
          <a:spcPts val="0"/>
        </a:spcAft>
        <a:buClrTx/>
        <a:buSzPct val="100000"/>
        <a:buFont typeface="Arial" panose="020B0604020202020204" pitchFamily="34" charset="0"/>
        <a:buChar char="•"/>
        <a:defRPr kumimoji="1" lang="en-US" sz="1200" b="0" kern="1200" baseline="0" dirty="0" smtClean="0">
          <a:solidFill>
            <a:schemeClr val="tx1"/>
          </a:solidFill>
          <a:latin typeface="+mn-lt"/>
          <a:ea typeface="+mn-ea"/>
          <a:cs typeface="+mn-cs"/>
          <a:sym typeface="+mn-lt"/>
        </a:defRPr>
      </a:lvl4pPr>
      <a:lvl5pPr marL="683996" indent="-179999" algn="l" defTabSz="865019" rtl="0"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200" kern="1200" baseline="0" dirty="0" smtClean="0">
          <a:solidFill>
            <a:schemeClr val="tx1"/>
          </a:solidFill>
          <a:latin typeface="+mn-lt"/>
          <a:ea typeface="+mn-ea"/>
          <a:cs typeface="+mn-cs"/>
        </a:defRPr>
      </a:lvl5pPr>
      <a:lvl6pPr marL="863995" indent="-179999" algn="l" defTabSz="990559" rtl="0" eaLnBrk="1" latinLnBrk="0" hangingPunct="1">
        <a:lnSpc>
          <a:spcPct val="110000"/>
        </a:lnSpc>
        <a:spcBef>
          <a:spcPts val="600"/>
        </a:spcBef>
        <a:spcAft>
          <a:spcPts val="0"/>
        </a:spcAft>
        <a:buFont typeface="Wingdings" panose="05000000000000000000" pitchFamily="2" charset="2"/>
        <a:buChar char="ü"/>
        <a:defRPr kumimoji="1" sz="1200" kern="1200" baseline="0">
          <a:solidFill>
            <a:schemeClr val="tx1"/>
          </a:solidFill>
          <a:latin typeface="+mn-lt"/>
          <a:ea typeface="+mn-ea"/>
          <a:cs typeface="+mn-cs"/>
        </a:defRPr>
      </a:lvl6pPr>
      <a:lvl7pPr marL="577176" indent="-191092" algn="l" defTabSz="990559"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59" rtl="0" eaLnBrk="1" latinLnBrk="0" hangingPunct="1">
        <a:defRPr kumimoji="1" sz="1950" kern="1200">
          <a:solidFill>
            <a:schemeClr val="tx1"/>
          </a:solidFill>
          <a:latin typeface="+mn-lt"/>
          <a:ea typeface="+mn-ea"/>
          <a:cs typeface="+mn-cs"/>
        </a:defRPr>
      </a:lvl1pPr>
      <a:lvl2pPr marL="495280" algn="l" defTabSz="990559" rtl="0" eaLnBrk="1" latinLnBrk="0" hangingPunct="1">
        <a:defRPr kumimoji="1" sz="1950" kern="1200">
          <a:solidFill>
            <a:schemeClr val="tx1"/>
          </a:solidFill>
          <a:latin typeface="+mn-lt"/>
          <a:ea typeface="+mn-ea"/>
          <a:cs typeface="+mn-cs"/>
        </a:defRPr>
      </a:lvl2pPr>
      <a:lvl3pPr marL="990559" algn="l" defTabSz="990559" rtl="0" eaLnBrk="1" latinLnBrk="0" hangingPunct="1">
        <a:defRPr kumimoji="1" sz="1950" kern="1200">
          <a:solidFill>
            <a:schemeClr val="tx1"/>
          </a:solidFill>
          <a:latin typeface="+mn-lt"/>
          <a:ea typeface="+mn-ea"/>
          <a:cs typeface="+mn-cs"/>
        </a:defRPr>
      </a:lvl3pPr>
      <a:lvl4pPr marL="1485837" algn="l" defTabSz="990559" rtl="0" eaLnBrk="1" latinLnBrk="0" hangingPunct="1">
        <a:defRPr kumimoji="1" sz="1950" kern="1200">
          <a:solidFill>
            <a:schemeClr val="tx1"/>
          </a:solidFill>
          <a:latin typeface="+mn-lt"/>
          <a:ea typeface="+mn-ea"/>
          <a:cs typeface="+mn-cs"/>
        </a:defRPr>
      </a:lvl4pPr>
      <a:lvl5pPr marL="1981115" algn="l" defTabSz="990559" rtl="0" eaLnBrk="1" latinLnBrk="0" hangingPunct="1">
        <a:defRPr kumimoji="1" sz="1950" kern="1200">
          <a:solidFill>
            <a:schemeClr val="tx1"/>
          </a:solidFill>
          <a:latin typeface="+mn-lt"/>
          <a:ea typeface="+mn-ea"/>
          <a:cs typeface="+mn-cs"/>
        </a:defRPr>
      </a:lvl5pPr>
      <a:lvl6pPr marL="2476396" algn="l" defTabSz="990559" rtl="0" eaLnBrk="1" latinLnBrk="0" hangingPunct="1">
        <a:defRPr kumimoji="1" sz="1950" kern="1200">
          <a:solidFill>
            <a:schemeClr val="tx1"/>
          </a:solidFill>
          <a:latin typeface="+mn-lt"/>
          <a:ea typeface="+mn-ea"/>
          <a:cs typeface="+mn-cs"/>
        </a:defRPr>
      </a:lvl6pPr>
      <a:lvl7pPr marL="2971675" algn="l" defTabSz="990559" rtl="0" eaLnBrk="1" latinLnBrk="0" hangingPunct="1">
        <a:defRPr kumimoji="1" sz="1950" kern="1200">
          <a:solidFill>
            <a:schemeClr val="tx1"/>
          </a:solidFill>
          <a:latin typeface="+mn-lt"/>
          <a:ea typeface="+mn-ea"/>
          <a:cs typeface="+mn-cs"/>
        </a:defRPr>
      </a:lvl7pPr>
      <a:lvl8pPr marL="3466953" algn="l" defTabSz="990559" rtl="0" eaLnBrk="1" latinLnBrk="0" hangingPunct="1">
        <a:defRPr kumimoji="1" sz="1950" kern="1200">
          <a:solidFill>
            <a:schemeClr val="tx1"/>
          </a:solidFill>
          <a:latin typeface="+mn-lt"/>
          <a:ea typeface="+mn-ea"/>
          <a:cs typeface="+mn-cs"/>
        </a:defRPr>
      </a:lvl8pPr>
      <a:lvl9pPr marL="3962233" algn="l" defTabSz="990559"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96" userDrawn="1">
          <p15:clr>
            <a:srgbClr val="A4A3A4"/>
          </p15:clr>
        </p15:guide>
        <p15:guide id="3" pos="2776" userDrawn="1">
          <p15:clr>
            <a:srgbClr val="A4A3A4"/>
          </p15:clr>
        </p15:guide>
        <p15:guide id="4" pos="2984" userDrawn="1">
          <p15:clr>
            <a:srgbClr val="A4A3A4"/>
          </p15:clr>
        </p15:guide>
        <p15:guide id="5" pos="5518" userDrawn="1">
          <p15:clr>
            <a:srgbClr val="A4A3A4"/>
          </p15:clr>
        </p15:guide>
        <p15:guide id="6" pos="242" userDrawn="1">
          <p15:clr>
            <a:srgbClr val="A4A3A4"/>
          </p15:clr>
        </p15:guide>
        <p15:guide id="7" orient="horz" pos="504" userDrawn="1">
          <p15:clr>
            <a:srgbClr val="A4A3A4"/>
          </p15:clr>
        </p15:guide>
        <p15:guide id="8" orient="horz" pos="640" userDrawn="1">
          <p15:clr>
            <a:srgbClr val="A4A3A4"/>
          </p15:clr>
        </p15:guide>
        <p15:guide id="9" orient="horz" pos="935" userDrawn="1">
          <p15:clr>
            <a:srgbClr val="A4A3A4"/>
          </p15:clr>
        </p15:guide>
        <p15:guide id="10" orient="horz" pos="3974" userDrawn="1">
          <p15:clr>
            <a:srgbClr val="A4A3A4"/>
          </p15:clr>
        </p15:guide>
        <p15:guide id="11" orient="horz" pos="4156" userDrawn="1">
          <p15:clr>
            <a:srgbClr val="A4A3A4"/>
          </p15:clr>
        </p15:guide>
        <p15:guide id="12" orient="horz" pos="4269"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9"/>
            </p:custDataLst>
            <p:extLst>
              <p:ext uri="{D42A27DB-BD31-4B8C-83A1-F6EECF244321}">
                <p14:modId xmlns:p14="http://schemas.microsoft.com/office/powerpoint/2010/main" val="111972566"/>
              </p:ext>
            </p:ext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name="think-cell スライド" r:id="rId10" imgW="660" imgH="659" progId="TCLayout.ActiveDocument.1">
                  <p:embed/>
                </p:oleObj>
              </mc:Choice>
              <mc:Fallback>
                <p:oleObj name="think-cell スライド" r:id="rId10" imgW="660" imgH="659" progId="TCLayout.ActiveDocument.1">
                  <p:embed/>
                  <p:pic>
                    <p:nvPicPr>
                      <p:cNvPr id="4" name="オブジェクト 3" hidden="1"/>
                      <p:cNvPicPr/>
                      <p:nvPr/>
                    </p:nvPicPr>
                    <p:blipFill>
                      <a:blip r:embed="rId11"/>
                      <a:stretch>
                        <a:fillRect/>
                      </a:stretch>
                    </p:blipFill>
                    <p:spPr>
                      <a:xfrm>
                        <a:off x="1467" y="1591"/>
                        <a:ext cx="1465"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84923" y="136800"/>
            <a:ext cx="8374154" cy="651600"/>
          </a:xfrm>
          <a:prstGeom prst="rect">
            <a:avLst/>
          </a:prstGeom>
        </p:spPr>
        <p:txBody>
          <a:bodyPr vert="horz" lIns="0" tIns="0" rIns="0" bIns="0" rtlCol="0" anchor="ctr" anchorCtr="0">
            <a:noAutofit/>
          </a:bodyPr>
          <a:lstStyle/>
          <a:p>
            <a:r>
              <a:rPr lang="ja-JP" altLang="en-US" noProof="0"/>
              <a:t>キーメッセージを入力（本スライドで一番伝えたいこと＜名詞止め・体言止め不可＞）</a:t>
            </a:r>
            <a:endParaRPr lang="en-US" noProof="0"/>
          </a:p>
        </p:txBody>
      </p:sp>
      <p:sp>
        <p:nvSpPr>
          <p:cNvPr id="8" name="フッター プレースホルダ 8"/>
          <p:cNvSpPr>
            <a:spLocks noGrp="1"/>
          </p:cNvSpPr>
          <p:nvPr>
            <p:ph type="ftr" sz="quarter" idx="3"/>
          </p:nvPr>
        </p:nvSpPr>
        <p:spPr bwMode="gray">
          <a:xfrm>
            <a:off x="651324" y="6588000"/>
            <a:ext cx="3755077" cy="169200"/>
          </a:xfrm>
          <a:prstGeom prst="rect">
            <a:avLst/>
          </a:prstGeom>
        </p:spPr>
        <p:txBody>
          <a:bodyPr vert="horz" lIns="0" tIns="0" rIns="0" bIns="0" rtlCol="0" anchor="b" anchorCtr="0"/>
          <a:lstStyle>
            <a:lvl1pPr algn="l">
              <a:defRPr sz="900">
                <a:solidFill>
                  <a:schemeClr val="tx1"/>
                </a:solidFill>
                <a:latin typeface="Arial" pitchFamily="34" charset="0"/>
                <a:ea typeface="メイリオ" panose="020B0604030504040204" pitchFamily="50" charset="-128"/>
                <a:cs typeface="Arial" pitchFamily="34" charset="0"/>
              </a:defRPr>
            </a:lvl1pPr>
          </a:lstStyle>
          <a:p>
            <a:pPr fontAlgn="auto">
              <a:spcBef>
                <a:spcPts val="0"/>
              </a:spcBef>
              <a:spcAft>
                <a:spcPts val="0"/>
              </a:spcAft>
            </a:pPr>
            <a:endParaRPr kumimoji="1" lang="en-GB" altLang="en-GB"/>
          </a:p>
        </p:txBody>
      </p:sp>
      <p:sp>
        <p:nvSpPr>
          <p:cNvPr id="9" name="スライド番号プレースホルダ 9"/>
          <p:cNvSpPr>
            <a:spLocks noGrp="1"/>
          </p:cNvSpPr>
          <p:nvPr>
            <p:ph type="sldNum" sz="quarter" idx="4"/>
          </p:nvPr>
        </p:nvSpPr>
        <p:spPr bwMode="gray">
          <a:xfrm>
            <a:off x="385477" y="6588000"/>
            <a:ext cx="166154" cy="169200"/>
          </a:xfrm>
          <a:prstGeom prst="rect">
            <a:avLst/>
          </a:prstGeom>
        </p:spPr>
        <p:txBody>
          <a:bodyPr vert="horz" wrap="none" lIns="0" tIns="0" rIns="0" bIns="0" rtlCol="0" anchor="b" anchorCtr="0"/>
          <a:lstStyle>
            <a:lvl1pPr algn="r">
              <a:defRPr sz="900">
                <a:solidFill>
                  <a:schemeClr val="tx1"/>
                </a:solidFill>
                <a:latin typeface="+mn-lt"/>
                <a:ea typeface="メイリオ" panose="020B0604030504040204" pitchFamily="50" charset="-128"/>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3" name="テキスト プレースホルダー 2"/>
          <p:cNvSpPr>
            <a:spLocks noGrp="1"/>
          </p:cNvSpPr>
          <p:nvPr>
            <p:ph type="body" idx="1"/>
          </p:nvPr>
        </p:nvSpPr>
        <p:spPr bwMode="gray">
          <a:xfrm>
            <a:off x="384923" y="1476000"/>
            <a:ext cx="4020923" cy="4824000"/>
          </a:xfrm>
          <a:prstGeom prst="rect">
            <a:avLst/>
          </a:prstGeom>
        </p:spPr>
        <p:txBody>
          <a:bodyPr vert="horz" lIns="72000" tIns="0" rIns="0" bIns="0" rtlCol="0">
            <a:noAutofit/>
          </a:bodyPr>
          <a:lstStyle/>
          <a:p>
            <a:pPr lvl="0"/>
            <a:r>
              <a:rPr kumimoji="1" lang="ja-JP" altLang="en-US"/>
              <a:t>マスター テキストの書式設定</a:t>
            </a:r>
          </a:p>
          <a:p>
            <a:pPr lvl="1"/>
            <a:r>
              <a:rPr kumimoji="1" lang="ja-JP" altLang="en-US"/>
              <a:t>第 </a:t>
            </a:r>
            <a:r>
              <a:rPr kumimoji="1" lang="en-US" altLang="ja-JP"/>
              <a:t>1 </a:t>
            </a:r>
            <a:r>
              <a:rPr kumimoji="1" lang="ja-JP" altLang="en-US"/>
              <a:t>レベル</a:t>
            </a:r>
          </a:p>
          <a:p>
            <a:pPr lvl="2"/>
            <a:r>
              <a:rPr kumimoji="1" lang="ja-JP" altLang="en-US"/>
              <a:t>第 </a:t>
            </a:r>
            <a:r>
              <a:rPr kumimoji="1" lang="en-US" altLang="ja-JP"/>
              <a:t>2 </a:t>
            </a:r>
            <a:r>
              <a:rPr kumimoji="1" lang="ja-JP" altLang="en-US"/>
              <a:t>レベル</a:t>
            </a:r>
          </a:p>
          <a:p>
            <a:pPr lvl="3"/>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2800987178"/>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Lst>
  <p:hf hdr="0" ftr="0" dt="0"/>
  <p:txStyles>
    <p:titleStyle>
      <a:lvl1pPr algn="l" defTabSz="990559" rtl="0" eaLnBrk="1" latinLnBrk="0" hangingPunct="1">
        <a:spcBef>
          <a:spcPct val="0"/>
        </a:spcBef>
        <a:buNone/>
        <a:defRPr kumimoji="1" sz="2000" b="1" kern="1200">
          <a:solidFill>
            <a:schemeClr val="tx1"/>
          </a:solidFill>
          <a:latin typeface="+mj-lt"/>
          <a:ea typeface="メイリオ" panose="020B0604030504040204" pitchFamily="50" charset="-128"/>
          <a:cs typeface="+mj-cs"/>
        </a:defRPr>
      </a:lvl1pPr>
    </p:titleStyle>
    <p:bodyStyle>
      <a:lvl1pPr marL="0" marR="0" indent="0" algn="l" defTabSz="990559"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kern="1200">
          <a:solidFill>
            <a:schemeClr val="tx1"/>
          </a:solidFill>
          <a:latin typeface="+mn-lt"/>
          <a:ea typeface="メイリオ" panose="020B0604030504040204" pitchFamily="50" charset="-128"/>
          <a:cs typeface="+mn-cs"/>
        </a:defRPr>
      </a:lvl1pPr>
      <a:lvl2pPr marL="172799" marR="0" indent="-172799" algn="l" defTabSz="990559"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メイリオ" panose="020B0604030504040204" pitchFamily="50" charset="-128"/>
          <a:cs typeface="+mn-cs"/>
        </a:defRPr>
      </a:lvl2pPr>
      <a:lvl3pPr marL="345598" marR="0" indent="-172799" algn="l" defTabSz="990559"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メイリオ" panose="020B0604030504040204" pitchFamily="50" charset="-128"/>
          <a:cs typeface="+mn-cs"/>
        </a:defRPr>
      </a:lvl3pPr>
      <a:lvl4pPr marL="518397" marR="0" indent="-172799" algn="l" defTabSz="990559"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メイリオ" panose="020B0604030504040204" pitchFamily="50" charset="-128"/>
          <a:cs typeface="+mn-cs"/>
        </a:defRPr>
      </a:lvl4pPr>
      <a:lvl5pPr marL="577176" indent="-191092" algn="l" defTabSz="865019"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6" indent="-191092" algn="l" defTabSz="990559"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59" rtl="0" eaLnBrk="1" latinLnBrk="0" hangingPunct="1">
        <a:defRPr kumimoji="1" sz="1950" kern="1200">
          <a:solidFill>
            <a:schemeClr val="tx1"/>
          </a:solidFill>
          <a:latin typeface="+mn-lt"/>
          <a:ea typeface="+mn-ea"/>
          <a:cs typeface="+mn-cs"/>
        </a:defRPr>
      </a:lvl1pPr>
      <a:lvl2pPr marL="495280" algn="l" defTabSz="990559" rtl="0" eaLnBrk="1" latinLnBrk="0" hangingPunct="1">
        <a:defRPr kumimoji="1" sz="1950" kern="1200">
          <a:solidFill>
            <a:schemeClr val="tx1"/>
          </a:solidFill>
          <a:latin typeface="+mn-lt"/>
          <a:ea typeface="+mn-ea"/>
          <a:cs typeface="+mn-cs"/>
        </a:defRPr>
      </a:lvl2pPr>
      <a:lvl3pPr marL="990559" algn="l" defTabSz="990559" rtl="0" eaLnBrk="1" latinLnBrk="0" hangingPunct="1">
        <a:defRPr kumimoji="1" sz="1950" kern="1200">
          <a:solidFill>
            <a:schemeClr val="tx1"/>
          </a:solidFill>
          <a:latin typeface="+mn-lt"/>
          <a:ea typeface="+mn-ea"/>
          <a:cs typeface="+mn-cs"/>
        </a:defRPr>
      </a:lvl3pPr>
      <a:lvl4pPr marL="1485837" algn="l" defTabSz="990559" rtl="0" eaLnBrk="1" latinLnBrk="0" hangingPunct="1">
        <a:defRPr kumimoji="1" sz="1950" kern="1200">
          <a:solidFill>
            <a:schemeClr val="tx1"/>
          </a:solidFill>
          <a:latin typeface="+mn-lt"/>
          <a:ea typeface="+mn-ea"/>
          <a:cs typeface="+mn-cs"/>
        </a:defRPr>
      </a:lvl4pPr>
      <a:lvl5pPr marL="1981115" algn="l" defTabSz="990559" rtl="0" eaLnBrk="1" latinLnBrk="0" hangingPunct="1">
        <a:defRPr kumimoji="1" sz="1950" kern="1200">
          <a:solidFill>
            <a:schemeClr val="tx1"/>
          </a:solidFill>
          <a:latin typeface="+mn-lt"/>
          <a:ea typeface="+mn-ea"/>
          <a:cs typeface="+mn-cs"/>
        </a:defRPr>
      </a:lvl5pPr>
      <a:lvl6pPr marL="2476396" algn="l" defTabSz="990559" rtl="0" eaLnBrk="1" latinLnBrk="0" hangingPunct="1">
        <a:defRPr kumimoji="1" sz="1950" kern="1200">
          <a:solidFill>
            <a:schemeClr val="tx1"/>
          </a:solidFill>
          <a:latin typeface="+mn-lt"/>
          <a:ea typeface="+mn-ea"/>
          <a:cs typeface="+mn-cs"/>
        </a:defRPr>
      </a:lvl6pPr>
      <a:lvl7pPr marL="2971675" algn="l" defTabSz="990559" rtl="0" eaLnBrk="1" latinLnBrk="0" hangingPunct="1">
        <a:defRPr kumimoji="1" sz="1950" kern="1200">
          <a:solidFill>
            <a:schemeClr val="tx1"/>
          </a:solidFill>
          <a:latin typeface="+mn-lt"/>
          <a:ea typeface="+mn-ea"/>
          <a:cs typeface="+mn-cs"/>
        </a:defRPr>
      </a:lvl7pPr>
      <a:lvl8pPr marL="3466953" algn="l" defTabSz="990559" rtl="0" eaLnBrk="1" latinLnBrk="0" hangingPunct="1">
        <a:defRPr kumimoji="1" sz="1950" kern="1200">
          <a:solidFill>
            <a:schemeClr val="tx1"/>
          </a:solidFill>
          <a:latin typeface="+mn-lt"/>
          <a:ea typeface="+mn-ea"/>
          <a:cs typeface="+mn-cs"/>
        </a:defRPr>
      </a:lvl8pPr>
      <a:lvl9pPr marL="3962233" algn="l" defTabSz="990559"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880" userDrawn="1">
          <p15:clr>
            <a:srgbClr val="A4A3A4"/>
          </p15:clr>
        </p15:guide>
        <p15:guide id="1" orient="horz" pos="96" userDrawn="1">
          <p15:clr>
            <a:srgbClr val="A4A3A4"/>
          </p15:clr>
        </p15:guide>
        <p15:guide id="2" pos="2776" userDrawn="1">
          <p15:clr>
            <a:srgbClr val="A4A3A4"/>
          </p15:clr>
        </p15:guide>
        <p15:guide id="3" pos="2984" userDrawn="1">
          <p15:clr>
            <a:srgbClr val="A4A3A4"/>
          </p15:clr>
        </p15:guide>
        <p15:guide id="4" pos="5518" userDrawn="1">
          <p15:clr>
            <a:srgbClr val="A4A3A4"/>
          </p15:clr>
        </p15:guide>
        <p15:guide id="5" pos="242" userDrawn="1">
          <p15:clr>
            <a:srgbClr val="A4A3A4"/>
          </p15:clr>
        </p15:guide>
        <p15:guide id="6" orient="horz" pos="504" userDrawn="1">
          <p15:clr>
            <a:srgbClr val="A4A3A4"/>
          </p15:clr>
        </p15:guide>
        <p15:guide id="7" orient="horz" pos="640" userDrawn="1">
          <p15:clr>
            <a:srgbClr val="A4A3A4"/>
          </p15:clr>
        </p15:guide>
        <p15:guide id="8" orient="horz" pos="935" userDrawn="1">
          <p15:clr>
            <a:srgbClr val="A4A3A4"/>
          </p15:clr>
        </p15:guide>
        <p15:guide id="9" orient="horz" pos="3974" userDrawn="1">
          <p15:clr>
            <a:srgbClr val="A4A3A4"/>
          </p15:clr>
        </p15:guide>
        <p15:guide id="10" orient="horz" pos="4156" userDrawn="1">
          <p15:clr>
            <a:srgbClr val="A4A3A4"/>
          </p15:clr>
        </p15:guide>
        <p15:guide id="11" orient="horz" pos="4269"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3"/>
            </p:custDataLst>
            <p:extLst>
              <p:ext uri="{D42A27DB-BD31-4B8C-83A1-F6EECF244321}">
                <p14:modId xmlns:p14="http://schemas.microsoft.com/office/powerpoint/2010/main" val="1578600374"/>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4" imgW="563" imgH="564" progId="TCLayout.ActiveDocument.1">
                  <p:embed/>
                </p:oleObj>
              </mc:Choice>
              <mc:Fallback>
                <p:oleObj name="think-cell スライド" r:id="rId4" imgW="563" imgH="564" progId="TCLayout.ActiveDocument.1">
                  <p:embed/>
                  <p:pic>
                    <p:nvPicPr>
                      <p:cNvPr id="4" name="オブジェクト 3" hidden="1"/>
                      <p:cNvPicPr/>
                      <p:nvPr/>
                    </p:nvPicPr>
                    <p:blipFill>
                      <a:blip r:embed="rId5"/>
                      <a:stretch>
                        <a:fillRect/>
                      </a:stretch>
                    </p:blipFill>
                    <p:spPr>
                      <a:xfrm>
                        <a:off x="1466" y="1588"/>
                        <a:ext cx="1466" cy="1588"/>
                      </a:xfrm>
                      <a:prstGeom prst="rect">
                        <a:avLst/>
                      </a:prstGeom>
                    </p:spPr>
                  </p:pic>
                </p:oleObj>
              </mc:Fallback>
            </mc:AlternateContent>
          </a:graphicData>
        </a:graphic>
      </p:graphicFrame>
      <p:sp>
        <p:nvSpPr>
          <p:cNvPr id="2" name="Title Placeholder 1"/>
          <p:cNvSpPr>
            <a:spLocks noGrp="1"/>
          </p:cNvSpPr>
          <p:nvPr>
            <p:ph type="title"/>
          </p:nvPr>
        </p:nvSpPr>
        <p:spPr bwMode="gray">
          <a:xfrm>
            <a:off x="384923" y="180000"/>
            <a:ext cx="8374154" cy="6156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9" name="スライド番号プレースホルダ 9"/>
          <p:cNvSpPr>
            <a:spLocks noGrp="1"/>
          </p:cNvSpPr>
          <p:nvPr>
            <p:ph type="sldNum" sz="quarter" idx="4"/>
          </p:nvPr>
        </p:nvSpPr>
        <p:spPr bwMode="gray">
          <a:xfrm>
            <a:off x="385477" y="6588000"/>
            <a:ext cx="166154" cy="169200"/>
          </a:xfrm>
          <a:prstGeom prst="rect">
            <a:avLst/>
          </a:prstGeom>
        </p:spPr>
        <p:txBody>
          <a:bodyPr vert="horz" wrap="none" lIns="0" tIns="0" rIns="0" bIns="0" rtlCol="0" anchor="b" anchorCtr="0"/>
          <a:lstStyle>
            <a:lvl1pPr algn="r">
              <a:defRPr sz="900" b="1">
                <a:solidFill>
                  <a:schemeClr val="tx1"/>
                </a:solidFill>
                <a:latin typeface="+mn-lt"/>
                <a:ea typeface="+mn-ea"/>
                <a:cs typeface="+mn-cs"/>
                <a:sym typeface="+mn-lt"/>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3" name="テキスト プレースホルダー 2"/>
          <p:cNvSpPr>
            <a:spLocks noGrp="1"/>
          </p:cNvSpPr>
          <p:nvPr>
            <p:ph type="body" idx="1"/>
          </p:nvPr>
        </p:nvSpPr>
        <p:spPr bwMode="gray">
          <a:xfrm>
            <a:off x="385477" y="1476000"/>
            <a:ext cx="8374154" cy="4824000"/>
          </a:xfrm>
          <a:prstGeom prst="rect">
            <a:avLst/>
          </a:prstGeom>
        </p:spPr>
        <p:txBody>
          <a:bodyPr vert="horz" lIns="0" tIns="0" rIns="0" bIns="0" rtlCol="0">
            <a:normAutofit/>
          </a:bodyPr>
          <a:lstStyle/>
          <a:p>
            <a:pPr lvl="0"/>
            <a:r>
              <a:rPr kumimoji="1" lang="ja-JP" altLang="en-US"/>
              <a:t>マスター テキストの書式設定</a:t>
            </a:r>
            <a:endParaRPr kumimoji="1" lang="en-US" altLang="ja-JP"/>
          </a:p>
          <a:p>
            <a:pPr lvl="1"/>
            <a:r>
              <a:rPr kumimoji="1" lang="ja-JP" altLang="en-US"/>
              <a:t>第 </a:t>
            </a:r>
            <a:r>
              <a:rPr kumimoji="1" lang="en-US" altLang="ja-JP"/>
              <a:t>1 </a:t>
            </a:r>
            <a:r>
              <a:rPr kumimoji="1" lang="ja-JP" altLang="en-US"/>
              <a:t>レベル</a:t>
            </a:r>
          </a:p>
          <a:p>
            <a:pPr lvl="2"/>
            <a:r>
              <a:rPr kumimoji="1" lang="ja-JP" altLang="en-US"/>
              <a:t>第 </a:t>
            </a:r>
            <a:r>
              <a:rPr kumimoji="1" lang="en-US" altLang="ja-JP"/>
              <a:t>2 </a:t>
            </a:r>
            <a:r>
              <a:rPr kumimoji="1" lang="ja-JP" altLang="en-US"/>
              <a:t>レベル</a:t>
            </a:r>
          </a:p>
          <a:p>
            <a:pPr lvl="3"/>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2112540335"/>
      </p:ext>
    </p:extLst>
  </p:cSld>
  <p:clrMap bg1="lt1" tx1="dk1" bg2="lt2" tx2="dk2" accent1="accent1" accent2="accent2" accent3="accent3" accent4="accent4" accent5="accent5" accent6="accent6" hlink="hlink" folHlink="folHlink"/>
  <p:sldLayoutIdLst>
    <p:sldLayoutId id="2147483995" r:id="rId1"/>
  </p:sldLayoutIdLst>
  <p:hf hdr="0" ftr="0" dt="0"/>
  <p:txStyles>
    <p:titleStyle>
      <a:lvl1pPr algn="l" defTabSz="990559" rtl="0" eaLnBrk="1" latinLnBrk="0" hangingPunct="1">
        <a:spcBef>
          <a:spcPct val="0"/>
        </a:spcBef>
        <a:buNone/>
        <a:defRPr kumimoji="1" sz="2000" b="1" kern="1200">
          <a:solidFill>
            <a:schemeClr val="tx1"/>
          </a:solidFill>
          <a:latin typeface="+mj-lt"/>
          <a:ea typeface="+mj-ea"/>
          <a:cs typeface="+mj-cs"/>
          <a:sym typeface="+mj-lt"/>
        </a:defRPr>
      </a:lvl1pPr>
    </p:titleStyle>
    <p:bodyStyle>
      <a:lvl1pPr marL="0" indent="0" algn="l" defTabSz="990559" rtl="0" eaLnBrk="1" latinLnBrk="0" hangingPunct="1">
        <a:lnSpc>
          <a:spcPct val="110000"/>
        </a:lnSpc>
        <a:spcBef>
          <a:spcPts val="600"/>
        </a:spcBef>
        <a:spcAft>
          <a:spcPts val="0"/>
        </a:spcAft>
        <a:buSzPct val="100000"/>
        <a:buFont typeface="Arial" panose="020B0604020202020204" pitchFamily="34" charset="0"/>
        <a:buNone/>
        <a:defRPr kumimoji="1" sz="1200" b="0" kern="1200">
          <a:solidFill>
            <a:schemeClr val="tx1"/>
          </a:solidFill>
          <a:latin typeface="+mn-lt"/>
          <a:ea typeface="+mn-ea"/>
          <a:cs typeface="+mn-cs"/>
          <a:sym typeface="+mn-lt"/>
        </a:defRPr>
      </a:lvl1pPr>
      <a:lvl2pPr marL="179999" indent="-179999" algn="l" defTabSz="990559" rtl="0" eaLnBrk="1" latinLnBrk="0" hangingPunct="1">
        <a:lnSpc>
          <a:spcPct val="110000"/>
        </a:lnSpc>
        <a:spcBef>
          <a:spcPts val="600"/>
        </a:spcBef>
        <a:spcAft>
          <a:spcPts val="0"/>
        </a:spcAft>
        <a:buClrTx/>
        <a:buSzPct val="100000"/>
        <a:buFont typeface="Wingdings" panose="05000000000000000000" pitchFamily="2" charset="2"/>
        <a:buChar char="n"/>
        <a:defRPr kumimoji="1" lang="en-US" sz="1200" b="0" kern="1200" dirty="0" smtClean="0">
          <a:solidFill>
            <a:schemeClr val="tx1"/>
          </a:solidFill>
          <a:latin typeface="+mn-lt"/>
          <a:ea typeface="+mn-ea"/>
          <a:cs typeface="+mn-cs"/>
          <a:sym typeface="+mn-lt"/>
        </a:defRPr>
      </a:lvl2pPr>
      <a:lvl3pPr marL="359998" indent="-179999" algn="l" defTabSz="990559" rtl="0" eaLnBrk="1" latinLnBrk="0" hangingPunct="1">
        <a:lnSpc>
          <a:spcPct val="110000"/>
        </a:lnSpc>
        <a:spcBef>
          <a:spcPts val="600"/>
        </a:spcBef>
        <a:spcAft>
          <a:spcPts val="0"/>
        </a:spcAft>
        <a:buClrTx/>
        <a:buSzPct val="100000"/>
        <a:buFont typeface="Wingdings" panose="05000000000000000000" pitchFamily="2" charset="2"/>
        <a:buChar char="Ø"/>
        <a:defRPr kumimoji="1" lang="en-US" sz="1200" b="0" kern="1200" dirty="0" smtClean="0">
          <a:solidFill>
            <a:schemeClr val="tx1"/>
          </a:solidFill>
          <a:latin typeface="+mn-lt"/>
          <a:ea typeface="+mn-ea"/>
          <a:cs typeface="+mn-cs"/>
          <a:sym typeface="+mn-lt"/>
        </a:defRPr>
      </a:lvl3pPr>
      <a:lvl4pPr marL="503997" indent="-143999" algn="l" defTabSz="990559" rtl="0" eaLnBrk="1" latinLnBrk="0" hangingPunct="1">
        <a:lnSpc>
          <a:spcPct val="110000"/>
        </a:lnSpc>
        <a:spcBef>
          <a:spcPts val="600"/>
        </a:spcBef>
        <a:spcAft>
          <a:spcPts val="0"/>
        </a:spcAft>
        <a:buClrTx/>
        <a:buSzPct val="100000"/>
        <a:buFont typeface="Arial" panose="020B0604020202020204" pitchFamily="34" charset="0"/>
        <a:buChar char="•"/>
        <a:defRPr kumimoji="1" lang="en-US" sz="1200" b="0" kern="1200" baseline="0" dirty="0" smtClean="0">
          <a:solidFill>
            <a:schemeClr val="tx1"/>
          </a:solidFill>
          <a:latin typeface="+mn-lt"/>
          <a:ea typeface="+mn-ea"/>
          <a:cs typeface="+mn-cs"/>
          <a:sym typeface="+mn-lt"/>
        </a:defRPr>
      </a:lvl4pPr>
      <a:lvl5pPr marL="683996" indent="-179999" algn="l" defTabSz="865019" rtl="0"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200" kern="1200" baseline="0" dirty="0" smtClean="0">
          <a:solidFill>
            <a:schemeClr val="tx1"/>
          </a:solidFill>
          <a:latin typeface="+mn-lt"/>
          <a:ea typeface="+mn-ea"/>
          <a:cs typeface="+mn-cs"/>
        </a:defRPr>
      </a:lvl5pPr>
      <a:lvl6pPr marL="863995" indent="-179999" algn="l" defTabSz="990559" rtl="0" eaLnBrk="1" latinLnBrk="0" hangingPunct="1">
        <a:lnSpc>
          <a:spcPct val="110000"/>
        </a:lnSpc>
        <a:spcBef>
          <a:spcPts val="600"/>
        </a:spcBef>
        <a:spcAft>
          <a:spcPts val="0"/>
        </a:spcAft>
        <a:buFont typeface="Wingdings" panose="05000000000000000000" pitchFamily="2" charset="2"/>
        <a:buChar char="ü"/>
        <a:defRPr kumimoji="1" sz="1200" kern="1200" baseline="0">
          <a:solidFill>
            <a:schemeClr val="tx1"/>
          </a:solidFill>
          <a:latin typeface="+mn-lt"/>
          <a:ea typeface="+mn-ea"/>
          <a:cs typeface="+mn-cs"/>
        </a:defRPr>
      </a:lvl6pPr>
      <a:lvl7pPr marL="577176" indent="-191092" algn="l" defTabSz="990559"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59" rtl="0" eaLnBrk="1" latinLnBrk="0" hangingPunct="1">
        <a:defRPr kumimoji="1" sz="1950" kern="1200">
          <a:solidFill>
            <a:schemeClr val="tx1"/>
          </a:solidFill>
          <a:latin typeface="+mn-lt"/>
          <a:ea typeface="+mn-ea"/>
          <a:cs typeface="+mn-cs"/>
        </a:defRPr>
      </a:lvl1pPr>
      <a:lvl2pPr marL="495280" algn="l" defTabSz="990559" rtl="0" eaLnBrk="1" latinLnBrk="0" hangingPunct="1">
        <a:defRPr kumimoji="1" sz="1950" kern="1200">
          <a:solidFill>
            <a:schemeClr val="tx1"/>
          </a:solidFill>
          <a:latin typeface="+mn-lt"/>
          <a:ea typeface="+mn-ea"/>
          <a:cs typeface="+mn-cs"/>
        </a:defRPr>
      </a:lvl2pPr>
      <a:lvl3pPr marL="990559" algn="l" defTabSz="990559" rtl="0" eaLnBrk="1" latinLnBrk="0" hangingPunct="1">
        <a:defRPr kumimoji="1" sz="1950" kern="1200">
          <a:solidFill>
            <a:schemeClr val="tx1"/>
          </a:solidFill>
          <a:latin typeface="+mn-lt"/>
          <a:ea typeface="+mn-ea"/>
          <a:cs typeface="+mn-cs"/>
        </a:defRPr>
      </a:lvl3pPr>
      <a:lvl4pPr marL="1485837" algn="l" defTabSz="990559" rtl="0" eaLnBrk="1" latinLnBrk="0" hangingPunct="1">
        <a:defRPr kumimoji="1" sz="1950" kern="1200">
          <a:solidFill>
            <a:schemeClr val="tx1"/>
          </a:solidFill>
          <a:latin typeface="+mn-lt"/>
          <a:ea typeface="+mn-ea"/>
          <a:cs typeface="+mn-cs"/>
        </a:defRPr>
      </a:lvl4pPr>
      <a:lvl5pPr marL="1981115" algn="l" defTabSz="990559" rtl="0" eaLnBrk="1" latinLnBrk="0" hangingPunct="1">
        <a:defRPr kumimoji="1" sz="1950" kern="1200">
          <a:solidFill>
            <a:schemeClr val="tx1"/>
          </a:solidFill>
          <a:latin typeface="+mn-lt"/>
          <a:ea typeface="+mn-ea"/>
          <a:cs typeface="+mn-cs"/>
        </a:defRPr>
      </a:lvl5pPr>
      <a:lvl6pPr marL="2476396" algn="l" defTabSz="990559" rtl="0" eaLnBrk="1" latinLnBrk="0" hangingPunct="1">
        <a:defRPr kumimoji="1" sz="1950" kern="1200">
          <a:solidFill>
            <a:schemeClr val="tx1"/>
          </a:solidFill>
          <a:latin typeface="+mn-lt"/>
          <a:ea typeface="+mn-ea"/>
          <a:cs typeface="+mn-cs"/>
        </a:defRPr>
      </a:lvl6pPr>
      <a:lvl7pPr marL="2971675" algn="l" defTabSz="990559" rtl="0" eaLnBrk="1" latinLnBrk="0" hangingPunct="1">
        <a:defRPr kumimoji="1" sz="1950" kern="1200">
          <a:solidFill>
            <a:schemeClr val="tx1"/>
          </a:solidFill>
          <a:latin typeface="+mn-lt"/>
          <a:ea typeface="+mn-ea"/>
          <a:cs typeface="+mn-cs"/>
        </a:defRPr>
      </a:lvl7pPr>
      <a:lvl8pPr marL="3466953" algn="l" defTabSz="990559" rtl="0" eaLnBrk="1" latinLnBrk="0" hangingPunct="1">
        <a:defRPr kumimoji="1" sz="1950" kern="1200">
          <a:solidFill>
            <a:schemeClr val="tx1"/>
          </a:solidFill>
          <a:latin typeface="+mn-lt"/>
          <a:ea typeface="+mn-ea"/>
          <a:cs typeface="+mn-cs"/>
        </a:defRPr>
      </a:lvl8pPr>
      <a:lvl9pPr marL="3962233" algn="l" defTabSz="990559"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96" userDrawn="1">
          <p15:clr>
            <a:srgbClr val="A4A3A4"/>
          </p15:clr>
        </p15:guide>
        <p15:guide id="3" pos="2776" userDrawn="1">
          <p15:clr>
            <a:srgbClr val="A4A3A4"/>
          </p15:clr>
        </p15:guide>
        <p15:guide id="4" pos="2984" userDrawn="1">
          <p15:clr>
            <a:srgbClr val="A4A3A4"/>
          </p15:clr>
        </p15:guide>
        <p15:guide id="5" pos="5518" userDrawn="1">
          <p15:clr>
            <a:srgbClr val="A4A3A4"/>
          </p15:clr>
        </p15:guide>
        <p15:guide id="6" pos="242" userDrawn="1">
          <p15:clr>
            <a:srgbClr val="A4A3A4"/>
          </p15:clr>
        </p15:guide>
        <p15:guide id="7" orient="horz" pos="504" userDrawn="1">
          <p15:clr>
            <a:srgbClr val="A4A3A4"/>
          </p15:clr>
        </p15:guide>
        <p15:guide id="8" orient="horz" pos="640" userDrawn="1">
          <p15:clr>
            <a:srgbClr val="A4A3A4"/>
          </p15:clr>
        </p15:guide>
        <p15:guide id="9" orient="horz" pos="935" userDrawn="1">
          <p15:clr>
            <a:srgbClr val="A4A3A4"/>
          </p15:clr>
        </p15:guide>
        <p15:guide id="10" orient="horz" pos="3974" userDrawn="1">
          <p15:clr>
            <a:srgbClr val="A4A3A4"/>
          </p15:clr>
        </p15:guide>
        <p15:guide id="11" orient="horz" pos="4156" userDrawn="1">
          <p15:clr>
            <a:srgbClr val="A4A3A4"/>
          </p15:clr>
        </p15:guide>
        <p15:guide id="12" orient="horz" pos="4269" userDrawn="1">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3"/>
            </p:custDataLst>
            <p:extLst>
              <p:ext uri="{D42A27DB-BD31-4B8C-83A1-F6EECF244321}">
                <p14:modId xmlns:p14="http://schemas.microsoft.com/office/powerpoint/2010/main" val="1578600374"/>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4" imgW="563" imgH="564" progId="TCLayout.ActiveDocument.1">
                  <p:embed/>
                </p:oleObj>
              </mc:Choice>
              <mc:Fallback>
                <p:oleObj name="think-cell スライド" r:id="rId4" imgW="563" imgH="564" progId="TCLayout.ActiveDocument.1">
                  <p:embed/>
                  <p:pic>
                    <p:nvPicPr>
                      <p:cNvPr id="4" name="オブジェクト 3" hidden="1"/>
                      <p:cNvPicPr/>
                      <p:nvPr/>
                    </p:nvPicPr>
                    <p:blipFill>
                      <a:blip r:embed="rId5"/>
                      <a:stretch>
                        <a:fillRect/>
                      </a:stretch>
                    </p:blipFill>
                    <p:spPr>
                      <a:xfrm>
                        <a:off x="1466" y="1588"/>
                        <a:ext cx="1466" cy="1588"/>
                      </a:xfrm>
                      <a:prstGeom prst="rect">
                        <a:avLst/>
                      </a:prstGeom>
                    </p:spPr>
                  </p:pic>
                </p:oleObj>
              </mc:Fallback>
            </mc:AlternateContent>
          </a:graphicData>
        </a:graphic>
      </p:graphicFrame>
      <p:sp>
        <p:nvSpPr>
          <p:cNvPr id="2" name="Title Placeholder 1"/>
          <p:cNvSpPr>
            <a:spLocks noGrp="1"/>
          </p:cNvSpPr>
          <p:nvPr>
            <p:ph type="title"/>
          </p:nvPr>
        </p:nvSpPr>
        <p:spPr bwMode="gray">
          <a:xfrm>
            <a:off x="384923" y="180000"/>
            <a:ext cx="8374154" cy="6156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9" name="スライド番号プレースホルダ 9"/>
          <p:cNvSpPr>
            <a:spLocks noGrp="1"/>
          </p:cNvSpPr>
          <p:nvPr>
            <p:ph type="sldNum" sz="quarter" idx="4"/>
          </p:nvPr>
        </p:nvSpPr>
        <p:spPr bwMode="gray">
          <a:xfrm>
            <a:off x="385477" y="6588000"/>
            <a:ext cx="166154" cy="169200"/>
          </a:xfrm>
          <a:prstGeom prst="rect">
            <a:avLst/>
          </a:prstGeom>
        </p:spPr>
        <p:txBody>
          <a:bodyPr vert="horz" wrap="none" lIns="0" tIns="0" rIns="0" bIns="0" rtlCol="0" anchor="b" anchorCtr="0"/>
          <a:lstStyle>
            <a:lvl1pPr algn="r">
              <a:defRPr sz="900" b="1">
                <a:solidFill>
                  <a:schemeClr val="tx1"/>
                </a:solidFill>
                <a:latin typeface="+mn-lt"/>
                <a:ea typeface="+mn-ea"/>
                <a:cs typeface="+mn-cs"/>
                <a:sym typeface="+mn-lt"/>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3" name="テキスト プレースホルダー 2"/>
          <p:cNvSpPr>
            <a:spLocks noGrp="1"/>
          </p:cNvSpPr>
          <p:nvPr>
            <p:ph type="body" idx="1"/>
          </p:nvPr>
        </p:nvSpPr>
        <p:spPr bwMode="gray">
          <a:xfrm>
            <a:off x="385477" y="1476000"/>
            <a:ext cx="8374154" cy="4824000"/>
          </a:xfrm>
          <a:prstGeom prst="rect">
            <a:avLst/>
          </a:prstGeom>
        </p:spPr>
        <p:txBody>
          <a:bodyPr vert="horz" lIns="0" tIns="0" rIns="0" bIns="0" rtlCol="0">
            <a:normAutofit/>
          </a:bodyPr>
          <a:lstStyle/>
          <a:p>
            <a:pPr lvl="0"/>
            <a:r>
              <a:rPr kumimoji="1" lang="ja-JP" altLang="en-US"/>
              <a:t>マスター テキストの書式設定</a:t>
            </a:r>
            <a:endParaRPr kumimoji="1" lang="en-US" altLang="ja-JP"/>
          </a:p>
          <a:p>
            <a:pPr lvl="1"/>
            <a:r>
              <a:rPr kumimoji="1" lang="ja-JP" altLang="en-US"/>
              <a:t>第 </a:t>
            </a:r>
            <a:r>
              <a:rPr kumimoji="1" lang="en-US" altLang="ja-JP"/>
              <a:t>1 </a:t>
            </a:r>
            <a:r>
              <a:rPr kumimoji="1" lang="ja-JP" altLang="en-US"/>
              <a:t>レベル</a:t>
            </a:r>
          </a:p>
          <a:p>
            <a:pPr lvl="2"/>
            <a:r>
              <a:rPr kumimoji="1" lang="ja-JP" altLang="en-US"/>
              <a:t>第 </a:t>
            </a:r>
            <a:r>
              <a:rPr kumimoji="1" lang="en-US" altLang="ja-JP"/>
              <a:t>2 </a:t>
            </a:r>
            <a:r>
              <a:rPr kumimoji="1" lang="ja-JP" altLang="en-US"/>
              <a:t>レベル</a:t>
            </a:r>
          </a:p>
          <a:p>
            <a:pPr lvl="3"/>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399069004"/>
      </p:ext>
    </p:extLst>
  </p:cSld>
  <p:clrMap bg1="lt1" tx1="dk1" bg2="lt2" tx2="dk2" accent1="accent1" accent2="accent2" accent3="accent3" accent4="accent4" accent5="accent5" accent6="accent6" hlink="hlink" folHlink="folHlink"/>
  <p:sldLayoutIdLst>
    <p:sldLayoutId id="2147484009" r:id="rId1"/>
  </p:sldLayoutIdLst>
  <p:hf hdr="0" ftr="0" dt="0"/>
  <p:txStyles>
    <p:titleStyle>
      <a:lvl1pPr algn="l" defTabSz="990559" rtl="0" eaLnBrk="1" latinLnBrk="0" hangingPunct="1">
        <a:spcBef>
          <a:spcPct val="0"/>
        </a:spcBef>
        <a:buNone/>
        <a:defRPr kumimoji="1" sz="2000" b="1" kern="1200">
          <a:solidFill>
            <a:schemeClr val="tx1"/>
          </a:solidFill>
          <a:latin typeface="+mj-lt"/>
          <a:ea typeface="+mj-ea"/>
          <a:cs typeface="+mj-cs"/>
          <a:sym typeface="+mj-lt"/>
        </a:defRPr>
      </a:lvl1pPr>
    </p:titleStyle>
    <p:bodyStyle>
      <a:lvl1pPr marL="0" indent="0" algn="l" defTabSz="990559" rtl="0" eaLnBrk="1" latinLnBrk="0" hangingPunct="1">
        <a:lnSpc>
          <a:spcPct val="110000"/>
        </a:lnSpc>
        <a:spcBef>
          <a:spcPts val="600"/>
        </a:spcBef>
        <a:spcAft>
          <a:spcPts val="0"/>
        </a:spcAft>
        <a:buSzPct val="100000"/>
        <a:buFont typeface="Arial" panose="020B0604020202020204" pitchFamily="34" charset="0"/>
        <a:buNone/>
        <a:defRPr kumimoji="1" sz="1200" b="0" kern="1200">
          <a:solidFill>
            <a:schemeClr val="tx1"/>
          </a:solidFill>
          <a:latin typeface="+mn-lt"/>
          <a:ea typeface="+mn-ea"/>
          <a:cs typeface="+mn-cs"/>
          <a:sym typeface="+mn-lt"/>
        </a:defRPr>
      </a:lvl1pPr>
      <a:lvl2pPr marL="179999" indent="-179999" algn="l" defTabSz="990559" rtl="0" eaLnBrk="1" latinLnBrk="0" hangingPunct="1">
        <a:lnSpc>
          <a:spcPct val="110000"/>
        </a:lnSpc>
        <a:spcBef>
          <a:spcPts val="600"/>
        </a:spcBef>
        <a:spcAft>
          <a:spcPts val="0"/>
        </a:spcAft>
        <a:buClrTx/>
        <a:buSzPct val="100000"/>
        <a:buFont typeface="Wingdings" panose="05000000000000000000" pitchFamily="2" charset="2"/>
        <a:buChar char="n"/>
        <a:defRPr kumimoji="1" lang="en-US" sz="1200" b="0" kern="1200" dirty="0" smtClean="0">
          <a:solidFill>
            <a:schemeClr val="tx1"/>
          </a:solidFill>
          <a:latin typeface="+mn-lt"/>
          <a:ea typeface="+mn-ea"/>
          <a:cs typeface="+mn-cs"/>
          <a:sym typeface="+mn-lt"/>
        </a:defRPr>
      </a:lvl2pPr>
      <a:lvl3pPr marL="359998" indent="-179999" algn="l" defTabSz="990559" rtl="0" eaLnBrk="1" latinLnBrk="0" hangingPunct="1">
        <a:lnSpc>
          <a:spcPct val="110000"/>
        </a:lnSpc>
        <a:spcBef>
          <a:spcPts val="600"/>
        </a:spcBef>
        <a:spcAft>
          <a:spcPts val="0"/>
        </a:spcAft>
        <a:buClrTx/>
        <a:buSzPct val="100000"/>
        <a:buFont typeface="Wingdings" panose="05000000000000000000" pitchFamily="2" charset="2"/>
        <a:buChar char="Ø"/>
        <a:defRPr kumimoji="1" lang="en-US" sz="1200" b="0" kern="1200" dirty="0" smtClean="0">
          <a:solidFill>
            <a:schemeClr val="tx1"/>
          </a:solidFill>
          <a:latin typeface="+mn-lt"/>
          <a:ea typeface="+mn-ea"/>
          <a:cs typeface="+mn-cs"/>
          <a:sym typeface="+mn-lt"/>
        </a:defRPr>
      </a:lvl3pPr>
      <a:lvl4pPr marL="503997" indent="-143999" algn="l" defTabSz="990559" rtl="0" eaLnBrk="1" latinLnBrk="0" hangingPunct="1">
        <a:lnSpc>
          <a:spcPct val="110000"/>
        </a:lnSpc>
        <a:spcBef>
          <a:spcPts val="600"/>
        </a:spcBef>
        <a:spcAft>
          <a:spcPts val="0"/>
        </a:spcAft>
        <a:buClrTx/>
        <a:buSzPct val="100000"/>
        <a:buFont typeface="Arial" panose="020B0604020202020204" pitchFamily="34" charset="0"/>
        <a:buChar char="•"/>
        <a:defRPr kumimoji="1" lang="en-US" sz="1200" b="0" kern="1200" baseline="0" dirty="0" smtClean="0">
          <a:solidFill>
            <a:schemeClr val="tx1"/>
          </a:solidFill>
          <a:latin typeface="+mn-lt"/>
          <a:ea typeface="+mn-ea"/>
          <a:cs typeface="+mn-cs"/>
          <a:sym typeface="+mn-lt"/>
        </a:defRPr>
      </a:lvl4pPr>
      <a:lvl5pPr marL="683996" indent="-179999" algn="l" defTabSz="865019" rtl="0"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200" kern="1200" baseline="0" dirty="0" smtClean="0">
          <a:solidFill>
            <a:schemeClr val="tx1"/>
          </a:solidFill>
          <a:latin typeface="+mn-lt"/>
          <a:ea typeface="+mn-ea"/>
          <a:cs typeface="+mn-cs"/>
        </a:defRPr>
      </a:lvl5pPr>
      <a:lvl6pPr marL="863995" indent="-179999" algn="l" defTabSz="990559" rtl="0" eaLnBrk="1" latinLnBrk="0" hangingPunct="1">
        <a:lnSpc>
          <a:spcPct val="110000"/>
        </a:lnSpc>
        <a:spcBef>
          <a:spcPts val="600"/>
        </a:spcBef>
        <a:spcAft>
          <a:spcPts val="0"/>
        </a:spcAft>
        <a:buFont typeface="Wingdings" panose="05000000000000000000" pitchFamily="2" charset="2"/>
        <a:buChar char="ü"/>
        <a:defRPr kumimoji="1" sz="1200" kern="1200" baseline="0">
          <a:solidFill>
            <a:schemeClr val="tx1"/>
          </a:solidFill>
          <a:latin typeface="+mn-lt"/>
          <a:ea typeface="+mn-ea"/>
          <a:cs typeface="+mn-cs"/>
        </a:defRPr>
      </a:lvl6pPr>
      <a:lvl7pPr marL="577176" indent="-191092" algn="l" defTabSz="990559"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59" rtl="0" eaLnBrk="1" latinLnBrk="0" hangingPunct="1">
        <a:defRPr kumimoji="1" sz="1950" kern="1200">
          <a:solidFill>
            <a:schemeClr val="tx1"/>
          </a:solidFill>
          <a:latin typeface="+mn-lt"/>
          <a:ea typeface="+mn-ea"/>
          <a:cs typeface="+mn-cs"/>
        </a:defRPr>
      </a:lvl1pPr>
      <a:lvl2pPr marL="495280" algn="l" defTabSz="990559" rtl="0" eaLnBrk="1" latinLnBrk="0" hangingPunct="1">
        <a:defRPr kumimoji="1" sz="1950" kern="1200">
          <a:solidFill>
            <a:schemeClr val="tx1"/>
          </a:solidFill>
          <a:latin typeface="+mn-lt"/>
          <a:ea typeface="+mn-ea"/>
          <a:cs typeface="+mn-cs"/>
        </a:defRPr>
      </a:lvl2pPr>
      <a:lvl3pPr marL="990559" algn="l" defTabSz="990559" rtl="0" eaLnBrk="1" latinLnBrk="0" hangingPunct="1">
        <a:defRPr kumimoji="1" sz="1950" kern="1200">
          <a:solidFill>
            <a:schemeClr val="tx1"/>
          </a:solidFill>
          <a:latin typeface="+mn-lt"/>
          <a:ea typeface="+mn-ea"/>
          <a:cs typeface="+mn-cs"/>
        </a:defRPr>
      </a:lvl3pPr>
      <a:lvl4pPr marL="1485837" algn="l" defTabSz="990559" rtl="0" eaLnBrk="1" latinLnBrk="0" hangingPunct="1">
        <a:defRPr kumimoji="1" sz="1950" kern="1200">
          <a:solidFill>
            <a:schemeClr val="tx1"/>
          </a:solidFill>
          <a:latin typeface="+mn-lt"/>
          <a:ea typeface="+mn-ea"/>
          <a:cs typeface="+mn-cs"/>
        </a:defRPr>
      </a:lvl4pPr>
      <a:lvl5pPr marL="1981115" algn="l" defTabSz="990559" rtl="0" eaLnBrk="1" latinLnBrk="0" hangingPunct="1">
        <a:defRPr kumimoji="1" sz="1950" kern="1200">
          <a:solidFill>
            <a:schemeClr val="tx1"/>
          </a:solidFill>
          <a:latin typeface="+mn-lt"/>
          <a:ea typeface="+mn-ea"/>
          <a:cs typeface="+mn-cs"/>
        </a:defRPr>
      </a:lvl5pPr>
      <a:lvl6pPr marL="2476396" algn="l" defTabSz="990559" rtl="0" eaLnBrk="1" latinLnBrk="0" hangingPunct="1">
        <a:defRPr kumimoji="1" sz="1950" kern="1200">
          <a:solidFill>
            <a:schemeClr val="tx1"/>
          </a:solidFill>
          <a:latin typeface="+mn-lt"/>
          <a:ea typeface="+mn-ea"/>
          <a:cs typeface="+mn-cs"/>
        </a:defRPr>
      </a:lvl6pPr>
      <a:lvl7pPr marL="2971675" algn="l" defTabSz="990559" rtl="0" eaLnBrk="1" latinLnBrk="0" hangingPunct="1">
        <a:defRPr kumimoji="1" sz="1950" kern="1200">
          <a:solidFill>
            <a:schemeClr val="tx1"/>
          </a:solidFill>
          <a:latin typeface="+mn-lt"/>
          <a:ea typeface="+mn-ea"/>
          <a:cs typeface="+mn-cs"/>
        </a:defRPr>
      </a:lvl7pPr>
      <a:lvl8pPr marL="3466953" algn="l" defTabSz="990559" rtl="0" eaLnBrk="1" latinLnBrk="0" hangingPunct="1">
        <a:defRPr kumimoji="1" sz="1950" kern="1200">
          <a:solidFill>
            <a:schemeClr val="tx1"/>
          </a:solidFill>
          <a:latin typeface="+mn-lt"/>
          <a:ea typeface="+mn-ea"/>
          <a:cs typeface="+mn-cs"/>
        </a:defRPr>
      </a:lvl8pPr>
      <a:lvl9pPr marL="3962233" algn="l" defTabSz="990559"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96" userDrawn="1">
          <p15:clr>
            <a:srgbClr val="A4A3A4"/>
          </p15:clr>
        </p15:guide>
        <p15:guide id="3" pos="2776" userDrawn="1">
          <p15:clr>
            <a:srgbClr val="A4A3A4"/>
          </p15:clr>
        </p15:guide>
        <p15:guide id="4" pos="2984" userDrawn="1">
          <p15:clr>
            <a:srgbClr val="A4A3A4"/>
          </p15:clr>
        </p15:guide>
        <p15:guide id="5" pos="5518" userDrawn="1">
          <p15:clr>
            <a:srgbClr val="A4A3A4"/>
          </p15:clr>
        </p15:guide>
        <p15:guide id="6" pos="242" userDrawn="1">
          <p15:clr>
            <a:srgbClr val="A4A3A4"/>
          </p15:clr>
        </p15:guide>
        <p15:guide id="7" orient="horz" pos="504" userDrawn="1">
          <p15:clr>
            <a:srgbClr val="A4A3A4"/>
          </p15:clr>
        </p15:guide>
        <p15:guide id="8" orient="horz" pos="640" userDrawn="1">
          <p15:clr>
            <a:srgbClr val="A4A3A4"/>
          </p15:clr>
        </p15:guide>
        <p15:guide id="9" orient="horz" pos="935" userDrawn="1">
          <p15:clr>
            <a:srgbClr val="A4A3A4"/>
          </p15:clr>
        </p15:guide>
        <p15:guide id="10" orient="horz" pos="3974" userDrawn="1">
          <p15:clr>
            <a:srgbClr val="A4A3A4"/>
          </p15:clr>
        </p15:guide>
        <p15:guide id="11" orient="horz" pos="4156" userDrawn="1">
          <p15:clr>
            <a:srgbClr val="A4A3A4"/>
          </p15:clr>
        </p15:guide>
        <p15:guide id="12" orient="horz" pos="4269" userDrawn="1">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3"/>
            </p:custDataLst>
            <p:extLst>
              <p:ext uri="{D42A27DB-BD31-4B8C-83A1-F6EECF244321}">
                <p14:modId xmlns:p14="http://schemas.microsoft.com/office/powerpoint/2010/main" val="1578600374"/>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4" imgW="563" imgH="564" progId="TCLayout.ActiveDocument.1">
                  <p:embed/>
                </p:oleObj>
              </mc:Choice>
              <mc:Fallback>
                <p:oleObj name="think-cell スライド" r:id="rId4" imgW="563" imgH="564" progId="TCLayout.ActiveDocument.1">
                  <p:embed/>
                  <p:pic>
                    <p:nvPicPr>
                      <p:cNvPr id="4" name="オブジェクト 3" hidden="1"/>
                      <p:cNvPicPr/>
                      <p:nvPr/>
                    </p:nvPicPr>
                    <p:blipFill>
                      <a:blip r:embed="rId5"/>
                      <a:stretch>
                        <a:fillRect/>
                      </a:stretch>
                    </p:blipFill>
                    <p:spPr>
                      <a:xfrm>
                        <a:off x="1466" y="1588"/>
                        <a:ext cx="1466" cy="1588"/>
                      </a:xfrm>
                      <a:prstGeom prst="rect">
                        <a:avLst/>
                      </a:prstGeom>
                    </p:spPr>
                  </p:pic>
                </p:oleObj>
              </mc:Fallback>
            </mc:AlternateContent>
          </a:graphicData>
        </a:graphic>
      </p:graphicFrame>
      <p:sp>
        <p:nvSpPr>
          <p:cNvPr id="2" name="Title Placeholder 1"/>
          <p:cNvSpPr>
            <a:spLocks noGrp="1"/>
          </p:cNvSpPr>
          <p:nvPr>
            <p:ph type="title"/>
          </p:nvPr>
        </p:nvSpPr>
        <p:spPr bwMode="gray">
          <a:xfrm>
            <a:off x="384923" y="180000"/>
            <a:ext cx="8374154" cy="6156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9" name="スライド番号プレースホルダ 9"/>
          <p:cNvSpPr>
            <a:spLocks noGrp="1"/>
          </p:cNvSpPr>
          <p:nvPr>
            <p:ph type="sldNum" sz="quarter" idx="4"/>
          </p:nvPr>
        </p:nvSpPr>
        <p:spPr bwMode="gray">
          <a:xfrm>
            <a:off x="385477" y="6588000"/>
            <a:ext cx="166154" cy="169200"/>
          </a:xfrm>
          <a:prstGeom prst="rect">
            <a:avLst/>
          </a:prstGeom>
        </p:spPr>
        <p:txBody>
          <a:bodyPr vert="horz" wrap="none" lIns="0" tIns="0" rIns="0" bIns="0" rtlCol="0" anchor="b" anchorCtr="0"/>
          <a:lstStyle>
            <a:lvl1pPr algn="r">
              <a:defRPr sz="900" b="1">
                <a:solidFill>
                  <a:schemeClr val="tx1"/>
                </a:solidFill>
                <a:latin typeface="+mn-lt"/>
                <a:ea typeface="+mn-ea"/>
                <a:cs typeface="+mn-cs"/>
                <a:sym typeface="+mn-lt"/>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3" name="テキスト プレースホルダー 2"/>
          <p:cNvSpPr>
            <a:spLocks noGrp="1"/>
          </p:cNvSpPr>
          <p:nvPr>
            <p:ph type="body" idx="1"/>
          </p:nvPr>
        </p:nvSpPr>
        <p:spPr bwMode="gray">
          <a:xfrm>
            <a:off x="385477" y="1476000"/>
            <a:ext cx="8374154" cy="4824000"/>
          </a:xfrm>
          <a:prstGeom prst="rect">
            <a:avLst/>
          </a:prstGeom>
        </p:spPr>
        <p:txBody>
          <a:bodyPr vert="horz" lIns="0" tIns="0" rIns="0" bIns="0" rtlCol="0">
            <a:normAutofit/>
          </a:bodyPr>
          <a:lstStyle/>
          <a:p>
            <a:pPr lvl="0"/>
            <a:r>
              <a:rPr kumimoji="1" lang="ja-JP" altLang="en-US"/>
              <a:t>マスター テキストの書式設定</a:t>
            </a:r>
            <a:endParaRPr kumimoji="1" lang="en-US" altLang="ja-JP"/>
          </a:p>
          <a:p>
            <a:pPr lvl="1"/>
            <a:r>
              <a:rPr kumimoji="1" lang="ja-JP" altLang="en-US"/>
              <a:t>第 </a:t>
            </a:r>
            <a:r>
              <a:rPr kumimoji="1" lang="en-US" altLang="ja-JP"/>
              <a:t>1 </a:t>
            </a:r>
            <a:r>
              <a:rPr kumimoji="1" lang="ja-JP" altLang="en-US"/>
              <a:t>レベル</a:t>
            </a:r>
          </a:p>
          <a:p>
            <a:pPr lvl="2"/>
            <a:r>
              <a:rPr kumimoji="1" lang="ja-JP" altLang="en-US"/>
              <a:t>第 </a:t>
            </a:r>
            <a:r>
              <a:rPr kumimoji="1" lang="en-US" altLang="ja-JP"/>
              <a:t>2 </a:t>
            </a:r>
            <a:r>
              <a:rPr kumimoji="1" lang="ja-JP" altLang="en-US"/>
              <a:t>レベル</a:t>
            </a:r>
          </a:p>
          <a:p>
            <a:pPr lvl="3"/>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1280846945"/>
      </p:ext>
    </p:extLst>
  </p:cSld>
  <p:clrMap bg1="lt1" tx1="dk1" bg2="lt2" tx2="dk2" accent1="accent1" accent2="accent2" accent3="accent3" accent4="accent4" accent5="accent5" accent6="accent6" hlink="hlink" folHlink="folHlink"/>
  <p:sldLayoutIdLst>
    <p:sldLayoutId id="2147484013" r:id="rId1"/>
  </p:sldLayoutIdLst>
  <p:hf hdr="0" ftr="0" dt="0"/>
  <p:txStyles>
    <p:titleStyle>
      <a:lvl1pPr algn="l" defTabSz="990559" rtl="0" eaLnBrk="1" latinLnBrk="0" hangingPunct="1">
        <a:spcBef>
          <a:spcPct val="0"/>
        </a:spcBef>
        <a:buNone/>
        <a:defRPr kumimoji="1" sz="2000" b="1" kern="1200">
          <a:solidFill>
            <a:schemeClr val="tx1"/>
          </a:solidFill>
          <a:latin typeface="+mj-lt"/>
          <a:ea typeface="+mj-ea"/>
          <a:cs typeface="+mj-cs"/>
          <a:sym typeface="+mj-lt"/>
        </a:defRPr>
      </a:lvl1pPr>
    </p:titleStyle>
    <p:bodyStyle>
      <a:lvl1pPr marL="0" indent="0" algn="l" defTabSz="990559" rtl="0" eaLnBrk="1" latinLnBrk="0" hangingPunct="1">
        <a:lnSpc>
          <a:spcPct val="110000"/>
        </a:lnSpc>
        <a:spcBef>
          <a:spcPts val="600"/>
        </a:spcBef>
        <a:spcAft>
          <a:spcPts val="0"/>
        </a:spcAft>
        <a:buSzPct val="100000"/>
        <a:buFont typeface="Arial" panose="020B0604020202020204" pitchFamily="34" charset="0"/>
        <a:buNone/>
        <a:defRPr kumimoji="1" sz="1200" b="0" kern="1200">
          <a:solidFill>
            <a:schemeClr val="tx1"/>
          </a:solidFill>
          <a:latin typeface="+mn-lt"/>
          <a:ea typeface="+mn-ea"/>
          <a:cs typeface="+mn-cs"/>
          <a:sym typeface="+mn-lt"/>
        </a:defRPr>
      </a:lvl1pPr>
      <a:lvl2pPr marL="179999" indent="-179999" algn="l" defTabSz="990559" rtl="0" eaLnBrk="1" latinLnBrk="0" hangingPunct="1">
        <a:lnSpc>
          <a:spcPct val="110000"/>
        </a:lnSpc>
        <a:spcBef>
          <a:spcPts val="600"/>
        </a:spcBef>
        <a:spcAft>
          <a:spcPts val="0"/>
        </a:spcAft>
        <a:buClrTx/>
        <a:buSzPct val="100000"/>
        <a:buFont typeface="Wingdings" panose="05000000000000000000" pitchFamily="2" charset="2"/>
        <a:buChar char="n"/>
        <a:defRPr kumimoji="1" lang="en-US" sz="1200" b="0" kern="1200" dirty="0" smtClean="0">
          <a:solidFill>
            <a:schemeClr val="tx1"/>
          </a:solidFill>
          <a:latin typeface="+mn-lt"/>
          <a:ea typeface="+mn-ea"/>
          <a:cs typeface="+mn-cs"/>
          <a:sym typeface="+mn-lt"/>
        </a:defRPr>
      </a:lvl2pPr>
      <a:lvl3pPr marL="359998" indent="-179999" algn="l" defTabSz="990559" rtl="0" eaLnBrk="1" latinLnBrk="0" hangingPunct="1">
        <a:lnSpc>
          <a:spcPct val="110000"/>
        </a:lnSpc>
        <a:spcBef>
          <a:spcPts val="600"/>
        </a:spcBef>
        <a:spcAft>
          <a:spcPts val="0"/>
        </a:spcAft>
        <a:buClrTx/>
        <a:buSzPct val="100000"/>
        <a:buFont typeface="Wingdings" panose="05000000000000000000" pitchFamily="2" charset="2"/>
        <a:buChar char="Ø"/>
        <a:defRPr kumimoji="1" lang="en-US" sz="1200" b="0" kern="1200" dirty="0" smtClean="0">
          <a:solidFill>
            <a:schemeClr val="tx1"/>
          </a:solidFill>
          <a:latin typeface="+mn-lt"/>
          <a:ea typeface="+mn-ea"/>
          <a:cs typeface="+mn-cs"/>
          <a:sym typeface="+mn-lt"/>
        </a:defRPr>
      </a:lvl3pPr>
      <a:lvl4pPr marL="503997" indent="-143999" algn="l" defTabSz="990559" rtl="0" eaLnBrk="1" latinLnBrk="0" hangingPunct="1">
        <a:lnSpc>
          <a:spcPct val="110000"/>
        </a:lnSpc>
        <a:spcBef>
          <a:spcPts val="600"/>
        </a:spcBef>
        <a:spcAft>
          <a:spcPts val="0"/>
        </a:spcAft>
        <a:buClrTx/>
        <a:buSzPct val="100000"/>
        <a:buFont typeface="Arial" panose="020B0604020202020204" pitchFamily="34" charset="0"/>
        <a:buChar char="•"/>
        <a:defRPr kumimoji="1" lang="en-US" sz="1200" b="0" kern="1200" baseline="0" dirty="0" smtClean="0">
          <a:solidFill>
            <a:schemeClr val="tx1"/>
          </a:solidFill>
          <a:latin typeface="+mn-lt"/>
          <a:ea typeface="+mn-ea"/>
          <a:cs typeface="+mn-cs"/>
          <a:sym typeface="+mn-lt"/>
        </a:defRPr>
      </a:lvl4pPr>
      <a:lvl5pPr marL="683996" indent="-179999" algn="l" defTabSz="865019" rtl="0"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200" kern="1200" baseline="0" dirty="0" smtClean="0">
          <a:solidFill>
            <a:schemeClr val="tx1"/>
          </a:solidFill>
          <a:latin typeface="+mn-lt"/>
          <a:ea typeface="+mn-ea"/>
          <a:cs typeface="+mn-cs"/>
        </a:defRPr>
      </a:lvl5pPr>
      <a:lvl6pPr marL="863995" indent="-179999" algn="l" defTabSz="990559" rtl="0" eaLnBrk="1" latinLnBrk="0" hangingPunct="1">
        <a:lnSpc>
          <a:spcPct val="110000"/>
        </a:lnSpc>
        <a:spcBef>
          <a:spcPts val="600"/>
        </a:spcBef>
        <a:spcAft>
          <a:spcPts val="0"/>
        </a:spcAft>
        <a:buFont typeface="Wingdings" panose="05000000000000000000" pitchFamily="2" charset="2"/>
        <a:buChar char="ü"/>
        <a:defRPr kumimoji="1" sz="1200" kern="1200" baseline="0">
          <a:solidFill>
            <a:schemeClr val="tx1"/>
          </a:solidFill>
          <a:latin typeface="+mn-lt"/>
          <a:ea typeface="+mn-ea"/>
          <a:cs typeface="+mn-cs"/>
        </a:defRPr>
      </a:lvl6pPr>
      <a:lvl7pPr marL="577176" indent="-191092" algn="l" defTabSz="990559"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59" rtl="0" eaLnBrk="1" latinLnBrk="0" hangingPunct="1">
        <a:defRPr kumimoji="1" sz="1950" kern="1200">
          <a:solidFill>
            <a:schemeClr val="tx1"/>
          </a:solidFill>
          <a:latin typeface="+mn-lt"/>
          <a:ea typeface="+mn-ea"/>
          <a:cs typeface="+mn-cs"/>
        </a:defRPr>
      </a:lvl1pPr>
      <a:lvl2pPr marL="495280" algn="l" defTabSz="990559" rtl="0" eaLnBrk="1" latinLnBrk="0" hangingPunct="1">
        <a:defRPr kumimoji="1" sz="1950" kern="1200">
          <a:solidFill>
            <a:schemeClr val="tx1"/>
          </a:solidFill>
          <a:latin typeface="+mn-lt"/>
          <a:ea typeface="+mn-ea"/>
          <a:cs typeface="+mn-cs"/>
        </a:defRPr>
      </a:lvl2pPr>
      <a:lvl3pPr marL="990559" algn="l" defTabSz="990559" rtl="0" eaLnBrk="1" latinLnBrk="0" hangingPunct="1">
        <a:defRPr kumimoji="1" sz="1950" kern="1200">
          <a:solidFill>
            <a:schemeClr val="tx1"/>
          </a:solidFill>
          <a:latin typeface="+mn-lt"/>
          <a:ea typeface="+mn-ea"/>
          <a:cs typeface="+mn-cs"/>
        </a:defRPr>
      </a:lvl3pPr>
      <a:lvl4pPr marL="1485837" algn="l" defTabSz="990559" rtl="0" eaLnBrk="1" latinLnBrk="0" hangingPunct="1">
        <a:defRPr kumimoji="1" sz="1950" kern="1200">
          <a:solidFill>
            <a:schemeClr val="tx1"/>
          </a:solidFill>
          <a:latin typeface="+mn-lt"/>
          <a:ea typeface="+mn-ea"/>
          <a:cs typeface="+mn-cs"/>
        </a:defRPr>
      </a:lvl4pPr>
      <a:lvl5pPr marL="1981115" algn="l" defTabSz="990559" rtl="0" eaLnBrk="1" latinLnBrk="0" hangingPunct="1">
        <a:defRPr kumimoji="1" sz="1950" kern="1200">
          <a:solidFill>
            <a:schemeClr val="tx1"/>
          </a:solidFill>
          <a:latin typeface="+mn-lt"/>
          <a:ea typeface="+mn-ea"/>
          <a:cs typeface="+mn-cs"/>
        </a:defRPr>
      </a:lvl5pPr>
      <a:lvl6pPr marL="2476396" algn="l" defTabSz="990559" rtl="0" eaLnBrk="1" latinLnBrk="0" hangingPunct="1">
        <a:defRPr kumimoji="1" sz="1950" kern="1200">
          <a:solidFill>
            <a:schemeClr val="tx1"/>
          </a:solidFill>
          <a:latin typeface="+mn-lt"/>
          <a:ea typeface="+mn-ea"/>
          <a:cs typeface="+mn-cs"/>
        </a:defRPr>
      </a:lvl6pPr>
      <a:lvl7pPr marL="2971675" algn="l" defTabSz="990559" rtl="0" eaLnBrk="1" latinLnBrk="0" hangingPunct="1">
        <a:defRPr kumimoji="1" sz="1950" kern="1200">
          <a:solidFill>
            <a:schemeClr val="tx1"/>
          </a:solidFill>
          <a:latin typeface="+mn-lt"/>
          <a:ea typeface="+mn-ea"/>
          <a:cs typeface="+mn-cs"/>
        </a:defRPr>
      </a:lvl7pPr>
      <a:lvl8pPr marL="3466953" algn="l" defTabSz="990559" rtl="0" eaLnBrk="1" latinLnBrk="0" hangingPunct="1">
        <a:defRPr kumimoji="1" sz="1950" kern="1200">
          <a:solidFill>
            <a:schemeClr val="tx1"/>
          </a:solidFill>
          <a:latin typeface="+mn-lt"/>
          <a:ea typeface="+mn-ea"/>
          <a:cs typeface="+mn-cs"/>
        </a:defRPr>
      </a:lvl8pPr>
      <a:lvl9pPr marL="3962233" algn="l" defTabSz="990559"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96" userDrawn="1">
          <p15:clr>
            <a:srgbClr val="A4A3A4"/>
          </p15:clr>
        </p15:guide>
        <p15:guide id="3" pos="2776" userDrawn="1">
          <p15:clr>
            <a:srgbClr val="A4A3A4"/>
          </p15:clr>
        </p15:guide>
        <p15:guide id="4" pos="2984" userDrawn="1">
          <p15:clr>
            <a:srgbClr val="A4A3A4"/>
          </p15:clr>
        </p15:guide>
        <p15:guide id="5" pos="5518" userDrawn="1">
          <p15:clr>
            <a:srgbClr val="A4A3A4"/>
          </p15:clr>
        </p15:guide>
        <p15:guide id="6" pos="242" userDrawn="1">
          <p15:clr>
            <a:srgbClr val="A4A3A4"/>
          </p15:clr>
        </p15:guide>
        <p15:guide id="7" orient="horz" pos="504" userDrawn="1">
          <p15:clr>
            <a:srgbClr val="A4A3A4"/>
          </p15:clr>
        </p15:guide>
        <p15:guide id="8" orient="horz" pos="640" userDrawn="1">
          <p15:clr>
            <a:srgbClr val="A4A3A4"/>
          </p15:clr>
        </p15:guide>
        <p15:guide id="9" orient="horz" pos="935" userDrawn="1">
          <p15:clr>
            <a:srgbClr val="A4A3A4"/>
          </p15:clr>
        </p15:guide>
        <p15:guide id="10" orient="horz" pos="3974" userDrawn="1">
          <p15:clr>
            <a:srgbClr val="A4A3A4"/>
          </p15:clr>
        </p15:guide>
        <p15:guide id="11" orient="horz" pos="4156" userDrawn="1">
          <p15:clr>
            <a:srgbClr val="A4A3A4"/>
          </p15:clr>
        </p15:guide>
        <p15:guide id="12" orient="horz" pos="4269" userDrawn="1">
          <p15:clr>
            <a:srgbClr val="A4A3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3"/>
            </p:custDataLst>
            <p:extLst>
              <p:ext uri="{D42A27DB-BD31-4B8C-83A1-F6EECF244321}">
                <p14:modId xmlns:p14="http://schemas.microsoft.com/office/powerpoint/2010/main" val="1578600374"/>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スライド" r:id="rId4" imgW="563" imgH="564" progId="TCLayout.ActiveDocument.1">
                  <p:embed/>
                </p:oleObj>
              </mc:Choice>
              <mc:Fallback>
                <p:oleObj name="think-cell スライド" r:id="rId4" imgW="563" imgH="564" progId="TCLayout.ActiveDocument.1">
                  <p:embed/>
                  <p:pic>
                    <p:nvPicPr>
                      <p:cNvPr id="4" name="オブジェクト 3" hidden="1"/>
                      <p:cNvPicPr/>
                      <p:nvPr/>
                    </p:nvPicPr>
                    <p:blipFill>
                      <a:blip r:embed="rId5"/>
                      <a:stretch>
                        <a:fillRect/>
                      </a:stretch>
                    </p:blipFill>
                    <p:spPr>
                      <a:xfrm>
                        <a:off x="1466" y="1588"/>
                        <a:ext cx="1466" cy="1588"/>
                      </a:xfrm>
                      <a:prstGeom prst="rect">
                        <a:avLst/>
                      </a:prstGeom>
                    </p:spPr>
                  </p:pic>
                </p:oleObj>
              </mc:Fallback>
            </mc:AlternateContent>
          </a:graphicData>
        </a:graphic>
      </p:graphicFrame>
      <p:sp>
        <p:nvSpPr>
          <p:cNvPr id="2" name="Title Placeholder 1"/>
          <p:cNvSpPr>
            <a:spLocks noGrp="1"/>
          </p:cNvSpPr>
          <p:nvPr>
            <p:ph type="title"/>
          </p:nvPr>
        </p:nvSpPr>
        <p:spPr bwMode="gray">
          <a:xfrm>
            <a:off x="384923" y="180000"/>
            <a:ext cx="8374154" cy="6156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9" name="スライド番号プレースホルダ 9"/>
          <p:cNvSpPr>
            <a:spLocks noGrp="1"/>
          </p:cNvSpPr>
          <p:nvPr>
            <p:ph type="sldNum" sz="quarter" idx="4"/>
          </p:nvPr>
        </p:nvSpPr>
        <p:spPr bwMode="gray">
          <a:xfrm>
            <a:off x="385477" y="6588000"/>
            <a:ext cx="166154" cy="169200"/>
          </a:xfrm>
          <a:prstGeom prst="rect">
            <a:avLst/>
          </a:prstGeom>
        </p:spPr>
        <p:txBody>
          <a:bodyPr vert="horz" wrap="none" lIns="0" tIns="0" rIns="0" bIns="0" rtlCol="0" anchor="b" anchorCtr="0"/>
          <a:lstStyle>
            <a:lvl1pPr algn="r">
              <a:defRPr sz="900" b="1">
                <a:solidFill>
                  <a:schemeClr val="tx1"/>
                </a:solidFill>
                <a:latin typeface="+mn-lt"/>
                <a:ea typeface="+mn-ea"/>
                <a:cs typeface="+mn-cs"/>
                <a:sym typeface="+mn-lt"/>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3" name="テキスト プレースホルダー 2"/>
          <p:cNvSpPr>
            <a:spLocks noGrp="1"/>
          </p:cNvSpPr>
          <p:nvPr>
            <p:ph type="body" idx="1"/>
          </p:nvPr>
        </p:nvSpPr>
        <p:spPr bwMode="gray">
          <a:xfrm>
            <a:off x="385477" y="1476000"/>
            <a:ext cx="8374154" cy="4824000"/>
          </a:xfrm>
          <a:prstGeom prst="rect">
            <a:avLst/>
          </a:prstGeom>
        </p:spPr>
        <p:txBody>
          <a:bodyPr vert="horz" lIns="0" tIns="0" rIns="0" bIns="0" rtlCol="0">
            <a:normAutofit/>
          </a:bodyPr>
          <a:lstStyle/>
          <a:p>
            <a:pPr lvl="0"/>
            <a:r>
              <a:rPr kumimoji="1" lang="ja-JP" altLang="en-US"/>
              <a:t>マスター テキストの書式設定</a:t>
            </a:r>
            <a:endParaRPr kumimoji="1" lang="en-US" altLang="ja-JP"/>
          </a:p>
          <a:p>
            <a:pPr lvl="1"/>
            <a:r>
              <a:rPr kumimoji="1" lang="ja-JP" altLang="en-US"/>
              <a:t>第 </a:t>
            </a:r>
            <a:r>
              <a:rPr kumimoji="1" lang="en-US" altLang="ja-JP"/>
              <a:t>1 </a:t>
            </a:r>
            <a:r>
              <a:rPr kumimoji="1" lang="ja-JP" altLang="en-US"/>
              <a:t>レベル</a:t>
            </a:r>
          </a:p>
          <a:p>
            <a:pPr lvl="2"/>
            <a:r>
              <a:rPr kumimoji="1" lang="ja-JP" altLang="en-US"/>
              <a:t>第 </a:t>
            </a:r>
            <a:r>
              <a:rPr kumimoji="1" lang="en-US" altLang="ja-JP"/>
              <a:t>2 </a:t>
            </a:r>
            <a:r>
              <a:rPr kumimoji="1" lang="ja-JP" altLang="en-US"/>
              <a:t>レベル</a:t>
            </a:r>
          </a:p>
          <a:p>
            <a:pPr lvl="3"/>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1783311045"/>
      </p:ext>
    </p:extLst>
  </p:cSld>
  <p:clrMap bg1="lt1" tx1="dk1" bg2="lt2" tx2="dk2" accent1="accent1" accent2="accent2" accent3="accent3" accent4="accent4" accent5="accent5" accent6="accent6" hlink="hlink" folHlink="folHlink"/>
  <p:sldLayoutIdLst>
    <p:sldLayoutId id="2147484016" r:id="rId1"/>
  </p:sldLayoutIdLst>
  <p:hf hdr="0" ftr="0" dt="0"/>
  <p:txStyles>
    <p:titleStyle>
      <a:lvl1pPr algn="l" defTabSz="990559" rtl="0" eaLnBrk="1" latinLnBrk="0" hangingPunct="1">
        <a:spcBef>
          <a:spcPct val="0"/>
        </a:spcBef>
        <a:buNone/>
        <a:defRPr kumimoji="1" sz="2000" b="1" kern="1200">
          <a:solidFill>
            <a:schemeClr val="tx1"/>
          </a:solidFill>
          <a:latin typeface="+mj-lt"/>
          <a:ea typeface="+mj-ea"/>
          <a:cs typeface="+mj-cs"/>
          <a:sym typeface="+mj-lt"/>
        </a:defRPr>
      </a:lvl1pPr>
    </p:titleStyle>
    <p:bodyStyle>
      <a:lvl1pPr marL="0" indent="0" algn="l" defTabSz="990559" rtl="0" eaLnBrk="1" latinLnBrk="0" hangingPunct="1">
        <a:lnSpc>
          <a:spcPct val="110000"/>
        </a:lnSpc>
        <a:spcBef>
          <a:spcPts val="600"/>
        </a:spcBef>
        <a:spcAft>
          <a:spcPts val="0"/>
        </a:spcAft>
        <a:buSzPct val="100000"/>
        <a:buFont typeface="Arial" panose="020B0604020202020204" pitchFamily="34" charset="0"/>
        <a:buNone/>
        <a:defRPr kumimoji="1" sz="1200" b="0" kern="1200">
          <a:solidFill>
            <a:schemeClr val="tx1"/>
          </a:solidFill>
          <a:latin typeface="+mn-lt"/>
          <a:ea typeface="+mn-ea"/>
          <a:cs typeface="+mn-cs"/>
          <a:sym typeface="+mn-lt"/>
        </a:defRPr>
      </a:lvl1pPr>
      <a:lvl2pPr marL="179999" indent="-179999" algn="l" defTabSz="990559" rtl="0" eaLnBrk="1" latinLnBrk="0" hangingPunct="1">
        <a:lnSpc>
          <a:spcPct val="110000"/>
        </a:lnSpc>
        <a:spcBef>
          <a:spcPts val="600"/>
        </a:spcBef>
        <a:spcAft>
          <a:spcPts val="0"/>
        </a:spcAft>
        <a:buClrTx/>
        <a:buSzPct val="100000"/>
        <a:buFont typeface="Wingdings" panose="05000000000000000000" pitchFamily="2" charset="2"/>
        <a:buChar char="n"/>
        <a:defRPr kumimoji="1" lang="en-US" sz="1200" b="0" kern="1200" dirty="0" smtClean="0">
          <a:solidFill>
            <a:schemeClr val="tx1"/>
          </a:solidFill>
          <a:latin typeface="+mn-lt"/>
          <a:ea typeface="+mn-ea"/>
          <a:cs typeface="+mn-cs"/>
          <a:sym typeface="+mn-lt"/>
        </a:defRPr>
      </a:lvl2pPr>
      <a:lvl3pPr marL="359998" indent="-179999" algn="l" defTabSz="990559" rtl="0" eaLnBrk="1" latinLnBrk="0" hangingPunct="1">
        <a:lnSpc>
          <a:spcPct val="110000"/>
        </a:lnSpc>
        <a:spcBef>
          <a:spcPts val="600"/>
        </a:spcBef>
        <a:spcAft>
          <a:spcPts val="0"/>
        </a:spcAft>
        <a:buClrTx/>
        <a:buSzPct val="100000"/>
        <a:buFont typeface="Wingdings" panose="05000000000000000000" pitchFamily="2" charset="2"/>
        <a:buChar char="Ø"/>
        <a:defRPr kumimoji="1" lang="en-US" sz="1200" b="0" kern="1200" dirty="0" smtClean="0">
          <a:solidFill>
            <a:schemeClr val="tx1"/>
          </a:solidFill>
          <a:latin typeface="+mn-lt"/>
          <a:ea typeface="+mn-ea"/>
          <a:cs typeface="+mn-cs"/>
          <a:sym typeface="+mn-lt"/>
        </a:defRPr>
      </a:lvl3pPr>
      <a:lvl4pPr marL="503997" indent="-143999" algn="l" defTabSz="990559" rtl="0" eaLnBrk="1" latinLnBrk="0" hangingPunct="1">
        <a:lnSpc>
          <a:spcPct val="110000"/>
        </a:lnSpc>
        <a:spcBef>
          <a:spcPts val="600"/>
        </a:spcBef>
        <a:spcAft>
          <a:spcPts val="0"/>
        </a:spcAft>
        <a:buClrTx/>
        <a:buSzPct val="100000"/>
        <a:buFont typeface="Arial" panose="020B0604020202020204" pitchFamily="34" charset="0"/>
        <a:buChar char="•"/>
        <a:defRPr kumimoji="1" lang="en-US" sz="1200" b="0" kern="1200" baseline="0" dirty="0" smtClean="0">
          <a:solidFill>
            <a:schemeClr val="tx1"/>
          </a:solidFill>
          <a:latin typeface="+mn-lt"/>
          <a:ea typeface="+mn-ea"/>
          <a:cs typeface="+mn-cs"/>
          <a:sym typeface="+mn-lt"/>
        </a:defRPr>
      </a:lvl4pPr>
      <a:lvl5pPr marL="683996" indent="-179999" algn="l" defTabSz="865019" rtl="0"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200" kern="1200" baseline="0" dirty="0" smtClean="0">
          <a:solidFill>
            <a:schemeClr val="tx1"/>
          </a:solidFill>
          <a:latin typeface="+mn-lt"/>
          <a:ea typeface="+mn-ea"/>
          <a:cs typeface="+mn-cs"/>
        </a:defRPr>
      </a:lvl5pPr>
      <a:lvl6pPr marL="863995" indent="-179999" algn="l" defTabSz="990559" rtl="0" eaLnBrk="1" latinLnBrk="0" hangingPunct="1">
        <a:lnSpc>
          <a:spcPct val="110000"/>
        </a:lnSpc>
        <a:spcBef>
          <a:spcPts val="600"/>
        </a:spcBef>
        <a:spcAft>
          <a:spcPts val="0"/>
        </a:spcAft>
        <a:buFont typeface="Wingdings" panose="05000000000000000000" pitchFamily="2" charset="2"/>
        <a:buChar char="ü"/>
        <a:defRPr kumimoji="1" sz="1200" kern="1200" baseline="0">
          <a:solidFill>
            <a:schemeClr val="tx1"/>
          </a:solidFill>
          <a:latin typeface="+mn-lt"/>
          <a:ea typeface="+mn-ea"/>
          <a:cs typeface="+mn-cs"/>
        </a:defRPr>
      </a:lvl6pPr>
      <a:lvl7pPr marL="577176" indent="-191092" algn="l" defTabSz="990559"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59" rtl="0" eaLnBrk="1" latinLnBrk="0" hangingPunct="1">
        <a:defRPr kumimoji="1" sz="1950" kern="1200">
          <a:solidFill>
            <a:schemeClr val="tx1"/>
          </a:solidFill>
          <a:latin typeface="+mn-lt"/>
          <a:ea typeface="+mn-ea"/>
          <a:cs typeface="+mn-cs"/>
        </a:defRPr>
      </a:lvl1pPr>
      <a:lvl2pPr marL="495280" algn="l" defTabSz="990559" rtl="0" eaLnBrk="1" latinLnBrk="0" hangingPunct="1">
        <a:defRPr kumimoji="1" sz="1950" kern="1200">
          <a:solidFill>
            <a:schemeClr val="tx1"/>
          </a:solidFill>
          <a:latin typeface="+mn-lt"/>
          <a:ea typeface="+mn-ea"/>
          <a:cs typeface="+mn-cs"/>
        </a:defRPr>
      </a:lvl2pPr>
      <a:lvl3pPr marL="990559" algn="l" defTabSz="990559" rtl="0" eaLnBrk="1" latinLnBrk="0" hangingPunct="1">
        <a:defRPr kumimoji="1" sz="1950" kern="1200">
          <a:solidFill>
            <a:schemeClr val="tx1"/>
          </a:solidFill>
          <a:latin typeface="+mn-lt"/>
          <a:ea typeface="+mn-ea"/>
          <a:cs typeface="+mn-cs"/>
        </a:defRPr>
      </a:lvl3pPr>
      <a:lvl4pPr marL="1485837" algn="l" defTabSz="990559" rtl="0" eaLnBrk="1" latinLnBrk="0" hangingPunct="1">
        <a:defRPr kumimoji="1" sz="1950" kern="1200">
          <a:solidFill>
            <a:schemeClr val="tx1"/>
          </a:solidFill>
          <a:latin typeface="+mn-lt"/>
          <a:ea typeface="+mn-ea"/>
          <a:cs typeface="+mn-cs"/>
        </a:defRPr>
      </a:lvl4pPr>
      <a:lvl5pPr marL="1981115" algn="l" defTabSz="990559" rtl="0" eaLnBrk="1" latinLnBrk="0" hangingPunct="1">
        <a:defRPr kumimoji="1" sz="1950" kern="1200">
          <a:solidFill>
            <a:schemeClr val="tx1"/>
          </a:solidFill>
          <a:latin typeface="+mn-lt"/>
          <a:ea typeface="+mn-ea"/>
          <a:cs typeface="+mn-cs"/>
        </a:defRPr>
      </a:lvl5pPr>
      <a:lvl6pPr marL="2476396" algn="l" defTabSz="990559" rtl="0" eaLnBrk="1" latinLnBrk="0" hangingPunct="1">
        <a:defRPr kumimoji="1" sz="1950" kern="1200">
          <a:solidFill>
            <a:schemeClr val="tx1"/>
          </a:solidFill>
          <a:latin typeface="+mn-lt"/>
          <a:ea typeface="+mn-ea"/>
          <a:cs typeface="+mn-cs"/>
        </a:defRPr>
      </a:lvl6pPr>
      <a:lvl7pPr marL="2971675" algn="l" defTabSz="990559" rtl="0" eaLnBrk="1" latinLnBrk="0" hangingPunct="1">
        <a:defRPr kumimoji="1" sz="1950" kern="1200">
          <a:solidFill>
            <a:schemeClr val="tx1"/>
          </a:solidFill>
          <a:latin typeface="+mn-lt"/>
          <a:ea typeface="+mn-ea"/>
          <a:cs typeface="+mn-cs"/>
        </a:defRPr>
      </a:lvl7pPr>
      <a:lvl8pPr marL="3466953" algn="l" defTabSz="990559" rtl="0" eaLnBrk="1" latinLnBrk="0" hangingPunct="1">
        <a:defRPr kumimoji="1" sz="1950" kern="1200">
          <a:solidFill>
            <a:schemeClr val="tx1"/>
          </a:solidFill>
          <a:latin typeface="+mn-lt"/>
          <a:ea typeface="+mn-ea"/>
          <a:cs typeface="+mn-cs"/>
        </a:defRPr>
      </a:lvl8pPr>
      <a:lvl9pPr marL="3962233" algn="l" defTabSz="990559"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96" userDrawn="1">
          <p15:clr>
            <a:srgbClr val="A4A3A4"/>
          </p15:clr>
        </p15:guide>
        <p15:guide id="3" pos="2776" userDrawn="1">
          <p15:clr>
            <a:srgbClr val="A4A3A4"/>
          </p15:clr>
        </p15:guide>
        <p15:guide id="4" pos="2984" userDrawn="1">
          <p15:clr>
            <a:srgbClr val="A4A3A4"/>
          </p15:clr>
        </p15:guide>
        <p15:guide id="5" pos="5518" userDrawn="1">
          <p15:clr>
            <a:srgbClr val="A4A3A4"/>
          </p15:clr>
        </p15:guide>
        <p15:guide id="6" pos="242" userDrawn="1">
          <p15:clr>
            <a:srgbClr val="A4A3A4"/>
          </p15:clr>
        </p15:guide>
        <p15:guide id="7" orient="horz" pos="504" userDrawn="1">
          <p15:clr>
            <a:srgbClr val="A4A3A4"/>
          </p15:clr>
        </p15:guide>
        <p15:guide id="8" orient="horz" pos="640" userDrawn="1">
          <p15:clr>
            <a:srgbClr val="A4A3A4"/>
          </p15:clr>
        </p15:guide>
        <p15:guide id="9" orient="horz" pos="935" userDrawn="1">
          <p15:clr>
            <a:srgbClr val="A4A3A4"/>
          </p15:clr>
        </p15:guide>
        <p15:guide id="10" orient="horz" pos="3974" userDrawn="1">
          <p15:clr>
            <a:srgbClr val="A4A3A4"/>
          </p15:clr>
        </p15:guide>
        <p15:guide id="11" orient="horz" pos="4156" userDrawn="1">
          <p15:clr>
            <a:srgbClr val="A4A3A4"/>
          </p15:clr>
        </p15:guide>
        <p15:guide id="12" orient="horz" pos="4269" userDrawn="1">
          <p15:clr>
            <a:srgbClr val="A4A3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1"/>
            </p:custDataLst>
            <p:extLst>
              <p:ext uri="{D42A27DB-BD31-4B8C-83A1-F6EECF244321}">
                <p14:modId xmlns:p14="http://schemas.microsoft.com/office/powerpoint/2010/main" val="3164808180"/>
              </p:ext>
            </p:ext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name="think-cell スライド" r:id="rId12" imgW="660" imgH="659" progId="TCLayout.ActiveDocument.1">
                  <p:embed/>
                </p:oleObj>
              </mc:Choice>
              <mc:Fallback>
                <p:oleObj name="think-cell スライド" r:id="rId12" imgW="660" imgH="659" progId="TCLayout.ActiveDocument.1">
                  <p:embed/>
                  <p:pic>
                    <p:nvPicPr>
                      <p:cNvPr id="4" name="オブジェクト 3" hidden="1"/>
                      <p:cNvPicPr/>
                      <p:nvPr/>
                    </p:nvPicPr>
                    <p:blipFill>
                      <a:blip r:embed="rId13"/>
                      <a:stretch>
                        <a:fillRect/>
                      </a:stretch>
                    </p:blipFill>
                    <p:spPr>
                      <a:xfrm>
                        <a:off x="1467" y="1591"/>
                        <a:ext cx="1465"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84923" y="136800"/>
            <a:ext cx="8374154" cy="6516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8" name="フッター プレースホルダ 8"/>
          <p:cNvSpPr>
            <a:spLocks noGrp="1"/>
          </p:cNvSpPr>
          <p:nvPr>
            <p:ph type="ftr" sz="quarter" idx="3"/>
          </p:nvPr>
        </p:nvSpPr>
        <p:spPr bwMode="gray">
          <a:xfrm>
            <a:off x="651324" y="6588000"/>
            <a:ext cx="3755077" cy="169200"/>
          </a:xfrm>
          <a:prstGeom prst="rect">
            <a:avLst/>
          </a:prstGeom>
        </p:spPr>
        <p:txBody>
          <a:bodyPr vert="horz" lIns="0" tIns="0" rIns="0" bIns="0" rtlCol="0" anchor="b" anchorCtr="0"/>
          <a:lstStyle>
            <a:lvl1pPr algn="l">
              <a:defRPr sz="900">
                <a:solidFill>
                  <a:schemeClr val="tx1"/>
                </a:solidFill>
                <a:latin typeface="Arial" pitchFamily="34" charset="0"/>
                <a:cs typeface="Arial" pitchFamily="34" charset="0"/>
              </a:defRPr>
            </a:lvl1pPr>
          </a:lstStyle>
          <a:p>
            <a:pPr fontAlgn="auto">
              <a:spcBef>
                <a:spcPts val="0"/>
              </a:spcBef>
              <a:spcAft>
                <a:spcPts val="0"/>
              </a:spcAft>
            </a:pPr>
            <a:r>
              <a:rPr kumimoji="1" lang="en-GB" altLang="en-GB"/>
              <a:t>Proposal Template</a:t>
            </a:r>
          </a:p>
        </p:txBody>
      </p:sp>
      <p:sp>
        <p:nvSpPr>
          <p:cNvPr id="9" name="スライド番号プレースホルダ 9"/>
          <p:cNvSpPr>
            <a:spLocks noGrp="1"/>
          </p:cNvSpPr>
          <p:nvPr>
            <p:ph type="sldNum" sz="quarter" idx="4"/>
          </p:nvPr>
        </p:nvSpPr>
        <p:spPr bwMode="gray">
          <a:xfrm>
            <a:off x="385477" y="6588000"/>
            <a:ext cx="166154" cy="169200"/>
          </a:xfrm>
          <a:prstGeom prst="rect">
            <a:avLst/>
          </a:prstGeom>
        </p:spPr>
        <p:txBody>
          <a:bodyPr vert="horz" wrap="none" lIns="0" tIns="0" rIns="0" bIns="0" rtlCol="0" anchor="b" anchorCtr="0"/>
          <a:lstStyle>
            <a:lvl1pPr algn="r">
              <a:defRPr sz="900">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3" name="テキスト プレースホルダー 2"/>
          <p:cNvSpPr>
            <a:spLocks noGrp="1"/>
          </p:cNvSpPr>
          <p:nvPr>
            <p:ph type="body" idx="1"/>
          </p:nvPr>
        </p:nvSpPr>
        <p:spPr bwMode="gray">
          <a:xfrm>
            <a:off x="384923" y="1476000"/>
            <a:ext cx="4020923" cy="4824000"/>
          </a:xfrm>
          <a:prstGeom prst="rect">
            <a:avLst/>
          </a:prstGeom>
        </p:spPr>
        <p:txBody>
          <a:bodyPr vert="horz" lIns="72000" tIns="0" rIns="0" bIns="0" rtlCol="0">
            <a:noAutofit/>
          </a:bodyPr>
          <a:lstStyle/>
          <a:p>
            <a:pPr lvl="0"/>
            <a:r>
              <a:rPr kumimoji="1" lang="ja-JP" altLang="en-US"/>
              <a:t>マスター テキストの書式設定</a:t>
            </a:r>
          </a:p>
          <a:p>
            <a:pPr lvl="1"/>
            <a:r>
              <a:rPr kumimoji="1" lang="ja-JP" altLang="en-US"/>
              <a:t>第 </a:t>
            </a:r>
            <a:r>
              <a:rPr kumimoji="1" lang="en-US" altLang="ja-JP"/>
              <a:t>1 </a:t>
            </a:r>
            <a:r>
              <a:rPr kumimoji="1" lang="ja-JP" altLang="en-US"/>
              <a:t>レベル</a:t>
            </a:r>
          </a:p>
          <a:p>
            <a:pPr lvl="2"/>
            <a:r>
              <a:rPr kumimoji="1" lang="ja-JP" altLang="en-US"/>
              <a:t>第 </a:t>
            </a:r>
            <a:r>
              <a:rPr kumimoji="1" lang="en-US" altLang="ja-JP"/>
              <a:t>2 </a:t>
            </a:r>
            <a:r>
              <a:rPr kumimoji="1" lang="ja-JP" altLang="en-US"/>
              <a:t>レベル</a:t>
            </a:r>
          </a:p>
          <a:p>
            <a:pPr lvl="3"/>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1549422893"/>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Lst>
  <p:hf hdr="0" ftr="0" dt="0"/>
  <p:txStyles>
    <p:titleStyle>
      <a:lvl1pPr algn="l" defTabSz="990559" rtl="0" eaLnBrk="1" latinLnBrk="0" hangingPunct="1">
        <a:spcBef>
          <a:spcPct val="0"/>
        </a:spcBef>
        <a:buNone/>
        <a:defRPr kumimoji="1" sz="2000" b="1" kern="1200">
          <a:solidFill>
            <a:schemeClr val="tx1"/>
          </a:solidFill>
          <a:latin typeface="+mj-lt"/>
          <a:ea typeface="+mj-ea"/>
          <a:cs typeface="+mj-cs"/>
        </a:defRPr>
      </a:lvl1pPr>
    </p:titleStyle>
    <p:bodyStyle>
      <a:lvl1pPr marL="0" marR="0" indent="0" algn="l" defTabSz="990559"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kern="1200">
          <a:solidFill>
            <a:schemeClr val="tx1"/>
          </a:solidFill>
          <a:latin typeface="+mn-lt"/>
          <a:ea typeface="+mn-ea"/>
          <a:cs typeface="+mn-cs"/>
        </a:defRPr>
      </a:lvl1pPr>
      <a:lvl2pPr marL="172799" marR="0" indent="-172799" algn="l" defTabSz="990559"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598" marR="0" indent="-172799" algn="l" defTabSz="990559"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397" marR="0" indent="-172799" algn="l" defTabSz="990559"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6" indent="-191092" algn="l" defTabSz="865019"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6" indent="-191092" algn="l" defTabSz="990559"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6" indent="-191092" algn="l" defTabSz="990559"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59" rtl="0" eaLnBrk="1" latinLnBrk="0" hangingPunct="1">
        <a:defRPr kumimoji="1" sz="1950" kern="1200">
          <a:solidFill>
            <a:schemeClr val="tx1"/>
          </a:solidFill>
          <a:latin typeface="+mn-lt"/>
          <a:ea typeface="+mn-ea"/>
          <a:cs typeface="+mn-cs"/>
        </a:defRPr>
      </a:lvl1pPr>
      <a:lvl2pPr marL="495280" algn="l" defTabSz="990559" rtl="0" eaLnBrk="1" latinLnBrk="0" hangingPunct="1">
        <a:defRPr kumimoji="1" sz="1950" kern="1200">
          <a:solidFill>
            <a:schemeClr val="tx1"/>
          </a:solidFill>
          <a:latin typeface="+mn-lt"/>
          <a:ea typeface="+mn-ea"/>
          <a:cs typeface="+mn-cs"/>
        </a:defRPr>
      </a:lvl2pPr>
      <a:lvl3pPr marL="990559" algn="l" defTabSz="990559" rtl="0" eaLnBrk="1" latinLnBrk="0" hangingPunct="1">
        <a:defRPr kumimoji="1" sz="1950" kern="1200">
          <a:solidFill>
            <a:schemeClr val="tx1"/>
          </a:solidFill>
          <a:latin typeface="+mn-lt"/>
          <a:ea typeface="+mn-ea"/>
          <a:cs typeface="+mn-cs"/>
        </a:defRPr>
      </a:lvl3pPr>
      <a:lvl4pPr marL="1485837" algn="l" defTabSz="990559" rtl="0" eaLnBrk="1" latinLnBrk="0" hangingPunct="1">
        <a:defRPr kumimoji="1" sz="1950" kern="1200">
          <a:solidFill>
            <a:schemeClr val="tx1"/>
          </a:solidFill>
          <a:latin typeface="+mn-lt"/>
          <a:ea typeface="+mn-ea"/>
          <a:cs typeface="+mn-cs"/>
        </a:defRPr>
      </a:lvl4pPr>
      <a:lvl5pPr marL="1981115" algn="l" defTabSz="990559" rtl="0" eaLnBrk="1" latinLnBrk="0" hangingPunct="1">
        <a:defRPr kumimoji="1" sz="1950" kern="1200">
          <a:solidFill>
            <a:schemeClr val="tx1"/>
          </a:solidFill>
          <a:latin typeface="+mn-lt"/>
          <a:ea typeface="+mn-ea"/>
          <a:cs typeface="+mn-cs"/>
        </a:defRPr>
      </a:lvl5pPr>
      <a:lvl6pPr marL="2476396" algn="l" defTabSz="990559" rtl="0" eaLnBrk="1" latinLnBrk="0" hangingPunct="1">
        <a:defRPr kumimoji="1" sz="1950" kern="1200">
          <a:solidFill>
            <a:schemeClr val="tx1"/>
          </a:solidFill>
          <a:latin typeface="+mn-lt"/>
          <a:ea typeface="+mn-ea"/>
          <a:cs typeface="+mn-cs"/>
        </a:defRPr>
      </a:lvl6pPr>
      <a:lvl7pPr marL="2971675" algn="l" defTabSz="990559" rtl="0" eaLnBrk="1" latinLnBrk="0" hangingPunct="1">
        <a:defRPr kumimoji="1" sz="1950" kern="1200">
          <a:solidFill>
            <a:schemeClr val="tx1"/>
          </a:solidFill>
          <a:latin typeface="+mn-lt"/>
          <a:ea typeface="+mn-ea"/>
          <a:cs typeface="+mn-cs"/>
        </a:defRPr>
      </a:lvl7pPr>
      <a:lvl8pPr marL="3466953" algn="l" defTabSz="990559" rtl="0" eaLnBrk="1" latinLnBrk="0" hangingPunct="1">
        <a:defRPr kumimoji="1" sz="1950" kern="1200">
          <a:solidFill>
            <a:schemeClr val="tx1"/>
          </a:solidFill>
          <a:latin typeface="+mn-lt"/>
          <a:ea typeface="+mn-ea"/>
          <a:cs typeface="+mn-cs"/>
        </a:defRPr>
      </a:lvl8pPr>
      <a:lvl9pPr marL="3962233" algn="l" defTabSz="990559"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880" userDrawn="1">
          <p15:clr>
            <a:srgbClr val="A4A3A4"/>
          </p15:clr>
        </p15:guide>
        <p15:guide id="1" orient="horz" pos="96" userDrawn="1">
          <p15:clr>
            <a:srgbClr val="A4A3A4"/>
          </p15:clr>
        </p15:guide>
        <p15:guide id="2" pos="2776" userDrawn="1">
          <p15:clr>
            <a:srgbClr val="A4A3A4"/>
          </p15:clr>
        </p15:guide>
        <p15:guide id="3" pos="2984" userDrawn="1">
          <p15:clr>
            <a:srgbClr val="A4A3A4"/>
          </p15:clr>
        </p15:guide>
        <p15:guide id="4" pos="5518" userDrawn="1">
          <p15:clr>
            <a:srgbClr val="A4A3A4"/>
          </p15:clr>
        </p15:guide>
        <p15:guide id="5" pos="242" userDrawn="1">
          <p15:clr>
            <a:srgbClr val="A4A3A4"/>
          </p15:clr>
        </p15:guide>
        <p15:guide id="6" orient="horz" pos="504" userDrawn="1">
          <p15:clr>
            <a:srgbClr val="A4A3A4"/>
          </p15:clr>
        </p15:guide>
        <p15:guide id="7" orient="horz" pos="640" userDrawn="1">
          <p15:clr>
            <a:srgbClr val="A4A3A4"/>
          </p15:clr>
        </p15:guide>
        <p15:guide id="8" orient="horz" pos="935" userDrawn="1">
          <p15:clr>
            <a:srgbClr val="A4A3A4"/>
          </p15:clr>
        </p15:guide>
        <p15:guide id="9" orient="horz" pos="3974" userDrawn="1">
          <p15:clr>
            <a:srgbClr val="A4A3A4"/>
          </p15:clr>
        </p15:guide>
        <p15:guide id="10" orient="horz" pos="4156" userDrawn="1">
          <p15:clr>
            <a:srgbClr val="A4A3A4"/>
          </p15:clr>
        </p15:guide>
        <p15:guide id="11" orient="horz" pos="426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hyperlink" Target="https://www.jpaa.or.jp/intellectual-property/" TargetMode="External"/><Relationship Id="rId2" Type="http://schemas.openxmlformats.org/officeDocument/2006/relationships/notesSlide" Target="../notesSlides/notesSlide11.xml"/><Relationship Id="rId1" Type="http://schemas.openxmlformats.org/officeDocument/2006/relationships/slideLayout" Target="../slideLayouts/slideLayout79.xml"/><Relationship Id="rId5" Type="http://schemas.openxmlformats.org/officeDocument/2006/relationships/image" Target="../media/image26.emf"/><Relationship Id="rId4" Type="http://schemas.openxmlformats.org/officeDocument/2006/relationships/hyperlink" Target="https://j-net21.smrj.go.jp/qa/org/Q1114.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jpaa.or.jp/intellectual-property/" TargetMode="External"/><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9.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www.j-platpat.inpit.go.jp/c1801/PU/JP-5727888/15/ja" TargetMode="External"/><Relationship Id="rId2" Type="http://schemas.openxmlformats.org/officeDocument/2006/relationships/notesSlide" Target="../notesSlides/notesSlide14.xml"/><Relationship Id="rId1" Type="http://schemas.openxmlformats.org/officeDocument/2006/relationships/slideLayout" Target="../slideLayouts/slideLayout79.xml"/><Relationship Id="rId6" Type="http://schemas.openxmlformats.org/officeDocument/2006/relationships/hyperlink" Target="https://www.kikkoman.co.jp/kikkoman/shinsen/" TargetMode="External"/><Relationship Id="rId5" Type="http://schemas.openxmlformats.org/officeDocument/2006/relationships/image" Target="../media/image25.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9.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9.xml"/><Relationship Id="rId6" Type="http://schemas.openxmlformats.org/officeDocument/2006/relationships/hyperlink" Target="https://www.j-platpat.inpit.go.jp/c1801/DE/JP-2011-012979/30/ja" TargetMode="External"/><Relationship Id="rId5" Type="http://schemas.openxmlformats.org/officeDocument/2006/relationships/hyperlink" Target="https://www.kikkoman.co.jp/kikkoman/shinsen/" TargetMode="Externa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9.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9.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79.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hyperlink" Target="https://www.jpo.go.jp/news/koho/kohoshi/vol40/05_page1.html" TargetMode="External"/><Relationship Id="rId2" Type="http://schemas.openxmlformats.org/officeDocument/2006/relationships/notesSlide" Target="../notesSlides/notesSlide26.xml"/><Relationship Id="rId1" Type="http://schemas.openxmlformats.org/officeDocument/2006/relationships/slideLayout" Target="../slideLayouts/slideLayout79.xml"/><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79.xml"/><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79.xml"/><Relationship Id="rId4" Type="http://schemas.openxmlformats.org/officeDocument/2006/relationships/hyperlink" Target="https://www.inpit.go.jp/content/100884842.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79.xml"/><Relationship Id="rId4" Type="http://schemas.openxmlformats.org/officeDocument/2006/relationships/hyperlink" Target="https://www.inpit.go.jp/content/100884842.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79.xml"/><Relationship Id="rId4" Type="http://schemas.openxmlformats.org/officeDocument/2006/relationships/hyperlink" Target="https://www.inpit.go.jp/content/100884842.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7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79.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79.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9.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79.xml"/><Relationship Id="rId5" Type="http://schemas.openxmlformats.org/officeDocument/2006/relationships/image" Target="../media/image64.png"/><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79.xml"/><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7.xml"/><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8.xml"/><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79.xml"/><Relationship Id="rId4" Type="http://schemas.openxmlformats.org/officeDocument/2006/relationships/image" Target="../media/image7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9.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1.xml"/><Relationship Id="rId1" Type="http://schemas.openxmlformats.org/officeDocument/2006/relationships/slideLayout" Target="../slideLayouts/slideLayout79.xml"/><Relationship Id="rId4" Type="http://schemas.openxmlformats.org/officeDocument/2006/relationships/hyperlink" Target="https://www.statotsu.inpit.go.j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9.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9.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p:nvPr/>
        </p:nvSpPr>
        <p:spPr>
          <a:xfrm>
            <a:off x="-13782" y="8053"/>
            <a:ext cx="9157800" cy="6858001"/>
          </a:xfrm>
          <a:prstGeom prst="rect">
            <a:avLst/>
          </a:prstGeom>
          <a:solidFill>
            <a:srgbClr val="3A3AAB"/>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96" name="Google Shape;96;p15"/>
          <p:cNvSpPr/>
          <p:nvPr/>
        </p:nvSpPr>
        <p:spPr>
          <a:xfrm>
            <a:off x="713171" y="8237"/>
            <a:ext cx="6294161" cy="6858001"/>
          </a:xfrm>
          <a:custGeom>
            <a:avLst/>
            <a:gdLst/>
            <a:ahLst/>
            <a:cxnLst/>
            <a:rect l="l" t="t" r="r" b="b"/>
            <a:pathLst>
              <a:path w="6294161" h="6858000" extrusionOk="0">
                <a:moveTo>
                  <a:pt x="0" y="0"/>
                </a:moveTo>
                <a:lnTo>
                  <a:pt x="5144102" y="0"/>
                </a:lnTo>
                <a:lnTo>
                  <a:pt x="5233158" y="103448"/>
                </a:lnTo>
                <a:cubicBezTo>
                  <a:pt x="5881139" y="893905"/>
                  <a:pt x="6294161" y="2090157"/>
                  <a:pt x="6294161" y="3429000"/>
                </a:cubicBezTo>
                <a:cubicBezTo>
                  <a:pt x="6294161" y="4767844"/>
                  <a:pt x="5881139" y="5964095"/>
                  <a:pt x="5233158" y="6754553"/>
                </a:cubicBezTo>
                <a:lnTo>
                  <a:pt x="5144102" y="6858000"/>
                </a:lnTo>
                <a:lnTo>
                  <a:pt x="0" y="6858000"/>
                </a:lnTo>
                <a:close/>
              </a:path>
            </a:pathLst>
          </a:custGeom>
          <a:solidFill>
            <a:srgbClr val="4445D0"/>
          </a:solidFill>
          <a:ln>
            <a:noFill/>
          </a:ln>
          <a:effectLst>
            <a:outerShdw blurRad="343647" dist="218009" sx="100520" sy="100520" algn="l" rotWithShape="0">
              <a:srgbClr val="000000">
                <a:alpha val="20000"/>
              </a:srgbClr>
            </a:outerShdw>
          </a:effectLst>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97" name="Google Shape;97;p15"/>
          <p:cNvSpPr/>
          <p:nvPr/>
        </p:nvSpPr>
        <p:spPr>
          <a:xfrm>
            <a:off x="-25971" y="8053"/>
            <a:ext cx="6294161" cy="6858001"/>
          </a:xfrm>
          <a:custGeom>
            <a:avLst/>
            <a:gdLst/>
            <a:ahLst/>
            <a:cxnLst/>
            <a:rect l="l" t="t" r="r" b="b"/>
            <a:pathLst>
              <a:path w="6294161" h="6858000" extrusionOk="0">
                <a:moveTo>
                  <a:pt x="0" y="0"/>
                </a:moveTo>
                <a:lnTo>
                  <a:pt x="5144102" y="0"/>
                </a:lnTo>
                <a:lnTo>
                  <a:pt x="5233158" y="103448"/>
                </a:lnTo>
                <a:cubicBezTo>
                  <a:pt x="5881139" y="893905"/>
                  <a:pt x="6294161" y="2090157"/>
                  <a:pt x="6294161" y="3429000"/>
                </a:cubicBezTo>
                <a:cubicBezTo>
                  <a:pt x="6294161" y="4767844"/>
                  <a:pt x="5881139" y="5964095"/>
                  <a:pt x="5233158" y="6754553"/>
                </a:cubicBezTo>
                <a:lnTo>
                  <a:pt x="5144102" y="6858000"/>
                </a:lnTo>
                <a:lnTo>
                  <a:pt x="0" y="6858000"/>
                </a:lnTo>
                <a:close/>
              </a:path>
            </a:pathLst>
          </a:custGeom>
          <a:solidFill>
            <a:srgbClr val="5958FF"/>
          </a:solidFill>
          <a:ln>
            <a:noFill/>
          </a:ln>
          <a:effectLst>
            <a:outerShdw blurRad="343647" dist="218009" sx="100520" sy="100520" algn="l" rotWithShape="0">
              <a:srgbClr val="000000">
                <a:alpha val="20000"/>
              </a:srgbClr>
            </a:outerShdw>
          </a:effectLst>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98" name="Google Shape;98;p15"/>
          <p:cNvSpPr txBox="1"/>
          <p:nvPr/>
        </p:nvSpPr>
        <p:spPr>
          <a:xfrm>
            <a:off x="408075" y="3002902"/>
            <a:ext cx="6348600" cy="1569620"/>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rgbClr val="000000"/>
              </a:buClr>
              <a:buSzPts val="3200"/>
            </a:pPr>
            <a:r>
              <a:rPr lang="ja-JP" altLang="en-US" sz="3200" b="1" dirty="0">
                <a:solidFill>
                  <a:schemeClr val="lt1"/>
                </a:solidFill>
                <a:latin typeface="+mj-ea"/>
                <a:ea typeface="+mj-ea"/>
                <a:cs typeface="Noto Sans" panose="020B0502040504020204" pitchFamily="34" charset="0"/>
                <a:sym typeface="Noto Sans"/>
              </a:rPr>
              <a:t>未来をつくるアイデアデザイン</a:t>
            </a:r>
            <a:br>
              <a:rPr lang="ja-JP" altLang="en-US" sz="3200" b="1" dirty="0">
                <a:solidFill>
                  <a:schemeClr val="lt1"/>
                </a:solidFill>
                <a:latin typeface="+mj-ea"/>
                <a:ea typeface="+mj-ea"/>
                <a:cs typeface="Noto Sans" panose="020B0502040504020204" pitchFamily="34" charset="0"/>
                <a:sym typeface="Noto Sans"/>
              </a:rPr>
            </a:br>
            <a:r>
              <a:rPr lang="en-US" altLang="ja-JP" sz="3200" b="1" dirty="0">
                <a:solidFill>
                  <a:schemeClr val="lt1"/>
                </a:solidFill>
                <a:latin typeface="+mj-ea"/>
                <a:ea typeface="+mj-ea"/>
                <a:cs typeface="Noto Sans" panose="020B0502040504020204" pitchFamily="34" charset="0"/>
                <a:sym typeface="Noto Sans"/>
              </a:rPr>
              <a:t>〜</a:t>
            </a:r>
            <a:r>
              <a:rPr lang="ja-JP" altLang="en-US" sz="3200" b="1" dirty="0">
                <a:solidFill>
                  <a:schemeClr val="lt1"/>
                </a:solidFill>
                <a:latin typeface="+mj-ea"/>
                <a:ea typeface="+mj-ea"/>
                <a:cs typeface="Noto Sans" panose="020B0502040504020204" pitchFamily="34" charset="0"/>
                <a:sym typeface="Noto Sans"/>
              </a:rPr>
              <a:t>守りと攻めの知的財産活用</a:t>
            </a:r>
            <a:r>
              <a:rPr lang="en-US" altLang="ja-JP" sz="3200" b="1" dirty="0">
                <a:solidFill>
                  <a:schemeClr val="lt1"/>
                </a:solidFill>
                <a:latin typeface="+mj-ea"/>
                <a:ea typeface="+mj-ea"/>
                <a:cs typeface="Noto Sans" panose="020B0502040504020204" pitchFamily="34" charset="0"/>
                <a:sym typeface="Noto Sans"/>
              </a:rPr>
              <a:t>〜</a:t>
            </a:r>
            <a:endParaRPr lang="ja-JP" altLang="en-US" sz="3200" b="1" dirty="0">
              <a:solidFill>
                <a:schemeClr val="lt1"/>
              </a:solidFill>
              <a:latin typeface="+mj-ea"/>
              <a:ea typeface="+mj-ea"/>
              <a:cs typeface="Noto Sans" panose="020B0502040504020204" pitchFamily="34" charset="0"/>
              <a:sym typeface="Noto Sans"/>
            </a:endParaRPr>
          </a:p>
          <a:p>
            <a:pPr>
              <a:spcBef>
                <a:spcPts val="0"/>
              </a:spcBef>
              <a:spcAft>
                <a:spcPts val="0"/>
              </a:spcAft>
              <a:buClr>
                <a:srgbClr val="000000"/>
              </a:buClr>
              <a:buSzPts val="3200"/>
            </a:pPr>
            <a:endParaRPr lang="ja-JP" altLang="en-US" sz="3200" b="1" dirty="0">
              <a:solidFill>
                <a:schemeClr val="lt1"/>
              </a:solidFill>
              <a:latin typeface="+mj-ea"/>
              <a:ea typeface="+mj-ea"/>
              <a:cs typeface="Noto Sans" panose="020B0502040504020204" pitchFamily="34" charset="0"/>
              <a:sym typeface="Noto Sans"/>
            </a:endParaRPr>
          </a:p>
        </p:txBody>
      </p:sp>
      <p:sp>
        <p:nvSpPr>
          <p:cNvPr id="99" name="Google Shape;99;p15"/>
          <p:cNvSpPr>
            <a:spLocks/>
          </p:cNvSpPr>
          <p:nvPr/>
        </p:nvSpPr>
        <p:spPr>
          <a:xfrm>
            <a:off x="7632478" y="179601"/>
            <a:ext cx="1279500" cy="348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algn="ctr">
              <a:spcBef>
                <a:spcPts val="0"/>
              </a:spcBef>
              <a:spcAft>
                <a:spcPts val="0"/>
              </a:spcAft>
            </a:pPr>
            <a:r>
              <a:rPr lang="ja-JP" altLang="en-US" sz="1600" b="1">
                <a:latin typeface="+mj-ea"/>
                <a:ea typeface="+mj-ea"/>
                <a:cs typeface="Noto Sans"/>
                <a:sym typeface="Noto Sans"/>
              </a:rPr>
              <a:t>アイデア編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3"/>
          <p:cNvSpPr txBox="1"/>
          <p:nvPr/>
        </p:nvSpPr>
        <p:spPr>
          <a:xfrm>
            <a:off x="404802" y="1609432"/>
            <a:ext cx="8391728" cy="4678163"/>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ja-JP" altLang="en-US" sz="1800" b="1">
                <a:latin typeface="+mj-ea"/>
                <a:ea typeface="+mj-ea"/>
                <a:cs typeface="Noto Sans"/>
                <a:sym typeface="Noto Sans"/>
              </a:rPr>
              <a:t>たとえば：</a:t>
            </a:r>
            <a:br>
              <a:rPr lang="ja-JP" altLang="en-US" sz="1800" b="1">
                <a:latin typeface="+mj-ea"/>
                <a:ea typeface="+mj-ea"/>
                <a:cs typeface="Noto Sans"/>
                <a:sym typeface="Noto Sans"/>
              </a:rPr>
            </a:br>
            <a:r>
              <a:rPr lang="ja-JP" altLang="en-US" sz="1800" b="1">
                <a:latin typeface="+mj-ea"/>
                <a:ea typeface="+mj-ea"/>
                <a:cs typeface="Noto Sans"/>
                <a:sym typeface="Noto Sans"/>
              </a:rPr>
              <a:t>技術的なアイデアを新しく創作することは、知的財産の用語で「</a:t>
            </a:r>
            <a:r>
              <a:rPr lang="ja-JP" altLang="en-US" sz="1800" b="1">
                <a:solidFill>
                  <a:srgbClr val="FF486A"/>
                </a:solidFill>
                <a:latin typeface="+mj-ea"/>
                <a:ea typeface="+mj-ea"/>
                <a:cs typeface="Noto Sans"/>
                <a:sym typeface="Noto Sans"/>
              </a:rPr>
              <a:t>発明</a:t>
            </a:r>
            <a:r>
              <a:rPr lang="ja-JP" altLang="en-US" sz="1800" b="1">
                <a:latin typeface="+mj-ea"/>
                <a:ea typeface="+mj-ea"/>
                <a:cs typeface="Noto Sans"/>
                <a:sym typeface="Noto Sans"/>
              </a:rPr>
              <a:t>」という</a:t>
            </a:r>
          </a:p>
          <a:p>
            <a:pPr>
              <a:spcBef>
                <a:spcPts val="0"/>
              </a:spcBef>
              <a:spcAft>
                <a:spcPts val="0"/>
              </a:spcAft>
            </a:pPr>
            <a:endParaRPr lang="ja-JP" altLang="en-US" sz="1800" b="1">
              <a:latin typeface="+mj-ea"/>
              <a:ea typeface="+mj-ea"/>
              <a:cs typeface="Noto Sans"/>
              <a:sym typeface="Noto Sans"/>
            </a:endParaRPr>
          </a:p>
          <a:p>
            <a:pPr>
              <a:spcBef>
                <a:spcPts val="0"/>
              </a:spcBef>
              <a:spcAft>
                <a:spcPts val="0"/>
              </a:spcAft>
            </a:pPr>
            <a:r>
              <a:rPr lang="ja-JP" altLang="en-US" sz="1800" b="1">
                <a:latin typeface="+mj-ea"/>
                <a:ea typeface="+mj-ea"/>
                <a:cs typeface="Noto Sans"/>
                <a:sym typeface="Noto Sans"/>
              </a:rPr>
              <a:t>発明とは、モノを作ることだけではない</a:t>
            </a:r>
          </a:p>
          <a:p>
            <a:pPr>
              <a:spcBef>
                <a:spcPts val="0"/>
              </a:spcBef>
              <a:spcAft>
                <a:spcPts val="0"/>
              </a:spcAft>
            </a:pPr>
            <a:endParaRPr lang="ja-JP" altLang="en-US" sz="1800" b="1">
              <a:latin typeface="+mj-ea"/>
              <a:ea typeface="+mj-ea"/>
              <a:cs typeface="Noto Sans"/>
              <a:sym typeface="Noto Sans"/>
            </a:endParaRPr>
          </a:p>
          <a:p>
            <a:pPr>
              <a:spcBef>
                <a:spcPts val="0"/>
              </a:spcBef>
              <a:spcAft>
                <a:spcPts val="0"/>
              </a:spcAft>
            </a:pPr>
            <a:r>
              <a:rPr lang="ja-JP" altLang="en-US" sz="1800" b="1">
                <a:latin typeface="+mj-ea"/>
                <a:ea typeface="+mj-ea"/>
                <a:cs typeface="Noto Sans"/>
                <a:sym typeface="Noto Sans"/>
              </a:rPr>
              <a:t>人の困りごとを見つけ、解決するための工夫を考え出すことも立派な発明</a:t>
            </a:r>
          </a:p>
          <a:p>
            <a:pPr>
              <a:spcBef>
                <a:spcPts val="0"/>
              </a:spcBef>
              <a:spcAft>
                <a:spcPts val="0"/>
              </a:spcAft>
            </a:pPr>
            <a:endParaRPr lang="ja-JP" altLang="en-US" sz="1800" b="1">
              <a:latin typeface="+mj-ea"/>
              <a:ea typeface="+mj-ea"/>
              <a:cs typeface="Noto Sans"/>
              <a:sym typeface="Noto Sans"/>
            </a:endParaRPr>
          </a:p>
          <a:p>
            <a:pPr>
              <a:spcBef>
                <a:spcPts val="0"/>
              </a:spcBef>
              <a:spcAft>
                <a:spcPts val="0"/>
              </a:spcAft>
            </a:pPr>
            <a:r>
              <a:rPr lang="ja-JP" altLang="en-US" sz="1800" b="1">
                <a:latin typeface="+mj-ea"/>
                <a:ea typeface="+mj-ea"/>
                <a:cs typeface="Noto Sans"/>
                <a:sym typeface="Noto Sans"/>
              </a:rPr>
              <a:t>たとえば：</a:t>
            </a:r>
          </a:p>
          <a:p>
            <a:pPr marL="127000">
              <a:spcAft>
                <a:spcPts val="1200"/>
              </a:spcAft>
              <a:buClr>
                <a:srgbClr val="595959"/>
              </a:buClr>
              <a:buSzPts val="1600"/>
            </a:pPr>
            <a:r>
              <a:rPr lang="ja-JP" altLang="en-US" sz="1800" b="1">
                <a:latin typeface="+mj-ea"/>
                <a:ea typeface="+mj-ea"/>
                <a:cs typeface="Noto Sans"/>
                <a:sym typeface="Noto Sans"/>
              </a:rPr>
              <a:t>新しいアプリやデバイスなどのモノだけでなく、人のお困りごとを解決する方法や仕組みのアイデアも「</a:t>
            </a:r>
            <a:r>
              <a:rPr lang="ja-JP" altLang="en-US" sz="1800" b="1">
                <a:solidFill>
                  <a:srgbClr val="FF486A"/>
                </a:solidFill>
                <a:latin typeface="+mj-ea"/>
                <a:ea typeface="+mj-ea"/>
                <a:cs typeface="Noto Sans"/>
                <a:sym typeface="Noto Sans"/>
              </a:rPr>
              <a:t>発明</a:t>
            </a:r>
            <a:r>
              <a:rPr lang="ja-JP" altLang="en-US" sz="1800" b="1">
                <a:latin typeface="+mj-ea"/>
                <a:ea typeface="+mj-ea"/>
                <a:cs typeface="Noto Sans"/>
                <a:sym typeface="Noto Sans"/>
              </a:rPr>
              <a:t>」といえる</a:t>
            </a:r>
          </a:p>
          <a:p>
            <a:pPr marL="584197" lvl="1">
              <a:buClr>
                <a:srgbClr val="595959"/>
              </a:buClr>
              <a:buSzPts val="1600"/>
            </a:pPr>
            <a:r>
              <a:rPr lang="ja-JP" altLang="en-US" sz="1800" b="1">
                <a:latin typeface="+mj-ea"/>
                <a:ea typeface="+mj-ea"/>
                <a:cs typeface="Noto Sans"/>
                <a:sym typeface="Noto Sans"/>
              </a:rPr>
              <a:t>	　</a:t>
            </a:r>
          </a:p>
          <a:p>
            <a:pPr marL="584197" lvl="1">
              <a:buClr>
                <a:srgbClr val="595959"/>
              </a:buClr>
              <a:buSzPts val="1600"/>
            </a:pPr>
            <a:endParaRPr lang="ja-JP" altLang="en-US" sz="1800" b="1">
              <a:latin typeface="+mj-ea"/>
              <a:ea typeface="+mj-ea"/>
              <a:cs typeface="Noto Sans"/>
              <a:sym typeface="Noto Sans"/>
            </a:endParaRPr>
          </a:p>
          <a:p>
            <a:pPr marL="584197" lvl="1">
              <a:buClr>
                <a:srgbClr val="595959"/>
              </a:buClr>
              <a:buSzPts val="1600"/>
            </a:pPr>
            <a:endParaRPr lang="ja-JP" altLang="en-US" sz="1800" b="1">
              <a:solidFill>
                <a:srgbClr val="595959"/>
              </a:solidFill>
              <a:latin typeface="+mj-ea"/>
              <a:ea typeface="+mj-ea"/>
              <a:cs typeface="Noto Sans"/>
              <a:sym typeface="Noto Sans"/>
            </a:endParaRPr>
          </a:p>
          <a:p>
            <a:pPr>
              <a:spcBef>
                <a:spcPts val="0"/>
              </a:spcBef>
              <a:spcAft>
                <a:spcPts val="0"/>
              </a:spcAft>
            </a:pPr>
            <a:r>
              <a:rPr lang="ja-JP" altLang="en-US" sz="1800" b="1">
                <a:latin typeface="+mj-ea"/>
                <a:ea typeface="+mj-ea"/>
                <a:cs typeface="Noto Sans"/>
                <a:sym typeface="Noto Sans"/>
              </a:rPr>
              <a:t>「発明」は、「</a:t>
            </a:r>
            <a:r>
              <a:rPr lang="ja-JP" altLang="en-US" sz="1800" b="1">
                <a:solidFill>
                  <a:srgbClr val="FF486A"/>
                </a:solidFill>
                <a:latin typeface="+mj-ea"/>
                <a:ea typeface="+mj-ea"/>
                <a:cs typeface="Noto Sans"/>
                <a:sym typeface="Noto Sans"/>
              </a:rPr>
              <a:t>知的財産</a:t>
            </a:r>
            <a:r>
              <a:rPr lang="ja-JP" altLang="en-US" sz="1800" b="1">
                <a:latin typeface="+mj-ea"/>
                <a:ea typeface="+mj-ea"/>
                <a:cs typeface="Noto Sans"/>
                <a:sym typeface="Noto Sans"/>
              </a:rPr>
              <a:t>」の１つであり「</a:t>
            </a:r>
            <a:r>
              <a:rPr lang="ja-JP" altLang="en-US" sz="1800" b="1">
                <a:solidFill>
                  <a:srgbClr val="FF486A"/>
                </a:solidFill>
                <a:latin typeface="+mj-ea"/>
                <a:ea typeface="+mj-ea"/>
                <a:cs typeface="Noto Sans"/>
                <a:sym typeface="Noto Sans"/>
              </a:rPr>
              <a:t>特許</a:t>
            </a:r>
            <a:r>
              <a:rPr lang="ja-JP" altLang="en-US" sz="1800" b="1">
                <a:latin typeface="+mj-ea"/>
                <a:ea typeface="+mj-ea"/>
                <a:cs typeface="Noto Sans"/>
                <a:sym typeface="Noto Sans"/>
              </a:rPr>
              <a:t>」という権利</a:t>
            </a:r>
            <a:br>
              <a:rPr lang="ja-JP" altLang="en-US" sz="1800" b="1">
                <a:latin typeface="+mj-ea"/>
                <a:ea typeface="+mj-ea"/>
                <a:cs typeface="Noto Sans"/>
                <a:sym typeface="Noto Sans"/>
              </a:rPr>
            </a:br>
            <a:r>
              <a:rPr lang="ja-JP" altLang="en-US" sz="1800" b="1">
                <a:latin typeface="+mj-ea"/>
                <a:ea typeface="+mj-ea"/>
                <a:cs typeface="Noto Sans"/>
                <a:sym typeface="Noto Sans"/>
              </a:rPr>
              <a:t>　で守る対象となる</a:t>
            </a:r>
          </a:p>
          <a:p>
            <a:pPr>
              <a:spcBef>
                <a:spcPts val="0"/>
              </a:spcBef>
              <a:spcAft>
                <a:spcPts val="0"/>
              </a:spcAft>
            </a:pPr>
            <a:r>
              <a:rPr lang="ja-JP" altLang="en-US" sz="1800" b="1">
                <a:latin typeface="+mj-ea"/>
                <a:ea typeface="+mj-ea"/>
                <a:cs typeface="Noto Sans"/>
                <a:sym typeface="Noto Sans"/>
              </a:rPr>
              <a:t>⇒</a:t>
            </a:r>
            <a:r>
              <a:rPr lang="ja-JP" altLang="en-US" sz="1800" b="1">
                <a:solidFill>
                  <a:srgbClr val="FF486A"/>
                </a:solidFill>
                <a:latin typeface="+mj-ea"/>
                <a:ea typeface="+mj-ea"/>
                <a:cs typeface="Noto Sans"/>
                <a:sym typeface="Noto Sans"/>
              </a:rPr>
              <a:t>特許</a:t>
            </a:r>
            <a:r>
              <a:rPr lang="ja-JP" altLang="en-US" sz="1800" b="1">
                <a:latin typeface="+mj-ea"/>
                <a:ea typeface="+mj-ea"/>
                <a:cs typeface="Noto Sans"/>
                <a:sym typeface="Noto Sans"/>
              </a:rPr>
              <a:t>はビジネスにおいて有益なツール</a:t>
            </a:r>
          </a:p>
        </p:txBody>
      </p:sp>
      <p:sp>
        <p:nvSpPr>
          <p:cNvPr id="220" name="Google Shape;220;p23"/>
          <p:cNvSpPr txBox="1"/>
          <p:nvPr/>
        </p:nvSpPr>
        <p:spPr>
          <a:xfrm>
            <a:off x="386979" y="267945"/>
            <a:ext cx="6178414"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1. </a:t>
            </a:r>
            <a:r>
              <a:rPr lang="ja-JP" altLang="en-US" sz="1800" b="1">
                <a:solidFill>
                  <a:srgbClr val="262626"/>
                </a:solidFill>
                <a:latin typeface="+mj-ea"/>
                <a:ea typeface="+mj-ea"/>
                <a:cs typeface="Noto Sans"/>
                <a:sym typeface="Noto Sans"/>
              </a:rPr>
              <a:t>「完璧なアイデア」より「最初の一歩」</a:t>
            </a:r>
          </a:p>
        </p:txBody>
      </p:sp>
      <p:sp>
        <p:nvSpPr>
          <p:cNvPr id="221" name="Google Shape;221;p23"/>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222" name="Google Shape;222;p23"/>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9</a:t>
            </a:fld>
            <a:endParaRPr/>
          </a:p>
        </p:txBody>
      </p:sp>
      <p:sp>
        <p:nvSpPr>
          <p:cNvPr id="223" name="Google Shape;223;p23"/>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224" name="Google Shape;224;p23"/>
          <p:cNvSpPr txBox="1"/>
          <p:nvPr/>
        </p:nvSpPr>
        <p:spPr>
          <a:xfrm>
            <a:off x="360851" y="993999"/>
            <a:ext cx="7422600"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2000" b="1">
                <a:solidFill>
                  <a:srgbClr val="FF486A"/>
                </a:solidFill>
                <a:latin typeface="+mj-ea"/>
                <a:ea typeface="+mj-ea"/>
                <a:cs typeface="Noto Sans"/>
                <a:sym typeface="Noto Sans"/>
              </a:rPr>
              <a:t>アイデア</a:t>
            </a:r>
            <a:r>
              <a:rPr lang="ja-JP" altLang="en-US" sz="2000" b="1">
                <a:solidFill>
                  <a:srgbClr val="5958FF"/>
                </a:solidFill>
                <a:latin typeface="+mj-ea"/>
                <a:ea typeface="+mj-ea"/>
                <a:cs typeface="Noto Sans"/>
                <a:sym typeface="Noto Sans"/>
              </a:rPr>
              <a:t>を出す</a:t>
            </a:r>
            <a:r>
              <a:rPr lang="en-US" altLang="ja-JP" sz="2000" b="1">
                <a:solidFill>
                  <a:srgbClr val="5958FF"/>
                </a:solidFill>
                <a:latin typeface="+mj-ea"/>
                <a:ea typeface="+mj-ea"/>
                <a:cs typeface="Noto Sans"/>
                <a:sym typeface="Noto Sans"/>
              </a:rPr>
              <a:t>…</a:t>
            </a:r>
            <a:r>
              <a:rPr lang="ja-JP" altLang="en-US" sz="2000" b="1">
                <a:solidFill>
                  <a:srgbClr val="5958FF"/>
                </a:solidFill>
                <a:latin typeface="+mj-ea"/>
                <a:ea typeface="+mj-ea"/>
                <a:cs typeface="Noto Sans"/>
                <a:sym typeface="Noto Sans"/>
              </a:rPr>
              <a:t>「新たに物事を考え出すこと」</a:t>
            </a:r>
          </a:p>
        </p:txBody>
      </p:sp>
      <p:sp>
        <p:nvSpPr>
          <p:cNvPr id="225" name="Google Shape;225;p23"/>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pic>
        <p:nvPicPr>
          <p:cNvPr id="226" name="Google Shape;226;p23" title="buresuto.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6666453" y="4041185"/>
            <a:ext cx="2469450" cy="2469450"/>
          </a:xfrm>
          <a:prstGeom prst="rect">
            <a:avLst/>
          </a:prstGeom>
          <a:noFill/>
          <a:ln>
            <a:noFill/>
          </a:ln>
        </p:spPr>
      </p:pic>
      <p:sp>
        <p:nvSpPr>
          <p:cNvPr id="5" name="Google Shape;452;p36">
            <a:extLst>
              <a:ext uri="{FF2B5EF4-FFF2-40B4-BE49-F238E27FC236}">
                <a16:creationId xmlns:a16="http://schemas.microsoft.com/office/drawing/2014/main" id="{EC23A53D-D666-61AD-29BE-66A912FC698C}"/>
              </a:ext>
            </a:extLst>
          </p:cNvPr>
          <p:cNvSpPr txBox="1"/>
          <p:nvPr/>
        </p:nvSpPr>
        <p:spPr>
          <a:xfrm>
            <a:off x="404802" y="6110989"/>
            <a:ext cx="8595300" cy="461635"/>
          </a:xfrm>
          <a:prstGeom prst="rect">
            <a:avLst/>
          </a:prstGeom>
          <a:noFill/>
          <a:ln>
            <a:noFill/>
          </a:ln>
        </p:spPr>
        <p:txBody>
          <a:bodyPr spcFirstLastPara="1" wrap="square" lIns="91425" tIns="91425" rIns="91425" bIns="91425" anchor="t" anchorCtr="0">
            <a:spAutoFit/>
          </a:bodyPr>
          <a:lstStyle/>
          <a:p>
            <a:pPr lvl="0"/>
            <a:r>
              <a:rPr lang="ja-JP" altLang="en-US" sz="900" dirty="0">
                <a:solidFill>
                  <a:srgbClr val="444746"/>
                </a:solidFill>
                <a:latin typeface="Roboto"/>
                <a:cs typeface="Roboto"/>
              </a:rPr>
              <a:t>出典：特許庁</a:t>
            </a:r>
            <a:r>
              <a:rPr lang="en-US" altLang="ja-JP" sz="900" dirty="0">
                <a:solidFill>
                  <a:srgbClr val="444746"/>
                </a:solidFill>
                <a:latin typeface="Roboto"/>
                <a:cs typeface="Roboto"/>
              </a:rPr>
              <a:t>.</a:t>
            </a:r>
            <a:r>
              <a:rPr lang="ja-JP" altLang="ja-JP" sz="900" dirty="0">
                <a:solidFill>
                  <a:srgbClr val="444746"/>
                </a:solidFill>
                <a:latin typeface="Roboto"/>
                <a:cs typeface="Roboto"/>
              </a:rPr>
              <a:t> 「2023年度知的財産権制度説明会（実務者向け）知的財産権について学べます（オンライン配信）」26. ビジネス関連発明の特許取得について</a:t>
            </a:r>
            <a:r>
              <a:rPr lang="en-US" altLang="ja-JP" sz="900" dirty="0">
                <a:solidFill>
                  <a:srgbClr val="444746"/>
                </a:solidFill>
                <a:latin typeface="Roboto"/>
                <a:cs typeface="Roboto"/>
              </a:rPr>
              <a:t>.</a:t>
            </a:r>
            <a:r>
              <a:rPr lang="ja-JP" altLang="en-US" sz="900" dirty="0">
                <a:solidFill>
                  <a:srgbClr val="444746"/>
                </a:solidFill>
                <a:latin typeface="Roboto"/>
                <a:cs typeface="Roboto"/>
              </a:rPr>
              <a:t>（</a:t>
            </a:r>
            <a:r>
              <a:rPr lang="en-US" altLang="ja-JP" sz="900" dirty="0">
                <a:solidFill>
                  <a:srgbClr val="444746"/>
                </a:solidFill>
                <a:latin typeface="Roboto"/>
                <a:cs typeface="Roboto"/>
              </a:rPr>
              <a:t>https://www.jpo.go.jp/news/shinchaku/event/seminer/chizai_setumeikai_jitsumu.html</a:t>
            </a:r>
            <a:r>
              <a:rPr lang="ja-JP" altLang="en-US" sz="900" dirty="0">
                <a:solidFill>
                  <a:srgbClr val="444746"/>
                </a:solidFill>
                <a:latin typeface="Roboto"/>
                <a:cs typeface="Roboto"/>
              </a:rPr>
              <a:t>）</a:t>
            </a:r>
            <a:endParaRPr sz="900" dirty="0">
              <a:solidFill>
                <a:srgbClr val="444746"/>
              </a:solidFill>
              <a:latin typeface="Roboto"/>
              <a:cs typeface="Roboto"/>
            </a:endParaRPr>
          </a:p>
        </p:txBody>
      </p:sp>
      <p:sp>
        <p:nvSpPr>
          <p:cNvPr id="3" name="Google Shape;427;p35">
            <a:extLst>
              <a:ext uri="{FF2B5EF4-FFF2-40B4-BE49-F238E27FC236}">
                <a16:creationId xmlns:a16="http://schemas.microsoft.com/office/drawing/2014/main" id="{75BAB6C2-4FEA-386C-496A-D5A250BFF561}"/>
              </a:ext>
            </a:extLst>
          </p:cNvPr>
          <p:cNvSpPr/>
          <p:nvPr/>
        </p:nvSpPr>
        <p:spPr>
          <a:xfrm>
            <a:off x="1009651" y="4532643"/>
            <a:ext cx="4248151" cy="715928"/>
          </a:xfrm>
          <a:prstGeom prst="roundRect">
            <a:avLst>
              <a:gd name="adj" fmla="val 12218"/>
            </a:avLst>
          </a:prstGeom>
          <a:noFill/>
          <a:ln w="19050" cap="flat" cmpd="sng">
            <a:solidFill>
              <a:srgbClr val="5958FF"/>
            </a:solidFill>
            <a:prstDash val="dash"/>
            <a:round/>
            <a:headEnd type="none" w="sm" len="sm"/>
            <a:tailEnd type="none" w="sm" len="sm"/>
          </a:ln>
        </p:spPr>
        <p:txBody>
          <a:bodyPr spcFirstLastPara="1" wrap="square" lIns="91425" tIns="91425" rIns="91425" bIns="91425" anchor="ctr" anchorCtr="0">
            <a:noAutofit/>
          </a:bodyPr>
          <a:lstStyle/>
          <a:p>
            <a:pPr marL="584197" lvl="1" indent="-222249">
              <a:buClr>
                <a:srgbClr val="595959"/>
              </a:buClr>
              <a:buSzPts val="1600"/>
            </a:pPr>
            <a:r>
              <a:rPr lang="ja-JP" altLang="en-US" sz="1800" b="1">
                <a:latin typeface="+mj-ea"/>
                <a:ea typeface="+mj-ea"/>
                <a:cs typeface="Noto Sans"/>
                <a:sym typeface="Noto Sans"/>
              </a:rPr>
              <a:t>モノ以外の発明：配車ビジネス</a:t>
            </a:r>
            <a:endParaRPr lang="en-US" altLang="ja-JP" sz="1800" b="1">
              <a:latin typeface="+mj-ea"/>
              <a:ea typeface="+mj-ea"/>
              <a:cs typeface="Noto Sans"/>
              <a:sym typeface="Noto Sans"/>
            </a:endParaRPr>
          </a:p>
          <a:p>
            <a:pPr marL="584197" lvl="1">
              <a:buClr>
                <a:srgbClr val="595959"/>
              </a:buClr>
              <a:buSzPts val="1600"/>
            </a:pPr>
            <a:r>
              <a:rPr lang="en-US" altLang="ja-JP" sz="1800" b="1">
                <a:latin typeface="+mj-ea"/>
                <a:ea typeface="+mj-ea"/>
                <a:cs typeface="Noto Sans"/>
              </a:rPr>
              <a:t>Uber Technologies Inc.</a:t>
            </a:r>
          </a:p>
        </p:txBody>
      </p:sp>
      <p:sp>
        <p:nvSpPr>
          <p:cNvPr id="2" name="Google Shape;408;p33">
            <a:extLst>
              <a:ext uri="{FF2B5EF4-FFF2-40B4-BE49-F238E27FC236}">
                <a16:creationId xmlns:a16="http://schemas.microsoft.com/office/drawing/2014/main" id="{5A6F85D2-9028-97C0-BDF3-1DC1515E86ED}"/>
              </a:ext>
            </a:extLst>
          </p:cNvPr>
          <p:cNvSpPr/>
          <p:nvPr/>
        </p:nvSpPr>
        <p:spPr>
          <a:xfrm>
            <a:off x="555640" y="4474237"/>
            <a:ext cx="911212" cy="376654"/>
          </a:xfrm>
          <a:prstGeom prst="ellipse">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sz="1600" b="1">
                <a:solidFill>
                  <a:schemeClr val="lt1"/>
                </a:solidFill>
                <a:latin typeface="+mj-ea"/>
                <a:ea typeface="+mj-ea"/>
                <a:cs typeface="Noto Sans JP"/>
                <a:sym typeface="Noto Sans JP"/>
              </a:rPr>
              <a:t>事例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FB82F959-F2D3-3978-F5DE-76A694A77645}"/>
            </a:ext>
          </a:extLst>
        </p:cNvPr>
        <p:cNvGrpSpPr/>
        <p:nvPr/>
      </p:nvGrpSpPr>
      <p:grpSpPr>
        <a:xfrm>
          <a:off x="0" y="0"/>
          <a:ext cx="0" cy="0"/>
          <a:chOff x="0" y="0"/>
          <a:chExt cx="0" cy="0"/>
        </a:xfrm>
      </p:grpSpPr>
      <p:sp>
        <p:nvSpPr>
          <p:cNvPr id="194" name="Google Shape;194;p21">
            <a:extLst>
              <a:ext uri="{FF2B5EF4-FFF2-40B4-BE49-F238E27FC236}">
                <a16:creationId xmlns:a16="http://schemas.microsoft.com/office/drawing/2014/main" id="{56C9B411-EE75-34D5-DC6A-23E0BA5A931B}"/>
              </a:ext>
            </a:extLst>
          </p:cNvPr>
          <p:cNvSpPr txBox="1"/>
          <p:nvPr/>
        </p:nvSpPr>
        <p:spPr>
          <a:xfrm>
            <a:off x="386978" y="267945"/>
            <a:ext cx="6343006"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1. </a:t>
            </a:r>
            <a:r>
              <a:rPr lang="ja-JP" altLang="en-US" sz="1800" b="1">
                <a:solidFill>
                  <a:srgbClr val="262626"/>
                </a:solidFill>
                <a:latin typeface="+mj-ea"/>
                <a:ea typeface="+mj-ea"/>
                <a:cs typeface="Noto Sans"/>
                <a:sym typeface="Noto Sans"/>
              </a:rPr>
              <a:t>「完璧なアイデア」より「最初の一歩」</a:t>
            </a:r>
          </a:p>
        </p:txBody>
      </p:sp>
      <p:sp>
        <p:nvSpPr>
          <p:cNvPr id="195" name="Google Shape;195;p21">
            <a:extLst>
              <a:ext uri="{FF2B5EF4-FFF2-40B4-BE49-F238E27FC236}">
                <a16:creationId xmlns:a16="http://schemas.microsoft.com/office/drawing/2014/main" id="{DCE27B3D-056E-4C47-9910-132F57AC2DED}"/>
              </a:ext>
            </a:extLst>
          </p:cNvPr>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196" name="Google Shape;196;p21">
            <a:extLst>
              <a:ext uri="{FF2B5EF4-FFF2-40B4-BE49-F238E27FC236}">
                <a16:creationId xmlns:a16="http://schemas.microsoft.com/office/drawing/2014/main" id="{9BAEF84E-FF9A-0C48-C7A2-9C21A916439D}"/>
              </a:ext>
            </a:extLst>
          </p:cNvPr>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10</a:t>
            </a:fld>
            <a:endParaRPr lang="ja-JP" altLang="en-US"/>
          </a:p>
        </p:txBody>
      </p:sp>
      <p:sp>
        <p:nvSpPr>
          <p:cNvPr id="197" name="Google Shape;197;p21">
            <a:extLst>
              <a:ext uri="{FF2B5EF4-FFF2-40B4-BE49-F238E27FC236}">
                <a16:creationId xmlns:a16="http://schemas.microsoft.com/office/drawing/2014/main" id="{7F3A0352-9892-D4AE-3B6F-70DC83C3A42B}"/>
              </a:ext>
            </a:extLst>
          </p:cNvPr>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198" name="Google Shape;198;p21">
            <a:extLst>
              <a:ext uri="{FF2B5EF4-FFF2-40B4-BE49-F238E27FC236}">
                <a16:creationId xmlns:a16="http://schemas.microsoft.com/office/drawing/2014/main" id="{A12F1B50-97F6-FF8F-6B39-05E036D2AA9A}"/>
              </a:ext>
            </a:extLst>
          </p:cNvPr>
          <p:cNvSpPr txBox="1"/>
          <p:nvPr/>
        </p:nvSpPr>
        <p:spPr>
          <a:xfrm>
            <a:off x="360853" y="993999"/>
            <a:ext cx="8389957"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2000" b="1">
                <a:solidFill>
                  <a:srgbClr val="5958FF"/>
                </a:solidFill>
                <a:latin typeface="+mj-ea"/>
                <a:ea typeface="+mj-ea"/>
                <a:cs typeface="Noto Sans"/>
                <a:sym typeface="Noto Sans"/>
              </a:rPr>
              <a:t>知的財産と知的財産権の関係</a:t>
            </a:r>
            <a:endParaRPr lang="en-US" altLang="ja-JP" sz="2000" b="1">
              <a:solidFill>
                <a:srgbClr val="5958FF"/>
              </a:solidFill>
              <a:latin typeface="+mj-ea"/>
              <a:ea typeface="+mj-ea"/>
              <a:cs typeface="Noto Sans"/>
              <a:sym typeface="Noto Sans"/>
            </a:endParaRPr>
          </a:p>
        </p:txBody>
      </p:sp>
      <p:sp>
        <p:nvSpPr>
          <p:cNvPr id="199" name="Google Shape;199;p21">
            <a:extLst>
              <a:ext uri="{FF2B5EF4-FFF2-40B4-BE49-F238E27FC236}">
                <a16:creationId xmlns:a16="http://schemas.microsoft.com/office/drawing/2014/main" id="{8D32DB5B-D1CE-C4D4-1ECB-088301FD13AA}"/>
              </a:ext>
            </a:extLst>
          </p:cNvPr>
          <p:cNvSpPr txBox="1"/>
          <p:nvPr/>
        </p:nvSpPr>
        <p:spPr>
          <a:xfrm>
            <a:off x="386979" y="1743635"/>
            <a:ext cx="8088205" cy="2339061"/>
          </a:xfrm>
          <a:prstGeom prst="rect">
            <a:avLst/>
          </a:prstGeom>
          <a:noFill/>
          <a:ln>
            <a:noFill/>
          </a:ln>
        </p:spPr>
        <p:txBody>
          <a:bodyPr spcFirstLastPara="1" wrap="square" lIns="91425" tIns="45700" rIns="91425" bIns="45700" anchor="t" anchorCtr="0">
            <a:spAutoFit/>
          </a:bodyPr>
          <a:lstStyle/>
          <a:p>
            <a:pPr marL="457197" indent="-330199">
              <a:spcAft>
                <a:spcPts val="1200"/>
              </a:spcAft>
              <a:buClr>
                <a:srgbClr val="595959"/>
              </a:buClr>
              <a:buSzPts val="1600"/>
              <a:buFont typeface="Noto Sans"/>
              <a:buChar char="●"/>
            </a:pPr>
            <a:r>
              <a:rPr lang="ja-JP" altLang="en-US" sz="1800" b="1">
                <a:latin typeface="+mj-ea"/>
                <a:ea typeface="+mj-ea"/>
                <a:cs typeface="Noto Sans"/>
                <a:sym typeface="Noto Sans"/>
              </a:rPr>
              <a:t>そもそも</a:t>
            </a:r>
            <a:r>
              <a:rPr lang="ja-JP" altLang="en-US" sz="1800" b="1">
                <a:solidFill>
                  <a:srgbClr val="FF486A"/>
                </a:solidFill>
                <a:latin typeface="+mj-ea"/>
                <a:ea typeface="+mj-ea"/>
                <a:cs typeface="Noto Sans"/>
                <a:sym typeface="Noto Sans"/>
              </a:rPr>
              <a:t>知的財産</a:t>
            </a:r>
            <a:r>
              <a:rPr lang="ja-JP" altLang="en-US" sz="1800" b="1">
                <a:latin typeface="+mj-ea"/>
                <a:ea typeface="+mj-ea"/>
                <a:cs typeface="Noto Sans"/>
                <a:sym typeface="Noto Sans"/>
              </a:rPr>
              <a:t>とは？</a:t>
            </a:r>
            <a:br>
              <a:rPr lang="en-US" altLang="ja-JP" sz="1800" b="1">
                <a:latin typeface="+mj-ea"/>
                <a:ea typeface="+mj-ea"/>
                <a:cs typeface="Noto Sans"/>
                <a:sym typeface="Noto Sans"/>
              </a:rPr>
            </a:br>
            <a:r>
              <a:rPr lang="ja-JP" altLang="en-US" sz="1800" b="1">
                <a:latin typeface="+mj-ea"/>
                <a:ea typeface="+mj-ea"/>
                <a:cs typeface="Noto Sans"/>
              </a:rPr>
              <a:t>人間の知的活動によって生み出されたアイデアや創作物の総称</a:t>
            </a:r>
            <a:br>
              <a:rPr lang="en-US" altLang="ja-JP" sz="1800" b="1">
                <a:latin typeface="+mj-ea"/>
                <a:ea typeface="+mj-ea"/>
                <a:cs typeface="Noto Sans"/>
              </a:rPr>
            </a:br>
            <a:endParaRPr lang="en-US" altLang="ja-JP" sz="1800" b="1">
              <a:latin typeface="+mj-ea"/>
              <a:ea typeface="+mj-ea"/>
              <a:cs typeface="Noto Sans"/>
            </a:endParaRPr>
          </a:p>
          <a:p>
            <a:pPr marL="457197" indent="-330199">
              <a:spcAft>
                <a:spcPts val="1200"/>
              </a:spcAft>
              <a:buClr>
                <a:srgbClr val="595959"/>
              </a:buClr>
              <a:buSzPts val="1600"/>
              <a:buFont typeface="Noto Sans"/>
              <a:buChar char="●"/>
            </a:pPr>
            <a:r>
              <a:rPr lang="ja-JP" altLang="en-US" sz="1800" b="1">
                <a:solidFill>
                  <a:srgbClr val="FF486A"/>
                </a:solidFill>
                <a:latin typeface="+mj-ea"/>
                <a:ea typeface="+mj-ea"/>
                <a:cs typeface="Noto Sans"/>
                <a:sym typeface="Noto Sans"/>
              </a:rPr>
              <a:t>知的財産権</a:t>
            </a:r>
            <a:r>
              <a:rPr lang="ja-JP" altLang="en-US" sz="1800" b="1">
                <a:latin typeface="+mj-ea"/>
                <a:ea typeface="+mj-ea"/>
                <a:cs typeface="Noto Sans"/>
                <a:sym typeface="Noto Sans"/>
              </a:rPr>
              <a:t>とは？</a:t>
            </a:r>
            <a:br>
              <a:rPr lang="en-US" altLang="ja-JP" sz="1800" b="1">
                <a:latin typeface="+mj-ea"/>
                <a:ea typeface="+mj-ea"/>
                <a:cs typeface="Noto Sans"/>
                <a:sym typeface="Noto Sans"/>
              </a:rPr>
            </a:br>
            <a:r>
              <a:rPr lang="ja-JP" altLang="en-US" sz="1800" b="1">
                <a:latin typeface="+mj-ea"/>
                <a:ea typeface="+mj-ea"/>
                <a:cs typeface="Noto Sans"/>
              </a:rPr>
              <a:t>特許権、意匠権、商標権その他の知的財産に関して法令により定められた権利又は法律上保護される利益に係る権利のこと</a:t>
            </a:r>
            <a:endParaRPr lang="en-US" altLang="ja-JP" sz="1800" b="1">
              <a:latin typeface="+mj-ea"/>
              <a:ea typeface="+mj-ea"/>
              <a:cs typeface="Noto Sans"/>
              <a:sym typeface="Noto Sans"/>
            </a:endParaRPr>
          </a:p>
          <a:p>
            <a:pPr marL="457197" indent="-330199">
              <a:buClr>
                <a:srgbClr val="595959"/>
              </a:buClr>
              <a:buSzPts val="1600"/>
              <a:buFont typeface="Noto Sans"/>
              <a:buChar char="●"/>
            </a:pPr>
            <a:endParaRPr lang="en-US" altLang="ja-JP" sz="1800" b="1">
              <a:solidFill>
                <a:srgbClr val="595959"/>
              </a:solidFill>
              <a:latin typeface="+mj-ea"/>
              <a:ea typeface="+mj-ea"/>
              <a:cs typeface="Noto Sans"/>
              <a:sym typeface="Noto Sans"/>
            </a:endParaRPr>
          </a:p>
        </p:txBody>
      </p:sp>
      <p:sp>
        <p:nvSpPr>
          <p:cNvPr id="200" name="Google Shape;200;p21">
            <a:extLst>
              <a:ext uri="{FF2B5EF4-FFF2-40B4-BE49-F238E27FC236}">
                <a16:creationId xmlns:a16="http://schemas.microsoft.com/office/drawing/2014/main" id="{A693CD80-D4A0-E623-6399-0CF812077D82}"/>
              </a:ext>
            </a:extLst>
          </p:cNvPr>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3" name="Google Shape;452;p36">
            <a:extLst>
              <a:ext uri="{FF2B5EF4-FFF2-40B4-BE49-F238E27FC236}">
                <a16:creationId xmlns:a16="http://schemas.microsoft.com/office/drawing/2014/main" id="{69C8FF2F-52F7-B00C-13AB-B147D9B584BD}"/>
              </a:ext>
            </a:extLst>
          </p:cNvPr>
          <p:cNvSpPr txBox="1"/>
          <p:nvPr/>
        </p:nvSpPr>
        <p:spPr>
          <a:xfrm>
            <a:off x="386976" y="6003790"/>
            <a:ext cx="8595300" cy="738633"/>
          </a:xfrm>
          <a:prstGeom prst="rect">
            <a:avLst/>
          </a:prstGeom>
          <a:noFill/>
          <a:ln>
            <a:noFill/>
          </a:ln>
        </p:spPr>
        <p:txBody>
          <a:bodyPr spcFirstLastPara="1" wrap="square" lIns="91425" tIns="91425" rIns="91425" bIns="91425" anchor="t" anchorCtr="0">
            <a:spAutoFit/>
          </a:bodyPr>
          <a:lstStyle/>
          <a:p>
            <a:pPr latinLnBrk="1"/>
            <a:r>
              <a:rPr lang="ja-JP" altLang="en-US" sz="900" dirty="0">
                <a:solidFill>
                  <a:srgbClr val="444746"/>
                </a:solidFill>
                <a:latin typeface="Roboto"/>
                <a:cs typeface="Roboto"/>
              </a:rPr>
              <a:t>出典：日本弁理士会</a:t>
            </a:r>
            <a:r>
              <a:rPr lang="en-US" altLang="ja-JP" sz="900" dirty="0">
                <a:solidFill>
                  <a:srgbClr val="444746"/>
                </a:solidFill>
                <a:latin typeface="Roboto"/>
                <a:cs typeface="Roboto"/>
              </a:rPr>
              <a:t>.</a:t>
            </a:r>
            <a:r>
              <a:rPr lang="ja-JP" altLang="en-US" sz="900" dirty="0">
                <a:solidFill>
                  <a:srgbClr val="444746"/>
                </a:solidFill>
                <a:latin typeface="Roboto"/>
                <a:cs typeface="Roboto"/>
              </a:rPr>
              <a:t>「知的財産権とは」</a:t>
            </a:r>
            <a:r>
              <a:rPr lang="en-US" altLang="ja-JP" sz="900" dirty="0">
                <a:solidFill>
                  <a:srgbClr val="444746"/>
                </a:solidFill>
                <a:latin typeface="Roboto"/>
                <a:cs typeface="Roboto"/>
              </a:rPr>
              <a:t>.</a:t>
            </a:r>
            <a:r>
              <a:rPr lang="ja-JP" altLang="en-US" sz="900" dirty="0">
                <a:solidFill>
                  <a:srgbClr val="444746"/>
                </a:solidFill>
                <a:latin typeface="Roboto"/>
                <a:cs typeface="Roboto"/>
              </a:rPr>
              <a:t>（</a:t>
            </a:r>
            <a:r>
              <a:rPr lang="ja-JP" altLang="en-US" sz="900" dirty="0">
                <a:solidFill>
                  <a:srgbClr val="444746"/>
                </a:solidFill>
                <a:latin typeface="Roboto"/>
                <a:cs typeface="Roboto"/>
                <a:hlinkClick r:id="rId3">
                  <a:extLst>
                    <a:ext uri="{A12FA001-AC4F-418D-AE19-62706E023703}">
                      <ahyp:hlinkClr xmlns:ahyp="http://schemas.microsoft.com/office/drawing/2018/hyperlinkcolor" val="tx"/>
                    </a:ext>
                  </a:extLst>
                </a:hlinkClick>
              </a:rPr>
              <a:t>https://www.jpaa.or.jp/intellectual-property/</a:t>
            </a:r>
            <a:r>
              <a:rPr lang="ja-JP" altLang="en-US" sz="900" dirty="0">
                <a:solidFill>
                  <a:srgbClr val="444746"/>
                </a:solidFill>
                <a:latin typeface="Roboto"/>
                <a:cs typeface="Roboto"/>
              </a:rPr>
              <a:t>）</a:t>
            </a:r>
            <a:br>
              <a:rPr lang="en-US" altLang="ja-JP" sz="900" dirty="0">
                <a:solidFill>
                  <a:srgbClr val="444746"/>
                </a:solidFill>
                <a:latin typeface="Roboto"/>
                <a:cs typeface="Roboto"/>
              </a:rPr>
            </a:br>
            <a:r>
              <a:rPr lang="ja-JP" altLang="en-US" sz="900" dirty="0">
                <a:solidFill>
                  <a:srgbClr val="444746"/>
                </a:solidFill>
                <a:latin typeface="Roboto"/>
                <a:cs typeface="Roboto"/>
              </a:rPr>
              <a:t>　　　特許庁</a:t>
            </a:r>
            <a:r>
              <a:rPr lang="en-US" altLang="ja-JP" sz="900" dirty="0">
                <a:solidFill>
                  <a:srgbClr val="444746"/>
                </a:solidFill>
                <a:latin typeface="Roboto"/>
                <a:cs typeface="Roboto"/>
              </a:rPr>
              <a:t>.</a:t>
            </a:r>
            <a:r>
              <a:rPr lang="ja-JP" altLang="en-US" sz="900" dirty="0">
                <a:solidFill>
                  <a:srgbClr val="444746"/>
                </a:solidFill>
                <a:latin typeface="Roboto"/>
                <a:cs typeface="Roboto"/>
              </a:rPr>
              <a:t>「知的財産権について」</a:t>
            </a:r>
            <a:r>
              <a:rPr lang="en-US" altLang="ja-JP" sz="900" dirty="0">
                <a:solidFill>
                  <a:srgbClr val="444746"/>
                </a:solidFill>
                <a:latin typeface="Roboto"/>
                <a:cs typeface="Roboto"/>
              </a:rPr>
              <a:t>.</a:t>
            </a:r>
            <a:r>
              <a:rPr lang="ja-JP" altLang="en-US" sz="900" dirty="0">
                <a:solidFill>
                  <a:srgbClr val="444746"/>
                </a:solidFill>
                <a:latin typeface="Roboto"/>
                <a:cs typeface="Roboto"/>
              </a:rPr>
              <a:t>（</a:t>
            </a:r>
            <a:r>
              <a:rPr lang="en-US" altLang="ja-JP" sz="900" dirty="0">
                <a:solidFill>
                  <a:srgbClr val="444746"/>
                </a:solidFill>
                <a:latin typeface="Roboto"/>
                <a:cs typeface="Roboto"/>
              </a:rPr>
              <a:t>https://www.jpo.go.jp/system/patent/gaiyo/seidogaiyo/chizai02.html</a:t>
            </a:r>
            <a:r>
              <a:rPr lang="ja-JP" altLang="en-US" sz="900" dirty="0">
                <a:solidFill>
                  <a:srgbClr val="444746"/>
                </a:solidFill>
                <a:latin typeface="Roboto"/>
                <a:cs typeface="Roboto"/>
              </a:rPr>
              <a:t>）　</a:t>
            </a:r>
            <a:endParaRPr lang="en-US" altLang="ja-JP" sz="900" dirty="0">
              <a:solidFill>
                <a:srgbClr val="444746"/>
              </a:solidFill>
              <a:latin typeface="Roboto"/>
              <a:cs typeface="Roboto"/>
            </a:endParaRPr>
          </a:p>
          <a:p>
            <a:pPr latinLnBrk="1"/>
            <a:r>
              <a:rPr lang="ja-JP" altLang="en-US" sz="900" dirty="0">
                <a:solidFill>
                  <a:srgbClr val="444746"/>
                </a:solidFill>
                <a:latin typeface="Roboto"/>
                <a:cs typeface="Roboto"/>
              </a:rPr>
              <a:t>　　　</a:t>
            </a:r>
            <a:r>
              <a:rPr lang="zh-TW" altLang="en-US" sz="900" dirty="0">
                <a:solidFill>
                  <a:srgbClr val="444746"/>
                </a:solidFill>
                <a:latin typeface="Roboto"/>
                <a:cs typeface="Roboto"/>
              </a:rPr>
              <a:t>独立行政法人中小企業基盤整備機構</a:t>
            </a:r>
            <a:r>
              <a:rPr lang="en-US" altLang="zh-TW" sz="900" dirty="0">
                <a:solidFill>
                  <a:srgbClr val="444746"/>
                </a:solidFill>
                <a:latin typeface="Roboto"/>
                <a:cs typeface="Roboto"/>
              </a:rPr>
              <a:t>. </a:t>
            </a:r>
            <a:r>
              <a:rPr lang="ja-JP" altLang="en-US" sz="900" dirty="0">
                <a:solidFill>
                  <a:srgbClr val="444746"/>
                </a:solidFill>
                <a:latin typeface="Roboto"/>
                <a:cs typeface="Roboto"/>
              </a:rPr>
              <a:t>「知的資産と知的財産権（特許等）の違いを教えてください。」</a:t>
            </a:r>
            <a:r>
              <a:rPr lang="en-US" altLang="ja-JP" sz="900" dirty="0">
                <a:solidFill>
                  <a:srgbClr val="444746"/>
                </a:solidFill>
                <a:latin typeface="Roboto"/>
                <a:cs typeface="Roboto"/>
              </a:rPr>
              <a:t>.</a:t>
            </a:r>
            <a:r>
              <a:rPr lang="ja-JP" altLang="en-US" sz="900" dirty="0">
                <a:solidFill>
                  <a:srgbClr val="444746"/>
                </a:solidFill>
                <a:latin typeface="Roboto"/>
                <a:cs typeface="Roboto"/>
              </a:rPr>
              <a:t>（</a:t>
            </a:r>
            <a:r>
              <a:rPr lang="ja-JP" altLang="en-US" sz="900" dirty="0">
                <a:solidFill>
                  <a:srgbClr val="444746"/>
                </a:solidFill>
                <a:latin typeface="Roboto"/>
                <a:cs typeface="Roboto"/>
                <a:hlinkClick r:id="rId4">
                  <a:extLst>
                    <a:ext uri="{A12FA001-AC4F-418D-AE19-62706E023703}">
                      <ahyp:hlinkClr xmlns:ahyp="http://schemas.microsoft.com/office/drawing/2018/hyperlinkcolor" val="tx"/>
                    </a:ext>
                  </a:extLst>
                </a:hlinkClick>
              </a:rPr>
              <a:t>https://j-net21.smrj.go.jp/qa/org/Q1114.html</a:t>
            </a:r>
            <a:r>
              <a:rPr lang="ja-JP" altLang="en-US" sz="900" dirty="0">
                <a:solidFill>
                  <a:srgbClr val="444746"/>
                </a:solidFill>
                <a:latin typeface="Roboto"/>
                <a:cs typeface="Roboto"/>
              </a:rPr>
              <a:t>）</a:t>
            </a:r>
            <a:endParaRPr lang="en-US" altLang="ja-JP" sz="900" dirty="0">
              <a:solidFill>
                <a:srgbClr val="444746"/>
              </a:solidFill>
              <a:latin typeface="Roboto"/>
              <a:cs typeface="Roboto"/>
            </a:endParaRPr>
          </a:p>
          <a:p>
            <a:pPr latinLnBrk="1"/>
            <a:endParaRPr sz="900" dirty="0">
              <a:solidFill>
                <a:srgbClr val="444746"/>
              </a:solidFill>
              <a:latin typeface="Roboto"/>
              <a:cs typeface="Roboto"/>
            </a:endParaRPr>
          </a:p>
        </p:txBody>
      </p:sp>
      <p:sp>
        <p:nvSpPr>
          <p:cNvPr id="13" name="Google Shape;427;p35">
            <a:extLst>
              <a:ext uri="{FF2B5EF4-FFF2-40B4-BE49-F238E27FC236}">
                <a16:creationId xmlns:a16="http://schemas.microsoft.com/office/drawing/2014/main" id="{5D0E9066-9258-127B-BDF7-2191DC30306E}"/>
              </a:ext>
            </a:extLst>
          </p:cNvPr>
          <p:cNvSpPr/>
          <p:nvPr/>
        </p:nvSpPr>
        <p:spPr>
          <a:xfrm>
            <a:off x="4036042" y="4507113"/>
            <a:ext cx="4439138" cy="805777"/>
          </a:xfrm>
          <a:prstGeom prst="roundRect">
            <a:avLst>
              <a:gd name="adj" fmla="val 12218"/>
            </a:avLst>
          </a:prstGeom>
          <a:noFill/>
          <a:ln w="19050" cap="flat" cmpd="sng">
            <a:solidFill>
              <a:srgbClr val="5958FF"/>
            </a:solidFill>
            <a:prstDash val="dash"/>
            <a:round/>
            <a:headEnd type="none" w="sm" len="sm"/>
            <a:tailEnd type="none" w="sm" len="sm"/>
          </a:ln>
        </p:spPr>
        <p:txBody>
          <a:bodyPr spcFirstLastPara="1" wrap="square" lIns="91425" tIns="91425" rIns="91425" bIns="91425" anchor="ctr" anchorCtr="0">
            <a:noAutofit/>
          </a:bodyPr>
          <a:lstStyle/>
          <a:p>
            <a:r>
              <a:rPr lang="ja-JP" altLang="en-US" sz="1800" b="1">
                <a:latin typeface="+mj-ea"/>
                <a:ea typeface="+mj-ea"/>
                <a:cs typeface="Noto Sans"/>
                <a:sym typeface="Noto Sans"/>
              </a:rPr>
              <a:t>知的財産の中には、</a:t>
            </a:r>
            <a:r>
              <a:rPr lang="ja-JP" altLang="en-US" sz="1800" b="1">
                <a:solidFill>
                  <a:srgbClr val="FF486A"/>
                </a:solidFill>
                <a:latin typeface="+mj-ea"/>
                <a:ea typeface="+mj-ea"/>
                <a:cs typeface="Noto Sans"/>
                <a:sym typeface="Noto Sans"/>
              </a:rPr>
              <a:t>知的財産権</a:t>
            </a:r>
            <a:r>
              <a:rPr lang="ja-JP" altLang="en-US" sz="1800" b="1">
                <a:latin typeface="+mj-ea"/>
                <a:ea typeface="+mj-ea"/>
                <a:cs typeface="Noto Sans"/>
                <a:sym typeface="Noto Sans"/>
              </a:rPr>
              <a:t>によって</a:t>
            </a:r>
            <a:r>
              <a:rPr lang="ja-JP" altLang="en-US" sz="1800" b="1">
                <a:solidFill>
                  <a:srgbClr val="FF486A"/>
                </a:solidFill>
                <a:latin typeface="+mj-ea"/>
                <a:ea typeface="+mj-ea"/>
                <a:cs typeface="Noto Sans"/>
                <a:sym typeface="Noto Sans"/>
              </a:rPr>
              <a:t>法律上保護される</a:t>
            </a:r>
            <a:r>
              <a:rPr lang="ja-JP" altLang="en-US" sz="1800" b="1">
                <a:latin typeface="+mj-ea"/>
                <a:ea typeface="+mj-ea"/>
                <a:cs typeface="Noto Sans"/>
                <a:sym typeface="Noto Sans"/>
              </a:rPr>
              <a:t>ものがある</a:t>
            </a:r>
            <a:endParaRPr kumimoji="1" lang="ja-JP" altLang="en-US" sz="1800">
              <a:latin typeface="+mj-ea"/>
              <a:ea typeface="+mj-ea"/>
            </a:endParaRPr>
          </a:p>
        </p:txBody>
      </p:sp>
      <p:pic>
        <p:nvPicPr>
          <p:cNvPr id="10" name="図 9">
            <a:extLst>
              <a:ext uri="{FF2B5EF4-FFF2-40B4-BE49-F238E27FC236}">
                <a16:creationId xmlns:a16="http://schemas.microsoft.com/office/drawing/2014/main" id="{C1573C49-C761-9A5C-91F2-676DD3793962}"/>
              </a:ext>
            </a:extLst>
          </p:cNvPr>
          <p:cNvPicPr>
            <a:picLocks noChangeAspect="1"/>
          </p:cNvPicPr>
          <p:nvPr/>
        </p:nvPicPr>
        <p:blipFill>
          <a:blip r:embed="rId5"/>
          <a:stretch>
            <a:fillRect/>
          </a:stretch>
        </p:blipFill>
        <p:spPr>
          <a:xfrm>
            <a:off x="776087" y="3709168"/>
            <a:ext cx="2855977" cy="2293620"/>
          </a:xfrm>
          <a:prstGeom prst="rect">
            <a:avLst/>
          </a:prstGeom>
        </p:spPr>
      </p:pic>
    </p:spTree>
    <p:extLst>
      <p:ext uri="{BB962C8B-B14F-4D97-AF65-F5344CB8AC3E}">
        <p14:creationId xmlns:p14="http://schemas.microsoft.com/office/powerpoint/2010/main" val="78535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38927CAB-1717-716B-5418-B991DA7F3002}"/>
            </a:ext>
          </a:extLst>
        </p:cNvPr>
        <p:cNvGrpSpPr/>
        <p:nvPr/>
      </p:nvGrpSpPr>
      <p:grpSpPr>
        <a:xfrm>
          <a:off x="0" y="0"/>
          <a:ext cx="0" cy="0"/>
          <a:chOff x="0" y="0"/>
          <a:chExt cx="0" cy="0"/>
        </a:xfrm>
      </p:grpSpPr>
      <p:sp>
        <p:nvSpPr>
          <p:cNvPr id="194" name="Google Shape;194;p21">
            <a:extLst>
              <a:ext uri="{FF2B5EF4-FFF2-40B4-BE49-F238E27FC236}">
                <a16:creationId xmlns:a16="http://schemas.microsoft.com/office/drawing/2014/main" id="{03DF0EF0-0D4F-E581-6838-DCA79F521B76}"/>
              </a:ext>
            </a:extLst>
          </p:cNvPr>
          <p:cNvSpPr txBox="1"/>
          <p:nvPr/>
        </p:nvSpPr>
        <p:spPr>
          <a:xfrm>
            <a:off x="386978" y="267945"/>
            <a:ext cx="6343006"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1. </a:t>
            </a:r>
            <a:r>
              <a:rPr lang="ja-JP" altLang="en-US" sz="1800" b="1">
                <a:solidFill>
                  <a:srgbClr val="262626"/>
                </a:solidFill>
                <a:latin typeface="+mj-ea"/>
                <a:ea typeface="+mj-ea"/>
                <a:cs typeface="Noto Sans"/>
                <a:sym typeface="Noto Sans"/>
              </a:rPr>
              <a:t>「完璧なアイデア」より「最初の一歩」</a:t>
            </a:r>
          </a:p>
        </p:txBody>
      </p:sp>
      <p:sp>
        <p:nvSpPr>
          <p:cNvPr id="195" name="Google Shape;195;p21">
            <a:extLst>
              <a:ext uri="{FF2B5EF4-FFF2-40B4-BE49-F238E27FC236}">
                <a16:creationId xmlns:a16="http://schemas.microsoft.com/office/drawing/2014/main" id="{D49F63E0-44F3-C0DD-3C6F-2288B39CF5C2}"/>
              </a:ext>
            </a:extLst>
          </p:cNvPr>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196" name="Google Shape;196;p21">
            <a:extLst>
              <a:ext uri="{FF2B5EF4-FFF2-40B4-BE49-F238E27FC236}">
                <a16:creationId xmlns:a16="http://schemas.microsoft.com/office/drawing/2014/main" id="{96BD06F7-4CE5-B681-85E9-57405B2E516F}"/>
              </a:ext>
            </a:extLst>
          </p:cNvPr>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11</a:t>
            </a:fld>
            <a:endParaRPr lang="ja-JP" altLang="en-US"/>
          </a:p>
        </p:txBody>
      </p:sp>
      <p:sp>
        <p:nvSpPr>
          <p:cNvPr id="197" name="Google Shape;197;p21">
            <a:extLst>
              <a:ext uri="{FF2B5EF4-FFF2-40B4-BE49-F238E27FC236}">
                <a16:creationId xmlns:a16="http://schemas.microsoft.com/office/drawing/2014/main" id="{5A9CF57D-E089-B56B-7DED-D23E3E725BEA}"/>
              </a:ext>
            </a:extLst>
          </p:cNvPr>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198" name="Google Shape;198;p21">
            <a:extLst>
              <a:ext uri="{FF2B5EF4-FFF2-40B4-BE49-F238E27FC236}">
                <a16:creationId xmlns:a16="http://schemas.microsoft.com/office/drawing/2014/main" id="{FE714B36-6333-0F2A-CC0C-0636459B087A}"/>
              </a:ext>
            </a:extLst>
          </p:cNvPr>
          <p:cNvSpPr txBox="1"/>
          <p:nvPr/>
        </p:nvSpPr>
        <p:spPr>
          <a:xfrm>
            <a:off x="360853" y="993999"/>
            <a:ext cx="8389957"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2000" b="1">
                <a:solidFill>
                  <a:srgbClr val="5958FF"/>
                </a:solidFill>
                <a:latin typeface="+mj-ea"/>
                <a:ea typeface="+mj-ea"/>
                <a:cs typeface="Noto Sans"/>
                <a:sym typeface="Noto Sans"/>
              </a:rPr>
              <a:t>知的財産権の一部紹介</a:t>
            </a:r>
            <a:endParaRPr lang="en-US" altLang="ja-JP" sz="2000" b="1">
              <a:solidFill>
                <a:srgbClr val="5958FF"/>
              </a:solidFill>
              <a:latin typeface="+mj-ea"/>
              <a:ea typeface="+mj-ea"/>
              <a:cs typeface="Noto Sans"/>
              <a:sym typeface="Noto Sans"/>
            </a:endParaRPr>
          </a:p>
        </p:txBody>
      </p:sp>
      <p:sp>
        <p:nvSpPr>
          <p:cNvPr id="199" name="Google Shape;199;p21">
            <a:extLst>
              <a:ext uri="{FF2B5EF4-FFF2-40B4-BE49-F238E27FC236}">
                <a16:creationId xmlns:a16="http://schemas.microsoft.com/office/drawing/2014/main" id="{CF52C7EB-CF78-5876-697E-851C5E8BF943}"/>
              </a:ext>
            </a:extLst>
          </p:cNvPr>
          <p:cNvSpPr txBox="1"/>
          <p:nvPr/>
        </p:nvSpPr>
        <p:spPr>
          <a:xfrm>
            <a:off x="386979" y="1743635"/>
            <a:ext cx="8088205" cy="2585283"/>
          </a:xfrm>
          <a:prstGeom prst="rect">
            <a:avLst/>
          </a:prstGeom>
          <a:noFill/>
          <a:ln>
            <a:noFill/>
          </a:ln>
        </p:spPr>
        <p:txBody>
          <a:bodyPr spcFirstLastPara="1" wrap="square" lIns="91425" tIns="45700" rIns="91425" bIns="45700" anchor="t" anchorCtr="0">
            <a:spAutoFit/>
          </a:bodyPr>
          <a:lstStyle/>
          <a:p>
            <a:pPr marL="457197" indent="-330199">
              <a:buClr>
                <a:srgbClr val="595959"/>
              </a:buClr>
              <a:buSzPts val="1600"/>
              <a:buFont typeface="Noto Sans"/>
              <a:buChar char="●"/>
            </a:pPr>
            <a:r>
              <a:rPr lang="ja-JP" altLang="en-US" sz="1800" b="1">
                <a:solidFill>
                  <a:srgbClr val="FF486A"/>
                </a:solidFill>
                <a:latin typeface="+mj-ea"/>
                <a:ea typeface="+mj-ea"/>
                <a:cs typeface="Noto Sans"/>
                <a:sym typeface="Noto Sans"/>
              </a:rPr>
              <a:t>特許権</a:t>
            </a:r>
            <a:r>
              <a:rPr lang="ja-JP" altLang="en-US" sz="1800" b="1">
                <a:latin typeface="+mj-ea"/>
                <a:ea typeface="+mj-ea"/>
                <a:cs typeface="Noto Sans"/>
                <a:sym typeface="Noto Sans"/>
              </a:rPr>
              <a:t>・・・</a:t>
            </a:r>
            <a:br>
              <a:rPr lang="en-US" altLang="ja-JP" sz="1800" b="1">
                <a:latin typeface="+mj-ea"/>
                <a:ea typeface="+mj-ea"/>
                <a:cs typeface="Noto Sans"/>
                <a:sym typeface="Noto Sans"/>
              </a:rPr>
            </a:br>
            <a:r>
              <a:rPr lang="ja-JP" altLang="en-US" sz="1800" b="1">
                <a:latin typeface="+mj-ea"/>
                <a:ea typeface="+mj-ea"/>
                <a:cs typeface="Noto Sans"/>
              </a:rPr>
              <a:t>発明と呼ばれる比較的程度の高い新しい技術的アイデア（発明）を保護</a:t>
            </a:r>
            <a:endParaRPr lang="en-US" altLang="ja-JP" sz="1800" b="1">
              <a:latin typeface="+mj-ea"/>
              <a:ea typeface="+mj-ea"/>
              <a:cs typeface="Noto Sans"/>
            </a:endParaRPr>
          </a:p>
          <a:p>
            <a:pPr marL="127000">
              <a:buClr>
                <a:srgbClr val="595959"/>
              </a:buClr>
              <a:buSzPts val="1600"/>
            </a:pPr>
            <a:endParaRPr lang="en-US" altLang="ja-JP" sz="1800" b="1">
              <a:solidFill>
                <a:srgbClr val="595959"/>
              </a:solidFill>
              <a:latin typeface="+mj-ea"/>
              <a:ea typeface="+mj-ea"/>
              <a:cs typeface="Noto Sans"/>
            </a:endParaRPr>
          </a:p>
          <a:p>
            <a:pPr marL="457197" indent="-330199">
              <a:buClr>
                <a:srgbClr val="595959"/>
              </a:buClr>
              <a:buSzPts val="1600"/>
              <a:buFont typeface="Noto Sans"/>
              <a:buChar char="●"/>
            </a:pPr>
            <a:r>
              <a:rPr lang="ja-JP" altLang="en-US" sz="1800" b="1">
                <a:solidFill>
                  <a:srgbClr val="FF486A"/>
                </a:solidFill>
                <a:latin typeface="+mj-ea"/>
                <a:ea typeface="+mj-ea"/>
                <a:cs typeface="Noto Sans"/>
                <a:sym typeface="Noto Sans"/>
              </a:rPr>
              <a:t>商標権</a:t>
            </a:r>
            <a:r>
              <a:rPr lang="ja-JP" altLang="en-US" sz="1800" b="1">
                <a:latin typeface="+mj-ea"/>
                <a:ea typeface="+mj-ea"/>
                <a:cs typeface="Noto Sans"/>
                <a:sym typeface="Noto Sans"/>
              </a:rPr>
              <a:t>・・・</a:t>
            </a:r>
            <a:br>
              <a:rPr lang="en-US" altLang="ja-JP" sz="1800" b="1">
                <a:latin typeface="+mj-ea"/>
                <a:ea typeface="+mj-ea"/>
                <a:cs typeface="Noto Sans"/>
                <a:sym typeface="Noto Sans"/>
              </a:rPr>
            </a:br>
            <a:r>
              <a:rPr lang="ja-JP" altLang="en-US" sz="1800" b="1">
                <a:latin typeface="+mj-ea"/>
                <a:ea typeface="+mj-ea"/>
                <a:cs typeface="Noto Sans"/>
              </a:rPr>
              <a:t>自分が取り扱う商品やサービスと、</a:t>
            </a:r>
            <a:r>
              <a:rPr lang="ja-JP" altLang="ja-JP" sz="1800" b="1">
                <a:latin typeface="+mj-ea"/>
                <a:ea typeface="+mj-ea"/>
                <a:cs typeface="Noto Sans"/>
              </a:rPr>
              <a:t>他人が取り扱う商品やサービスとを区別するための文字やマーク等（商標）を保護</a:t>
            </a:r>
            <a:endParaRPr lang="en-US" altLang="ja-JP" sz="1800" b="1">
              <a:latin typeface="+mj-ea"/>
              <a:ea typeface="+mj-ea"/>
              <a:cs typeface="Noto Sans"/>
              <a:sym typeface="Noto Sans"/>
            </a:endParaRPr>
          </a:p>
          <a:p>
            <a:pPr marL="127000">
              <a:buClr>
                <a:srgbClr val="595959"/>
              </a:buClr>
              <a:buSzPts val="1600"/>
            </a:pPr>
            <a:endParaRPr lang="en-US" altLang="ja-JP" sz="1800" b="1">
              <a:solidFill>
                <a:srgbClr val="FF486A"/>
              </a:solidFill>
              <a:latin typeface="+mj-ea"/>
              <a:ea typeface="+mj-ea"/>
              <a:cs typeface="Noto Sans"/>
              <a:sym typeface="Noto Sans"/>
            </a:endParaRPr>
          </a:p>
          <a:p>
            <a:pPr marL="457197" indent="-330199">
              <a:buClr>
                <a:srgbClr val="595959"/>
              </a:buClr>
              <a:buSzPts val="1600"/>
              <a:buFont typeface="Noto Sans"/>
              <a:buChar char="●"/>
            </a:pPr>
            <a:r>
              <a:rPr lang="ja-JP" altLang="en-US" sz="1800" b="1">
                <a:solidFill>
                  <a:srgbClr val="FF486A"/>
                </a:solidFill>
                <a:latin typeface="+mj-ea"/>
                <a:ea typeface="+mj-ea"/>
                <a:cs typeface="Noto Sans"/>
                <a:sym typeface="Noto Sans"/>
              </a:rPr>
              <a:t>意匠権</a:t>
            </a:r>
            <a:r>
              <a:rPr lang="ja-JP" altLang="en-US" sz="1800" b="1">
                <a:latin typeface="+mj-ea"/>
                <a:ea typeface="+mj-ea"/>
                <a:cs typeface="Noto Sans"/>
                <a:sym typeface="Noto Sans"/>
              </a:rPr>
              <a:t>・・・</a:t>
            </a:r>
            <a:br>
              <a:rPr lang="en-US" altLang="ja-JP" sz="1800" b="1">
                <a:latin typeface="+mj-ea"/>
                <a:ea typeface="+mj-ea"/>
                <a:cs typeface="Noto Sans"/>
                <a:sym typeface="Noto Sans"/>
              </a:rPr>
            </a:br>
            <a:r>
              <a:rPr lang="ja-JP" altLang="en-US" sz="1800" b="1">
                <a:latin typeface="+mj-ea"/>
                <a:ea typeface="+mj-ea"/>
                <a:cs typeface="Noto Sans"/>
              </a:rPr>
              <a:t>物や建築物、画像のデザイン（意匠）を保護</a:t>
            </a:r>
            <a:endParaRPr lang="en-US" altLang="ja-JP" sz="1800" b="1">
              <a:latin typeface="+mj-ea"/>
              <a:ea typeface="+mj-ea"/>
              <a:cs typeface="Noto Sans"/>
              <a:sym typeface="Noto Sans"/>
            </a:endParaRPr>
          </a:p>
        </p:txBody>
      </p:sp>
      <p:sp>
        <p:nvSpPr>
          <p:cNvPr id="200" name="Google Shape;200;p21">
            <a:extLst>
              <a:ext uri="{FF2B5EF4-FFF2-40B4-BE49-F238E27FC236}">
                <a16:creationId xmlns:a16="http://schemas.microsoft.com/office/drawing/2014/main" id="{53CB0F4E-7780-3C0B-E212-33F062503D72}"/>
              </a:ext>
            </a:extLst>
          </p:cNvPr>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chemeClr val="lt1"/>
              </a:solidFill>
              <a:latin typeface="+mj-ea"/>
              <a:ea typeface="+mj-ea"/>
              <a:cs typeface="Arial"/>
              <a:sym typeface="Arial"/>
            </a:endParaRPr>
          </a:p>
        </p:txBody>
      </p:sp>
      <p:sp>
        <p:nvSpPr>
          <p:cNvPr id="3" name="Google Shape;452;p36">
            <a:extLst>
              <a:ext uri="{FF2B5EF4-FFF2-40B4-BE49-F238E27FC236}">
                <a16:creationId xmlns:a16="http://schemas.microsoft.com/office/drawing/2014/main" id="{3F93D20E-DE9E-C533-6099-37DD563AC141}"/>
              </a:ext>
            </a:extLst>
          </p:cNvPr>
          <p:cNvSpPr txBox="1"/>
          <p:nvPr/>
        </p:nvSpPr>
        <p:spPr>
          <a:xfrm>
            <a:off x="386976" y="6232120"/>
            <a:ext cx="8595300" cy="334676"/>
          </a:xfrm>
          <a:prstGeom prst="rect">
            <a:avLst/>
          </a:prstGeom>
          <a:noFill/>
          <a:ln>
            <a:noFill/>
          </a:ln>
        </p:spPr>
        <p:txBody>
          <a:bodyPr spcFirstLastPara="1" wrap="square" lIns="91425" tIns="91425" rIns="91425" bIns="91425" anchor="t" anchorCtr="0">
            <a:spAutoFit/>
          </a:bodyPr>
          <a:lstStyle/>
          <a:p>
            <a:pPr latinLnBrk="1"/>
            <a:r>
              <a:rPr lang="ja-JP" altLang="en-US" sz="900" dirty="0">
                <a:solidFill>
                  <a:srgbClr val="444746"/>
                </a:solidFill>
                <a:latin typeface="Roboto"/>
                <a:cs typeface="Roboto"/>
              </a:rPr>
              <a:t>出典：日本弁理士会</a:t>
            </a:r>
            <a:r>
              <a:rPr lang="en-US" altLang="ja-JP" sz="900" dirty="0">
                <a:solidFill>
                  <a:srgbClr val="444746"/>
                </a:solidFill>
                <a:latin typeface="Roboto"/>
                <a:cs typeface="Roboto"/>
              </a:rPr>
              <a:t>.</a:t>
            </a:r>
            <a:r>
              <a:rPr lang="ja-JP" altLang="en-US" sz="900" dirty="0">
                <a:solidFill>
                  <a:srgbClr val="444746"/>
                </a:solidFill>
                <a:latin typeface="Roboto"/>
                <a:cs typeface="Roboto"/>
              </a:rPr>
              <a:t>「知的財産権とは」</a:t>
            </a:r>
            <a:r>
              <a:rPr lang="en-US" altLang="ja-JP" sz="900" dirty="0">
                <a:solidFill>
                  <a:srgbClr val="444746"/>
                </a:solidFill>
                <a:latin typeface="Roboto"/>
                <a:cs typeface="Roboto"/>
              </a:rPr>
              <a:t>.</a:t>
            </a:r>
            <a:r>
              <a:rPr lang="ja-JP" altLang="en-US" sz="900" dirty="0">
                <a:solidFill>
                  <a:srgbClr val="444746"/>
                </a:solidFill>
                <a:latin typeface="Roboto"/>
                <a:cs typeface="Roboto"/>
              </a:rPr>
              <a:t>（</a:t>
            </a:r>
            <a:r>
              <a:rPr lang="ja-JP" altLang="en-US" sz="900" dirty="0">
                <a:solidFill>
                  <a:srgbClr val="444746"/>
                </a:solidFill>
                <a:latin typeface="Roboto"/>
                <a:cs typeface="Roboto"/>
                <a:hlinkClick r:id="rId3">
                  <a:extLst>
                    <a:ext uri="{A12FA001-AC4F-418D-AE19-62706E023703}">
                      <ahyp:hlinkClr xmlns:ahyp="http://schemas.microsoft.com/office/drawing/2018/hyperlinkcolor" val="tx"/>
                    </a:ext>
                  </a:extLst>
                </a:hlinkClick>
              </a:rPr>
              <a:t>https://www.jpaa.or.jp/intellectual-property/</a:t>
            </a:r>
            <a:r>
              <a:rPr lang="ja-JP" altLang="en-US" sz="900" dirty="0">
                <a:solidFill>
                  <a:srgbClr val="444746"/>
                </a:solidFill>
                <a:latin typeface="Roboto"/>
                <a:cs typeface="Roboto"/>
              </a:rPr>
              <a:t>）</a:t>
            </a:r>
            <a:endParaRPr sz="900" dirty="0">
              <a:solidFill>
                <a:srgbClr val="444746"/>
              </a:solidFill>
              <a:latin typeface="Roboto"/>
              <a:cs typeface="Roboto"/>
            </a:endParaRPr>
          </a:p>
        </p:txBody>
      </p:sp>
    </p:spTree>
    <p:extLst>
      <p:ext uri="{BB962C8B-B14F-4D97-AF65-F5344CB8AC3E}">
        <p14:creationId xmlns:p14="http://schemas.microsoft.com/office/powerpoint/2010/main" val="3841116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1E443858-DA46-073D-A9BC-E9003566BE07}"/>
            </a:ext>
          </a:extLst>
        </p:cNvPr>
        <p:cNvGrpSpPr/>
        <p:nvPr/>
      </p:nvGrpSpPr>
      <p:grpSpPr>
        <a:xfrm>
          <a:off x="0" y="0"/>
          <a:ext cx="0" cy="0"/>
          <a:chOff x="0" y="0"/>
          <a:chExt cx="0" cy="0"/>
        </a:xfrm>
      </p:grpSpPr>
      <p:sp>
        <p:nvSpPr>
          <p:cNvPr id="220" name="Google Shape;220;p23">
            <a:extLst>
              <a:ext uri="{FF2B5EF4-FFF2-40B4-BE49-F238E27FC236}">
                <a16:creationId xmlns:a16="http://schemas.microsoft.com/office/drawing/2014/main" id="{7B70E18D-3BD0-6B5C-EA94-6B19D4E6D216}"/>
              </a:ext>
            </a:extLst>
          </p:cNvPr>
          <p:cNvSpPr txBox="1"/>
          <p:nvPr/>
        </p:nvSpPr>
        <p:spPr>
          <a:xfrm>
            <a:off x="386979" y="267945"/>
            <a:ext cx="6178414"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1. </a:t>
            </a:r>
            <a:r>
              <a:rPr lang="ja-JP" altLang="en-US" sz="1800" b="1">
                <a:solidFill>
                  <a:srgbClr val="262626"/>
                </a:solidFill>
                <a:latin typeface="+mj-ea"/>
                <a:ea typeface="+mj-ea"/>
                <a:cs typeface="Noto Sans"/>
                <a:sym typeface="Noto Sans"/>
              </a:rPr>
              <a:t>「完璧なアイデア」より「最初の一歩」</a:t>
            </a:r>
          </a:p>
        </p:txBody>
      </p:sp>
      <p:sp>
        <p:nvSpPr>
          <p:cNvPr id="221" name="Google Shape;221;p23">
            <a:extLst>
              <a:ext uri="{FF2B5EF4-FFF2-40B4-BE49-F238E27FC236}">
                <a16:creationId xmlns:a16="http://schemas.microsoft.com/office/drawing/2014/main" id="{CC873F23-40B2-5CAC-7FF2-B770A82AD9E8}"/>
              </a:ext>
            </a:extLst>
          </p:cNvPr>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222" name="Google Shape;222;p23">
            <a:extLst>
              <a:ext uri="{FF2B5EF4-FFF2-40B4-BE49-F238E27FC236}">
                <a16:creationId xmlns:a16="http://schemas.microsoft.com/office/drawing/2014/main" id="{1BA1EC00-621D-1D4D-8E57-17397B713240}"/>
              </a:ext>
            </a:extLst>
          </p:cNvPr>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12</a:t>
            </a:fld>
            <a:endParaRPr lang="ja-JP" altLang="en-US"/>
          </a:p>
        </p:txBody>
      </p:sp>
      <p:sp>
        <p:nvSpPr>
          <p:cNvPr id="223" name="Google Shape;223;p23">
            <a:extLst>
              <a:ext uri="{FF2B5EF4-FFF2-40B4-BE49-F238E27FC236}">
                <a16:creationId xmlns:a16="http://schemas.microsoft.com/office/drawing/2014/main" id="{66534453-43D6-E89F-0C8F-79F81B0881FB}"/>
              </a:ext>
            </a:extLst>
          </p:cNvPr>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224" name="Google Shape;224;p23">
            <a:extLst>
              <a:ext uri="{FF2B5EF4-FFF2-40B4-BE49-F238E27FC236}">
                <a16:creationId xmlns:a16="http://schemas.microsoft.com/office/drawing/2014/main" id="{FE97600A-2B58-FBDF-D898-E28793E081F6}"/>
              </a:ext>
            </a:extLst>
          </p:cNvPr>
          <p:cNvSpPr txBox="1"/>
          <p:nvPr/>
        </p:nvSpPr>
        <p:spPr>
          <a:xfrm>
            <a:off x="360851" y="993999"/>
            <a:ext cx="7422600"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2000" b="1">
                <a:solidFill>
                  <a:srgbClr val="5958FF"/>
                </a:solidFill>
                <a:latin typeface="+mj-ea"/>
                <a:ea typeface="+mj-ea"/>
                <a:cs typeface="Noto Sans"/>
                <a:sym typeface="Noto Sans"/>
              </a:rPr>
              <a:t>1</a:t>
            </a:r>
            <a:r>
              <a:rPr lang="ja-JP" altLang="en-US" sz="2000" b="1">
                <a:solidFill>
                  <a:srgbClr val="5958FF"/>
                </a:solidFill>
                <a:latin typeface="+mj-ea"/>
                <a:ea typeface="+mj-ea"/>
                <a:cs typeface="Noto Sans"/>
                <a:sym typeface="Noto Sans"/>
              </a:rPr>
              <a:t>分間で、身近にある発明について考えてみよう</a:t>
            </a:r>
          </a:p>
        </p:txBody>
      </p:sp>
      <p:sp>
        <p:nvSpPr>
          <p:cNvPr id="225" name="Google Shape;225;p23">
            <a:extLst>
              <a:ext uri="{FF2B5EF4-FFF2-40B4-BE49-F238E27FC236}">
                <a16:creationId xmlns:a16="http://schemas.microsoft.com/office/drawing/2014/main" id="{E3B2BB5D-4D0D-D818-1E88-D33A0ED77018}"/>
              </a:ext>
            </a:extLst>
          </p:cNvPr>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pic>
        <p:nvPicPr>
          <p:cNvPr id="226" name="Google Shape;226;p23" title="buresuto.png">
            <a:extLst>
              <a:ext uri="{FF2B5EF4-FFF2-40B4-BE49-F238E27FC236}">
                <a16:creationId xmlns:a16="http://schemas.microsoft.com/office/drawing/2014/main" id="{37D7A666-C488-4D1B-C3F9-DE2A68B3BD1D}"/>
              </a:ext>
            </a:extLst>
          </p:cNvPr>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6567299" y="3602619"/>
            <a:ext cx="2469450" cy="2469450"/>
          </a:xfrm>
          <a:prstGeom prst="rect">
            <a:avLst/>
          </a:prstGeom>
          <a:noFill/>
          <a:ln>
            <a:noFill/>
          </a:ln>
        </p:spPr>
      </p:pic>
      <p:pic>
        <p:nvPicPr>
          <p:cNvPr id="1026" name="Picture 2" descr="キッコーマン いつでも新鮮 しぼりたて生しょうゆ | キッコーマン株式会社">
            <a:extLst>
              <a:ext uri="{FF2B5EF4-FFF2-40B4-BE49-F238E27FC236}">
                <a16:creationId xmlns:a16="http://schemas.microsoft.com/office/drawing/2014/main" id="{108A30D7-50A9-BE5E-589B-770F10A60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073" y="2041780"/>
            <a:ext cx="3067270" cy="4381814"/>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42;p29">
            <a:extLst>
              <a:ext uri="{FF2B5EF4-FFF2-40B4-BE49-F238E27FC236}">
                <a16:creationId xmlns:a16="http://schemas.microsoft.com/office/drawing/2014/main" id="{8C7BD681-371F-A72F-84CB-E48816F48F27}"/>
              </a:ext>
            </a:extLst>
          </p:cNvPr>
          <p:cNvSpPr txBox="1"/>
          <p:nvPr/>
        </p:nvSpPr>
        <p:spPr>
          <a:xfrm>
            <a:off x="360849" y="1778895"/>
            <a:ext cx="74226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ja-JP" altLang="en-US" sz="1800" b="1">
                <a:latin typeface="+mj-ea"/>
                <a:ea typeface="+mj-ea"/>
                <a:cs typeface="Noto Sans"/>
                <a:sym typeface="Noto Sans"/>
              </a:rPr>
              <a:t>この製品の何が発明でしょうか？</a:t>
            </a:r>
          </a:p>
        </p:txBody>
      </p:sp>
      <p:sp>
        <p:nvSpPr>
          <p:cNvPr id="2" name="Google Shape;452;p36">
            <a:extLst>
              <a:ext uri="{FF2B5EF4-FFF2-40B4-BE49-F238E27FC236}">
                <a16:creationId xmlns:a16="http://schemas.microsoft.com/office/drawing/2014/main" id="{7507AF85-4EEC-5B4F-5847-E37B5987512E}"/>
              </a:ext>
            </a:extLst>
          </p:cNvPr>
          <p:cNvSpPr txBox="1"/>
          <p:nvPr/>
        </p:nvSpPr>
        <p:spPr>
          <a:xfrm>
            <a:off x="386976" y="6208992"/>
            <a:ext cx="8595300" cy="334676"/>
          </a:xfrm>
          <a:prstGeom prst="rect">
            <a:avLst/>
          </a:prstGeom>
          <a:noFill/>
          <a:ln>
            <a:noFill/>
          </a:ln>
        </p:spPr>
        <p:txBody>
          <a:bodyPr spcFirstLastPara="1" wrap="square" lIns="91425" tIns="91425" rIns="91425" bIns="91425" anchor="t" anchorCtr="0">
            <a:spAutoFit/>
          </a:bodyPr>
          <a:lstStyle/>
          <a:p>
            <a:pPr lvl="0"/>
            <a:r>
              <a:rPr lang="ja-JP" altLang="en-US" sz="900" dirty="0">
                <a:solidFill>
                  <a:srgbClr val="444746"/>
                </a:solidFill>
                <a:latin typeface="Roboto"/>
                <a:cs typeface="Roboto"/>
              </a:rPr>
              <a:t>出典：キッコーマン株式会社公式</a:t>
            </a:r>
            <a:r>
              <a:rPr lang="en-US" altLang="ja-JP" sz="900" dirty="0">
                <a:solidFill>
                  <a:srgbClr val="444746"/>
                </a:solidFill>
                <a:latin typeface="Roboto"/>
                <a:cs typeface="Roboto"/>
              </a:rPr>
              <a:t>HP</a:t>
            </a:r>
            <a:r>
              <a:rPr lang="ja-JP" altLang="en-US" sz="900" dirty="0">
                <a:solidFill>
                  <a:srgbClr val="444746"/>
                </a:solidFill>
                <a:latin typeface="Roboto"/>
                <a:cs typeface="Roboto"/>
              </a:rPr>
              <a:t>を基に特許庁が作成</a:t>
            </a:r>
            <a:r>
              <a:rPr lang="en-US" altLang="ja-JP" sz="900" dirty="0">
                <a:solidFill>
                  <a:srgbClr val="444746"/>
                </a:solidFill>
                <a:latin typeface="Roboto"/>
                <a:cs typeface="Roboto"/>
              </a:rPr>
              <a:t>.</a:t>
            </a:r>
            <a:r>
              <a:rPr lang="ja-JP" altLang="en-US" sz="900" dirty="0">
                <a:solidFill>
                  <a:srgbClr val="444746"/>
                </a:solidFill>
                <a:latin typeface="Roboto"/>
                <a:cs typeface="Roboto"/>
              </a:rPr>
              <a:t>（</a:t>
            </a:r>
            <a:r>
              <a:rPr lang="en-US" altLang="ja-JP" sz="900" dirty="0">
                <a:solidFill>
                  <a:srgbClr val="444746"/>
                </a:solidFill>
                <a:latin typeface="Roboto"/>
                <a:cs typeface="Roboto"/>
              </a:rPr>
              <a:t>https://www.kikkoman.co.jp/kikkoman/shinsen/</a:t>
            </a:r>
            <a:r>
              <a:rPr lang="ja-JP" altLang="en-US" sz="900" dirty="0">
                <a:solidFill>
                  <a:srgbClr val="444746"/>
                </a:solidFill>
                <a:latin typeface="Roboto"/>
                <a:cs typeface="Roboto"/>
              </a:rPr>
              <a:t>）</a:t>
            </a:r>
            <a:endParaRPr sz="900" dirty="0">
              <a:solidFill>
                <a:srgbClr val="444746"/>
              </a:solidFill>
              <a:latin typeface="Roboto"/>
              <a:cs typeface="Roboto"/>
            </a:endParaRPr>
          </a:p>
        </p:txBody>
      </p:sp>
    </p:spTree>
    <p:extLst>
      <p:ext uri="{BB962C8B-B14F-4D97-AF65-F5344CB8AC3E}">
        <p14:creationId xmlns:p14="http://schemas.microsoft.com/office/powerpoint/2010/main" val="246994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F75DA900-66E9-D850-E816-F37A821629C0}"/>
            </a:ext>
          </a:extLst>
        </p:cNvPr>
        <p:cNvGrpSpPr/>
        <p:nvPr/>
      </p:nvGrpSpPr>
      <p:grpSpPr>
        <a:xfrm>
          <a:off x="0" y="0"/>
          <a:ext cx="0" cy="0"/>
          <a:chOff x="0" y="0"/>
          <a:chExt cx="0" cy="0"/>
        </a:xfrm>
      </p:grpSpPr>
      <p:pic>
        <p:nvPicPr>
          <p:cNvPr id="30" name="図 29">
            <a:extLst>
              <a:ext uri="{FF2B5EF4-FFF2-40B4-BE49-F238E27FC236}">
                <a16:creationId xmlns:a16="http://schemas.microsoft.com/office/drawing/2014/main" id="{35C31DCF-83EE-40FF-0A0F-61706185186F}"/>
              </a:ext>
            </a:extLst>
          </p:cNvPr>
          <p:cNvPicPr>
            <a:picLocks noChangeAspect="1"/>
          </p:cNvPicPr>
          <p:nvPr/>
        </p:nvPicPr>
        <p:blipFill>
          <a:blip r:embed="rId3"/>
          <a:stretch>
            <a:fillRect/>
          </a:stretch>
        </p:blipFill>
        <p:spPr>
          <a:xfrm>
            <a:off x="448755" y="3013023"/>
            <a:ext cx="2625269" cy="2826246"/>
          </a:xfrm>
          <a:prstGeom prst="rect">
            <a:avLst/>
          </a:prstGeom>
        </p:spPr>
      </p:pic>
      <p:pic>
        <p:nvPicPr>
          <p:cNvPr id="1026" name="Picture 2" descr="キッコーマン いつでも新鮮 しぼりたて生しょうゆ | キッコーマン株式会社">
            <a:extLst>
              <a:ext uri="{FF2B5EF4-FFF2-40B4-BE49-F238E27FC236}">
                <a16:creationId xmlns:a16="http://schemas.microsoft.com/office/drawing/2014/main" id="{9F52BA63-F1AA-299C-F940-8F0C4FC25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073" y="2041780"/>
            <a:ext cx="3067270" cy="4381814"/>
          </a:xfrm>
          <a:prstGeom prst="rect">
            <a:avLst/>
          </a:prstGeom>
          <a:noFill/>
          <a:extLst>
            <a:ext uri="{909E8E84-426E-40DD-AFC4-6F175D3DCCD1}">
              <a14:hiddenFill xmlns:a14="http://schemas.microsoft.com/office/drawing/2010/main">
                <a:solidFill>
                  <a:srgbClr val="FFFFFF"/>
                </a:solidFill>
              </a14:hiddenFill>
            </a:ext>
          </a:extLst>
        </p:spPr>
      </p:pic>
      <p:sp>
        <p:nvSpPr>
          <p:cNvPr id="220" name="Google Shape;220;p23">
            <a:extLst>
              <a:ext uri="{FF2B5EF4-FFF2-40B4-BE49-F238E27FC236}">
                <a16:creationId xmlns:a16="http://schemas.microsoft.com/office/drawing/2014/main" id="{8AA02D91-E877-3CE5-1DE3-249DB5CD7648}"/>
              </a:ext>
            </a:extLst>
          </p:cNvPr>
          <p:cNvSpPr txBox="1"/>
          <p:nvPr/>
        </p:nvSpPr>
        <p:spPr>
          <a:xfrm>
            <a:off x="386979" y="267945"/>
            <a:ext cx="6178414"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1. </a:t>
            </a:r>
            <a:r>
              <a:rPr lang="ja-JP" altLang="en-US" sz="1800" b="1">
                <a:solidFill>
                  <a:srgbClr val="262626"/>
                </a:solidFill>
                <a:latin typeface="+mj-ea"/>
                <a:ea typeface="+mj-ea"/>
                <a:cs typeface="Noto Sans"/>
                <a:sym typeface="Noto Sans"/>
              </a:rPr>
              <a:t>「完璧なアイデア」より「最初の一歩」</a:t>
            </a:r>
          </a:p>
        </p:txBody>
      </p:sp>
      <p:sp>
        <p:nvSpPr>
          <p:cNvPr id="221" name="Google Shape;221;p23">
            <a:extLst>
              <a:ext uri="{FF2B5EF4-FFF2-40B4-BE49-F238E27FC236}">
                <a16:creationId xmlns:a16="http://schemas.microsoft.com/office/drawing/2014/main" id="{3A5F6A2D-2EC4-FC9A-E39A-783132C6B206}"/>
              </a:ext>
            </a:extLst>
          </p:cNvPr>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222" name="Google Shape;222;p23">
            <a:extLst>
              <a:ext uri="{FF2B5EF4-FFF2-40B4-BE49-F238E27FC236}">
                <a16:creationId xmlns:a16="http://schemas.microsoft.com/office/drawing/2014/main" id="{963DF5B1-E578-B16F-1556-DA2B2300F722}"/>
              </a:ext>
            </a:extLst>
          </p:cNvPr>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13</a:t>
            </a:fld>
            <a:endParaRPr lang="ja-JP" altLang="en-US"/>
          </a:p>
        </p:txBody>
      </p:sp>
      <p:sp>
        <p:nvSpPr>
          <p:cNvPr id="223" name="Google Shape;223;p23">
            <a:extLst>
              <a:ext uri="{FF2B5EF4-FFF2-40B4-BE49-F238E27FC236}">
                <a16:creationId xmlns:a16="http://schemas.microsoft.com/office/drawing/2014/main" id="{B4AF2E0D-1E40-2DB8-6F56-2873C8E24EBF}"/>
              </a:ext>
            </a:extLst>
          </p:cNvPr>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224" name="Google Shape;224;p23">
            <a:extLst>
              <a:ext uri="{FF2B5EF4-FFF2-40B4-BE49-F238E27FC236}">
                <a16:creationId xmlns:a16="http://schemas.microsoft.com/office/drawing/2014/main" id="{C05F79A1-3AC6-B202-DF54-8277DB6048E9}"/>
              </a:ext>
            </a:extLst>
          </p:cNvPr>
          <p:cNvSpPr txBox="1"/>
          <p:nvPr/>
        </p:nvSpPr>
        <p:spPr>
          <a:xfrm>
            <a:off x="360851" y="993999"/>
            <a:ext cx="7422600"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2000" b="1">
                <a:solidFill>
                  <a:srgbClr val="5958FF"/>
                </a:solidFill>
                <a:latin typeface="+mj-ea"/>
                <a:ea typeface="+mj-ea"/>
                <a:cs typeface="Noto Sans"/>
                <a:sym typeface="Noto Sans"/>
              </a:rPr>
              <a:t>ボトル用のキャップは、特許権により保護されている</a:t>
            </a:r>
          </a:p>
        </p:txBody>
      </p:sp>
      <p:sp>
        <p:nvSpPr>
          <p:cNvPr id="225" name="Google Shape;225;p23">
            <a:extLst>
              <a:ext uri="{FF2B5EF4-FFF2-40B4-BE49-F238E27FC236}">
                <a16:creationId xmlns:a16="http://schemas.microsoft.com/office/drawing/2014/main" id="{98C5D0A0-3CBC-2800-2260-F44912D72E8E}"/>
              </a:ext>
            </a:extLst>
          </p:cNvPr>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pic>
        <p:nvPicPr>
          <p:cNvPr id="226" name="Google Shape;226;p23" title="buresuto.png">
            <a:extLst>
              <a:ext uri="{FF2B5EF4-FFF2-40B4-BE49-F238E27FC236}">
                <a16:creationId xmlns:a16="http://schemas.microsoft.com/office/drawing/2014/main" id="{261A9380-0B84-A3C4-17E1-079EFB01BA2A}"/>
              </a:ext>
            </a:extLst>
          </p:cNvPr>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6567299" y="3602619"/>
            <a:ext cx="2469450" cy="2469450"/>
          </a:xfrm>
          <a:prstGeom prst="rect">
            <a:avLst/>
          </a:prstGeom>
          <a:noFill/>
          <a:ln>
            <a:noFill/>
          </a:ln>
        </p:spPr>
      </p:pic>
      <p:sp>
        <p:nvSpPr>
          <p:cNvPr id="8" name="テキスト ボックス 7">
            <a:extLst>
              <a:ext uri="{FF2B5EF4-FFF2-40B4-BE49-F238E27FC236}">
                <a16:creationId xmlns:a16="http://schemas.microsoft.com/office/drawing/2014/main" id="{336CD119-A2F9-0024-9B45-136370B43E0D}"/>
              </a:ext>
            </a:extLst>
          </p:cNvPr>
          <p:cNvSpPr txBox="1"/>
          <p:nvPr/>
        </p:nvSpPr>
        <p:spPr>
          <a:xfrm>
            <a:off x="2799570" y="2367946"/>
            <a:ext cx="914401" cy="369332"/>
          </a:xfrm>
          <a:prstGeom prst="rect">
            <a:avLst/>
          </a:prstGeom>
          <a:noFill/>
        </p:spPr>
        <p:txBody>
          <a:bodyPr wrap="square" rtlCol="0">
            <a:spAutoFit/>
          </a:bodyPr>
          <a:lstStyle/>
          <a:p>
            <a:pPr algn="ctr"/>
            <a:r>
              <a:rPr lang="ja-JP" altLang="en-US" sz="1800" b="1">
                <a:latin typeface="+mj-ea"/>
                <a:ea typeface="+mj-ea"/>
                <a:cs typeface="Noto Sans"/>
              </a:rPr>
              <a:t>特許権</a:t>
            </a:r>
          </a:p>
        </p:txBody>
      </p:sp>
      <p:sp>
        <p:nvSpPr>
          <p:cNvPr id="28" name="テキスト ボックス 27">
            <a:extLst>
              <a:ext uri="{FF2B5EF4-FFF2-40B4-BE49-F238E27FC236}">
                <a16:creationId xmlns:a16="http://schemas.microsoft.com/office/drawing/2014/main" id="{234617CD-F779-BC25-E439-8F019463DE53}"/>
              </a:ext>
            </a:extLst>
          </p:cNvPr>
          <p:cNvSpPr txBox="1"/>
          <p:nvPr/>
        </p:nvSpPr>
        <p:spPr>
          <a:xfrm>
            <a:off x="5055695" y="2367948"/>
            <a:ext cx="2625269" cy="646331"/>
          </a:xfrm>
          <a:prstGeom prst="rect">
            <a:avLst/>
          </a:prstGeom>
          <a:noFill/>
        </p:spPr>
        <p:txBody>
          <a:bodyPr wrap="square" rtlCol="0">
            <a:spAutoFit/>
          </a:bodyPr>
          <a:lstStyle/>
          <a:p>
            <a:pPr algn="ctr"/>
            <a:r>
              <a:rPr lang="ja-JP" altLang="en-US" sz="1800" b="1">
                <a:latin typeface="+mj-ea"/>
                <a:ea typeface="+mj-ea"/>
                <a:cs typeface="Noto Sans"/>
              </a:rPr>
              <a:t>ボトル用のキャップは</a:t>
            </a:r>
            <a:endParaRPr lang="en-US" altLang="ja-JP" sz="1800" b="1">
              <a:latin typeface="+mj-ea"/>
              <a:ea typeface="+mj-ea"/>
              <a:cs typeface="Noto Sans"/>
            </a:endParaRPr>
          </a:p>
          <a:p>
            <a:pPr algn="ctr"/>
            <a:r>
              <a:rPr lang="ja-JP" altLang="en-US" sz="1800" b="1">
                <a:solidFill>
                  <a:srgbClr val="FF486A"/>
                </a:solidFill>
                <a:latin typeface="+mj-ea"/>
                <a:ea typeface="+mj-ea"/>
                <a:cs typeface="Noto Sans"/>
              </a:rPr>
              <a:t>特許</a:t>
            </a:r>
            <a:r>
              <a:rPr lang="ja-JP" altLang="en-US" sz="1800" b="1">
                <a:latin typeface="+mj-ea"/>
                <a:ea typeface="+mj-ea"/>
                <a:cs typeface="Noto Sans"/>
              </a:rPr>
              <a:t>を取得している</a:t>
            </a:r>
          </a:p>
        </p:txBody>
      </p:sp>
      <p:cxnSp>
        <p:nvCxnSpPr>
          <p:cNvPr id="31" name="コネクタ: 曲線 30">
            <a:extLst>
              <a:ext uri="{FF2B5EF4-FFF2-40B4-BE49-F238E27FC236}">
                <a16:creationId xmlns:a16="http://schemas.microsoft.com/office/drawing/2014/main" id="{A2CFBCEE-6E25-CC65-2D6B-A15BA4860C31}"/>
              </a:ext>
            </a:extLst>
          </p:cNvPr>
          <p:cNvCxnSpPr>
            <a:cxnSpLocks/>
            <a:stCxn id="35" idx="3"/>
          </p:cNvCxnSpPr>
          <p:nvPr/>
        </p:nvCxnSpPr>
        <p:spPr bwMode="gray">
          <a:xfrm rot="5400000">
            <a:off x="2874331" y="2617646"/>
            <a:ext cx="1061051" cy="1148488"/>
          </a:xfrm>
          <a:prstGeom prst="curvedConnector2">
            <a:avLst/>
          </a:prstGeom>
          <a:ln w="38100">
            <a:solidFill>
              <a:srgbClr val="5958F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5" name="楕円 34">
            <a:extLst>
              <a:ext uri="{FF2B5EF4-FFF2-40B4-BE49-F238E27FC236}">
                <a16:creationId xmlns:a16="http://schemas.microsoft.com/office/drawing/2014/main" id="{DEBE7340-7DEA-7425-12F5-CDEE402B5044}"/>
              </a:ext>
            </a:extLst>
          </p:cNvPr>
          <p:cNvSpPr/>
          <p:nvPr/>
        </p:nvSpPr>
        <p:spPr>
          <a:xfrm>
            <a:off x="3813052" y="2261616"/>
            <a:ext cx="1133855" cy="468334"/>
          </a:xfrm>
          <a:prstGeom prst="ellipse">
            <a:avLst/>
          </a:prstGeom>
          <a:noFill/>
          <a:ln w="38100">
            <a:solidFill>
              <a:srgbClr val="595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 name="Google Shape;452;p36">
            <a:extLst>
              <a:ext uri="{FF2B5EF4-FFF2-40B4-BE49-F238E27FC236}">
                <a16:creationId xmlns:a16="http://schemas.microsoft.com/office/drawing/2014/main" id="{DB80BDB8-3AB1-8C92-57C6-8FF206FDED39}"/>
              </a:ext>
            </a:extLst>
          </p:cNvPr>
          <p:cNvSpPr txBox="1"/>
          <p:nvPr/>
        </p:nvSpPr>
        <p:spPr>
          <a:xfrm>
            <a:off x="386976" y="6084770"/>
            <a:ext cx="8595300" cy="461635"/>
          </a:xfrm>
          <a:prstGeom prst="rect">
            <a:avLst/>
          </a:prstGeom>
          <a:noFill/>
          <a:ln>
            <a:noFill/>
          </a:ln>
        </p:spPr>
        <p:txBody>
          <a:bodyPr spcFirstLastPara="1" wrap="square" lIns="91425" tIns="91425" rIns="91425" bIns="91425" anchor="t" anchorCtr="0">
            <a:spAutoFit/>
          </a:bodyPr>
          <a:lstStyle/>
          <a:p>
            <a:r>
              <a:rPr lang="ja-JP" altLang="en-US" sz="900" dirty="0">
                <a:solidFill>
                  <a:srgbClr val="444746"/>
                </a:solidFill>
                <a:latin typeface="Roboto"/>
                <a:cs typeface="Roboto"/>
              </a:rPr>
              <a:t>出典：キッコーマン株式会社公式</a:t>
            </a:r>
            <a:r>
              <a:rPr lang="en-US" altLang="ja-JP" sz="900" dirty="0">
                <a:solidFill>
                  <a:srgbClr val="444746"/>
                </a:solidFill>
                <a:latin typeface="Roboto"/>
                <a:cs typeface="Roboto"/>
              </a:rPr>
              <a:t>HP</a:t>
            </a:r>
            <a:r>
              <a:rPr lang="ja-JP" altLang="en-US" sz="900" dirty="0">
                <a:solidFill>
                  <a:srgbClr val="444746"/>
                </a:solidFill>
                <a:latin typeface="Roboto"/>
                <a:cs typeface="Roboto"/>
              </a:rPr>
              <a:t>を基に特許庁が作成</a:t>
            </a:r>
            <a:r>
              <a:rPr lang="en-US" altLang="ja-JP" sz="900" dirty="0">
                <a:solidFill>
                  <a:srgbClr val="444746"/>
                </a:solidFill>
                <a:latin typeface="Roboto"/>
                <a:cs typeface="Roboto"/>
              </a:rPr>
              <a:t>.</a:t>
            </a:r>
            <a:r>
              <a:rPr lang="ja-JP" altLang="en-US" sz="900" dirty="0">
                <a:solidFill>
                  <a:srgbClr val="444746"/>
                </a:solidFill>
                <a:latin typeface="Roboto"/>
                <a:cs typeface="Roboto"/>
              </a:rPr>
              <a:t>（</a:t>
            </a:r>
            <a:r>
              <a:rPr lang="en-US" altLang="ja-JP" sz="900" dirty="0">
                <a:solidFill>
                  <a:srgbClr val="444746"/>
                </a:solidFill>
                <a:latin typeface="Roboto"/>
                <a:cs typeface="Roboto"/>
                <a:hlinkClick r:id="rId6">
                  <a:extLst>
                    <a:ext uri="{A12FA001-AC4F-418D-AE19-62706E023703}">
                      <ahyp:hlinkClr xmlns:ahyp="http://schemas.microsoft.com/office/drawing/2018/hyperlinkcolor" val="tx"/>
                    </a:ext>
                  </a:extLst>
                </a:hlinkClick>
              </a:rPr>
              <a:t>https://www.kikkoman.co.jp/kikkoman/shinsen/</a:t>
            </a:r>
            <a:r>
              <a:rPr lang="ja-JP" altLang="en-US" sz="900" dirty="0">
                <a:solidFill>
                  <a:srgbClr val="444746"/>
                </a:solidFill>
                <a:latin typeface="Roboto"/>
                <a:cs typeface="Roboto"/>
              </a:rPr>
              <a:t>）</a:t>
            </a:r>
            <a:br>
              <a:rPr lang="en-US" altLang="ja-JP" sz="900" dirty="0">
                <a:solidFill>
                  <a:srgbClr val="444746"/>
                </a:solidFill>
                <a:latin typeface="Roboto"/>
                <a:cs typeface="Roboto"/>
              </a:rPr>
            </a:br>
            <a:r>
              <a:rPr lang="ja-JP" altLang="en-US" sz="900" dirty="0">
                <a:solidFill>
                  <a:srgbClr val="444746"/>
                </a:solidFill>
                <a:latin typeface="Roboto"/>
                <a:cs typeface="Roboto"/>
              </a:rPr>
              <a:t>　　　特許第</a:t>
            </a:r>
            <a:r>
              <a:rPr lang="en-US" altLang="ja-JP" sz="900" dirty="0">
                <a:solidFill>
                  <a:srgbClr val="444746"/>
                </a:solidFill>
                <a:latin typeface="Roboto"/>
                <a:cs typeface="Roboto"/>
              </a:rPr>
              <a:t>5727888</a:t>
            </a:r>
            <a:r>
              <a:rPr lang="ja-JP" altLang="en-US" sz="900" dirty="0">
                <a:solidFill>
                  <a:srgbClr val="444746"/>
                </a:solidFill>
                <a:latin typeface="Roboto"/>
                <a:cs typeface="Roboto"/>
              </a:rPr>
              <a:t>号</a:t>
            </a:r>
            <a:r>
              <a:rPr lang="en-US" altLang="ja-JP" sz="900" dirty="0">
                <a:solidFill>
                  <a:srgbClr val="444746"/>
                </a:solidFill>
                <a:latin typeface="Roboto"/>
                <a:cs typeface="Roboto"/>
              </a:rPr>
              <a:t>.(</a:t>
            </a:r>
            <a:r>
              <a:rPr lang="en-US" altLang="ja-JP" sz="900" dirty="0">
                <a:solidFill>
                  <a:srgbClr val="444746"/>
                </a:solidFill>
                <a:latin typeface="Roboto"/>
                <a:cs typeface="Roboto"/>
                <a:hlinkClick r:id="rId7">
                  <a:extLst>
                    <a:ext uri="{A12FA001-AC4F-418D-AE19-62706E023703}">
                      <ahyp:hlinkClr xmlns:ahyp="http://schemas.microsoft.com/office/drawing/2018/hyperlinkcolor" val="tx"/>
                    </a:ext>
                  </a:extLst>
                </a:hlinkClick>
              </a:rPr>
              <a:t>https://www.j-platpat.inpit.go.jp/c1801/PU/JP-5727888/15/ja</a:t>
            </a:r>
            <a:r>
              <a:rPr lang="en-US" altLang="ja-JP" sz="900" dirty="0">
                <a:solidFill>
                  <a:srgbClr val="444746"/>
                </a:solidFill>
                <a:latin typeface="Roboto"/>
                <a:cs typeface="Roboto"/>
              </a:rPr>
              <a:t>)</a:t>
            </a:r>
          </a:p>
        </p:txBody>
      </p:sp>
    </p:spTree>
    <p:extLst>
      <p:ext uri="{BB962C8B-B14F-4D97-AF65-F5344CB8AC3E}">
        <p14:creationId xmlns:p14="http://schemas.microsoft.com/office/powerpoint/2010/main" val="205894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F4511325-31D2-E4C1-82B5-4D07D17313A3}"/>
            </a:ext>
          </a:extLst>
        </p:cNvPr>
        <p:cNvGrpSpPr/>
        <p:nvPr/>
      </p:nvGrpSpPr>
      <p:grpSpPr>
        <a:xfrm>
          <a:off x="0" y="0"/>
          <a:ext cx="0" cy="0"/>
          <a:chOff x="0" y="0"/>
          <a:chExt cx="0" cy="0"/>
        </a:xfrm>
      </p:grpSpPr>
      <p:pic>
        <p:nvPicPr>
          <p:cNvPr id="1026" name="Picture 2" descr="キッコーマン いつでも新鮮 しぼりたて生しょうゆ | キッコーマン株式会社">
            <a:extLst>
              <a:ext uri="{FF2B5EF4-FFF2-40B4-BE49-F238E27FC236}">
                <a16:creationId xmlns:a16="http://schemas.microsoft.com/office/drawing/2014/main" id="{88249A5F-C016-2BF1-EF3D-A5C8464FE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073" y="2024477"/>
            <a:ext cx="3067270" cy="4381814"/>
          </a:xfrm>
          <a:prstGeom prst="rect">
            <a:avLst/>
          </a:prstGeom>
          <a:noFill/>
          <a:extLst>
            <a:ext uri="{909E8E84-426E-40DD-AFC4-6F175D3DCCD1}">
              <a14:hiddenFill xmlns:a14="http://schemas.microsoft.com/office/drawing/2010/main">
                <a:solidFill>
                  <a:srgbClr val="FFFFFF"/>
                </a:solidFill>
              </a14:hiddenFill>
            </a:ext>
          </a:extLst>
        </p:spPr>
      </p:pic>
      <p:sp>
        <p:nvSpPr>
          <p:cNvPr id="220" name="Google Shape;220;p23">
            <a:extLst>
              <a:ext uri="{FF2B5EF4-FFF2-40B4-BE49-F238E27FC236}">
                <a16:creationId xmlns:a16="http://schemas.microsoft.com/office/drawing/2014/main" id="{77B6BA32-E996-C7C7-E2E8-27D63C990603}"/>
              </a:ext>
            </a:extLst>
          </p:cNvPr>
          <p:cNvSpPr txBox="1"/>
          <p:nvPr/>
        </p:nvSpPr>
        <p:spPr>
          <a:xfrm>
            <a:off x="386979" y="267945"/>
            <a:ext cx="6178414"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1. </a:t>
            </a:r>
            <a:r>
              <a:rPr lang="ja-JP" altLang="en-US" sz="1800" b="1">
                <a:solidFill>
                  <a:srgbClr val="262626"/>
                </a:solidFill>
                <a:latin typeface="+mj-ea"/>
                <a:ea typeface="+mj-ea"/>
                <a:cs typeface="Noto Sans"/>
                <a:sym typeface="Noto Sans"/>
              </a:rPr>
              <a:t>「完璧なアイデア」より「最初の一歩」</a:t>
            </a:r>
          </a:p>
        </p:txBody>
      </p:sp>
      <p:sp>
        <p:nvSpPr>
          <p:cNvPr id="221" name="Google Shape;221;p23">
            <a:extLst>
              <a:ext uri="{FF2B5EF4-FFF2-40B4-BE49-F238E27FC236}">
                <a16:creationId xmlns:a16="http://schemas.microsoft.com/office/drawing/2014/main" id="{8F5457E9-12D3-FC10-0BD7-2D1D25DABD9F}"/>
              </a:ext>
            </a:extLst>
          </p:cNvPr>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222" name="Google Shape;222;p23">
            <a:extLst>
              <a:ext uri="{FF2B5EF4-FFF2-40B4-BE49-F238E27FC236}">
                <a16:creationId xmlns:a16="http://schemas.microsoft.com/office/drawing/2014/main" id="{8CE28906-9B80-6DA3-8B9B-9ED70B1D0DF7}"/>
              </a:ext>
            </a:extLst>
          </p:cNvPr>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14</a:t>
            </a:fld>
            <a:endParaRPr lang="ja-JP" altLang="en-US"/>
          </a:p>
        </p:txBody>
      </p:sp>
      <p:sp>
        <p:nvSpPr>
          <p:cNvPr id="223" name="Google Shape;223;p23">
            <a:extLst>
              <a:ext uri="{FF2B5EF4-FFF2-40B4-BE49-F238E27FC236}">
                <a16:creationId xmlns:a16="http://schemas.microsoft.com/office/drawing/2014/main" id="{947EC8AA-B2AA-E6B4-22E1-E7D8AAA5BF04}"/>
              </a:ext>
            </a:extLst>
          </p:cNvPr>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224" name="Google Shape;224;p23">
            <a:extLst>
              <a:ext uri="{FF2B5EF4-FFF2-40B4-BE49-F238E27FC236}">
                <a16:creationId xmlns:a16="http://schemas.microsoft.com/office/drawing/2014/main" id="{138B0239-EA54-4A44-8E1F-068A5A0C7024}"/>
              </a:ext>
            </a:extLst>
          </p:cNvPr>
          <p:cNvSpPr txBox="1"/>
          <p:nvPr/>
        </p:nvSpPr>
        <p:spPr>
          <a:xfrm>
            <a:off x="360851" y="993999"/>
            <a:ext cx="7422600"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2000" b="1">
                <a:solidFill>
                  <a:srgbClr val="5958FF"/>
                </a:solidFill>
                <a:latin typeface="+mj-ea"/>
                <a:ea typeface="+mj-ea"/>
                <a:cs typeface="Noto Sans"/>
                <a:sym typeface="Noto Sans"/>
              </a:rPr>
              <a:t>1</a:t>
            </a:r>
            <a:r>
              <a:rPr lang="ja-JP" altLang="en-US" sz="2000" b="1">
                <a:solidFill>
                  <a:srgbClr val="5958FF"/>
                </a:solidFill>
                <a:latin typeface="+mj-ea"/>
                <a:ea typeface="+mj-ea"/>
                <a:cs typeface="Noto Sans"/>
                <a:sym typeface="Noto Sans"/>
              </a:rPr>
              <a:t>分間で、身近にある発明について考えてみよう</a:t>
            </a:r>
          </a:p>
        </p:txBody>
      </p:sp>
      <p:sp>
        <p:nvSpPr>
          <p:cNvPr id="225" name="Google Shape;225;p23">
            <a:extLst>
              <a:ext uri="{FF2B5EF4-FFF2-40B4-BE49-F238E27FC236}">
                <a16:creationId xmlns:a16="http://schemas.microsoft.com/office/drawing/2014/main" id="{A6B9BD8F-40BF-2D21-E157-5A210980EEA4}"/>
              </a:ext>
            </a:extLst>
          </p:cNvPr>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pic>
        <p:nvPicPr>
          <p:cNvPr id="226" name="Google Shape;226;p23" title="buresuto.png">
            <a:extLst>
              <a:ext uri="{FF2B5EF4-FFF2-40B4-BE49-F238E27FC236}">
                <a16:creationId xmlns:a16="http://schemas.microsoft.com/office/drawing/2014/main" id="{BDEF4D0D-836B-0B77-33C5-EA98F5E70139}"/>
              </a:ext>
            </a:extLst>
          </p:cNvPr>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6567299" y="3602619"/>
            <a:ext cx="2469450" cy="2469450"/>
          </a:xfrm>
          <a:prstGeom prst="rect">
            <a:avLst/>
          </a:prstGeom>
          <a:noFill/>
          <a:ln>
            <a:noFill/>
          </a:ln>
        </p:spPr>
      </p:pic>
      <p:sp>
        <p:nvSpPr>
          <p:cNvPr id="5" name="Google Shape;342;p29">
            <a:extLst>
              <a:ext uri="{FF2B5EF4-FFF2-40B4-BE49-F238E27FC236}">
                <a16:creationId xmlns:a16="http://schemas.microsoft.com/office/drawing/2014/main" id="{DCC15A56-247D-BB5B-E9A8-A3F7C2AB8953}"/>
              </a:ext>
            </a:extLst>
          </p:cNvPr>
          <p:cNvSpPr txBox="1"/>
          <p:nvPr/>
        </p:nvSpPr>
        <p:spPr>
          <a:xfrm>
            <a:off x="360849" y="1778895"/>
            <a:ext cx="74226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ja-JP" altLang="en-US" sz="1800" b="1">
                <a:latin typeface="+mj-ea"/>
                <a:ea typeface="+mj-ea"/>
                <a:cs typeface="Noto Sans"/>
                <a:sym typeface="Noto Sans"/>
              </a:rPr>
              <a:t>この他にも保護されている権利があります</a:t>
            </a:r>
          </a:p>
        </p:txBody>
      </p:sp>
      <p:sp>
        <p:nvSpPr>
          <p:cNvPr id="27" name="左中かっこ 26">
            <a:extLst>
              <a:ext uri="{FF2B5EF4-FFF2-40B4-BE49-F238E27FC236}">
                <a16:creationId xmlns:a16="http://schemas.microsoft.com/office/drawing/2014/main" id="{248E6A1F-2EEC-6FB4-7AD7-D1084E60AEAC}"/>
              </a:ext>
            </a:extLst>
          </p:cNvPr>
          <p:cNvSpPr/>
          <p:nvPr/>
        </p:nvSpPr>
        <p:spPr>
          <a:xfrm>
            <a:off x="3236547" y="2350012"/>
            <a:ext cx="381727" cy="3722061"/>
          </a:xfrm>
          <a:prstGeom prst="leftBrace">
            <a:avLst/>
          </a:prstGeom>
          <a:noFill/>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左中かっこ 28">
            <a:extLst>
              <a:ext uri="{FF2B5EF4-FFF2-40B4-BE49-F238E27FC236}">
                <a16:creationId xmlns:a16="http://schemas.microsoft.com/office/drawing/2014/main" id="{E6BEA0D1-B069-D1EC-D198-81E993F5F728}"/>
              </a:ext>
            </a:extLst>
          </p:cNvPr>
          <p:cNvSpPr/>
          <p:nvPr/>
        </p:nvSpPr>
        <p:spPr>
          <a:xfrm rot="10800000">
            <a:off x="5199636" y="2350012"/>
            <a:ext cx="381727" cy="3722061"/>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D5E7CF5C-F579-E46F-045C-130C0DE66B55}"/>
              </a:ext>
            </a:extLst>
          </p:cNvPr>
          <p:cNvSpPr/>
          <p:nvPr/>
        </p:nvSpPr>
        <p:spPr>
          <a:xfrm>
            <a:off x="3949698" y="2246749"/>
            <a:ext cx="868680" cy="436623"/>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Google Shape;452;p36">
            <a:extLst>
              <a:ext uri="{FF2B5EF4-FFF2-40B4-BE49-F238E27FC236}">
                <a16:creationId xmlns:a16="http://schemas.microsoft.com/office/drawing/2014/main" id="{AED1F7AF-DE3A-A4A1-7D9F-46137BF29E56}"/>
              </a:ext>
            </a:extLst>
          </p:cNvPr>
          <p:cNvSpPr txBox="1"/>
          <p:nvPr/>
        </p:nvSpPr>
        <p:spPr>
          <a:xfrm>
            <a:off x="386976" y="6208992"/>
            <a:ext cx="8595300" cy="334676"/>
          </a:xfrm>
          <a:prstGeom prst="rect">
            <a:avLst/>
          </a:prstGeom>
          <a:noFill/>
          <a:ln>
            <a:noFill/>
          </a:ln>
        </p:spPr>
        <p:txBody>
          <a:bodyPr spcFirstLastPara="1" wrap="square" lIns="91425" tIns="91425" rIns="91425" bIns="91425" anchor="t" anchorCtr="0">
            <a:spAutoFit/>
          </a:bodyPr>
          <a:lstStyle/>
          <a:p>
            <a:pPr lvl="0"/>
            <a:r>
              <a:rPr lang="ja-JP" altLang="en-US" sz="900" dirty="0">
                <a:solidFill>
                  <a:srgbClr val="444746"/>
                </a:solidFill>
                <a:latin typeface="Roboto"/>
                <a:cs typeface="Roboto"/>
              </a:rPr>
              <a:t>出典：キッコーマン株式会社公式</a:t>
            </a:r>
            <a:r>
              <a:rPr lang="en-US" altLang="ja-JP" sz="900" dirty="0">
                <a:solidFill>
                  <a:srgbClr val="444746"/>
                </a:solidFill>
                <a:latin typeface="Roboto"/>
                <a:cs typeface="Roboto"/>
              </a:rPr>
              <a:t>HP</a:t>
            </a:r>
            <a:r>
              <a:rPr lang="ja-JP" altLang="en-US" sz="900" dirty="0">
                <a:solidFill>
                  <a:srgbClr val="444746"/>
                </a:solidFill>
                <a:latin typeface="Roboto"/>
                <a:cs typeface="Roboto"/>
              </a:rPr>
              <a:t>を基に特許庁が作成</a:t>
            </a:r>
            <a:r>
              <a:rPr lang="en-US" altLang="ja-JP" sz="900" dirty="0">
                <a:solidFill>
                  <a:srgbClr val="444746"/>
                </a:solidFill>
                <a:latin typeface="Roboto"/>
                <a:cs typeface="Roboto"/>
              </a:rPr>
              <a:t>.</a:t>
            </a:r>
            <a:r>
              <a:rPr lang="ja-JP" altLang="en-US" sz="900" dirty="0">
                <a:solidFill>
                  <a:srgbClr val="444746"/>
                </a:solidFill>
                <a:latin typeface="Roboto"/>
                <a:cs typeface="Roboto"/>
              </a:rPr>
              <a:t>（</a:t>
            </a:r>
            <a:r>
              <a:rPr lang="en-US" altLang="ja-JP" sz="900" dirty="0">
                <a:solidFill>
                  <a:srgbClr val="444746"/>
                </a:solidFill>
                <a:latin typeface="Roboto"/>
                <a:cs typeface="Roboto"/>
              </a:rPr>
              <a:t>https://www.kikkoman.co.jp/kikkoman/shinsen/</a:t>
            </a:r>
            <a:r>
              <a:rPr lang="ja-JP" altLang="en-US" sz="900" dirty="0">
                <a:solidFill>
                  <a:srgbClr val="444746"/>
                </a:solidFill>
                <a:latin typeface="Roboto"/>
                <a:cs typeface="Roboto"/>
              </a:rPr>
              <a:t>）</a:t>
            </a:r>
            <a:endParaRPr sz="900" dirty="0">
              <a:solidFill>
                <a:srgbClr val="444746"/>
              </a:solidFill>
              <a:latin typeface="Roboto"/>
              <a:cs typeface="Roboto"/>
            </a:endParaRPr>
          </a:p>
        </p:txBody>
      </p:sp>
      <p:sp>
        <p:nvSpPr>
          <p:cNvPr id="6" name="楕円 5">
            <a:extLst>
              <a:ext uri="{FF2B5EF4-FFF2-40B4-BE49-F238E27FC236}">
                <a16:creationId xmlns:a16="http://schemas.microsoft.com/office/drawing/2014/main" id="{446EC3D3-D161-60BE-639B-FC1EFE6C6417}"/>
              </a:ext>
            </a:extLst>
          </p:cNvPr>
          <p:cNvSpPr/>
          <p:nvPr/>
        </p:nvSpPr>
        <p:spPr>
          <a:xfrm>
            <a:off x="3874500" y="3291840"/>
            <a:ext cx="1042416" cy="594360"/>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B4CCD345-DC58-0329-C889-A26136B8BF62}"/>
              </a:ext>
            </a:extLst>
          </p:cNvPr>
          <p:cNvSpPr/>
          <p:nvPr/>
        </p:nvSpPr>
        <p:spPr>
          <a:xfrm>
            <a:off x="3814839" y="3886200"/>
            <a:ext cx="1208855" cy="1691640"/>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1CC5CD1D-45B1-9A77-182F-B0BDAB79ECDE}"/>
              </a:ext>
            </a:extLst>
          </p:cNvPr>
          <p:cNvSpPr/>
          <p:nvPr/>
        </p:nvSpPr>
        <p:spPr>
          <a:xfrm>
            <a:off x="4048236" y="5577841"/>
            <a:ext cx="694944" cy="187446"/>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8C1C4B1A-8CB8-FF08-0B1B-F0A5040041C3}"/>
              </a:ext>
            </a:extLst>
          </p:cNvPr>
          <p:cNvSpPr/>
          <p:nvPr/>
        </p:nvSpPr>
        <p:spPr>
          <a:xfrm>
            <a:off x="3618273" y="5774433"/>
            <a:ext cx="1557233" cy="369291"/>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763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184ACB75-A471-AE0E-E4C7-0BE7FA944624}"/>
            </a:ext>
          </a:extLst>
        </p:cNvPr>
        <p:cNvGrpSpPr/>
        <p:nvPr/>
      </p:nvGrpSpPr>
      <p:grpSpPr>
        <a:xfrm>
          <a:off x="0" y="0"/>
          <a:ext cx="0" cy="0"/>
          <a:chOff x="0" y="0"/>
          <a:chExt cx="0" cy="0"/>
        </a:xfrm>
      </p:grpSpPr>
      <p:pic>
        <p:nvPicPr>
          <p:cNvPr id="1026" name="Picture 2" descr="キッコーマン いつでも新鮮 しぼりたて生しょうゆ | キッコーマン株式会社">
            <a:extLst>
              <a:ext uri="{FF2B5EF4-FFF2-40B4-BE49-F238E27FC236}">
                <a16:creationId xmlns:a16="http://schemas.microsoft.com/office/drawing/2014/main" id="{4FB112E9-B11B-3995-37FC-AD0F9964F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073" y="2024477"/>
            <a:ext cx="3067270" cy="4381814"/>
          </a:xfrm>
          <a:prstGeom prst="rect">
            <a:avLst/>
          </a:prstGeom>
          <a:noFill/>
          <a:extLst>
            <a:ext uri="{909E8E84-426E-40DD-AFC4-6F175D3DCCD1}">
              <a14:hiddenFill xmlns:a14="http://schemas.microsoft.com/office/drawing/2010/main">
                <a:solidFill>
                  <a:srgbClr val="FFFFFF"/>
                </a:solidFill>
              </a14:hiddenFill>
            </a:ext>
          </a:extLst>
        </p:spPr>
      </p:pic>
      <p:sp>
        <p:nvSpPr>
          <p:cNvPr id="220" name="Google Shape;220;p23">
            <a:extLst>
              <a:ext uri="{FF2B5EF4-FFF2-40B4-BE49-F238E27FC236}">
                <a16:creationId xmlns:a16="http://schemas.microsoft.com/office/drawing/2014/main" id="{B6013BD9-1627-6D26-3B5B-A1E86B008F5D}"/>
              </a:ext>
            </a:extLst>
          </p:cNvPr>
          <p:cNvSpPr txBox="1"/>
          <p:nvPr/>
        </p:nvSpPr>
        <p:spPr>
          <a:xfrm>
            <a:off x="386979" y="267945"/>
            <a:ext cx="6178414"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1. </a:t>
            </a:r>
            <a:r>
              <a:rPr lang="ja-JP" altLang="en-US" sz="1800" b="1">
                <a:solidFill>
                  <a:srgbClr val="262626"/>
                </a:solidFill>
                <a:latin typeface="+mj-ea"/>
                <a:ea typeface="+mj-ea"/>
                <a:cs typeface="Noto Sans"/>
                <a:sym typeface="Noto Sans"/>
              </a:rPr>
              <a:t>「完璧なアイデア」より「最初の一歩」</a:t>
            </a:r>
          </a:p>
        </p:txBody>
      </p:sp>
      <p:sp>
        <p:nvSpPr>
          <p:cNvPr id="221" name="Google Shape;221;p23">
            <a:extLst>
              <a:ext uri="{FF2B5EF4-FFF2-40B4-BE49-F238E27FC236}">
                <a16:creationId xmlns:a16="http://schemas.microsoft.com/office/drawing/2014/main" id="{9415E779-29BB-BE9F-F465-1D800EAC34AB}"/>
              </a:ext>
            </a:extLst>
          </p:cNvPr>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rgbClr val="5958FF"/>
              </a:solidFill>
              <a:latin typeface="Arial"/>
              <a:ea typeface="Arial"/>
              <a:cs typeface="Arial"/>
              <a:sym typeface="Arial"/>
            </a:endParaRPr>
          </a:p>
        </p:txBody>
      </p:sp>
      <p:sp>
        <p:nvSpPr>
          <p:cNvPr id="222" name="Google Shape;222;p23">
            <a:extLst>
              <a:ext uri="{FF2B5EF4-FFF2-40B4-BE49-F238E27FC236}">
                <a16:creationId xmlns:a16="http://schemas.microsoft.com/office/drawing/2014/main" id="{1CF99588-3391-2FDF-02F8-32FCC19B7DB1}"/>
              </a:ext>
            </a:extLst>
          </p:cNvPr>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15</a:t>
            </a:fld>
            <a:endParaRPr lang="ja-JP" altLang="en-US"/>
          </a:p>
        </p:txBody>
      </p:sp>
      <p:sp>
        <p:nvSpPr>
          <p:cNvPr id="223" name="Google Shape;223;p23">
            <a:extLst>
              <a:ext uri="{FF2B5EF4-FFF2-40B4-BE49-F238E27FC236}">
                <a16:creationId xmlns:a16="http://schemas.microsoft.com/office/drawing/2014/main" id="{F4E98CEB-3348-02AB-6AB3-D284631CA8E0}"/>
              </a:ext>
            </a:extLst>
          </p:cNvPr>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224" name="Google Shape;224;p23">
            <a:extLst>
              <a:ext uri="{FF2B5EF4-FFF2-40B4-BE49-F238E27FC236}">
                <a16:creationId xmlns:a16="http://schemas.microsoft.com/office/drawing/2014/main" id="{3EF086AD-FF16-8C47-2AB5-6975E698EFAC}"/>
              </a:ext>
            </a:extLst>
          </p:cNvPr>
          <p:cNvSpPr txBox="1"/>
          <p:nvPr/>
        </p:nvSpPr>
        <p:spPr>
          <a:xfrm>
            <a:off x="360851" y="993999"/>
            <a:ext cx="7422600"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2000" b="1">
                <a:solidFill>
                  <a:srgbClr val="5958FF"/>
                </a:solidFill>
                <a:latin typeface="+mj-ea"/>
                <a:ea typeface="+mj-ea"/>
                <a:cs typeface="Noto Sans"/>
                <a:sym typeface="Noto Sans"/>
              </a:rPr>
              <a:t>商品名は</a:t>
            </a:r>
            <a:r>
              <a:rPr lang="ja-JP" altLang="en-US" sz="2000" b="1">
                <a:solidFill>
                  <a:srgbClr val="FF486A"/>
                </a:solidFill>
                <a:latin typeface="+mj-ea"/>
                <a:ea typeface="+mj-ea"/>
                <a:cs typeface="Noto Sans"/>
                <a:sym typeface="Noto Sans"/>
              </a:rPr>
              <a:t>商標権</a:t>
            </a:r>
            <a:r>
              <a:rPr lang="ja-JP" altLang="en-US" sz="2000" b="1">
                <a:solidFill>
                  <a:srgbClr val="5958FF"/>
                </a:solidFill>
                <a:latin typeface="+mj-ea"/>
                <a:ea typeface="+mj-ea"/>
                <a:cs typeface="Noto Sans"/>
                <a:sym typeface="Noto Sans"/>
              </a:rPr>
              <a:t>、形状は</a:t>
            </a:r>
            <a:r>
              <a:rPr lang="ja-JP" altLang="en-US" sz="2000" b="1">
                <a:solidFill>
                  <a:srgbClr val="FF486A"/>
                </a:solidFill>
                <a:latin typeface="+mj-ea"/>
                <a:ea typeface="+mj-ea"/>
                <a:cs typeface="Noto Sans"/>
                <a:sym typeface="Noto Sans"/>
              </a:rPr>
              <a:t>意匠権</a:t>
            </a:r>
            <a:r>
              <a:rPr lang="ja-JP" altLang="en-US" sz="2000" b="1">
                <a:solidFill>
                  <a:srgbClr val="5958FF"/>
                </a:solidFill>
                <a:latin typeface="+mj-ea"/>
                <a:ea typeface="+mj-ea"/>
                <a:cs typeface="Noto Sans"/>
                <a:sym typeface="Noto Sans"/>
              </a:rPr>
              <a:t>により保護されている</a:t>
            </a:r>
          </a:p>
        </p:txBody>
      </p:sp>
      <p:sp>
        <p:nvSpPr>
          <p:cNvPr id="225" name="Google Shape;225;p23">
            <a:extLst>
              <a:ext uri="{FF2B5EF4-FFF2-40B4-BE49-F238E27FC236}">
                <a16:creationId xmlns:a16="http://schemas.microsoft.com/office/drawing/2014/main" id="{F9DA4535-5936-76CF-83CB-712EF0F47E94}"/>
              </a:ext>
            </a:extLst>
          </p:cNvPr>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2" name="楕円 1">
            <a:extLst>
              <a:ext uri="{FF2B5EF4-FFF2-40B4-BE49-F238E27FC236}">
                <a16:creationId xmlns:a16="http://schemas.microsoft.com/office/drawing/2014/main" id="{63DE3598-2CAD-C162-591B-5D171A63618E}"/>
              </a:ext>
            </a:extLst>
          </p:cNvPr>
          <p:cNvSpPr/>
          <p:nvPr/>
        </p:nvSpPr>
        <p:spPr>
          <a:xfrm>
            <a:off x="3874500" y="3291840"/>
            <a:ext cx="1042416" cy="594360"/>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8" name="楕円 7">
            <a:extLst>
              <a:ext uri="{FF2B5EF4-FFF2-40B4-BE49-F238E27FC236}">
                <a16:creationId xmlns:a16="http://schemas.microsoft.com/office/drawing/2014/main" id="{2C6A96AF-8C43-C451-2777-A39A30377B4A}"/>
              </a:ext>
            </a:extLst>
          </p:cNvPr>
          <p:cNvSpPr/>
          <p:nvPr/>
        </p:nvSpPr>
        <p:spPr>
          <a:xfrm>
            <a:off x="3814839" y="3886200"/>
            <a:ext cx="1208855" cy="1691640"/>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5" name="楕円 24">
            <a:extLst>
              <a:ext uri="{FF2B5EF4-FFF2-40B4-BE49-F238E27FC236}">
                <a16:creationId xmlns:a16="http://schemas.microsoft.com/office/drawing/2014/main" id="{623E5186-7D81-ECAC-4D8B-6BF531E991E0}"/>
              </a:ext>
            </a:extLst>
          </p:cNvPr>
          <p:cNvSpPr/>
          <p:nvPr/>
        </p:nvSpPr>
        <p:spPr>
          <a:xfrm>
            <a:off x="4048236" y="5577841"/>
            <a:ext cx="694944" cy="187446"/>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6" name="楕円 25">
            <a:extLst>
              <a:ext uri="{FF2B5EF4-FFF2-40B4-BE49-F238E27FC236}">
                <a16:creationId xmlns:a16="http://schemas.microsoft.com/office/drawing/2014/main" id="{D4328AA6-1F16-F42C-67E7-97DAAB2B527F}"/>
              </a:ext>
            </a:extLst>
          </p:cNvPr>
          <p:cNvSpPr/>
          <p:nvPr/>
        </p:nvSpPr>
        <p:spPr>
          <a:xfrm>
            <a:off x="3618273" y="5774433"/>
            <a:ext cx="1557233" cy="369291"/>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7" name="左中かっこ 26">
            <a:extLst>
              <a:ext uri="{FF2B5EF4-FFF2-40B4-BE49-F238E27FC236}">
                <a16:creationId xmlns:a16="http://schemas.microsoft.com/office/drawing/2014/main" id="{BF2DEDC1-8440-A8F8-D260-9F8F70216E28}"/>
              </a:ext>
            </a:extLst>
          </p:cNvPr>
          <p:cNvSpPr/>
          <p:nvPr/>
        </p:nvSpPr>
        <p:spPr>
          <a:xfrm>
            <a:off x="3236547" y="2350012"/>
            <a:ext cx="381727" cy="3722061"/>
          </a:xfrm>
          <a:prstGeom prst="leftBrace">
            <a:avLst>
              <a:gd name="adj1" fmla="val 8333"/>
              <a:gd name="adj2" fmla="val 10201"/>
            </a:avLst>
          </a:prstGeom>
          <a:noFill/>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ea"/>
              <a:ea typeface="+mj-ea"/>
            </a:endParaRPr>
          </a:p>
        </p:txBody>
      </p:sp>
      <p:sp>
        <p:nvSpPr>
          <p:cNvPr id="30" name="楕円 29">
            <a:extLst>
              <a:ext uri="{FF2B5EF4-FFF2-40B4-BE49-F238E27FC236}">
                <a16:creationId xmlns:a16="http://schemas.microsoft.com/office/drawing/2014/main" id="{3CD1B38A-B76B-6341-F7AD-607DD44F5CE9}"/>
              </a:ext>
            </a:extLst>
          </p:cNvPr>
          <p:cNvSpPr/>
          <p:nvPr/>
        </p:nvSpPr>
        <p:spPr>
          <a:xfrm>
            <a:off x="3949698" y="2246749"/>
            <a:ext cx="868680" cy="436623"/>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3" name="テキスト ボックス 2">
            <a:extLst>
              <a:ext uri="{FF2B5EF4-FFF2-40B4-BE49-F238E27FC236}">
                <a16:creationId xmlns:a16="http://schemas.microsoft.com/office/drawing/2014/main" id="{19575954-3D60-0D78-F3F1-6AB38070EB9B}"/>
              </a:ext>
            </a:extLst>
          </p:cNvPr>
          <p:cNvSpPr txBox="1"/>
          <p:nvPr/>
        </p:nvSpPr>
        <p:spPr>
          <a:xfrm>
            <a:off x="2387471" y="2313677"/>
            <a:ext cx="914401" cy="369332"/>
          </a:xfrm>
          <a:prstGeom prst="rect">
            <a:avLst/>
          </a:prstGeom>
          <a:noFill/>
        </p:spPr>
        <p:txBody>
          <a:bodyPr wrap="square" rtlCol="0">
            <a:spAutoFit/>
          </a:bodyPr>
          <a:lstStyle/>
          <a:p>
            <a:pPr algn="ctr"/>
            <a:r>
              <a:rPr lang="ja-JP" altLang="en-US" sz="1800" b="1">
                <a:latin typeface="+mj-ea"/>
                <a:ea typeface="+mj-ea"/>
                <a:cs typeface="Noto Sans"/>
              </a:rPr>
              <a:t>商標権</a:t>
            </a:r>
          </a:p>
        </p:txBody>
      </p:sp>
      <p:sp>
        <p:nvSpPr>
          <p:cNvPr id="7" name="テキスト ボックス 6">
            <a:extLst>
              <a:ext uri="{FF2B5EF4-FFF2-40B4-BE49-F238E27FC236}">
                <a16:creationId xmlns:a16="http://schemas.microsoft.com/office/drawing/2014/main" id="{3D81A606-7776-A562-2411-D69789900576}"/>
              </a:ext>
            </a:extLst>
          </p:cNvPr>
          <p:cNvSpPr txBox="1"/>
          <p:nvPr/>
        </p:nvSpPr>
        <p:spPr>
          <a:xfrm>
            <a:off x="5547214" y="2313677"/>
            <a:ext cx="914401" cy="369332"/>
          </a:xfrm>
          <a:prstGeom prst="rect">
            <a:avLst/>
          </a:prstGeom>
          <a:noFill/>
        </p:spPr>
        <p:txBody>
          <a:bodyPr wrap="square" rtlCol="0">
            <a:spAutoFit/>
          </a:bodyPr>
          <a:lstStyle/>
          <a:p>
            <a:pPr algn="ctr"/>
            <a:r>
              <a:rPr lang="ja-JP" altLang="en-US" sz="1800" b="1">
                <a:latin typeface="+mj-ea"/>
                <a:ea typeface="+mj-ea"/>
                <a:cs typeface="Noto Sans"/>
              </a:rPr>
              <a:t>意匠権</a:t>
            </a:r>
          </a:p>
        </p:txBody>
      </p:sp>
      <p:cxnSp>
        <p:nvCxnSpPr>
          <p:cNvPr id="11" name="コネクタ: 曲線 10">
            <a:extLst>
              <a:ext uri="{FF2B5EF4-FFF2-40B4-BE49-F238E27FC236}">
                <a16:creationId xmlns:a16="http://schemas.microsoft.com/office/drawing/2014/main" id="{4DEAD3B3-7D19-BD57-D628-75FFF30746F3}"/>
              </a:ext>
            </a:extLst>
          </p:cNvPr>
          <p:cNvCxnSpPr>
            <a:cxnSpLocks/>
            <a:stCxn id="27" idx="1"/>
          </p:cNvCxnSpPr>
          <p:nvPr/>
        </p:nvCxnSpPr>
        <p:spPr bwMode="gray">
          <a:xfrm rot="10800000" flipV="1">
            <a:off x="1882979" y="2729696"/>
            <a:ext cx="1353569" cy="898753"/>
          </a:xfrm>
          <a:prstGeom prst="curvedConnector3">
            <a:avLst>
              <a:gd name="adj1" fmla="val 50000"/>
            </a:avLst>
          </a:prstGeom>
          <a:ln w="381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id="{E5D4F36A-A605-E335-5132-C5895B340FE2}"/>
              </a:ext>
            </a:extLst>
          </p:cNvPr>
          <p:cNvPicPr>
            <a:picLocks noChangeAspect="1"/>
          </p:cNvPicPr>
          <p:nvPr/>
        </p:nvPicPr>
        <p:blipFill>
          <a:blip r:embed="rId4"/>
          <a:stretch>
            <a:fillRect/>
          </a:stretch>
        </p:blipFill>
        <p:spPr>
          <a:xfrm>
            <a:off x="6658182" y="2438461"/>
            <a:ext cx="1550795" cy="2190686"/>
          </a:xfrm>
          <a:prstGeom prst="rect">
            <a:avLst/>
          </a:prstGeom>
        </p:spPr>
      </p:pic>
      <p:grpSp>
        <p:nvGrpSpPr>
          <p:cNvPr id="45" name="グループ化 44">
            <a:extLst>
              <a:ext uri="{FF2B5EF4-FFF2-40B4-BE49-F238E27FC236}">
                <a16:creationId xmlns:a16="http://schemas.microsoft.com/office/drawing/2014/main" id="{E729BFC9-FA83-20FD-B475-AD058A39F4A4}"/>
              </a:ext>
            </a:extLst>
          </p:cNvPr>
          <p:cNvGrpSpPr/>
          <p:nvPr/>
        </p:nvGrpSpPr>
        <p:grpSpPr>
          <a:xfrm flipH="1">
            <a:off x="5189813" y="2350012"/>
            <a:ext cx="1735295" cy="3722061"/>
            <a:chOff x="-1435008" y="2350008"/>
            <a:chExt cx="1735295" cy="3722061"/>
          </a:xfrm>
        </p:grpSpPr>
        <p:sp>
          <p:nvSpPr>
            <p:cNvPr id="42" name="左中かっこ 41">
              <a:extLst>
                <a:ext uri="{FF2B5EF4-FFF2-40B4-BE49-F238E27FC236}">
                  <a16:creationId xmlns:a16="http://schemas.microsoft.com/office/drawing/2014/main" id="{94272AA3-A33E-595F-FCD9-D8A7D47F7633}"/>
                </a:ext>
              </a:extLst>
            </p:cNvPr>
            <p:cNvSpPr/>
            <p:nvPr/>
          </p:nvSpPr>
          <p:spPr>
            <a:xfrm>
              <a:off x="-81440" y="2350008"/>
              <a:ext cx="381727" cy="3722061"/>
            </a:xfrm>
            <a:prstGeom prst="leftBrace">
              <a:avLst>
                <a:gd name="adj1" fmla="val 8333"/>
                <a:gd name="adj2" fmla="val 10201"/>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ea"/>
                <a:ea typeface="+mj-ea"/>
              </a:endParaRPr>
            </a:p>
          </p:txBody>
        </p:sp>
        <p:cxnSp>
          <p:nvCxnSpPr>
            <p:cNvPr id="43" name="コネクタ: 曲線 42">
              <a:extLst>
                <a:ext uri="{FF2B5EF4-FFF2-40B4-BE49-F238E27FC236}">
                  <a16:creationId xmlns:a16="http://schemas.microsoft.com/office/drawing/2014/main" id="{87EBE11E-0119-2224-BA15-3B8C8A6DF2A5}"/>
                </a:ext>
              </a:extLst>
            </p:cNvPr>
            <p:cNvCxnSpPr>
              <a:cxnSpLocks/>
              <a:stCxn id="42" idx="1"/>
            </p:cNvCxnSpPr>
            <p:nvPr/>
          </p:nvCxnSpPr>
          <p:spPr bwMode="gray">
            <a:xfrm rot="10800000" flipV="1">
              <a:off x="-1435008" y="2729694"/>
              <a:ext cx="1353569" cy="898753"/>
            </a:xfrm>
            <a:prstGeom prst="curvedConnector3">
              <a:avLst>
                <a:gd name="adj1" fmla="val 50000"/>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46" name="テキスト ボックス 45">
            <a:extLst>
              <a:ext uri="{FF2B5EF4-FFF2-40B4-BE49-F238E27FC236}">
                <a16:creationId xmlns:a16="http://schemas.microsoft.com/office/drawing/2014/main" id="{D730BF44-4870-1C63-5900-7437CC827641}"/>
              </a:ext>
            </a:extLst>
          </p:cNvPr>
          <p:cNvSpPr txBox="1"/>
          <p:nvPr/>
        </p:nvSpPr>
        <p:spPr>
          <a:xfrm>
            <a:off x="355050" y="4582375"/>
            <a:ext cx="2625269" cy="646331"/>
          </a:xfrm>
          <a:prstGeom prst="rect">
            <a:avLst/>
          </a:prstGeom>
          <a:noFill/>
        </p:spPr>
        <p:txBody>
          <a:bodyPr wrap="square" rtlCol="0">
            <a:spAutoFit/>
          </a:bodyPr>
          <a:lstStyle/>
          <a:p>
            <a:r>
              <a:rPr lang="ja-JP" altLang="en-US" sz="1800" b="1">
                <a:latin typeface="+mj-ea"/>
                <a:ea typeface="+mj-ea"/>
                <a:cs typeface="Noto Sans"/>
              </a:rPr>
              <a:t>商品名などは</a:t>
            </a:r>
            <a:r>
              <a:rPr lang="ja-JP" altLang="en-US" sz="1800" b="1">
                <a:solidFill>
                  <a:srgbClr val="FF486A"/>
                </a:solidFill>
                <a:latin typeface="+mj-ea"/>
                <a:ea typeface="+mj-ea"/>
                <a:cs typeface="Noto Sans"/>
              </a:rPr>
              <a:t>商標権</a:t>
            </a:r>
            <a:endParaRPr lang="en-US" altLang="ja-JP" sz="1800" b="1">
              <a:solidFill>
                <a:srgbClr val="FF486A"/>
              </a:solidFill>
              <a:latin typeface="+mj-ea"/>
              <a:ea typeface="+mj-ea"/>
              <a:cs typeface="Noto Sans"/>
            </a:endParaRPr>
          </a:p>
          <a:p>
            <a:r>
              <a:rPr lang="ja-JP" altLang="en-US" sz="1800" b="1">
                <a:latin typeface="+mj-ea"/>
                <a:ea typeface="+mj-ea"/>
                <a:cs typeface="Noto Sans"/>
              </a:rPr>
              <a:t>として登録されている</a:t>
            </a:r>
          </a:p>
        </p:txBody>
      </p:sp>
      <p:sp>
        <p:nvSpPr>
          <p:cNvPr id="47" name="テキスト ボックス 46">
            <a:extLst>
              <a:ext uri="{FF2B5EF4-FFF2-40B4-BE49-F238E27FC236}">
                <a16:creationId xmlns:a16="http://schemas.microsoft.com/office/drawing/2014/main" id="{3AFA8D6E-DB4E-51BA-4BC5-C9BA9E9E4723}"/>
              </a:ext>
            </a:extLst>
          </p:cNvPr>
          <p:cNvSpPr txBox="1"/>
          <p:nvPr/>
        </p:nvSpPr>
        <p:spPr>
          <a:xfrm>
            <a:off x="6185573" y="4482846"/>
            <a:ext cx="2640151" cy="1200329"/>
          </a:xfrm>
          <a:prstGeom prst="rect">
            <a:avLst/>
          </a:prstGeom>
          <a:noFill/>
        </p:spPr>
        <p:txBody>
          <a:bodyPr wrap="square" rtlCol="0">
            <a:spAutoFit/>
          </a:bodyPr>
          <a:lstStyle/>
          <a:p>
            <a:r>
              <a:rPr lang="ja-JP" altLang="en-US" sz="1800" b="1">
                <a:latin typeface="+mj-ea"/>
                <a:ea typeface="+mj-ea"/>
                <a:cs typeface="Noto Sans"/>
              </a:rPr>
              <a:t>ボトルのキャップとボトルのデザインは</a:t>
            </a:r>
            <a:endParaRPr lang="en-US" altLang="ja-JP" sz="1800" b="1">
              <a:latin typeface="+mj-ea"/>
              <a:ea typeface="+mj-ea"/>
              <a:cs typeface="Noto Sans"/>
            </a:endParaRPr>
          </a:p>
          <a:p>
            <a:r>
              <a:rPr lang="ja-JP" altLang="en-US" sz="1800" b="1">
                <a:solidFill>
                  <a:srgbClr val="FF486A"/>
                </a:solidFill>
                <a:latin typeface="+mj-ea"/>
                <a:ea typeface="+mj-ea"/>
                <a:cs typeface="Noto Sans"/>
              </a:rPr>
              <a:t>意匠権</a:t>
            </a:r>
            <a:r>
              <a:rPr lang="ja-JP" altLang="en-US" sz="1800" b="1">
                <a:latin typeface="+mj-ea"/>
                <a:ea typeface="+mj-ea"/>
                <a:cs typeface="Noto Sans"/>
              </a:rPr>
              <a:t>として登録されている</a:t>
            </a:r>
          </a:p>
        </p:txBody>
      </p:sp>
      <p:sp>
        <p:nvSpPr>
          <p:cNvPr id="4" name="Google Shape;452;p36">
            <a:extLst>
              <a:ext uri="{FF2B5EF4-FFF2-40B4-BE49-F238E27FC236}">
                <a16:creationId xmlns:a16="http://schemas.microsoft.com/office/drawing/2014/main" id="{CEC2F7F7-75A4-7643-FF07-BE83CBBB67AF}"/>
              </a:ext>
            </a:extLst>
          </p:cNvPr>
          <p:cNvSpPr txBox="1"/>
          <p:nvPr/>
        </p:nvSpPr>
        <p:spPr>
          <a:xfrm>
            <a:off x="386976" y="6011421"/>
            <a:ext cx="8595300" cy="600134"/>
          </a:xfrm>
          <a:prstGeom prst="rect">
            <a:avLst/>
          </a:prstGeom>
          <a:noFill/>
          <a:ln>
            <a:noFill/>
          </a:ln>
        </p:spPr>
        <p:txBody>
          <a:bodyPr spcFirstLastPara="1" wrap="square" lIns="91425" tIns="91425" rIns="91425" bIns="91425" anchor="t" anchorCtr="0">
            <a:spAutoFit/>
          </a:bodyPr>
          <a:lstStyle/>
          <a:p>
            <a:pPr lvl="0"/>
            <a:r>
              <a:rPr lang="ja-JP" altLang="en-US" sz="900" dirty="0">
                <a:solidFill>
                  <a:srgbClr val="444746"/>
                </a:solidFill>
                <a:latin typeface="Roboto"/>
                <a:cs typeface="Roboto"/>
              </a:rPr>
              <a:t>出典：キッコーマン株式会社公式</a:t>
            </a:r>
            <a:r>
              <a:rPr lang="en-US" altLang="ja-JP" sz="900" dirty="0">
                <a:solidFill>
                  <a:srgbClr val="444746"/>
                </a:solidFill>
                <a:latin typeface="Roboto"/>
                <a:cs typeface="Roboto"/>
              </a:rPr>
              <a:t>HP</a:t>
            </a:r>
            <a:r>
              <a:rPr lang="ja-JP" altLang="en-US" sz="900" dirty="0">
                <a:solidFill>
                  <a:srgbClr val="444746"/>
                </a:solidFill>
                <a:latin typeface="Roboto"/>
                <a:cs typeface="Roboto"/>
              </a:rPr>
              <a:t>を基に特許庁が作成</a:t>
            </a:r>
            <a:r>
              <a:rPr lang="en-US" altLang="ja-JP" sz="900" dirty="0">
                <a:solidFill>
                  <a:srgbClr val="444746"/>
                </a:solidFill>
                <a:latin typeface="Roboto"/>
                <a:cs typeface="Roboto"/>
              </a:rPr>
              <a:t>.</a:t>
            </a:r>
            <a:r>
              <a:rPr lang="ja-JP" altLang="en-US" sz="900" dirty="0">
                <a:solidFill>
                  <a:srgbClr val="444746"/>
                </a:solidFill>
                <a:latin typeface="Roboto"/>
                <a:cs typeface="Roboto"/>
              </a:rPr>
              <a:t>（</a:t>
            </a:r>
            <a:r>
              <a:rPr lang="en-US" altLang="ja-JP" sz="900" dirty="0">
                <a:solidFill>
                  <a:srgbClr val="444746"/>
                </a:solidFill>
                <a:latin typeface="Roboto"/>
                <a:cs typeface="Roboto"/>
                <a:hlinkClick r:id="rId5">
                  <a:extLst>
                    <a:ext uri="{A12FA001-AC4F-418D-AE19-62706E023703}">
                      <ahyp:hlinkClr xmlns:ahyp="http://schemas.microsoft.com/office/drawing/2018/hyperlinkcolor" val="tx"/>
                    </a:ext>
                  </a:extLst>
                </a:hlinkClick>
              </a:rPr>
              <a:t>https://www.kikkoman.co.jp/kikkoman/shinsen/</a:t>
            </a:r>
            <a:r>
              <a:rPr lang="ja-JP" altLang="en-US" sz="900" dirty="0">
                <a:solidFill>
                  <a:srgbClr val="444746"/>
                </a:solidFill>
                <a:latin typeface="Roboto"/>
                <a:cs typeface="Roboto"/>
              </a:rPr>
              <a:t>）</a:t>
            </a:r>
            <a:endParaRPr lang="en-US" altLang="ja-JP" sz="900" dirty="0">
              <a:solidFill>
                <a:srgbClr val="444746"/>
              </a:solidFill>
              <a:latin typeface="Roboto"/>
              <a:cs typeface="Roboto"/>
            </a:endParaRPr>
          </a:p>
          <a:p>
            <a:pPr lvl="0"/>
            <a:r>
              <a:rPr lang="ja-JP" altLang="en-US" sz="900" dirty="0">
                <a:solidFill>
                  <a:srgbClr val="444746"/>
                </a:solidFill>
                <a:latin typeface="Roboto"/>
                <a:cs typeface="Roboto"/>
              </a:rPr>
              <a:t>　　　意匠登録第</a:t>
            </a:r>
            <a:r>
              <a:rPr lang="en-US" altLang="ja-JP" sz="900" dirty="0">
                <a:solidFill>
                  <a:srgbClr val="444746"/>
                </a:solidFill>
                <a:latin typeface="Roboto"/>
                <a:cs typeface="Roboto"/>
              </a:rPr>
              <a:t>1443164</a:t>
            </a:r>
            <a:r>
              <a:rPr lang="ja-JP" altLang="en-US" sz="900" dirty="0">
                <a:solidFill>
                  <a:srgbClr val="444746"/>
                </a:solidFill>
                <a:latin typeface="Roboto"/>
                <a:cs typeface="Roboto"/>
              </a:rPr>
              <a:t>号</a:t>
            </a:r>
            <a:r>
              <a:rPr lang="en-US" altLang="ja-JP" sz="900" dirty="0">
                <a:solidFill>
                  <a:srgbClr val="444746"/>
                </a:solidFill>
                <a:latin typeface="Roboto"/>
                <a:cs typeface="Roboto"/>
              </a:rPr>
              <a:t>.(</a:t>
            </a:r>
            <a:r>
              <a:rPr lang="en-US" altLang="ja-JP" sz="900" dirty="0">
                <a:solidFill>
                  <a:srgbClr val="444746"/>
                </a:solidFill>
                <a:latin typeface="Roboto"/>
                <a:cs typeface="Roboto"/>
                <a:hlinkClick r:id="rId6">
                  <a:extLst>
                    <a:ext uri="{A12FA001-AC4F-418D-AE19-62706E023703}">
                      <ahyp:hlinkClr xmlns:ahyp="http://schemas.microsoft.com/office/drawing/2018/hyperlinkcolor" val="tx"/>
                    </a:ext>
                  </a:extLst>
                </a:hlinkClick>
              </a:rPr>
              <a:t>https://www.j-platpat.inpit.go.jp/c1801/DE/JP-2011-012979/30/ja</a:t>
            </a:r>
            <a:r>
              <a:rPr lang="en-US" altLang="ja-JP" sz="900" dirty="0">
                <a:solidFill>
                  <a:srgbClr val="444746"/>
                </a:solidFill>
                <a:latin typeface="Roboto"/>
                <a:cs typeface="Roboto"/>
              </a:rPr>
              <a:t>)</a:t>
            </a:r>
          </a:p>
          <a:p>
            <a:pPr lvl="0"/>
            <a:r>
              <a:rPr lang="ja-JP" altLang="en-US" sz="900" dirty="0">
                <a:solidFill>
                  <a:srgbClr val="444746"/>
                </a:solidFill>
                <a:latin typeface="Roboto"/>
                <a:cs typeface="Roboto"/>
              </a:rPr>
              <a:t>　　　商標登録第</a:t>
            </a:r>
            <a:r>
              <a:rPr lang="en-US" altLang="ja-JP" sz="900" dirty="0">
                <a:solidFill>
                  <a:srgbClr val="444746"/>
                </a:solidFill>
                <a:latin typeface="Roboto"/>
                <a:cs typeface="Roboto"/>
              </a:rPr>
              <a:t>5734218</a:t>
            </a:r>
            <a:r>
              <a:rPr lang="ja-JP" altLang="en-US" sz="900" dirty="0">
                <a:solidFill>
                  <a:srgbClr val="444746"/>
                </a:solidFill>
                <a:latin typeface="Roboto"/>
                <a:cs typeface="Roboto"/>
              </a:rPr>
              <a:t>号</a:t>
            </a:r>
            <a:r>
              <a:rPr lang="en-US" altLang="ja-JP" sz="900" dirty="0">
                <a:solidFill>
                  <a:srgbClr val="444746"/>
                </a:solidFill>
                <a:latin typeface="Roboto"/>
                <a:cs typeface="Roboto"/>
              </a:rPr>
              <a:t>(https://www.j-platpat.inpit.go.jp/c1801/TR/JP-2014-067180/40/ja)</a:t>
            </a:r>
          </a:p>
        </p:txBody>
      </p:sp>
      <p:pic>
        <p:nvPicPr>
          <p:cNvPr id="12" name="図 11">
            <a:extLst>
              <a:ext uri="{FF2B5EF4-FFF2-40B4-BE49-F238E27FC236}">
                <a16:creationId xmlns:a16="http://schemas.microsoft.com/office/drawing/2014/main" id="{1AF929CA-D481-1C45-03D9-4686457CC97A}"/>
              </a:ext>
            </a:extLst>
          </p:cNvPr>
          <p:cNvPicPr>
            <a:picLocks noChangeAspect="1"/>
          </p:cNvPicPr>
          <p:nvPr/>
        </p:nvPicPr>
        <p:blipFill>
          <a:blip r:embed="rId7"/>
          <a:stretch>
            <a:fillRect/>
          </a:stretch>
        </p:blipFill>
        <p:spPr>
          <a:xfrm>
            <a:off x="691840" y="2788494"/>
            <a:ext cx="1063022" cy="1490629"/>
          </a:xfrm>
          <a:prstGeom prst="rect">
            <a:avLst/>
          </a:prstGeom>
        </p:spPr>
      </p:pic>
    </p:spTree>
    <p:extLst>
      <p:ext uri="{BB962C8B-B14F-4D97-AF65-F5344CB8AC3E}">
        <p14:creationId xmlns:p14="http://schemas.microsoft.com/office/powerpoint/2010/main" val="4146132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4"/>
          <p:cNvSpPr/>
          <p:nvPr/>
        </p:nvSpPr>
        <p:spPr>
          <a:xfrm>
            <a:off x="5970425" y="2086825"/>
            <a:ext cx="2057400" cy="1232400"/>
          </a:xfrm>
          <a:prstGeom prst="wedgeRoundRectCallout">
            <a:avLst>
              <a:gd name="adj1" fmla="val -30085"/>
              <a:gd name="adj2" fmla="val 68468"/>
              <a:gd name="adj3" fmla="val 0"/>
            </a:avLst>
          </a:prstGeom>
          <a:solidFill>
            <a:schemeClr val="lt1"/>
          </a:solidFill>
          <a:ln w="28575" cap="flat" cmpd="sng">
            <a:solidFill>
              <a:srgbClr val="5958FF"/>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pic>
        <p:nvPicPr>
          <p:cNvPr id="232" name="Google Shape;232;p24" title="917.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1400226" y="2946299"/>
            <a:ext cx="2516076" cy="2516076"/>
          </a:xfrm>
          <a:prstGeom prst="rect">
            <a:avLst/>
          </a:prstGeom>
          <a:noFill/>
          <a:ln>
            <a:noFill/>
          </a:ln>
        </p:spPr>
      </p:pic>
      <p:sp>
        <p:nvSpPr>
          <p:cNvPr id="233" name="Google Shape;233;p24"/>
          <p:cNvSpPr/>
          <p:nvPr/>
        </p:nvSpPr>
        <p:spPr>
          <a:xfrm>
            <a:off x="2242176" y="2058750"/>
            <a:ext cx="2057400" cy="1232400"/>
          </a:xfrm>
          <a:prstGeom prst="wedgeRoundRectCallout">
            <a:avLst>
              <a:gd name="adj1" fmla="val -30085"/>
              <a:gd name="adj2" fmla="val 68468"/>
              <a:gd name="adj3" fmla="val 0"/>
            </a:avLst>
          </a:prstGeom>
          <a:solidFill>
            <a:schemeClr val="lt1"/>
          </a:solidFill>
          <a:ln w="28575" cap="flat" cmpd="sng">
            <a:solidFill>
              <a:srgbClr val="5958FF"/>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234" name="Google Shape;234;p24"/>
          <p:cNvSpPr/>
          <p:nvPr/>
        </p:nvSpPr>
        <p:spPr>
          <a:xfrm>
            <a:off x="1790650" y="5187075"/>
            <a:ext cx="1875300" cy="431100"/>
          </a:xfrm>
          <a:prstGeom prst="roundRect">
            <a:avLst>
              <a:gd name="adj" fmla="val 16667"/>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235" name="Google Shape;235;p24"/>
          <p:cNvSpPr/>
          <p:nvPr/>
        </p:nvSpPr>
        <p:spPr>
          <a:xfrm>
            <a:off x="5032375" y="5187075"/>
            <a:ext cx="1875300" cy="431100"/>
          </a:xfrm>
          <a:prstGeom prst="roundRect">
            <a:avLst>
              <a:gd name="adj" fmla="val 16667"/>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236" name="Google Shape;236;p24"/>
          <p:cNvSpPr/>
          <p:nvPr/>
        </p:nvSpPr>
        <p:spPr>
          <a:xfrm>
            <a:off x="1400225" y="2376151"/>
            <a:ext cx="3729000" cy="646500"/>
          </a:xfrm>
          <a:prstGeom prst="rect">
            <a:avLst/>
          </a:prstGeom>
          <a:noFill/>
          <a:ln>
            <a:noFill/>
          </a:ln>
        </p:spPr>
        <p:txBody>
          <a:bodyPr spcFirstLastPara="1" wrap="square" lIns="91425" tIns="91425" rIns="91425" bIns="91425" anchor="ctr" anchorCtr="0">
            <a:noAutofit/>
          </a:bodyPr>
          <a:lstStyle/>
          <a:p>
            <a:pPr algn="ctr">
              <a:spcBef>
                <a:spcPts val="0"/>
              </a:spcBef>
              <a:spcAft>
                <a:spcPts val="0"/>
              </a:spcAft>
            </a:pPr>
            <a:r>
              <a:rPr lang="ja-JP" altLang="en-US" sz="1600" b="1">
                <a:solidFill>
                  <a:srgbClr val="5958FF"/>
                </a:solidFill>
                <a:latin typeface="+mj-ea"/>
                <a:ea typeface="+mj-ea"/>
                <a:cs typeface="Noto Sans JP"/>
                <a:sym typeface="Noto Sans JP"/>
              </a:rPr>
              <a:t>経験した課題を</a:t>
            </a:r>
          </a:p>
          <a:p>
            <a:pPr algn="ctr">
              <a:spcBef>
                <a:spcPts val="0"/>
              </a:spcBef>
              <a:spcAft>
                <a:spcPts val="0"/>
              </a:spcAft>
            </a:pPr>
            <a:r>
              <a:rPr lang="ja-JP" altLang="en-US" sz="1600" b="1">
                <a:solidFill>
                  <a:srgbClr val="5958FF"/>
                </a:solidFill>
                <a:latin typeface="+mj-ea"/>
                <a:ea typeface="+mj-ea"/>
                <a:cs typeface="Noto Sans JP"/>
                <a:sym typeface="Noto Sans JP"/>
              </a:rPr>
              <a:t>「工夫」により</a:t>
            </a:r>
          </a:p>
          <a:p>
            <a:pPr algn="ctr">
              <a:spcBef>
                <a:spcPts val="0"/>
              </a:spcBef>
              <a:spcAft>
                <a:spcPts val="0"/>
              </a:spcAft>
            </a:pPr>
            <a:r>
              <a:rPr lang="ja-JP" altLang="en-US" sz="1600" b="1">
                <a:solidFill>
                  <a:srgbClr val="5958FF"/>
                </a:solidFill>
                <a:latin typeface="+mj-ea"/>
                <a:ea typeface="+mj-ea"/>
                <a:cs typeface="Noto Sans JP"/>
                <a:sym typeface="Noto Sans JP"/>
              </a:rPr>
              <a:t>解決したい</a:t>
            </a:r>
          </a:p>
        </p:txBody>
      </p:sp>
      <p:sp>
        <p:nvSpPr>
          <p:cNvPr id="237" name="Google Shape;237;p24"/>
          <p:cNvSpPr txBox="1"/>
          <p:nvPr/>
        </p:nvSpPr>
        <p:spPr>
          <a:xfrm>
            <a:off x="386978" y="267945"/>
            <a:ext cx="6160126"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1. </a:t>
            </a:r>
            <a:r>
              <a:rPr lang="ja-JP" altLang="en-US" sz="1800" b="1">
                <a:solidFill>
                  <a:srgbClr val="262626"/>
                </a:solidFill>
                <a:latin typeface="+mj-ea"/>
                <a:ea typeface="+mj-ea"/>
                <a:cs typeface="Noto Sans"/>
                <a:sym typeface="Noto Sans"/>
              </a:rPr>
              <a:t>「完璧なアイデア」より「最初の一歩」</a:t>
            </a:r>
          </a:p>
        </p:txBody>
      </p:sp>
      <p:sp>
        <p:nvSpPr>
          <p:cNvPr id="238" name="Google Shape;238;p24"/>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239" name="Google Shape;239;p24"/>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16</a:t>
            </a:fld>
            <a:endParaRPr/>
          </a:p>
        </p:txBody>
      </p:sp>
      <p:sp>
        <p:nvSpPr>
          <p:cNvPr id="240" name="Google Shape;240;p24"/>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241" name="Google Shape;241;p24"/>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242" name="Google Shape;242;p24"/>
          <p:cNvSpPr/>
          <p:nvPr/>
        </p:nvSpPr>
        <p:spPr>
          <a:xfrm>
            <a:off x="5741075" y="2379776"/>
            <a:ext cx="2516100" cy="646500"/>
          </a:xfrm>
          <a:prstGeom prst="rect">
            <a:avLst/>
          </a:prstGeom>
          <a:noFill/>
          <a:ln>
            <a:noFill/>
          </a:ln>
        </p:spPr>
        <p:txBody>
          <a:bodyPr spcFirstLastPara="1" wrap="square" lIns="91425" tIns="91425" rIns="91425" bIns="91425" anchor="ctr" anchorCtr="0">
            <a:noAutofit/>
          </a:bodyPr>
          <a:lstStyle/>
          <a:p>
            <a:pPr algn="ctr">
              <a:spcBef>
                <a:spcPts val="0"/>
              </a:spcBef>
              <a:spcAft>
                <a:spcPts val="0"/>
              </a:spcAft>
            </a:pPr>
            <a:r>
              <a:rPr lang="ja-JP" altLang="en-US" sz="1600" b="1">
                <a:solidFill>
                  <a:srgbClr val="5958FF"/>
                </a:solidFill>
                <a:latin typeface="+mj-ea"/>
                <a:ea typeface="+mj-ea"/>
                <a:cs typeface="Noto Sans JP"/>
                <a:sym typeface="Noto Sans JP"/>
              </a:rPr>
              <a:t>誰かのために</a:t>
            </a:r>
          </a:p>
          <a:p>
            <a:pPr algn="ctr">
              <a:spcBef>
                <a:spcPts val="0"/>
              </a:spcBef>
              <a:spcAft>
                <a:spcPts val="0"/>
              </a:spcAft>
            </a:pPr>
            <a:r>
              <a:rPr lang="ja-JP" altLang="en-US" sz="1600" b="1">
                <a:solidFill>
                  <a:srgbClr val="5958FF"/>
                </a:solidFill>
                <a:latin typeface="+mj-ea"/>
                <a:ea typeface="+mj-ea"/>
                <a:cs typeface="Noto Sans JP"/>
                <a:sym typeface="Noto Sans JP"/>
              </a:rPr>
              <a:t>「工夫」で</a:t>
            </a:r>
          </a:p>
          <a:p>
            <a:pPr algn="ctr">
              <a:spcBef>
                <a:spcPts val="0"/>
              </a:spcBef>
              <a:spcAft>
                <a:spcPts val="0"/>
              </a:spcAft>
            </a:pPr>
            <a:r>
              <a:rPr lang="ja-JP" altLang="en-US" sz="1600" b="1">
                <a:solidFill>
                  <a:srgbClr val="5958FF"/>
                </a:solidFill>
                <a:latin typeface="+mj-ea"/>
                <a:ea typeface="+mj-ea"/>
                <a:cs typeface="Noto Sans JP"/>
                <a:sym typeface="Noto Sans JP"/>
              </a:rPr>
              <a:t>お手伝いしたい</a:t>
            </a:r>
          </a:p>
        </p:txBody>
      </p:sp>
      <p:pic>
        <p:nvPicPr>
          <p:cNvPr id="243" name="Google Shape;243;p24" title="1114.png"/>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4849628" y="3083941"/>
            <a:ext cx="2240799" cy="2240799"/>
          </a:xfrm>
          <a:prstGeom prst="rect">
            <a:avLst/>
          </a:prstGeom>
          <a:noFill/>
          <a:ln>
            <a:noFill/>
          </a:ln>
        </p:spPr>
      </p:pic>
      <p:sp>
        <p:nvSpPr>
          <p:cNvPr id="244" name="Google Shape;244;p24"/>
          <p:cNvSpPr txBox="1"/>
          <p:nvPr/>
        </p:nvSpPr>
        <p:spPr>
          <a:xfrm>
            <a:off x="360851" y="993999"/>
            <a:ext cx="7422600"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2000" b="1">
                <a:solidFill>
                  <a:srgbClr val="5958FF"/>
                </a:solidFill>
                <a:latin typeface="+mj-ea"/>
                <a:ea typeface="+mj-ea"/>
                <a:cs typeface="Noto Sans"/>
                <a:sym typeface="Noto Sans"/>
              </a:rPr>
              <a:t>工夫することで、まだない「初めて」をつくり出してみる</a:t>
            </a:r>
          </a:p>
        </p:txBody>
      </p:sp>
      <p:sp>
        <p:nvSpPr>
          <p:cNvPr id="245" name="Google Shape;245;p24"/>
          <p:cNvSpPr txBox="1"/>
          <p:nvPr/>
        </p:nvSpPr>
        <p:spPr>
          <a:xfrm>
            <a:off x="2081200" y="5187077"/>
            <a:ext cx="1294200" cy="430857"/>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ja-JP" altLang="en-US" sz="1600" b="1">
                <a:solidFill>
                  <a:schemeClr val="lt1"/>
                </a:solidFill>
                <a:latin typeface="+mj-ea"/>
                <a:ea typeface="+mj-ea"/>
                <a:cs typeface="Noto Sans JP"/>
                <a:sym typeface="Noto Sans JP"/>
              </a:rPr>
              <a:t>自分起点</a:t>
            </a:r>
            <a:endParaRPr lang="ja-JP" altLang="en-US">
              <a:solidFill>
                <a:schemeClr val="lt1"/>
              </a:solidFill>
              <a:latin typeface="+mj-ea"/>
              <a:ea typeface="+mj-ea"/>
            </a:endParaRPr>
          </a:p>
        </p:txBody>
      </p:sp>
      <p:sp>
        <p:nvSpPr>
          <p:cNvPr id="246" name="Google Shape;246;p24"/>
          <p:cNvSpPr txBox="1"/>
          <p:nvPr/>
        </p:nvSpPr>
        <p:spPr>
          <a:xfrm>
            <a:off x="5463625" y="5187077"/>
            <a:ext cx="1012800" cy="430857"/>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ja-JP" altLang="en-US" sz="1600" b="1">
                <a:solidFill>
                  <a:schemeClr val="lt1"/>
                </a:solidFill>
                <a:latin typeface="+mj-ea"/>
                <a:ea typeface="+mj-ea"/>
                <a:cs typeface="Noto Sans JP"/>
                <a:sym typeface="Noto Sans JP"/>
              </a:rPr>
              <a:t>他者起点</a:t>
            </a:r>
            <a:endParaRPr lang="ja-JP" altLang="en-US">
              <a:solidFill>
                <a:schemeClr val="lt1"/>
              </a:solidFill>
              <a:latin typeface="+mj-ea"/>
              <a:ea typeface="+mj-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5"/>
          <p:cNvSpPr txBox="1"/>
          <p:nvPr/>
        </p:nvSpPr>
        <p:spPr>
          <a:xfrm>
            <a:off x="386979" y="267945"/>
            <a:ext cx="64855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1. </a:t>
            </a:r>
            <a:r>
              <a:rPr lang="ja-JP" altLang="en-US" sz="1800" b="1">
                <a:solidFill>
                  <a:srgbClr val="262626"/>
                </a:solidFill>
                <a:latin typeface="+mj-ea"/>
                <a:ea typeface="+mj-ea"/>
                <a:cs typeface="Noto Sans"/>
                <a:sym typeface="Noto Sans"/>
              </a:rPr>
              <a:t>「完璧なアイデア」より「最初の一歩」</a:t>
            </a:r>
            <a:endParaRPr sz="1800" b="1">
              <a:solidFill>
                <a:srgbClr val="262626"/>
              </a:solidFill>
              <a:latin typeface="+mj-ea"/>
              <a:ea typeface="+mj-ea"/>
              <a:cs typeface="Noto Sans"/>
              <a:sym typeface="Noto Sans"/>
            </a:endParaRPr>
          </a:p>
        </p:txBody>
      </p:sp>
      <p:sp>
        <p:nvSpPr>
          <p:cNvPr id="252" name="Google Shape;252;p25"/>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rgbClr val="5958FF"/>
              </a:solidFill>
              <a:latin typeface="+mj-ea"/>
              <a:ea typeface="+mj-ea"/>
              <a:cs typeface="Arial"/>
              <a:sym typeface="Arial"/>
            </a:endParaRPr>
          </a:p>
        </p:txBody>
      </p:sp>
      <p:sp>
        <p:nvSpPr>
          <p:cNvPr id="253" name="Google Shape;253;p25"/>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17</a:t>
            </a:fld>
            <a:endParaRPr/>
          </a:p>
        </p:txBody>
      </p:sp>
      <p:sp>
        <p:nvSpPr>
          <p:cNvPr id="254" name="Google Shape;254;p25"/>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255" name="Google Shape;255;p25"/>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256" name="Google Shape;256;p25"/>
          <p:cNvSpPr/>
          <p:nvPr/>
        </p:nvSpPr>
        <p:spPr>
          <a:xfrm rot="5400000">
            <a:off x="2120366" y="3507950"/>
            <a:ext cx="372900" cy="2556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algn="ctr">
              <a:spcBef>
                <a:spcPts val="0"/>
              </a:spcBef>
              <a:spcAft>
                <a:spcPts val="0"/>
              </a:spcAft>
            </a:pPr>
            <a:endParaRPr>
              <a:latin typeface="+mj-ea"/>
              <a:ea typeface="+mj-ea"/>
            </a:endParaRPr>
          </a:p>
        </p:txBody>
      </p:sp>
      <p:sp>
        <p:nvSpPr>
          <p:cNvPr id="257" name="Google Shape;257;p25"/>
          <p:cNvSpPr/>
          <p:nvPr/>
        </p:nvSpPr>
        <p:spPr>
          <a:xfrm rot="5400000">
            <a:off x="4366579" y="3507950"/>
            <a:ext cx="372900" cy="2556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algn="ctr">
              <a:spcBef>
                <a:spcPts val="0"/>
              </a:spcBef>
              <a:spcAft>
                <a:spcPts val="0"/>
              </a:spcAft>
            </a:pPr>
            <a:endParaRPr>
              <a:latin typeface="+mj-ea"/>
              <a:ea typeface="+mj-ea"/>
            </a:endParaRPr>
          </a:p>
        </p:txBody>
      </p:sp>
      <p:sp>
        <p:nvSpPr>
          <p:cNvPr id="258" name="Google Shape;258;p25"/>
          <p:cNvSpPr/>
          <p:nvPr/>
        </p:nvSpPr>
        <p:spPr>
          <a:xfrm rot="5400000">
            <a:off x="6612815" y="3507950"/>
            <a:ext cx="372900" cy="2556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algn="ctr">
              <a:spcBef>
                <a:spcPts val="0"/>
              </a:spcBef>
              <a:spcAft>
                <a:spcPts val="0"/>
              </a:spcAft>
            </a:pPr>
            <a:endParaRPr>
              <a:latin typeface="+mj-ea"/>
              <a:ea typeface="+mj-ea"/>
            </a:endParaRPr>
          </a:p>
        </p:txBody>
      </p:sp>
      <p:sp>
        <p:nvSpPr>
          <p:cNvPr id="260" name="Google Shape;260;p25"/>
          <p:cNvSpPr/>
          <p:nvPr/>
        </p:nvSpPr>
        <p:spPr>
          <a:xfrm>
            <a:off x="272150" y="2331200"/>
            <a:ext cx="1823101" cy="2609100"/>
          </a:xfrm>
          <a:prstGeom prst="roundRect">
            <a:avLst>
              <a:gd name="adj" fmla="val 16667"/>
            </a:avLst>
          </a:prstGeom>
          <a:noFill/>
          <a:ln w="28575" cap="flat" cmpd="sng">
            <a:solidFill>
              <a:srgbClr val="5958FF"/>
            </a:solidFill>
            <a:prstDash val="solid"/>
            <a:round/>
            <a:headEnd type="none" w="sm" len="sm"/>
            <a:tailEnd type="none" w="sm" len="sm"/>
          </a:ln>
        </p:spPr>
        <p:txBody>
          <a:bodyPr spcFirstLastPara="1" wrap="square" lIns="91425" tIns="91425" rIns="91425" bIns="91425" anchor="b" anchorCtr="0">
            <a:noAutofit/>
          </a:bodyPr>
          <a:lstStyle/>
          <a:p>
            <a:pPr algn="ctr">
              <a:spcBef>
                <a:spcPts val="0"/>
              </a:spcBef>
              <a:spcAft>
                <a:spcPts val="0"/>
              </a:spcAft>
              <a:buClr>
                <a:schemeClr val="dk1"/>
              </a:buClr>
              <a:buSzPts val="1100"/>
            </a:pPr>
            <a:r>
              <a:rPr lang="en-US" altLang="ja-JP" sz="2000" b="1">
                <a:solidFill>
                  <a:srgbClr val="5958FF"/>
                </a:solidFill>
                <a:latin typeface="+mj-ea"/>
                <a:ea typeface="+mj-ea"/>
              </a:rPr>
              <a:t>1.</a:t>
            </a:r>
            <a:r>
              <a:rPr lang="ja-JP" altLang="en-US" sz="2000" b="1">
                <a:solidFill>
                  <a:srgbClr val="5958FF"/>
                </a:solidFill>
                <a:latin typeface="+mj-ea"/>
                <a:ea typeface="+mj-ea"/>
              </a:rPr>
              <a:t>知る</a:t>
            </a:r>
            <a:endParaRPr sz="2000" b="1">
              <a:solidFill>
                <a:srgbClr val="5958FF"/>
              </a:solidFill>
              <a:latin typeface="+mj-ea"/>
              <a:ea typeface="+mj-ea"/>
            </a:endParaRPr>
          </a:p>
          <a:p>
            <a:pPr algn="ctr">
              <a:spcBef>
                <a:spcPts val="0"/>
              </a:spcBef>
              <a:spcAft>
                <a:spcPts val="0"/>
              </a:spcAft>
            </a:pPr>
            <a:r>
              <a:rPr lang="ja-JP" altLang="en-US" b="1">
                <a:solidFill>
                  <a:srgbClr val="5958FF"/>
                </a:solidFill>
                <a:latin typeface="+mj-ea"/>
                <a:ea typeface="+mj-ea"/>
              </a:rPr>
              <a:t>身近なビジネスやアイデアを知る</a:t>
            </a:r>
            <a:endParaRPr b="1">
              <a:solidFill>
                <a:srgbClr val="5958FF"/>
              </a:solidFill>
              <a:latin typeface="+mj-ea"/>
              <a:ea typeface="+mj-ea"/>
            </a:endParaRPr>
          </a:p>
        </p:txBody>
      </p:sp>
      <p:pic>
        <p:nvPicPr>
          <p:cNvPr id="262" name="Google Shape;262;p25"/>
          <p:cNvPicPr preferRelativeResize="0"/>
          <p:nvPr/>
        </p:nvPicPr>
        <p:blipFill>
          <a:blip r:embed="rId3">
            <a:alphaModFix/>
          </a:blip>
          <a:stretch>
            <a:fillRect/>
          </a:stretch>
        </p:blipFill>
        <p:spPr>
          <a:xfrm>
            <a:off x="696825" y="2365231"/>
            <a:ext cx="973750" cy="973750"/>
          </a:xfrm>
          <a:prstGeom prst="rect">
            <a:avLst/>
          </a:prstGeom>
          <a:noFill/>
          <a:ln>
            <a:noFill/>
          </a:ln>
        </p:spPr>
      </p:pic>
      <p:sp>
        <p:nvSpPr>
          <p:cNvPr id="264" name="Google Shape;264;p25"/>
          <p:cNvSpPr/>
          <p:nvPr/>
        </p:nvSpPr>
        <p:spPr>
          <a:xfrm>
            <a:off x="2518376" y="2331200"/>
            <a:ext cx="1823101" cy="2609100"/>
          </a:xfrm>
          <a:prstGeom prst="roundRect">
            <a:avLst>
              <a:gd name="adj" fmla="val 16667"/>
            </a:avLst>
          </a:prstGeom>
          <a:noFill/>
          <a:ln w="28575" cap="flat" cmpd="sng">
            <a:solidFill>
              <a:srgbClr val="5958FF"/>
            </a:solidFill>
            <a:prstDash val="solid"/>
            <a:round/>
            <a:headEnd type="none" w="sm" len="sm"/>
            <a:tailEnd type="none" w="sm" len="sm"/>
          </a:ln>
        </p:spPr>
        <p:txBody>
          <a:bodyPr spcFirstLastPara="1" wrap="square" lIns="91425" tIns="91425" rIns="91425" bIns="91425" anchor="b" anchorCtr="0">
            <a:noAutofit/>
          </a:bodyPr>
          <a:lstStyle/>
          <a:p>
            <a:pPr algn="ctr">
              <a:spcBef>
                <a:spcPts val="0"/>
              </a:spcBef>
              <a:spcAft>
                <a:spcPts val="0"/>
              </a:spcAft>
              <a:buClr>
                <a:schemeClr val="dk1"/>
              </a:buClr>
              <a:buSzPts val="1100"/>
            </a:pPr>
            <a:r>
              <a:rPr lang="en-US" altLang="ja-JP" b="1">
                <a:solidFill>
                  <a:srgbClr val="5958FF"/>
                </a:solidFill>
                <a:latin typeface="+mj-ea"/>
                <a:ea typeface="+mj-ea"/>
              </a:rPr>
              <a:t>2.</a:t>
            </a:r>
            <a:r>
              <a:rPr lang="ja-JP" altLang="en-US" b="1">
                <a:solidFill>
                  <a:srgbClr val="5958FF"/>
                </a:solidFill>
                <a:latin typeface="+mj-ea"/>
                <a:ea typeface="+mj-ea"/>
              </a:rPr>
              <a:t>考える</a:t>
            </a:r>
            <a:endParaRPr b="1">
              <a:solidFill>
                <a:srgbClr val="5958FF"/>
              </a:solidFill>
              <a:latin typeface="+mj-ea"/>
              <a:ea typeface="+mj-ea"/>
            </a:endParaRPr>
          </a:p>
          <a:p>
            <a:pPr algn="ctr">
              <a:spcBef>
                <a:spcPts val="0"/>
              </a:spcBef>
              <a:spcAft>
                <a:spcPts val="0"/>
              </a:spcAft>
            </a:pPr>
            <a:r>
              <a:rPr lang="ja-JP" altLang="en-US" b="1">
                <a:solidFill>
                  <a:srgbClr val="5958FF"/>
                </a:solidFill>
                <a:latin typeface="+mj-ea"/>
                <a:ea typeface="+mj-ea"/>
              </a:rPr>
              <a:t>ワークを通じて自分のアイデアを作る</a:t>
            </a:r>
            <a:endParaRPr b="1">
              <a:solidFill>
                <a:srgbClr val="5958FF"/>
              </a:solidFill>
              <a:latin typeface="+mj-ea"/>
              <a:ea typeface="+mj-ea"/>
            </a:endParaRPr>
          </a:p>
        </p:txBody>
      </p:sp>
      <p:pic>
        <p:nvPicPr>
          <p:cNvPr id="265" name="Google Shape;265;p25"/>
          <p:cNvPicPr preferRelativeResize="0"/>
          <p:nvPr/>
        </p:nvPicPr>
        <p:blipFill>
          <a:blip r:embed="rId4">
            <a:alphaModFix/>
          </a:blip>
          <a:stretch>
            <a:fillRect/>
          </a:stretch>
        </p:blipFill>
        <p:spPr>
          <a:xfrm>
            <a:off x="2898171" y="2363303"/>
            <a:ext cx="1063500" cy="1065698"/>
          </a:xfrm>
          <a:prstGeom prst="rect">
            <a:avLst/>
          </a:prstGeom>
          <a:noFill/>
          <a:ln>
            <a:noFill/>
          </a:ln>
        </p:spPr>
      </p:pic>
      <p:pic>
        <p:nvPicPr>
          <p:cNvPr id="266" name="Google Shape;266;p25"/>
          <p:cNvPicPr preferRelativeResize="0"/>
          <p:nvPr/>
        </p:nvPicPr>
        <p:blipFill>
          <a:blip r:embed="rId5">
            <a:alphaModFix/>
          </a:blip>
          <a:stretch>
            <a:fillRect/>
          </a:stretch>
        </p:blipFill>
        <p:spPr>
          <a:xfrm>
            <a:off x="2971200" y="2396302"/>
            <a:ext cx="917450" cy="911608"/>
          </a:xfrm>
          <a:prstGeom prst="rect">
            <a:avLst/>
          </a:prstGeom>
          <a:noFill/>
          <a:ln>
            <a:noFill/>
          </a:ln>
        </p:spPr>
      </p:pic>
      <p:sp>
        <p:nvSpPr>
          <p:cNvPr id="268" name="Google Shape;268;p25"/>
          <p:cNvSpPr/>
          <p:nvPr/>
        </p:nvSpPr>
        <p:spPr>
          <a:xfrm>
            <a:off x="7010826" y="2331200"/>
            <a:ext cx="1823101" cy="2609100"/>
          </a:xfrm>
          <a:prstGeom prst="roundRect">
            <a:avLst>
              <a:gd name="adj" fmla="val 16667"/>
            </a:avLst>
          </a:prstGeom>
          <a:noFill/>
          <a:ln w="28575" cap="flat" cmpd="sng">
            <a:solidFill>
              <a:srgbClr val="FF486A"/>
            </a:solidFill>
            <a:prstDash val="solid"/>
            <a:round/>
            <a:headEnd type="none" w="sm" len="sm"/>
            <a:tailEnd type="none" w="sm" len="sm"/>
          </a:ln>
        </p:spPr>
        <p:txBody>
          <a:bodyPr spcFirstLastPara="1" wrap="square" lIns="91425" tIns="91425" rIns="91425" bIns="91425" anchor="b" anchorCtr="0">
            <a:noAutofit/>
          </a:bodyPr>
          <a:lstStyle/>
          <a:p>
            <a:pPr algn="ctr">
              <a:spcBef>
                <a:spcPts val="0"/>
              </a:spcBef>
              <a:spcAft>
                <a:spcPts val="0"/>
              </a:spcAft>
              <a:buClr>
                <a:schemeClr val="dk1"/>
              </a:buClr>
              <a:buSzPts val="1100"/>
            </a:pPr>
            <a:r>
              <a:rPr lang="en-US" altLang="ja-JP" sz="2000" b="1" dirty="0">
                <a:solidFill>
                  <a:srgbClr val="FF486A"/>
                </a:solidFill>
                <a:latin typeface="+mj-ea"/>
                <a:ea typeface="+mj-ea"/>
              </a:rPr>
              <a:t>4. </a:t>
            </a:r>
            <a:r>
              <a:rPr lang="ja-JP" altLang="en-US" sz="2000" b="1" dirty="0">
                <a:solidFill>
                  <a:srgbClr val="FF486A"/>
                </a:solidFill>
                <a:latin typeface="+mj-ea"/>
                <a:ea typeface="+mj-ea"/>
              </a:rPr>
              <a:t>実感する</a:t>
            </a:r>
            <a:endParaRPr sz="2000" b="1" dirty="0">
              <a:solidFill>
                <a:srgbClr val="FF486A"/>
              </a:solidFill>
              <a:latin typeface="+mj-ea"/>
              <a:ea typeface="+mj-ea"/>
            </a:endParaRPr>
          </a:p>
          <a:p>
            <a:pPr algn="ctr">
              <a:spcBef>
                <a:spcPts val="0"/>
              </a:spcBef>
              <a:spcAft>
                <a:spcPts val="0"/>
              </a:spcAft>
            </a:pPr>
            <a:r>
              <a:rPr lang="ja-JP" altLang="en-US" b="1" dirty="0">
                <a:solidFill>
                  <a:srgbClr val="FF486A"/>
                </a:solidFill>
                <a:latin typeface="+mj-ea"/>
                <a:ea typeface="+mj-ea"/>
              </a:rPr>
              <a:t>知財がアイデアの「矛盾」だと体感する</a:t>
            </a:r>
            <a:endParaRPr b="1" dirty="0">
              <a:solidFill>
                <a:srgbClr val="FF486A"/>
              </a:solidFill>
              <a:latin typeface="+mj-ea"/>
              <a:ea typeface="+mj-ea"/>
            </a:endParaRPr>
          </a:p>
        </p:txBody>
      </p:sp>
      <p:pic>
        <p:nvPicPr>
          <p:cNvPr id="269" name="Google Shape;269;p25"/>
          <p:cNvPicPr preferRelativeResize="0"/>
          <p:nvPr/>
        </p:nvPicPr>
        <p:blipFill>
          <a:blip r:embed="rId6">
            <a:alphaModFix/>
          </a:blip>
          <a:stretch>
            <a:fillRect/>
          </a:stretch>
        </p:blipFill>
        <p:spPr>
          <a:xfrm>
            <a:off x="7438275" y="2360922"/>
            <a:ext cx="917450" cy="917450"/>
          </a:xfrm>
          <a:prstGeom prst="rect">
            <a:avLst/>
          </a:prstGeom>
          <a:noFill/>
          <a:ln>
            <a:noFill/>
          </a:ln>
        </p:spPr>
      </p:pic>
      <p:sp>
        <p:nvSpPr>
          <p:cNvPr id="271" name="Google Shape;271;p25"/>
          <p:cNvSpPr/>
          <p:nvPr/>
        </p:nvSpPr>
        <p:spPr>
          <a:xfrm>
            <a:off x="4764600" y="2331200"/>
            <a:ext cx="1823101" cy="2609100"/>
          </a:xfrm>
          <a:prstGeom prst="roundRect">
            <a:avLst>
              <a:gd name="adj" fmla="val 16667"/>
            </a:avLst>
          </a:prstGeom>
          <a:noFill/>
          <a:ln w="28575" cap="flat" cmpd="sng">
            <a:solidFill>
              <a:srgbClr val="FF486A"/>
            </a:solidFill>
            <a:prstDash val="solid"/>
            <a:round/>
            <a:headEnd type="none" w="sm" len="sm"/>
            <a:tailEnd type="none" w="sm" len="sm"/>
          </a:ln>
        </p:spPr>
        <p:txBody>
          <a:bodyPr spcFirstLastPara="1" wrap="square" lIns="91425" tIns="91425" rIns="91425" bIns="91425" anchor="b" anchorCtr="0">
            <a:noAutofit/>
          </a:bodyPr>
          <a:lstStyle/>
          <a:p>
            <a:pPr algn="ctr">
              <a:spcBef>
                <a:spcPts val="0"/>
              </a:spcBef>
              <a:spcAft>
                <a:spcPts val="0"/>
              </a:spcAft>
              <a:buClr>
                <a:schemeClr val="dk1"/>
              </a:buClr>
              <a:buSzPts val="1100"/>
            </a:pPr>
            <a:r>
              <a:rPr lang="en-US" altLang="ja-JP" sz="2000" b="1">
                <a:solidFill>
                  <a:srgbClr val="FF486A"/>
                </a:solidFill>
                <a:latin typeface="+mj-ea"/>
                <a:ea typeface="+mj-ea"/>
              </a:rPr>
              <a:t>3. </a:t>
            </a:r>
            <a:r>
              <a:rPr lang="ja-JP" altLang="en-US" sz="2000" b="1">
                <a:solidFill>
                  <a:srgbClr val="FF486A"/>
                </a:solidFill>
                <a:latin typeface="+mj-ea"/>
                <a:ea typeface="+mj-ea"/>
              </a:rPr>
              <a:t>見つける</a:t>
            </a:r>
            <a:endParaRPr sz="2000" b="1">
              <a:solidFill>
                <a:srgbClr val="FF486A"/>
              </a:solidFill>
              <a:latin typeface="+mj-ea"/>
              <a:ea typeface="+mj-ea"/>
            </a:endParaRPr>
          </a:p>
          <a:p>
            <a:pPr algn="ctr">
              <a:spcBef>
                <a:spcPts val="0"/>
              </a:spcBef>
              <a:spcAft>
                <a:spcPts val="0"/>
              </a:spcAft>
            </a:pPr>
            <a:r>
              <a:rPr lang="ja-JP" altLang="en-US" b="1">
                <a:solidFill>
                  <a:srgbClr val="FF486A"/>
                </a:solidFill>
                <a:latin typeface="+mj-ea"/>
                <a:ea typeface="+mj-ea"/>
              </a:rPr>
              <a:t>自分のアイデアのユニークさを発見する</a:t>
            </a:r>
            <a:endParaRPr b="1">
              <a:solidFill>
                <a:srgbClr val="FF486A"/>
              </a:solidFill>
              <a:latin typeface="+mj-ea"/>
              <a:ea typeface="+mj-ea"/>
            </a:endParaRPr>
          </a:p>
        </p:txBody>
      </p:sp>
      <p:pic>
        <p:nvPicPr>
          <p:cNvPr id="272" name="Google Shape;272;p25"/>
          <p:cNvPicPr preferRelativeResize="0"/>
          <p:nvPr/>
        </p:nvPicPr>
        <p:blipFill>
          <a:blip r:embed="rId7">
            <a:alphaModFix/>
          </a:blip>
          <a:stretch>
            <a:fillRect/>
          </a:stretch>
        </p:blipFill>
        <p:spPr>
          <a:xfrm>
            <a:off x="5144400" y="2331200"/>
            <a:ext cx="1063500" cy="1063500"/>
          </a:xfrm>
          <a:prstGeom prst="rect">
            <a:avLst/>
          </a:prstGeom>
          <a:noFill/>
          <a:ln>
            <a:noFill/>
          </a:ln>
        </p:spPr>
      </p:pic>
      <p:sp>
        <p:nvSpPr>
          <p:cNvPr id="273" name="Google Shape;273;p25"/>
          <p:cNvSpPr/>
          <p:nvPr/>
        </p:nvSpPr>
        <p:spPr>
          <a:xfrm>
            <a:off x="5542133" y="2520513"/>
            <a:ext cx="482700" cy="482700"/>
          </a:xfrm>
          <a:prstGeom prst="ellipse">
            <a:avLst/>
          </a:prstGeom>
          <a:solidFill>
            <a:schemeClr val="lt1"/>
          </a:solidFill>
          <a:ln>
            <a:noFill/>
          </a:ln>
        </p:spPr>
        <p:txBody>
          <a:bodyPr spcFirstLastPara="1" wrap="square" lIns="41500" tIns="41500" rIns="41500" bIns="41500" anchor="ctr" anchorCtr="0">
            <a:noAutofit/>
          </a:bodyPr>
          <a:lstStyle/>
          <a:p>
            <a:pPr algn="ctr">
              <a:spcBef>
                <a:spcPts val="0"/>
              </a:spcBef>
              <a:spcAft>
                <a:spcPts val="0"/>
              </a:spcAft>
            </a:pPr>
            <a:endParaRPr sz="635">
              <a:latin typeface="+mj-ea"/>
              <a:ea typeface="+mj-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rgbClr val="000000"/>
              </a:buClr>
              <a:buSzPts val="1400"/>
            </a:pPr>
            <a:r>
              <a:rPr lang="en-US" altLang="ja-JP" sz="1800" b="1">
                <a:solidFill>
                  <a:schemeClr val="dk1"/>
                </a:solidFill>
                <a:latin typeface="+mj-ea"/>
                <a:ea typeface="+mj-ea"/>
                <a:cs typeface="Noto Sans"/>
                <a:sym typeface="Noto Sans"/>
              </a:rPr>
              <a:t>OUTLINE</a:t>
            </a:r>
            <a:endParaRPr lang="en-US" sz="1800" b="1">
              <a:solidFill>
                <a:schemeClr val="dk1"/>
              </a:solidFill>
              <a:latin typeface="+mj-ea"/>
              <a:ea typeface="+mj-ea"/>
              <a:cs typeface="Noto Sans"/>
              <a:sym typeface="Noto Sans"/>
            </a:endParaRPr>
          </a:p>
        </p:txBody>
      </p:sp>
      <p:sp>
        <p:nvSpPr>
          <p:cNvPr id="279" name="Google Shape;279;p26"/>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280" name="Google Shape;280;p26"/>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281" name="Google Shape;281;p26"/>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18</a:t>
            </a:fld>
            <a:endParaRPr/>
          </a:p>
        </p:txBody>
      </p:sp>
      <p:sp>
        <p:nvSpPr>
          <p:cNvPr id="282" name="Google Shape;282;p26"/>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283" name="Google Shape;283;p26"/>
          <p:cNvSpPr/>
          <p:nvPr/>
        </p:nvSpPr>
        <p:spPr>
          <a:xfrm>
            <a:off x="354754" y="2027584"/>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284" name="Google Shape;284;p26"/>
          <p:cNvSpPr/>
          <p:nvPr/>
        </p:nvSpPr>
        <p:spPr>
          <a:xfrm>
            <a:off x="354754" y="2754797"/>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285" name="Google Shape;285;p26"/>
          <p:cNvSpPr/>
          <p:nvPr/>
        </p:nvSpPr>
        <p:spPr>
          <a:xfrm>
            <a:off x="354754" y="3482010"/>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286" name="Google Shape;286;p26"/>
          <p:cNvSpPr/>
          <p:nvPr/>
        </p:nvSpPr>
        <p:spPr>
          <a:xfrm>
            <a:off x="354754" y="4209223"/>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287" name="Google Shape;287;p26"/>
          <p:cNvSpPr txBox="1"/>
          <p:nvPr/>
        </p:nvSpPr>
        <p:spPr>
          <a:xfrm>
            <a:off x="781501" y="1949151"/>
            <a:ext cx="94143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1. </a:t>
            </a:r>
            <a:r>
              <a:rPr lang="ja-JP" altLang="en-US" sz="2400" b="1">
                <a:latin typeface="+mj-ea"/>
                <a:ea typeface="+mj-ea"/>
                <a:cs typeface="Noto Sans"/>
                <a:sym typeface="Noto Sans"/>
              </a:rPr>
              <a:t>「完璧なアイデア」より「最初の一歩」</a:t>
            </a:r>
          </a:p>
        </p:txBody>
      </p:sp>
      <p:sp>
        <p:nvSpPr>
          <p:cNvPr id="288" name="Google Shape;288;p26"/>
          <p:cNvSpPr txBox="1"/>
          <p:nvPr/>
        </p:nvSpPr>
        <p:spPr>
          <a:xfrm>
            <a:off x="781497" y="4130801"/>
            <a:ext cx="66066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dirty="0">
                <a:latin typeface="+mj-ea"/>
                <a:ea typeface="+mj-ea"/>
                <a:cs typeface="Noto Sans"/>
                <a:sym typeface="Noto Sans"/>
              </a:rPr>
              <a:t>4. </a:t>
            </a:r>
            <a:r>
              <a:rPr lang="ja-JP" altLang="en-US" sz="2400" b="1" dirty="0">
                <a:latin typeface="+mj-ea"/>
                <a:ea typeface="+mj-ea"/>
                <a:cs typeface="Noto Sans"/>
                <a:sym typeface="Noto Sans"/>
              </a:rPr>
              <a:t>ワーク</a:t>
            </a:r>
            <a:r>
              <a:rPr lang="en-US" altLang="ja-JP" sz="2400" b="1" dirty="0">
                <a:latin typeface="+mj-ea"/>
                <a:ea typeface="+mj-ea"/>
                <a:cs typeface="Noto Sans"/>
                <a:sym typeface="Noto Sans"/>
              </a:rPr>
              <a:t>:</a:t>
            </a:r>
            <a:r>
              <a:rPr lang="ja-JP" altLang="en-US" sz="2400" b="1" dirty="0">
                <a:latin typeface="+mj-ea"/>
                <a:ea typeface="+mj-ea"/>
                <a:cs typeface="Noto Sans"/>
                <a:sym typeface="Noto Sans"/>
              </a:rPr>
              <a:t>アイデア深化</a:t>
            </a:r>
          </a:p>
        </p:txBody>
      </p:sp>
      <p:sp>
        <p:nvSpPr>
          <p:cNvPr id="289" name="Google Shape;289;p26"/>
          <p:cNvSpPr txBox="1"/>
          <p:nvPr/>
        </p:nvSpPr>
        <p:spPr>
          <a:xfrm>
            <a:off x="781507" y="3403575"/>
            <a:ext cx="72186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dirty="0">
                <a:latin typeface="+mj-ea"/>
                <a:ea typeface="+mj-ea"/>
                <a:cs typeface="Noto Sans"/>
                <a:sym typeface="Noto Sans"/>
              </a:rPr>
              <a:t>3. </a:t>
            </a:r>
            <a:r>
              <a:rPr lang="ja-JP" altLang="en-US" sz="2400" b="1" dirty="0">
                <a:latin typeface="+mj-ea"/>
                <a:ea typeface="+mj-ea"/>
                <a:cs typeface="Noto Sans"/>
                <a:sym typeface="Noto Sans"/>
              </a:rPr>
              <a:t>知的財産を活用する価値とは？</a:t>
            </a:r>
          </a:p>
        </p:txBody>
      </p:sp>
      <p:sp>
        <p:nvSpPr>
          <p:cNvPr id="290" name="Google Shape;290;p26"/>
          <p:cNvSpPr txBox="1"/>
          <p:nvPr/>
        </p:nvSpPr>
        <p:spPr>
          <a:xfrm>
            <a:off x="781499" y="2676375"/>
            <a:ext cx="6985200" cy="523180"/>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800" b="1" dirty="0">
                <a:solidFill>
                  <a:srgbClr val="5958FF"/>
                </a:solidFill>
                <a:latin typeface="+mj-ea"/>
                <a:ea typeface="+mj-ea"/>
                <a:cs typeface="Noto Sans"/>
                <a:sym typeface="Noto Sans"/>
              </a:rPr>
              <a:t>2. </a:t>
            </a:r>
            <a:r>
              <a:rPr lang="ja-JP" altLang="en-US" sz="2800" b="1" dirty="0">
                <a:solidFill>
                  <a:srgbClr val="5958FF"/>
                </a:solidFill>
                <a:latin typeface="+mj-ea"/>
                <a:ea typeface="+mj-ea"/>
                <a:cs typeface="Noto Sans"/>
                <a:sym typeface="Noto Sans"/>
              </a:rPr>
              <a:t>ワーク</a:t>
            </a:r>
            <a:r>
              <a:rPr lang="en-US" altLang="ja-JP" sz="2800" b="1" dirty="0">
                <a:solidFill>
                  <a:srgbClr val="5958FF"/>
                </a:solidFill>
                <a:latin typeface="+mj-ea"/>
                <a:ea typeface="+mj-ea"/>
                <a:cs typeface="Noto Sans"/>
                <a:sym typeface="Noto Sans"/>
              </a:rPr>
              <a:t>:</a:t>
            </a:r>
            <a:r>
              <a:rPr lang="ja-JP" altLang="en-US" sz="2800" b="1" dirty="0">
                <a:solidFill>
                  <a:srgbClr val="5958FF"/>
                </a:solidFill>
                <a:latin typeface="+mj-ea"/>
                <a:ea typeface="+mj-ea"/>
                <a:cs typeface="Noto Sans"/>
                <a:sym typeface="Noto Sans"/>
              </a:rPr>
              <a:t>アイデア創出</a:t>
            </a:r>
          </a:p>
        </p:txBody>
      </p:sp>
      <p:sp>
        <p:nvSpPr>
          <p:cNvPr id="291" name="Google Shape;291;p26"/>
          <p:cNvSpPr/>
          <p:nvPr/>
        </p:nvSpPr>
        <p:spPr>
          <a:xfrm>
            <a:off x="354754" y="4936448"/>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292" name="Google Shape;292;p26"/>
          <p:cNvSpPr txBox="1"/>
          <p:nvPr/>
        </p:nvSpPr>
        <p:spPr>
          <a:xfrm>
            <a:off x="768247" y="4858026"/>
            <a:ext cx="66066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5. </a:t>
            </a:r>
            <a:r>
              <a:rPr lang="ja-JP" altLang="en-US" sz="2400" b="1">
                <a:latin typeface="+mj-ea"/>
                <a:ea typeface="+mj-ea"/>
                <a:cs typeface="Noto Sans"/>
                <a:sym typeface="Noto Sans"/>
              </a:rPr>
              <a:t>「誰のアイデアにも価値がある」</a:t>
            </a:r>
          </a:p>
        </p:txBody>
      </p:sp>
      <p:sp>
        <p:nvSpPr>
          <p:cNvPr id="293" name="Google Shape;293;p26"/>
          <p:cNvSpPr/>
          <p:nvPr/>
        </p:nvSpPr>
        <p:spPr>
          <a:xfrm>
            <a:off x="240454" y="2640496"/>
            <a:ext cx="533400" cy="533400"/>
          </a:xfrm>
          <a:prstGeom prst="ellipse">
            <a:avLst/>
          </a:prstGeom>
          <a:solidFill>
            <a:srgbClr val="5958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p:nvPr/>
        </p:nvSpPr>
        <p:spPr>
          <a:xfrm>
            <a:off x="386978" y="267945"/>
            <a:ext cx="589495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1800" b="1" dirty="0">
                <a:solidFill>
                  <a:srgbClr val="262626"/>
                </a:solidFill>
                <a:latin typeface="+mj-ea"/>
                <a:ea typeface="+mj-ea"/>
                <a:cs typeface="Noto Sans"/>
                <a:sym typeface="Noto Sans"/>
              </a:rPr>
              <a:t>はじめに</a:t>
            </a:r>
            <a:endParaRPr b="1" dirty="0">
              <a:solidFill>
                <a:srgbClr val="262626"/>
              </a:solidFill>
              <a:latin typeface="+mj-ea"/>
              <a:ea typeface="+mj-ea"/>
              <a:cs typeface="Noto Sans"/>
              <a:sym typeface="Noto Sans"/>
            </a:endParaRPr>
          </a:p>
        </p:txBody>
      </p:sp>
      <p:sp>
        <p:nvSpPr>
          <p:cNvPr id="105" name="Google Shape;105;p16"/>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rgbClr val="5958FF"/>
              </a:solidFill>
              <a:latin typeface="Arial"/>
              <a:ea typeface="Arial"/>
              <a:cs typeface="Arial"/>
              <a:sym typeface="Arial"/>
            </a:endParaRPr>
          </a:p>
        </p:txBody>
      </p:sp>
      <p:sp>
        <p:nvSpPr>
          <p:cNvPr id="106" name="Google Shape;106;p16"/>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1</a:t>
            </a:fld>
            <a:endParaRPr/>
          </a:p>
        </p:txBody>
      </p:sp>
      <p:sp>
        <p:nvSpPr>
          <p:cNvPr id="107" name="Google Shape;107;p16"/>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108" name="Google Shape;108;p16"/>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109" name="Google Shape;109;p16"/>
          <p:cNvSpPr txBox="1"/>
          <p:nvPr/>
        </p:nvSpPr>
        <p:spPr>
          <a:xfrm>
            <a:off x="70486" y="935922"/>
            <a:ext cx="9198900" cy="1200288"/>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ja-JP" altLang="en-US" sz="1800" b="1">
                <a:solidFill>
                  <a:srgbClr val="5958FF"/>
                </a:solidFill>
                <a:latin typeface="+mj-ea"/>
                <a:ea typeface="+mj-ea"/>
                <a:cs typeface="Noto Sans"/>
                <a:sym typeface="Noto Sans"/>
              </a:rPr>
              <a:t>本講座の目的</a:t>
            </a:r>
          </a:p>
          <a:p>
            <a:pPr>
              <a:spcBef>
                <a:spcPts val="0"/>
              </a:spcBef>
              <a:spcAft>
                <a:spcPts val="0"/>
              </a:spcAft>
            </a:pPr>
            <a:endParaRPr lang="ja-JP" altLang="en-US" sz="1800" b="1">
              <a:solidFill>
                <a:srgbClr val="5958FF"/>
              </a:solidFill>
              <a:latin typeface="+mj-ea"/>
              <a:ea typeface="+mj-ea"/>
              <a:cs typeface="Noto Sans"/>
              <a:sym typeface="Noto Sans"/>
            </a:endParaRPr>
          </a:p>
          <a:p>
            <a:pPr>
              <a:spcBef>
                <a:spcPts val="0"/>
              </a:spcBef>
              <a:spcAft>
                <a:spcPts val="0"/>
              </a:spcAft>
            </a:pPr>
            <a:r>
              <a:rPr lang="ja-JP" altLang="en-US" sz="1800" b="1">
                <a:solidFill>
                  <a:srgbClr val="5958FF"/>
                </a:solidFill>
                <a:latin typeface="+mj-ea"/>
                <a:ea typeface="+mj-ea"/>
                <a:cs typeface="Noto Sans"/>
                <a:sym typeface="Noto Sans"/>
              </a:rPr>
              <a:t>挑戦に対して、自分のアイデアを生み出し深める楽しさを体感し、価値を実感しよう！</a:t>
            </a:r>
          </a:p>
          <a:p>
            <a:pPr>
              <a:spcBef>
                <a:spcPts val="0"/>
              </a:spcBef>
              <a:spcAft>
                <a:spcPts val="0"/>
              </a:spcAft>
            </a:pPr>
            <a:endParaRPr lang="ja-JP" altLang="en-US" sz="1800" b="1">
              <a:solidFill>
                <a:srgbClr val="5958FF"/>
              </a:solidFill>
              <a:latin typeface="+mj-ea"/>
              <a:ea typeface="+mj-ea"/>
              <a:cs typeface="Noto Sans"/>
              <a:sym typeface="Noto Sans"/>
            </a:endParaRPr>
          </a:p>
        </p:txBody>
      </p:sp>
      <p:sp>
        <p:nvSpPr>
          <p:cNvPr id="110" name="Google Shape;110;p16"/>
          <p:cNvSpPr txBox="1"/>
          <p:nvPr/>
        </p:nvSpPr>
        <p:spPr>
          <a:xfrm>
            <a:off x="448752" y="2461313"/>
            <a:ext cx="7836901" cy="3170058"/>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000" b="1">
                <a:latin typeface="+mj-ea"/>
                <a:ea typeface="+mj-ea"/>
                <a:cs typeface="Noto Sans"/>
                <a:sym typeface="Noto Sans"/>
              </a:rPr>
              <a:t>【</a:t>
            </a:r>
            <a:r>
              <a:rPr lang="ja-JP" altLang="en-US" sz="2000" b="1">
                <a:latin typeface="+mj-ea"/>
                <a:ea typeface="+mj-ea"/>
                <a:cs typeface="Noto Sans"/>
                <a:sym typeface="Noto Sans"/>
              </a:rPr>
              <a:t>本日のゴール</a:t>
            </a:r>
            <a:r>
              <a:rPr lang="en-US" altLang="ja-JP" sz="2000" b="1">
                <a:latin typeface="+mj-ea"/>
                <a:ea typeface="+mj-ea"/>
                <a:cs typeface="Noto Sans"/>
                <a:sym typeface="Noto Sans"/>
              </a:rPr>
              <a:t>】</a:t>
            </a:r>
            <a:endParaRPr lang="ja-JP" altLang="en-US" sz="2000" b="1">
              <a:latin typeface="+mj-ea"/>
              <a:ea typeface="+mj-ea"/>
              <a:cs typeface="Noto Sans"/>
              <a:sym typeface="Noto Sans"/>
            </a:endParaRPr>
          </a:p>
          <a:p>
            <a:pPr>
              <a:spcBef>
                <a:spcPts val="0"/>
              </a:spcBef>
              <a:spcAft>
                <a:spcPts val="0"/>
              </a:spcAft>
            </a:pPr>
            <a:endParaRPr sz="2000" b="1">
              <a:latin typeface="+mj-ea"/>
              <a:ea typeface="+mj-ea"/>
              <a:cs typeface="Noto Sans"/>
              <a:sym typeface="Noto Sans"/>
            </a:endParaRPr>
          </a:p>
          <a:p>
            <a:pPr marL="469898" indent="-342898">
              <a:spcBef>
                <a:spcPts val="0"/>
              </a:spcBef>
              <a:spcAft>
                <a:spcPts val="0"/>
              </a:spcAft>
              <a:buClr>
                <a:srgbClr val="000000"/>
              </a:buClr>
              <a:buSzPts val="1600"/>
              <a:buFont typeface="Wingdings" panose="05000000000000000000" pitchFamily="2" charset="2"/>
              <a:buChar char="l"/>
            </a:pPr>
            <a:r>
              <a:rPr lang="ja-JP" altLang="en-US" sz="2000" b="1">
                <a:latin typeface="+mj-ea"/>
                <a:ea typeface="+mj-ea"/>
                <a:cs typeface="Noto Sans"/>
                <a:sym typeface="Noto Sans"/>
              </a:rPr>
              <a:t>身の回りの課題に気づき</a:t>
            </a:r>
            <a:r>
              <a:rPr lang="ja-JP" altLang="en-US" sz="2000" b="1">
                <a:solidFill>
                  <a:srgbClr val="FF486A"/>
                </a:solidFill>
                <a:latin typeface="+mj-ea"/>
                <a:ea typeface="+mj-ea"/>
                <a:cs typeface="Noto Sans"/>
                <a:sym typeface="Noto Sans"/>
              </a:rPr>
              <a:t>「アイデアを生み出す力」</a:t>
            </a:r>
            <a:r>
              <a:rPr lang="ja-JP" altLang="en-US" sz="2000" b="1">
                <a:latin typeface="+mj-ea"/>
                <a:ea typeface="+mj-ea"/>
                <a:cs typeface="Noto Sans"/>
                <a:sym typeface="Noto Sans"/>
              </a:rPr>
              <a:t>を体感する</a:t>
            </a:r>
          </a:p>
          <a:p>
            <a:pPr marL="800095" indent="-342898">
              <a:spcBef>
                <a:spcPts val="0"/>
              </a:spcBef>
              <a:spcAft>
                <a:spcPts val="0"/>
              </a:spcAft>
              <a:buFont typeface="Wingdings" panose="05000000000000000000" pitchFamily="2" charset="2"/>
              <a:buChar char="l"/>
            </a:pPr>
            <a:endParaRPr lang="ja-JP" altLang="en-US" sz="2000" b="1">
              <a:latin typeface="+mj-ea"/>
              <a:ea typeface="+mj-ea"/>
              <a:cs typeface="Noto Sans"/>
              <a:sym typeface="Noto Sans"/>
            </a:endParaRPr>
          </a:p>
          <a:p>
            <a:pPr marL="469898" indent="-342898">
              <a:spcBef>
                <a:spcPts val="0"/>
              </a:spcBef>
              <a:spcAft>
                <a:spcPts val="0"/>
              </a:spcAft>
              <a:buClr>
                <a:srgbClr val="000000"/>
              </a:buClr>
              <a:buSzPts val="1600"/>
              <a:buFont typeface="Wingdings" panose="05000000000000000000" pitchFamily="2" charset="2"/>
              <a:buChar char="l"/>
            </a:pPr>
            <a:r>
              <a:rPr lang="en-US" altLang="ja-JP" sz="2000" b="1">
                <a:latin typeface="+mj-ea"/>
                <a:ea typeface="+mj-ea"/>
                <a:cs typeface="Noto Sans"/>
                <a:sym typeface="Noto Sans"/>
              </a:rPr>
              <a:t>AI</a:t>
            </a:r>
            <a:r>
              <a:rPr lang="ja-JP" altLang="en-US" sz="2000" b="1">
                <a:latin typeface="+mj-ea"/>
                <a:ea typeface="+mj-ea"/>
                <a:cs typeface="Noto Sans"/>
                <a:sym typeface="Noto Sans"/>
              </a:rPr>
              <a:t>やグループワークを通じて</a:t>
            </a:r>
            <a:r>
              <a:rPr lang="ja-JP" altLang="en-US" sz="2000" b="1">
                <a:solidFill>
                  <a:srgbClr val="FF486A"/>
                </a:solidFill>
                <a:latin typeface="+mj-ea"/>
                <a:ea typeface="+mj-ea"/>
                <a:cs typeface="Noto Sans"/>
                <a:sym typeface="Noto Sans"/>
              </a:rPr>
              <a:t>「アイデアを磨くプロセス」</a:t>
            </a:r>
            <a:r>
              <a:rPr lang="ja-JP" altLang="en-US" sz="2000" b="1">
                <a:latin typeface="+mj-ea"/>
                <a:ea typeface="+mj-ea"/>
                <a:cs typeface="Noto Sans"/>
                <a:sym typeface="Noto Sans"/>
              </a:rPr>
              <a:t>を学ぶ</a:t>
            </a:r>
          </a:p>
          <a:p>
            <a:pPr marL="800095" indent="-342898">
              <a:spcBef>
                <a:spcPts val="0"/>
              </a:spcBef>
              <a:spcAft>
                <a:spcPts val="0"/>
              </a:spcAft>
              <a:buFont typeface="Wingdings" panose="05000000000000000000" pitchFamily="2" charset="2"/>
              <a:buChar char="l"/>
            </a:pPr>
            <a:endParaRPr lang="ja-JP" altLang="en-US" sz="2000" b="1">
              <a:latin typeface="+mj-ea"/>
              <a:ea typeface="+mj-ea"/>
              <a:cs typeface="Noto Sans"/>
              <a:sym typeface="Noto Sans"/>
            </a:endParaRPr>
          </a:p>
          <a:p>
            <a:pPr marL="469898" indent="-342898">
              <a:spcBef>
                <a:spcPts val="0"/>
              </a:spcBef>
              <a:spcAft>
                <a:spcPts val="0"/>
              </a:spcAft>
              <a:buClr>
                <a:srgbClr val="000000"/>
              </a:buClr>
              <a:buSzPts val="1600"/>
              <a:buFont typeface="Wingdings" panose="05000000000000000000" pitchFamily="2" charset="2"/>
              <a:buChar char="l"/>
            </a:pPr>
            <a:r>
              <a:rPr lang="ja-JP" altLang="en-US" sz="2000" b="1">
                <a:latin typeface="+mj-ea"/>
                <a:ea typeface="+mj-ea"/>
                <a:cs typeface="Noto Sans"/>
                <a:sym typeface="Noto Sans"/>
              </a:rPr>
              <a:t>知的財産（特許・商標・意匠）の視点を理解し、</a:t>
            </a:r>
            <a:br>
              <a:rPr lang="ja-JP" altLang="en-US" sz="2000" b="1">
                <a:latin typeface="+mj-ea"/>
                <a:ea typeface="+mj-ea"/>
                <a:cs typeface="Noto Sans"/>
                <a:sym typeface="Noto Sans"/>
              </a:rPr>
            </a:br>
            <a:r>
              <a:rPr lang="ja-JP" altLang="en-US" sz="2000" b="1">
                <a:solidFill>
                  <a:srgbClr val="FF486A"/>
                </a:solidFill>
                <a:latin typeface="+mj-ea"/>
                <a:ea typeface="+mj-ea"/>
                <a:cs typeface="Noto Sans"/>
                <a:sym typeface="Noto Sans"/>
              </a:rPr>
              <a:t>「アイデアを守る」</a:t>
            </a:r>
            <a:r>
              <a:rPr lang="ja-JP" altLang="en-US" sz="2000" b="1">
                <a:solidFill>
                  <a:srgbClr val="595959"/>
                </a:solidFill>
                <a:latin typeface="+mj-ea"/>
                <a:ea typeface="+mj-ea"/>
                <a:cs typeface="Noto Sans"/>
                <a:sym typeface="Noto Sans"/>
              </a:rPr>
              <a:t>・</a:t>
            </a:r>
            <a:r>
              <a:rPr lang="ja-JP" altLang="en-US" sz="2000" b="1">
                <a:solidFill>
                  <a:srgbClr val="FF486A"/>
                </a:solidFill>
                <a:latin typeface="+mj-ea"/>
                <a:ea typeface="+mj-ea"/>
                <a:cs typeface="Noto Sans"/>
                <a:sym typeface="Noto Sans"/>
              </a:rPr>
              <a:t>「</a:t>
            </a:r>
            <a:r>
              <a:rPr lang="ja-JP" altLang="en-US" sz="2000" b="1">
                <a:solidFill>
                  <a:srgbClr val="FF486A"/>
                </a:solidFill>
                <a:latin typeface="+mj-ea"/>
                <a:ea typeface="+mj-ea"/>
                <a:cs typeface="Noto Sans"/>
              </a:rPr>
              <a:t>アイデアを自分の強みとして活かす」</a:t>
            </a:r>
            <a:br>
              <a:rPr lang="ja-JP" altLang="en-US" sz="2000" b="1">
                <a:solidFill>
                  <a:srgbClr val="FF486A"/>
                </a:solidFill>
                <a:latin typeface="+mj-ea"/>
                <a:ea typeface="+mj-ea"/>
                <a:cs typeface="Noto Sans"/>
                <a:sym typeface="Noto Sans"/>
              </a:rPr>
            </a:br>
            <a:r>
              <a:rPr lang="ja-JP" altLang="en-US" sz="2000" b="1">
                <a:latin typeface="+mj-ea"/>
                <a:ea typeface="+mj-ea"/>
                <a:cs typeface="Noto Sans"/>
                <a:sym typeface="Noto Sans"/>
              </a:rPr>
              <a:t>意識を育む</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7"/>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2. </a:t>
            </a:r>
            <a:r>
              <a:rPr lang="ja-JP" altLang="en-US" sz="1800" b="1">
                <a:solidFill>
                  <a:srgbClr val="262626"/>
                </a:solidFill>
                <a:latin typeface="+mj-ea"/>
                <a:ea typeface="+mj-ea"/>
                <a:cs typeface="Noto Sans"/>
                <a:sym typeface="Noto Sans"/>
              </a:rPr>
              <a:t>ワーク</a:t>
            </a:r>
            <a:r>
              <a:rPr lang="en-US" altLang="ja-JP" sz="1800" b="1">
                <a:solidFill>
                  <a:srgbClr val="262626"/>
                </a:solidFill>
                <a:latin typeface="+mj-ea"/>
                <a:ea typeface="+mj-ea"/>
                <a:cs typeface="Noto Sans"/>
                <a:sym typeface="Noto Sans"/>
              </a:rPr>
              <a:t>:</a:t>
            </a:r>
            <a:r>
              <a:rPr lang="ja-JP" altLang="en-US" sz="1800" b="1">
                <a:solidFill>
                  <a:srgbClr val="262626"/>
                </a:solidFill>
                <a:latin typeface="+mj-ea"/>
                <a:ea typeface="+mj-ea"/>
                <a:cs typeface="Noto Sans"/>
                <a:sym typeface="Noto Sans"/>
              </a:rPr>
              <a:t>アイデア創出</a:t>
            </a:r>
          </a:p>
        </p:txBody>
      </p:sp>
      <p:sp>
        <p:nvSpPr>
          <p:cNvPr id="299" name="Google Shape;299;p27"/>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300" name="Google Shape;300;p27"/>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19</a:t>
            </a:fld>
            <a:endParaRPr/>
          </a:p>
        </p:txBody>
      </p:sp>
      <p:sp>
        <p:nvSpPr>
          <p:cNvPr id="301" name="Google Shape;301;p27"/>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302" name="Google Shape;302;p27"/>
          <p:cNvSpPr txBox="1"/>
          <p:nvPr/>
        </p:nvSpPr>
        <p:spPr>
          <a:xfrm>
            <a:off x="360851" y="955184"/>
            <a:ext cx="8360700" cy="707846"/>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2000" b="1">
                <a:solidFill>
                  <a:srgbClr val="5958FF"/>
                </a:solidFill>
                <a:latin typeface="+mj-ea"/>
                <a:ea typeface="+mj-ea"/>
                <a:cs typeface="Noto Sans"/>
                <a:sym typeface="Noto Sans"/>
              </a:rPr>
              <a:t>身の回りの課題・不便を例に、個人で解決策となるアイデアを考えてみよう</a:t>
            </a:r>
          </a:p>
        </p:txBody>
      </p:sp>
      <p:sp>
        <p:nvSpPr>
          <p:cNvPr id="303" name="Google Shape;303;p27"/>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chemeClr val="lt1"/>
              </a:solidFill>
              <a:latin typeface="+mj-ea"/>
              <a:ea typeface="+mj-ea"/>
              <a:cs typeface="Arial"/>
              <a:sym typeface="Arial"/>
            </a:endParaRPr>
          </a:p>
        </p:txBody>
      </p:sp>
      <p:sp>
        <p:nvSpPr>
          <p:cNvPr id="305" name="Google Shape;305;p27"/>
          <p:cNvSpPr/>
          <p:nvPr/>
        </p:nvSpPr>
        <p:spPr>
          <a:xfrm rot="5400000">
            <a:off x="4366579" y="3507950"/>
            <a:ext cx="372900" cy="2556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306" name="Google Shape;306;p27"/>
          <p:cNvSpPr/>
          <p:nvPr/>
        </p:nvSpPr>
        <p:spPr>
          <a:xfrm rot="5400000">
            <a:off x="6612815" y="3507950"/>
            <a:ext cx="372900" cy="2556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313" name="Google Shape;313;p27"/>
          <p:cNvSpPr/>
          <p:nvPr/>
        </p:nvSpPr>
        <p:spPr>
          <a:xfrm>
            <a:off x="7010826" y="2331200"/>
            <a:ext cx="1823101" cy="2609100"/>
          </a:xfrm>
          <a:prstGeom prst="roundRect">
            <a:avLst>
              <a:gd name="adj" fmla="val 16667"/>
            </a:avLst>
          </a:prstGeom>
          <a:noFill/>
          <a:ln w="28575" cap="flat" cmpd="sng">
            <a:solidFill>
              <a:srgbClr val="7F7F7F"/>
            </a:solidFill>
            <a:prstDash val="solid"/>
            <a:round/>
            <a:headEnd type="none" w="sm" len="sm"/>
            <a:tailEnd type="none" w="sm" len="sm"/>
          </a:ln>
        </p:spPr>
        <p:txBody>
          <a:bodyPr spcFirstLastPara="1" wrap="square" lIns="91425" tIns="91425" rIns="91425" bIns="91425" anchor="b" anchorCtr="0">
            <a:noAutofit/>
          </a:bodyPr>
          <a:lstStyle/>
          <a:p>
            <a:pPr algn="ctr">
              <a:spcBef>
                <a:spcPts val="0"/>
              </a:spcBef>
              <a:spcAft>
                <a:spcPts val="0"/>
              </a:spcAft>
            </a:pPr>
            <a:r>
              <a:rPr lang="en-US" altLang="ja-JP" sz="2000" b="1" dirty="0">
                <a:solidFill>
                  <a:srgbClr val="7F7F7F"/>
                </a:solidFill>
                <a:latin typeface="+mj-ea"/>
                <a:ea typeface="+mj-ea"/>
              </a:rPr>
              <a:t>4. </a:t>
            </a:r>
            <a:r>
              <a:rPr lang="ja-JP" altLang="en-US" sz="2000" b="1" dirty="0">
                <a:solidFill>
                  <a:srgbClr val="7F7F7F"/>
                </a:solidFill>
                <a:latin typeface="+mj-ea"/>
                <a:ea typeface="+mj-ea"/>
              </a:rPr>
              <a:t>実感する</a:t>
            </a:r>
          </a:p>
          <a:p>
            <a:pPr algn="ctr">
              <a:spcBef>
                <a:spcPts val="0"/>
              </a:spcBef>
              <a:spcAft>
                <a:spcPts val="0"/>
              </a:spcAft>
            </a:pPr>
            <a:r>
              <a:rPr lang="ja-JP" altLang="en-US" b="1" dirty="0">
                <a:solidFill>
                  <a:srgbClr val="7F7F7F"/>
                </a:solidFill>
                <a:latin typeface="+mj-ea"/>
                <a:ea typeface="+mj-ea"/>
              </a:rPr>
              <a:t>知財がアイデアの「矛盾」だと体感する</a:t>
            </a:r>
          </a:p>
        </p:txBody>
      </p:sp>
      <p:pic>
        <p:nvPicPr>
          <p:cNvPr id="314" name="Google Shape;314;p27"/>
          <p:cNvPicPr preferRelativeResize="0"/>
          <p:nvPr/>
        </p:nvPicPr>
        <p:blipFill>
          <a:blip r:embed="rId3">
            <a:alphaModFix/>
          </a:blip>
          <a:stretch>
            <a:fillRect/>
          </a:stretch>
        </p:blipFill>
        <p:spPr>
          <a:xfrm>
            <a:off x="7438275" y="2298148"/>
            <a:ext cx="917450" cy="917450"/>
          </a:xfrm>
          <a:prstGeom prst="rect">
            <a:avLst/>
          </a:prstGeom>
          <a:noFill/>
          <a:ln>
            <a:noFill/>
          </a:ln>
        </p:spPr>
      </p:pic>
      <p:sp>
        <p:nvSpPr>
          <p:cNvPr id="315" name="Google Shape;315;p27"/>
          <p:cNvSpPr/>
          <p:nvPr/>
        </p:nvSpPr>
        <p:spPr>
          <a:xfrm>
            <a:off x="4764600" y="2331200"/>
            <a:ext cx="1823101" cy="2609100"/>
          </a:xfrm>
          <a:prstGeom prst="roundRect">
            <a:avLst>
              <a:gd name="adj" fmla="val 16667"/>
            </a:avLst>
          </a:prstGeom>
          <a:noFill/>
          <a:ln w="28575" cap="flat" cmpd="sng">
            <a:solidFill>
              <a:srgbClr val="7F7F7F"/>
            </a:solidFill>
            <a:prstDash val="solid"/>
            <a:round/>
            <a:headEnd type="none" w="sm" len="sm"/>
            <a:tailEnd type="none" w="sm" len="sm"/>
          </a:ln>
        </p:spPr>
        <p:txBody>
          <a:bodyPr spcFirstLastPara="1" wrap="square" lIns="91425" tIns="91425" rIns="91425" bIns="91425" anchor="b" anchorCtr="0">
            <a:noAutofit/>
          </a:bodyPr>
          <a:lstStyle/>
          <a:p>
            <a:pPr algn="ctr">
              <a:spcBef>
                <a:spcPts val="0"/>
              </a:spcBef>
              <a:spcAft>
                <a:spcPts val="0"/>
              </a:spcAft>
            </a:pPr>
            <a:r>
              <a:rPr lang="en-US" altLang="ja-JP" sz="2000" b="1">
                <a:solidFill>
                  <a:srgbClr val="7F7F7F"/>
                </a:solidFill>
                <a:latin typeface="+mj-ea"/>
                <a:ea typeface="+mj-ea"/>
              </a:rPr>
              <a:t>3. </a:t>
            </a:r>
            <a:r>
              <a:rPr lang="ja-JP" altLang="en-US" sz="2000" b="1">
                <a:solidFill>
                  <a:srgbClr val="7F7F7F"/>
                </a:solidFill>
                <a:latin typeface="+mj-ea"/>
                <a:ea typeface="+mj-ea"/>
              </a:rPr>
              <a:t>見つける</a:t>
            </a:r>
          </a:p>
          <a:p>
            <a:pPr algn="ctr">
              <a:spcBef>
                <a:spcPts val="0"/>
              </a:spcBef>
              <a:spcAft>
                <a:spcPts val="0"/>
              </a:spcAft>
            </a:pPr>
            <a:r>
              <a:rPr lang="ja-JP" altLang="en-US" b="1">
                <a:solidFill>
                  <a:srgbClr val="7F7F7F"/>
                </a:solidFill>
                <a:latin typeface="+mj-ea"/>
                <a:ea typeface="+mj-ea"/>
              </a:rPr>
              <a:t>自分のアイデアのユニークさを発見する</a:t>
            </a:r>
          </a:p>
        </p:txBody>
      </p:sp>
      <p:pic>
        <p:nvPicPr>
          <p:cNvPr id="316" name="Google Shape;316;p27"/>
          <p:cNvPicPr preferRelativeResize="0"/>
          <p:nvPr/>
        </p:nvPicPr>
        <p:blipFill>
          <a:blip r:embed="rId4">
            <a:alphaModFix/>
          </a:blip>
          <a:stretch>
            <a:fillRect/>
          </a:stretch>
        </p:blipFill>
        <p:spPr>
          <a:xfrm>
            <a:off x="5144400" y="2356146"/>
            <a:ext cx="1063500" cy="1063500"/>
          </a:xfrm>
          <a:prstGeom prst="rect">
            <a:avLst/>
          </a:prstGeom>
          <a:noFill/>
          <a:ln>
            <a:noFill/>
          </a:ln>
        </p:spPr>
      </p:pic>
      <p:sp>
        <p:nvSpPr>
          <p:cNvPr id="317" name="Google Shape;317;p27"/>
          <p:cNvSpPr/>
          <p:nvPr/>
        </p:nvSpPr>
        <p:spPr>
          <a:xfrm>
            <a:off x="5542133" y="2545459"/>
            <a:ext cx="482700" cy="482700"/>
          </a:xfrm>
          <a:prstGeom prst="ellipse">
            <a:avLst/>
          </a:prstGeom>
          <a:solidFill>
            <a:schemeClr val="lt1"/>
          </a:solidFill>
          <a:ln>
            <a:noFill/>
          </a:ln>
        </p:spPr>
        <p:txBody>
          <a:bodyPr spcFirstLastPara="1" wrap="square" lIns="41500" tIns="41500" rIns="41500" bIns="41500" anchor="ctr" anchorCtr="0">
            <a:noAutofit/>
          </a:bodyPr>
          <a:lstStyle/>
          <a:p>
            <a:pPr algn="ctr">
              <a:spcBef>
                <a:spcPts val="0"/>
              </a:spcBef>
              <a:spcAft>
                <a:spcPts val="0"/>
              </a:spcAft>
            </a:pPr>
            <a:endParaRPr lang="ja-JP" altLang="en-US" sz="635">
              <a:latin typeface="+mj-ea"/>
              <a:ea typeface="+mj-ea"/>
            </a:endParaRPr>
          </a:p>
        </p:txBody>
      </p:sp>
      <p:sp>
        <p:nvSpPr>
          <p:cNvPr id="318" name="Google Shape;318;p27"/>
          <p:cNvSpPr/>
          <p:nvPr/>
        </p:nvSpPr>
        <p:spPr>
          <a:xfrm>
            <a:off x="161925" y="1780751"/>
            <a:ext cx="4263300" cy="482700"/>
          </a:xfrm>
          <a:prstGeom prst="roundRect">
            <a:avLst>
              <a:gd name="adj" fmla="val 16667"/>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sz="1800" b="1">
                <a:solidFill>
                  <a:schemeClr val="lt1"/>
                </a:solidFill>
                <a:latin typeface="+mj-ea"/>
                <a:ea typeface="+mj-ea"/>
                <a:cs typeface="Noto Sans JP"/>
                <a:sym typeface="Noto Sans JP"/>
              </a:rPr>
              <a:t>アイデア創出ワーク</a:t>
            </a:r>
          </a:p>
        </p:txBody>
      </p:sp>
      <p:sp>
        <p:nvSpPr>
          <p:cNvPr id="15" name="Google Shape;256;p25">
            <a:extLst>
              <a:ext uri="{FF2B5EF4-FFF2-40B4-BE49-F238E27FC236}">
                <a16:creationId xmlns:a16="http://schemas.microsoft.com/office/drawing/2014/main" id="{FFE67B01-607B-FD48-C17C-D661DC9D59FE}"/>
              </a:ext>
            </a:extLst>
          </p:cNvPr>
          <p:cNvSpPr/>
          <p:nvPr/>
        </p:nvSpPr>
        <p:spPr>
          <a:xfrm rot="5400000">
            <a:off x="2120366" y="3507950"/>
            <a:ext cx="372900" cy="2556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algn="ctr">
              <a:spcBef>
                <a:spcPts val="0"/>
              </a:spcBef>
              <a:spcAft>
                <a:spcPts val="0"/>
              </a:spcAft>
            </a:pPr>
            <a:endParaRPr>
              <a:latin typeface="+mj-ea"/>
              <a:ea typeface="+mj-ea"/>
            </a:endParaRPr>
          </a:p>
        </p:txBody>
      </p:sp>
      <p:sp>
        <p:nvSpPr>
          <p:cNvPr id="16" name="Google Shape;260;p25">
            <a:extLst>
              <a:ext uri="{FF2B5EF4-FFF2-40B4-BE49-F238E27FC236}">
                <a16:creationId xmlns:a16="http://schemas.microsoft.com/office/drawing/2014/main" id="{C4E2F21E-9D1F-B336-1423-B262ADF811AD}"/>
              </a:ext>
            </a:extLst>
          </p:cNvPr>
          <p:cNvSpPr/>
          <p:nvPr/>
        </p:nvSpPr>
        <p:spPr>
          <a:xfrm>
            <a:off x="272150" y="2331200"/>
            <a:ext cx="1823101" cy="2609100"/>
          </a:xfrm>
          <a:prstGeom prst="roundRect">
            <a:avLst>
              <a:gd name="adj" fmla="val 16667"/>
            </a:avLst>
          </a:prstGeom>
          <a:noFill/>
          <a:ln w="28575" cap="flat" cmpd="sng">
            <a:solidFill>
              <a:srgbClr val="5958FF"/>
            </a:solidFill>
            <a:prstDash val="solid"/>
            <a:round/>
            <a:headEnd type="none" w="sm" len="sm"/>
            <a:tailEnd type="none" w="sm" len="sm"/>
          </a:ln>
        </p:spPr>
        <p:txBody>
          <a:bodyPr spcFirstLastPara="1" wrap="square" lIns="91425" tIns="91425" rIns="91425" bIns="91425" anchor="b" anchorCtr="0">
            <a:noAutofit/>
          </a:bodyPr>
          <a:lstStyle/>
          <a:p>
            <a:pPr algn="ctr">
              <a:spcBef>
                <a:spcPts val="0"/>
              </a:spcBef>
              <a:spcAft>
                <a:spcPts val="0"/>
              </a:spcAft>
              <a:buClr>
                <a:schemeClr val="dk1"/>
              </a:buClr>
              <a:buSzPts val="1100"/>
            </a:pPr>
            <a:r>
              <a:rPr lang="en-US" altLang="ja-JP" sz="2000" b="1">
                <a:solidFill>
                  <a:srgbClr val="5958FF"/>
                </a:solidFill>
                <a:latin typeface="+mj-ea"/>
                <a:ea typeface="+mj-ea"/>
              </a:rPr>
              <a:t>1.</a:t>
            </a:r>
            <a:r>
              <a:rPr lang="ja-JP" altLang="en-US" sz="2000" b="1">
                <a:solidFill>
                  <a:srgbClr val="5958FF"/>
                </a:solidFill>
                <a:latin typeface="+mj-ea"/>
                <a:ea typeface="+mj-ea"/>
              </a:rPr>
              <a:t>知る</a:t>
            </a:r>
            <a:endParaRPr sz="2000" b="1">
              <a:solidFill>
                <a:srgbClr val="5958FF"/>
              </a:solidFill>
              <a:latin typeface="+mj-ea"/>
              <a:ea typeface="+mj-ea"/>
            </a:endParaRPr>
          </a:p>
          <a:p>
            <a:pPr algn="ctr">
              <a:spcBef>
                <a:spcPts val="0"/>
              </a:spcBef>
              <a:spcAft>
                <a:spcPts val="0"/>
              </a:spcAft>
            </a:pPr>
            <a:r>
              <a:rPr lang="ja-JP" altLang="en-US" b="1">
                <a:solidFill>
                  <a:srgbClr val="5958FF"/>
                </a:solidFill>
                <a:latin typeface="+mj-ea"/>
                <a:ea typeface="+mj-ea"/>
              </a:rPr>
              <a:t>身近なビジネスやアイデアを知る</a:t>
            </a:r>
          </a:p>
        </p:txBody>
      </p:sp>
      <p:pic>
        <p:nvPicPr>
          <p:cNvPr id="17" name="Google Shape;262;p25">
            <a:extLst>
              <a:ext uri="{FF2B5EF4-FFF2-40B4-BE49-F238E27FC236}">
                <a16:creationId xmlns:a16="http://schemas.microsoft.com/office/drawing/2014/main" id="{FB478F7C-5CE5-6AB6-0482-510E12E26271}"/>
              </a:ext>
            </a:extLst>
          </p:cNvPr>
          <p:cNvPicPr preferRelativeResize="0"/>
          <p:nvPr/>
        </p:nvPicPr>
        <p:blipFill>
          <a:blip r:embed="rId5">
            <a:alphaModFix/>
          </a:blip>
          <a:stretch>
            <a:fillRect/>
          </a:stretch>
        </p:blipFill>
        <p:spPr>
          <a:xfrm>
            <a:off x="696825" y="2365231"/>
            <a:ext cx="973750" cy="973750"/>
          </a:xfrm>
          <a:prstGeom prst="rect">
            <a:avLst/>
          </a:prstGeom>
          <a:noFill/>
          <a:ln>
            <a:noFill/>
          </a:ln>
        </p:spPr>
      </p:pic>
      <p:sp>
        <p:nvSpPr>
          <p:cNvPr id="18" name="Google Shape;264;p25">
            <a:extLst>
              <a:ext uri="{FF2B5EF4-FFF2-40B4-BE49-F238E27FC236}">
                <a16:creationId xmlns:a16="http://schemas.microsoft.com/office/drawing/2014/main" id="{4EF295B9-4D5A-ACC3-E326-8AFD3E7C8CFE}"/>
              </a:ext>
            </a:extLst>
          </p:cNvPr>
          <p:cNvSpPr/>
          <p:nvPr/>
        </p:nvSpPr>
        <p:spPr>
          <a:xfrm>
            <a:off x="2518376" y="2331200"/>
            <a:ext cx="1823101" cy="2609100"/>
          </a:xfrm>
          <a:prstGeom prst="roundRect">
            <a:avLst>
              <a:gd name="adj" fmla="val 16667"/>
            </a:avLst>
          </a:prstGeom>
          <a:noFill/>
          <a:ln w="28575" cap="flat" cmpd="sng">
            <a:solidFill>
              <a:srgbClr val="5958FF"/>
            </a:solidFill>
            <a:prstDash val="solid"/>
            <a:round/>
            <a:headEnd type="none" w="sm" len="sm"/>
            <a:tailEnd type="none" w="sm" len="sm"/>
          </a:ln>
        </p:spPr>
        <p:txBody>
          <a:bodyPr spcFirstLastPara="1" wrap="square" lIns="91425" tIns="91425" rIns="91425" bIns="91425" anchor="b" anchorCtr="0">
            <a:noAutofit/>
          </a:bodyPr>
          <a:lstStyle/>
          <a:p>
            <a:pPr algn="ctr">
              <a:spcBef>
                <a:spcPts val="0"/>
              </a:spcBef>
              <a:spcAft>
                <a:spcPts val="0"/>
              </a:spcAft>
              <a:buClr>
                <a:schemeClr val="dk1"/>
              </a:buClr>
              <a:buSzPts val="1100"/>
            </a:pPr>
            <a:r>
              <a:rPr lang="en-US" altLang="ja-JP" b="1">
                <a:solidFill>
                  <a:srgbClr val="5958FF"/>
                </a:solidFill>
                <a:latin typeface="+mj-ea"/>
                <a:ea typeface="+mj-ea"/>
              </a:rPr>
              <a:t>2.</a:t>
            </a:r>
            <a:r>
              <a:rPr lang="ja-JP" altLang="en-US" b="1">
                <a:solidFill>
                  <a:srgbClr val="5958FF"/>
                </a:solidFill>
                <a:latin typeface="+mj-ea"/>
                <a:ea typeface="+mj-ea"/>
              </a:rPr>
              <a:t>考える</a:t>
            </a:r>
            <a:endParaRPr b="1">
              <a:solidFill>
                <a:srgbClr val="5958FF"/>
              </a:solidFill>
              <a:latin typeface="+mj-ea"/>
              <a:ea typeface="+mj-ea"/>
            </a:endParaRPr>
          </a:p>
          <a:p>
            <a:pPr algn="ctr">
              <a:spcBef>
                <a:spcPts val="0"/>
              </a:spcBef>
              <a:spcAft>
                <a:spcPts val="0"/>
              </a:spcAft>
            </a:pPr>
            <a:r>
              <a:rPr lang="ja-JP" altLang="en-US" b="1">
                <a:solidFill>
                  <a:srgbClr val="5958FF"/>
                </a:solidFill>
                <a:latin typeface="+mj-ea"/>
                <a:ea typeface="+mj-ea"/>
              </a:rPr>
              <a:t>ワークを通じて自分のアイデアを作る</a:t>
            </a:r>
          </a:p>
        </p:txBody>
      </p:sp>
      <p:pic>
        <p:nvPicPr>
          <p:cNvPr id="19" name="Google Shape;265;p25">
            <a:extLst>
              <a:ext uri="{FF2B5EF4-FFF2-40B4-BE49-F238E27FC236}">
                <a16:creationId xmlns:a16="http://schemas.microsoft.com/office/drawing/2014/main" id="{BA450601-1295-1239-FB2A-7B249CEC6B49}"/>
              </a:ext>
            </a:extLst>
          </p:cNvPr>
          <p:cNvPicPr preferRelativeResize="0"/>
          <p:nvPr/>
        </p:nvPicPr>
        <p:blipFill>
          <a:blip r:embed="rId6">
            <a:alphaModFix/>
          </a:blip>
          <a:stretch>
            <a:fillRect/>
          </a:stretch>
        </p:blipFill>
        <p:spPr>
          <a:xfrm>
            <a:off x="2898171" y="2363303"/>
            <a:ext cx="1063500" cy="1065698"/>
          </a:xfrm>
          <a:prstGeom prst="rect">
            <a:avLst/>
          </a:prstGeom>
          <a:noFill/>
          <a:ln>
            <a:noFill/>
          </a:ln>
        </p:spPr>
      </p:pic>
      <p:pic>
        <p:nvPicPr>
          <p:cNvPr id="20" name="Google Shape;266;p25">
            <a:extLst>
              <a:ext uri="{FF2B5EF4-FFF2-40B4-BE49-F238E27FC236}">
                <a16:creationId xmlns:a16="http://schemas.microsoft.com/office/drawing/2014/main" id="{C1AAA15E-F001-8EAF-54A8-2B3B78809164}"/>
              </a:ext>
            </a:extLst>
          </p:cNvPr>
          <p:cNvPicPr preferRelativeResize="0"/>
          <p:nvPr/>
        </p:nvPicPr>
        <p:blipFill>
          <a:blip r:embed="rId7">
            <a:alphaModFix/>
          </a:blip>
          <a:stretch>
            <a:fillRect/>
          </a:stretch>
        </p:blipFill>
        <p:spPr>
          <a:xfrm>
            <a:off x="2971200" y="2396302"/>
            <a:ext cx="917450" cy="9116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8"/>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2. </a:t>
            </a:r>
            <a:r>
              <a:rPr lang="ja-JP" altLang="en-US" sz="1800" b="1">
                <a:solidFill>
                  <a:srgbClr val="262626"/>
                </a:solidFill>
                <a:latin typeface="+mj-ea"/>
                <a:ea typeface="+mj-ea"/>
                <a:cs typeface="Noto Sans"/>
                <a:sym typeface="Noto Sans"/>
              </a:rPr>
              <a:t>ワーク</a:t>
            </a:r>
            <a:r>
              <a:rPr lang="en-US" altLang="ja-JP" sz="1800" b="1">
                <a:solidFill>
                  <a:srgbClr val="262626"/>
                </a:solidFill>
                <a:latin typeface="+mj-ea"/>
                <a:ea typeface="+mj-ea"/>
                <a:cs typeface="Noto Sans"/>
                <a:sym typeface="Noto Sans"/>
              </a:rPr>
              <a:t>:</a:t>
            </a:r>
            <a:r>
              <a:rPr lang="ja-JP" altLang="en-US" sz="1800" b="1">
                <a:solidFill>
                  <a:srgbClr val="262626"/>
                </a:solidFill>
                <a:latin typeface="+mj-ea"/>
                <a:ea typeface="+mj-ea"/>
                <a:cs typeface="Noto Sans"/>
                <a:sym typeface="Noto Sans"/>
              </a:rPr>
              <a:t>アイデア創出</a:t>
            </a:r>
          </a:p>
        </p:txBody>
      </p:sp>
      <p:sp>
        <p:nvSpPr>
          <p:cNvPr id="324" name="Google Shape;324;p28"/>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325" name="Google Shape;325;p28"/>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20</a:t>
            </a:fld>
            <a:endParaRPr lang="ja-JP" altLang="en-US"/>
          </a:p>
        </p:txBody>
      </p:sp>
      <p:sp>
        <p:nvSpPr>
          <p:cNvPr id="326" name="Google Shape;326;p28"/>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327" name="Google Shape;327;p28"/>
          <p:cNvSpPr txBox="1"/>
          <p:nvPr/>
        </p:nvSpPr>
        <p:spPr>
          <a:xfrm>
            <a:off x="269410" y="1441565"/>
            <a:ext cx="8243654" cy="2092840"/>
          </a:xfrm>
          <a:prstGeom prst="rect">
            <a:avLst/>
          </a:prstGeom>
          <a:noFill/>
          <a:ln>
            <a:noFill/>
          </a:ln>
        </p:spPr>
        <p:txBody>
          <a:bodyPr spcFirstLastPara="1" wrap="square" lIns="91425" tIns="45700" rIns="91425" bIns="45700" anchor="t" anchorCtr="0">
            <a:spAutoFit/>
          </a:bodyPr>
          <a:lstStyle/>
          <a:p>
            <a:pPr marL="457197" indent="-330199">
              <a:spcBef>
                <a:spcPts val="0"/>
              </a:spcBef>
              <a:spcAft>
                <a:spcPts val="0"/>
              </a:spcAft>
              <a:buClr>
                <a:srgbClr val="595959"/>
              </a:buClr>
              <a:buSzPts val="1600"/>
              <a:buFont typeface="Noto Sans"/>
              <a:buChar char="●"/>
            </a:pPr>
            <a:r>
              <a:rPr lang="ja-JP" altLang="en-US" sz="2000" b="1">
                <a:solidFill>
                  <a:srgbClr val="5958FF"/>
                </a:solidFill>
                <a:latin typeface="+mj-ea"/>
                <a:ea typeface="+mj-ea"/>
                <a:cs typeface="Noto Sans"/>
                <a:sym typeface="Noto Sans"/>
              </a:rPr>
              <a:t>身の回りの課題・不便の例</a:t>
            </a:r>
          </a:p>
          <a:p>
            <a:pPr marL="127000">
              <a:spcBef>
                <a:spcPts val="0"/>
              </a:spcBef>
              <a:spcAft>
                <a:spcPts val="0"/>
              </a:spcAft>
              <a:buClr>
                <a:srgbClr val="595959"/>
              </a:buClr>
              <a:buSzPts val="1600"/>
            </a:pPr>
            <a:endParaRPr lang="ja-JP" altLang="en-US" sz="2000" b="1">
              <a:solidFill>
                <a:srgbClr val="595959"/>
              </a:solidFill>
              <a:latin typeface="+mj-ea"/>
              <a:ea typeface="+mj-ea"/>
              <a:cs typeface="Noto Sans"/>
              <a:sym typeface="Noto Sans"/>
            </a:endParaRPr>
          </a:p>
          <a:p>
            <a:pPr marL="914395" lvl="1"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通学時間の電車やバスがいつも混んでいて、待ち時間がもったいない</a:t>
            </a:r>
          </a:p>
          <a:p>
            <a:pPr marL="914395" lvl="1"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学校のレポートや課題の管理が大変で、締切に追われがち</a:t>
            </a:r>
          </a:p>
          <a:p>
            <a:pPr marL="914395" lvl="1" indent="-330199">
              <a:spcBef>
                <a:spcPts val="0"/>
              </a:spcBef>
              <a:spcAft>
                <a:spcPts val="0"/>
              </a:spcAft>
              <a:buClr>
                <a:srgbClr val="595959"/>
              </a:buClr>
              <a:buSzPts val="1600"/>
              <a:buFont typeface="Noto Sans"/>
              <a:buChar char="○"/>
            </a:pPr>
            <a:r>
              <a:rPr lang="en-US" altLang="ja-JP" sz="1800" b="1">
                <a:latin typeface="+mj-ea"/>
                <a:ea typeface="+mj-ea"/>
                <a:cs typeface="Noto Sans"/>
                <a:sym typeface="Noto Sans"/>
              </a:rPr>
              <a:t>SNS</a:t>
            </a:r>
            <a:r>
              <a:rPr lang="ja-JP" altLang="en-US" sz="1800" b="1">
                <a:latin typeface="+mj-ea"/>
                <a:ea typeface="+mj-ea"/>
                <a:cs typeface="Noto Sans"/>
                <a:sym typeface="Noto Sans"/>
              </a:rPr>
              <a:t>やウェブサイトの情報が多すぎて、必要な情報を見逃してしまう</a:t>
            </a:r>
          </a:p>
          <a:p>
            <a:pPr>
              <a:spcBef>
                <a:spcPts val="0"/>
              </a:spcBef>
              <a:spcAft>
                <a:spcPts val="0"/>
              </a:spcAft>
            </a:pPr>
            <a:endParaRPr lang="ja-JP" altLang="en-US" sz="1800" b="1">
              <a:latin typeface="+mj-ea"/>
              <a:ea typeface="+mj-ea"/>
              <a:cs typeface="Noto Sans"/>
              <a:sym typeface="Noto Sans"/>
            </a:endParaRPr>
          </a:p>
          <a:p>
            <a:pPr>
              <a:spcBef>
                <a:spcPts val="0"/>
              </a:spcBef>
              <a:spcAft>
                <a:spcPts val="0"/>
              </a:spcAft>
            </a:pPr>
            <a:r>
              <a:rPr lang="en-US" altLang="ja-JP" sz="1800" b="1">
                <a:latin typeface="+mj-ea"/>
                <a:ea typeface="+mj-ea"/>
                <a:cs typeface="Noto Sans"/>
                <a:sym typeface="Noto Sans"/>
              </a:rPr>
              <a:t>※</a:t>
            </a:r>
            <a:r>
              <a:rPr lang="ja-JP" altLang="en-US" sz="1800" b="1">
                <a:latin typeface="+mj-ea"/>
                <a:ea typeface="+mj-ea"/>
                <a:cs typeface="Noto Sans"/>
                <a:sym typeface="Noto Sans"/>
              </a:rPr>
              <a:t>大学生活を送るうえでのお困りごとなどを考えてみよう</a:t>
            </a:r>
          </a:p>
        </p:txBody>
      </p:sp>
      <p:sp>
        <p:nvSpPr>
          <p:cNvPr id="328" name="Google Shape;328;p28"/>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chemeClr val="lt1"/>
              </a:solidFill>
              <a:latin typeface="+mj-ea"/>
              <a:ea typeface="+mj-ea"/>
              <a:cs typeface="Arial"/>
              <a:sym typeface="Arial"/>
            </a:endParaRPr>
          </a:p>
        </p:txBody>
      </p:sp>
      <p:pic>
        <p:nvPicPr>
          <p:cNvPr id="329" name="Google Shape;329;p28" title="train.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6952850" y="3991575"/>
            <a:ext cx="2389974" cy="2389974"/>
          </a:xfrm>
          <a:prstGeom prst="rect">
            <a:avLst/>
          </a:prstGeom>
          <a:noFill/>
          <a:ln>
            <a:noFill/>
          </a:ln>
        </p:spPr>
      </p:pic>
      <p:pic>
        <p:nvPicPr>
          <p:cNvPr id="330" name="Google Shape;330;p28" title="1001.png"/>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4678978" y="3844691"/>
            <a:ext cx="2683749" cy="26837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9"/>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2. </a:t>
            </a:r>
            <a:r>
              <a:rPr lang="ja-JP" altLang="en-US" sz="1800" b="1">
                <a:solidFill>
                  <a:srgbClr val="262626"/>
                </a:solidFill>
                <a:latin typeface="+mj-ea"/>
                <a:ea typeface="+mj-ea"/>
                <a:cs typeface="Noto Sans"/>
                <a:sym typeface="Noto Sans"/>
              </a:rPr>
              <a:t>ワーク</a:t>
            </a:r>
            <a:r>
              <a:rPr lang="en-US" altLang="ja-JP" sz="1800" b="1">
                <a:solidFill>
                  <a:srgbClr val="262626"/>
                </a:solidFill>
                <a:latin typeface="+mj-ea"/>
                <a:ea typeface="+mj-ea"/>
                <a:cs typeface="Noto Sans"/>
                <a:sym typeface="Noto Sans"/>
              </a:rPr>
              <a:t>:</a:t>
            </a:r>
            <a:r>
              <a:rPr lang="ja-JP" altLang="en-US" sz="1800" b="1">
                <a:solidFill>
                  <a:srgbClr val="262626"/>
                </a:solidFill>
                <a:latin typeface="+mj-ea"/>
                <a:ea typeface="+mj-ea"/>
                <a:cs typeface="Noto Sans"/>
                <a:sym typeface="Noto Sans"/>
              </a:rPr>
              <a:t>アイデア創出</a:t>
            </a:r>
          </a:p>
        </p:txBody>
      </p:sp>
      <p:sp>
        <p:nvSpPr>
          <p:cNvPr id="336" name="Google Shape;336;p29"/>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337" name="Google Shape;337;p29"/>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21</a:t>
            </a:fld>
            <a:endParaRPr/>
          </a:p>
        </p:txBody>
      </p:sp>
      <p:sp>
        <p:nvSpPr>
          <p:cNvPr id="338" name="Google Shape;338;p29"/>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339" name="Google Shape;339;p29"/>
          <p:cNvSpPr txBox="1"/>
          <p:nvPr/>
        </p:nvSpPr>
        <p:spPr>
          <a:xfrm>
            <a:off x="339450" y="946443"/>
            <a:ext cx="8133926" cy="707846"/>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2000" b="1">
                <a:solidFill>
                  <a:srgbClr val="5958FF"/>
                </a:solidFill>
                <a:latin typeface="+mj-ea"/>
                <a:ea typeface="+mj-ea"/>
                <a:cs typeface="Noto Sans"/>
                <a:sym typeface="Noto Sans"/>
              </a:rPr>
              <a:t>10</a:t>
            </a:r>
            <a:r>
              <a:rPr lang="ja-JP" altLang="en-US" sz="2000" b="1">
                <a:solidFill>
                  <a:srgbClr val="5958FF"/>
                </a:solidFill>
                <a:latin typeface="+mj-ea"/>
                <a:ea typeface="+mj-ea"/>
                <a:cs typeface="Noto Sans"/>
                <a:sym typeface="Noto Sans"/>
              </a:rPr>
              <a:t>分間で、選んだシチュエーションについて「こんな解決策があればいいのに」を書き出してみよう</a:t>
            </a:r>
          </a:p>
        </p:txBody>
      </p:sp>
      <p:sp>
        <p:nvSpPr>
          <p:cNvPr id="340" name="Google Shape;340;p29"/>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pic>
        <p:nvPicPr>
          <p:cNvPr id="341" name="Google Shape;341;p29" title="1691.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5741076" y="3267151"/>
            <a:ext cx="3402924" cy="3402924"/>
          </a:xfrm>
          <a:prstGeom prst="rect">
            <a:avLst/>
          </a:prstGeom>
          <a:noFill/>
          <a:ln>
            <a:noFill/>
          </a:ln>
        </p:spPr>
      </p:pic>
      <p:sp>
        <p:nvSpPr>
          <p:cNvPr id="342" name="Google Shape;342;p29"/>
          <p:cNvSpPr txBox="1"/>
          <p:nvPr/>
        </p:nvSpPr>
        <p:spPr>
          <a:xfrm>
            <a:off x="360849" y="1778895"/>
            <a:ext cx="74226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ja-JP" altLang="en-US" sz="1800" b="1">
                <a:latin typeface="+mj-ea"/>
                <a:ea typeface="+mj-ea"/>
                <a:cs typeface="Noto Sans"/>
                <a:sym typeface="Noto Sans"/>
              </a:rPr>
              <a:t>アイデア創出</a:t>
            </a:r>
            <a:r>
              <a:rPr lang="en-US" altLang="ja-JP" sz="1800" b="1">
                <a:latin typeface="+mj-ea"/>
                <a:ea typeface="+mj-ea"/>
                <a:cs typeface="Noto Sans"/>
                <a:sym typeface="Noto Sans"/>
              </a:rPr>
              <a:t>/</a:t>
            </a:r>
            <a:r>
              <a:rPr lang="ja-JP" altLang="en-US" sz="1800" b="1">
                <a:latin typeface="+mj-ea"/>
                <a:ea typeface="+mj-ea"/>
                <a:cs typeface="Noto Sans"/>
                <a:sym typeface="Noto Sans"/>
              </a:rPr>
              <a:t>深化ワークシートの</a:t>
            </a:r>
            <a:r>
              <a:rPr lang="en-US" altLang="ja-JP" sz="1800" b="1">
                <a:latin typeface="+mj-ea"/>
                <a:ea typeface="+mj-ea"/>
                <a:cs typeface="Noto Sans"/>
                <a:sym typeface="Noto Sans"/>
              </a:rPr>
              <a:t>STEP1, 2</a:t>
            </a:r>
            <a:r>
              <a:rPr lang="ja-JP" altLang="en-US" sz="1800" b="1">
                <a:latin typeface="+mj-ea"/>
                <a:ea typeface="+mj-ea"/>
                <a:cs typeface="Noto Sans"/>
                <a:sym typeface="Noto Sans"/>
              </a:rPr>
              <a:t>を記入してみよう</a:t>
            </a:r>
          </a:p>
        </p:txBody>
      </p:sp>
      <p:sp>
        <p:nvSpPr>
          <p:cNvPr id="343" name="Google Shape;343;p29"/>
          <p:cNvSpPr/>
          <p:nvPr/>
        </p:nvSpPr>
        <p:spPr>
          <a:xfrm>
            <a:off x="360849" y="2366097"/>
            <a:ext cx="2608200" cy="477601"/>
          </a:xfrm>
          <a:prstGeom prst="rect">
            <a:avLst/>
          </a:prstGeom>
          <a:solidFill>
            <a:srgbClr val="4445D0"/>
          </a:solidFill>
          <a:ln>
            <a:noFill/>
          </a:ln>
        </p:spPr>
        <p:txBody>
          <a:bodyPr spcFirstLastPara="1" wrap="square" lIns="57200" tIns="57200" rIns="57200" bIns="57200" anchor="ctr" anchorCtr="0">
            <a:noAutofit/>
          </a:bodyPr>
          <a:lstStyle/>
          <a:p>
            <a:pPr algn="ctr">
              <a:spcBef>
                <a:spcPts val="0"/>
              </a:spcBef>
              <a:spcAft>
                <a:spcPts val="0"/>
              </a:spcAft>
            </a:pPr>
            <a:r>
              <a:rPr lang="en-US" altLang="ja-JP" sz="875" b="1">
                <a:solidFill>
                  <a:srgbClr val="FFFFFF"/>
                </a:solidFill>
                <a:latin typeface="+mj-ea"/>
                <a:ea typeface="+mj-ea"/>
              </a:rPr>
              <a:t>STEP 1</a:t>
            </a:r>
            <a:endParaRPr lang="ja-JP" altLang="en-US" sz="875" b="1">
              <a:solidFill>
                <a:srgbClr val="FFFFFF"/>
              </a:solidFill>
              <a:latin typeface="+mj-ea"/>
              <a:ea typeface="+mj-ea"/>
            </a:endParaRPr>
          </a:p>
          <a:p>
            <a:pPr algn="ctr">
              <a:spcBef>
                <a:spcPts val="0"/>
              </a:spcBef>
              <a:spcAft>
                <a:spcPts val="0"/>
              </a:spcAft>
            </a:pPr>
            <a:r>
              <a:rPr lang="ja-JP" altLang="en-US" sz="875" b="1">
                <a:solidFill>
                  <a:srgbClr val="FFFFFF"/>
                </a:solidFill>
                <a:latin typeface="+mj-ea"/>
                <a:ea typeface="+mj-ea"/>
              </a:rPr>
              <a:t>身の回りの不便・課題は？</a:t>
            </a:r>
          </a:p>
        </p:txBody>
      </p:sp>
      <p:sp>
        <p:nvSpPr>
          <p:cNvPr id="344" name="Google Shape;344;p29"/>
          <p:cNvSpPr/>
          <p:nvPr/>
        </p:nvSpPr>
        <p:spPr>
          <a:xfrm>
            <a:off x="360852" y="2886749"/>
            <a:ext cx="2608200" cy="813300"/>
          </a:xfrm>
          <a:prstGeom prst="rect">
            <a:avLst/>
          </a:prstGeom>
          <a:solidFill>
            <a:srgbClr val="FFFFFF"/>
          </a:solidFill>
          <a:ln w="5950" cap="flat" cmpd="sng">
            <a:solidFill>
              <a:srgbClr val="4445D0"/>
            </a:solidFill>
            <a:prstDash val="solid"/>
            <a:round/>
            <a:headEnd type="none" w="sm" len="sm"/>
            <a:tailEnd type="none" w="sm" len="sm"/>
          </a:ln>
        </p:spPr>
        <p:txBody>
          <a:bodyPr spcFirstLastPara="1" wrap="square" lIns="57200" tIns="57200" rIns="57200" bIns="57200" anchor="ctr" anchorCtr="0">
            <a:noAutofit/>
          </a:bodyPr>
          <a:lstStyle/>
          <a:p>
            <a:pPr>
              <a:spcBef>
                <a:spcPts val="0"/>
              </a:spcBef>
              <a:spcAft>
                <a:spcPts val="0"/>
              </a:spcAft>
            </a:pPr>
            <a:r>
              <a:rPr lang="ja-JP" altLang="en-US" sz="812" b="1">
                <a:solidFill>
                  <a:srgbClr val="4445D0"/>
                </a:solidFill>
                <a:latin typeface="+mj-ea"/>
                <a:ea typeface="+mj-ea"/>
                <a:cs typeface="Noto Sans JP"/>
                <a:sym typeface="Noto Sans JP"/>
              </a:rPr>
              <a:t>レポートの締切が重なって、管理が大変。提出を忘れそうになる。</a:t>
            </a:r>
          </a:p>
        </p:txBody>
      </p:sp>
      <p:sp>
        <p:nvSpPr>
          <p:cNvPr id="345" name="Google Shape;345;p29"/>
          <p:cNvSpPr/>
          <p:nvPr/>
        </p:nvSpPr>
        <p:spPr>
          <a:xfrm>
            <a:off x="3102318" y="2366097"/>
            <a:ext cx="2608200" cy="477601"/>
          </a:xfrm>
          <a:prstGeom prst="rect">
            <a:avLst/>
          </a:prstGeom>
          <a:solidFill>
            <a:srgbClr val="4445D0"/>
          </a:solidFill>
          <a:ln>
            <a:noFill/>
          </a:ln>
        </p:spPr>
        <p:txBody>
          <a:bodyPr spcFirstLastPara="1" wrap="square" lIns="57200" tIns="57200" rIns="57200" bIns="57200" anchor="ctr" anchorCtr="0">
            <a:noAutofit/>
          </a:bodyPr>
          <a:lstStyle/>
          <a:p>
            <a:pPr algn="ctr">
              <a:spcBef>
                <a:spcPts val="0"/>
              </a:spcBef>
              <a:spcAft>
                <a:spcPts val="0"/>
              </a:spcAft>
            </a:pPr>
            <a:r>
              <a:rPr lang="en-US" altLang="ja-JP" sz="875" b="1">
                <a:solidFill>
                  <a:srgbClr val="FFFFFF"/>
                </a:solidFill>
                <a:latin typeface="+mj-ea"/>
                <a:ea typeface="+mj-ea"/>
              </a:rPr>
              <a:t>STEP 2</a:t>
            </a:r>
            <a:endParaRPr lang="ja-JP" altLang="en-US" sz="875" b="1">
              <a:solidFill>
                <a:srgbClr val="FFFFFF"/>
              </a:solidFill>
              <a:latin typeface="+mj-ea"/>
              <a:ea typeface="+mj-ea"/>
            </a:endParaRPr>
          </a:p>
          <a:p>
            <a:pPr algn="ctr">
              <a:spcBef>
                <a:spcPts val="0"/>
              </a:spcBef>
              <a:spcAft>
                <a:spcPts val="0"/>
              </a:spcAft>
            </a:pPr>
            <a:r>
              <a:rPr lang="ja-JP" altLang="en-US" sz="875" b="1">
                <a:solidFill>
                  <a:srgbClr val="FFFFFF"/>
                </a:solidFill>
                <a:latin typeface="+mj-ea"/>
                <a:ea typeface="+mj-ea"/>
              </a:rPr>
              <a:t>解決するためのアイデアを書こう</a:t>
            </a:r>
          </a:p>
        </p:txBody>
      </p:sp>
      <p:sp>
        <p:nvSpPr>
          <p:cNvPr id="346" name="Google Shape;346;p29"/>
          <p:cNvSpPr/>
          <p:nvPr/>
        </p:nvSpPr>
        <p:spPr>
          <a:xfrm>
            <a:off x="3102313" y="2886750"/>
            <a:ext cx="2608200" cy="823800"/>
          </a:xfrm>
          <a:prstGeom prst="rect">
            <a:avLst/>
          </a:prstGeom>
          <a:solidFill>
            <a:srgbClr val="FFFFFF"/>
          </a:solidFill>
          <a:ln w="5950" cap="flat" cmpd="sng">
            <a:solidFill>
              <a:srgbClr val="4445D0"/>
            </a:solidFill>
            <a:prstDash val="solid"/>
            <a:round/>
            <a:headEnd type="none" w="sm" len="sm"/>
            <a:tailEnd type="none" w="sm" len="sm"/>
          </a:ln>
        </p:spPr>
        <p:txBody>
          <a:bodyPr spcFirstLastPara="1" wrap="square" lIns="57200" tIns="57200" rIns="57200" bIns="57200" anchor="ctr" anchorCtr="0">
            <a:noAutofit/>
          </a:bodyPr>
          <a:lstStyle/>
          <a:p>
            <a:pPr marL="286019" indent="-194652" algn="ctr">
              <a:spcBef>
                <a:spcPts val="0"/>
              </a:spcBef>
              <a:spcAft>
                <a:spcPts val="0"/>
              </a:spcAft>
              <a:buClr>
                <a:srgbClr val="4445D0"/>
              </a:buClr>
              <a:buSzPts val="813"/>
              <a:buFont typeface="Noto Sans JP"/>
              <a:buChar char="●"/>
            </a:pPr>
            <a:r>
              <a:rPr lang="ja-JP" altLang="en-US" sz="812" b="1">
                <a:solidFill>
                  <a:srgbClr val="4445D0"/>
                </a:solidFill>
                <a:latin typeface="+mj-ea"/>
                <a:ea typeface="+mj-ea"/>
                <a:cs typeface="Noto Sans JP"/>
                <a:sym typeface="Noto Sans JP"/>
              </a:rPr>
              <a:t>提出締切を自動でカレンダーに反映するアプリ</a:t>
            </a:r>
          </a:p>
          <a:p>
            <a:pPr marL="286019" indent="-194652" algn="ctr">
              <a:spcBef>
                <a:spcPts val="0"/>
              </a:spcBef>
              <a:spcAft>
                <a:spcPts val="0"/>
              </a:spcAft>
              <a:buClr>
                <a:srgbClr val="4445D0"/>
              </a:buClr>
              <a:buSzPts val="813"/>
              <a:buFont typeface="Noto Sans JP"/>
              <a:buChar char="●"/>
            </a:pPr>
            <a:r>
              <a:rPr lang="ja-JP" altLang="en-US" sz="812" b="1">
                <a:solidFill>
                  <a:srgbClr val="4445D0"/>
                </a:solidFill>
                <a:latin typeface="+mj-ea"/>
                <a:ea typeface="+mj-ea"/>
                <a:cs typeface="Noto Sans JP"/>
                <a:sym typeface="Noto Sans JP"/>
              </a:rPr>
              <a:t>進捗状況をチェックリストで可視化する仕組み</a:t>
            </a:r>
          </a:p>
        </p:txBody>
      </p:sp>
      <p:sp>
        <p:nvSpPr>
          <p:cNvPr id="347" name="Google Shape;347;p29"/>
          <p:cNvSpPr/>
          <p:nvPr/>
        </p:nvSpPr>
        <p:spPr>
          <a:xfrm>
            <a:off x="360857" y="3751139"/>
            <a:ext cx="5349900" cy="339900"/>
          </a:xfrm>
          <a:prstGeom prst="rect">
            <a:avLst/>
          </a:prstGeom>
          <a:solidFill>
            <a:srgbClr val="4445D0"/>
          </a:solidFill>
          <a:ln>
            <a:noFill/>
          </a:ln>
        </p:spPr>
        <p:txBody>
          <a:bodyPr spcFirstLastPara="1" wrap="square" lIns="57200" tIns="57200" rIns="57200" bIns="57200" anchor="ctr" anchorCtr="0">
            <a:noAutofit/>
          </a:bodyPr>
          <a:lstStyle/>
          <a:p>
            <a:pPr algn="ctr">
              <a:spcBef>
                <a:spcPts val="0"/>
              </a:spcBef>
              <a:spcAft>
                <a:spcPts val="0"/>
              </a:spcAft>
            </a:pPr>
            <a:r>
              <a:rPr lang="en-US" altLang="ja-JP" sz="875" b="1">
                <a:solidFill>
                  <a:srgbClr val="FFFFFF"/>
                </a:solidFill>
                <a:latin typeface="+mj-ea"/>
                <a:ea typeface="+mj-ea"/>
              </a:rPr>
              <a:t>STEP 3</a:t>
            </a:r>
            <a:endParaRPr lang="ja-JP" altLang="en-US" sz="875" b="1">
              <a:solidFill>
                <a:srgbClr val="FFFFFF"/>
              </a:solidFill>
              <a:latin typeface="+mj-ea"/>
              <a:ea typeface="+mj-ea"/>
            </a:endParaRPr>
          </a:p>
          <a:p>
            <a:pPr algn="ctr">
              <a:spcBef>
                <a:spcPts val="0"/>
              </a:spcBef>
              <a:spcAft>
                <a:spcPts val="0"/>
              </a:spcAft>
            </a:pPr>
            <a:r>
              <a:rPr lang="ja-JP" altLang="en-US" sz="875" b="1">
                <a:solidFill>
                  <a:srgbClr val="FFFFFF"/>
                </a:solidFill>
                <a:latin typeface="+mj-ea"/>
                <a:ea typeface="+mj-ea"/>
              </a:rPr>
              <a:t>グループで話し合い、ユニークな点（守り＝盾）・広げられる可能性（攻め＝矛）をまとめよう</a:t>
            </a:r>
          </a:p>
        </p:txBody>
      </p:sp>
      <p:sp>
        <p:nvSpPr>
          <p:cNvPr id="348" name="Google Shape;348;p29"/>
          <p:cNvSpPr/>
          <p:nvPr/>
        </p:nvSpPr>
        <p:spPr>
          <a:xfrm>
            <a:off x="360852" y="4121703"/>
            <a:ext cx="2608200" cy="751200"/>
          </a:xfrm>
          <a:prstGeom prst="rect">
            <a:avLst/>
          </a:prstGeom>
          <a:solidFill>
            <a:srgbClr val="FFFFFF"/>
          </a:solidFill>
          <a:ln w="5950" cap="flat" cmpd="sng">
            <a:solidFill>
              <a:srgbClr val="4445D0"/>
            </a:solidFill>
            <a:prstDash val="solid"/>
            <a:round/>
            <a:headEnd type="none" w="sm" len="sm"/>
            <a:tailEnd type="none" w="sm" len="sm"/>
          </a:ln>
        </p:spPr>
        <p:txBody>
          <a:bodyPr spcFirstLastPara="1" wrap="square" lIns="57200" tIns="57200" rIns="57200" bIns="57200" anchor="t" anchorCtr="0">
            <a:noAutofit/>
          </a:bodyPr>
          <a:lstStyle/>
          <a:p>
            <a:pPr>
              <a:spcBef>
                <a:spcPts val="0"/>
              </a:spcBef>
              <a:spcAft>
                <a:spcPts val="0"/>
              </a:spcAft>
            </a:pPr>
            <a:r>
              <a:rPr lang="ja-JP" altLang="en-US" sz="688" u="sng">
                <a:solidFill>
                  <a:srgbClr val="4445D0"/>
                </a:solidFill>
                <a:latin typeface="+mj-ea"/>
                <a:ea typeface="+mj-ea"/>
                <a:cs typeface="Noto Sans JP"/>
                <a:sym typeface="Noto Sans JP"/>
              </a:rPr>
              <a:t>ユニークな点</a:t>
            </a:r>
            <a:endParaRPr lang="ja-JP" altLang="en-US" sz="875">
              <a:latin typeface="+mj-ea"/>
              <a:ea typeface="+mj-ea"/>
            </a:endParaRPr>
          </a:p>
          <a:p>
            <a:pPr>
              <a:spcBef>
                <a:spcPts val="0"/>
              </a:spcBef>
              <a:spcAft>
                <a:spcPts val="0"/>
              </a:spcAft>
            </a:pPr>
            <a:endParaRPr lang="ja-JP" altLang="en-US" sz="812">
              <a:latin typeface="+mj-ea"/>
              <a:ea typeface="+mj-ea"/>
            </a:endParaRPr>
          </a:p>
        </p:txBody>
      </p:sp>
      <p:sp>
        <p:nvSpPr>
          <p:cNvPr id="349" name="Google Shape;349;p29"/>
          <p:cNvSpPr/>
          <p:nvPr/>
        </p:nvSpPr>
        <p:spPr>
          <a:xfrm>
            <a:off x="360857" y="4912557"/>
            <a:ext cx="5349900" cy="339900"/>
          </a:xfrm>
          <a:prstGeom prst="rect">
            <a:avLst/>
          </a:prstGeom>
          <a:solidFill>
            <a:srgbClr val="4445D0"/>
          </a:solidFill>
          <a:ln>
            <a:noFill/>
          </a:ln>
        </p:spPr>
        <p:txBody>
          <a:bodyPr spcFirstLastPara="1" wrap="square" lIns="57200" tIns="57200" rIns="57200" bIns="57200" anchor="ctr" anchorCtr="0">
            <a:noAutofit/>
          </a:bodyPr>
          <a:lstStyle/>
          <a:p>
            <a:pPr algn="ctr">
              <a:spcBef>
                <a:spcPts val="0"/>
              </a:spcBef>
              <a:spcAft>
                <a:spcPts val="0"/>
              </a:spcAft>
            </a:pPr>
            <a:r>
              <a:rPr lang="en-US" altLang="ja-JP" sz="875" b="1">
                <a:solidFill>
                  <a:srgbClr val="FFFFFF"/>
                </a:solidFill>
                <a:latin typeface="+mj-ea"/>
                <a:ea typeface="+mj-ea"/>
              </a:rPr>
              <a:t>STEP 4</a:t>
            </a:r>
            <a:endParaRPr lang="ja-JP" altLang="en-US" sz="875" b="1">
              <a:solidFill>
                <a:srgbClr val="FFFFFF"/>
              </a:solidFill>
              <a:latin typeface="+mj-ea"/>
              <a:ea typeface="+mj-ea"/>
            </a:endParaRPr>
          </a:p>
          <a:p>
            <a:pPr algn="ctr">
              <a:spcBef>
                <a:spcPts val="0"/>
              </a:spcBef>
              <a:spcAft>
                <a:spcPts val="0"/>
              </a:spcAft>
            </a:pPr>
            <a:r>
              <a:rPr lang="en-US" altLang="ja-JP" sz="875" b="1">
                <a:solidFill>
                  <a:srgbClr val="FFFFFF"/>
                </a:solidFill>
                <a:latin typeface="+mj-ea"/>
                <a:ea typeface="+mj-ea"/>
              </a:rPr>
              <a:t>AI</a:t>
            </a:r>
            <a:r>
              <a:rPr lang="ja-JP" altLang="en-US" sz="875" b="1">
                <a:solidFill>
                  <a:srgbClr val="FFFFFF"/>
                </a:solidFill>
                <a:latin typeface="+mj-ea"/>
                <a:ea typeface="+mj-ea"/>
              </a:rPr>
              <a:t>に聞いたこと・得られた気づきを記入しよう</a:t>
            </a:r>
          </a:p>
        </p:txBody>
      </p:sp>
      <p:sp>
        <p:nvSpPr>
          <p:cNvPr id="350" name="Google Shape;350;p29"/>
          <p:cNvSpPr/>
          <p:nvPr/>
        </p:nvSpPr>
        <p:spPr>
          <a:xfrm>
            <a:off x="365185" y="5283119"/>
            <a:ext cx="5349900" cy="751200"/>
          </a:xfrm>
          <a:prstGeom prst="rect">
            <a:avLst/>
          </a:prstGeom>
          <a:solidFill>
            <a:srgbClr val="FFFFFF"/>
          </a:solidFill>
          <a:ln w="5950" cap="flat" cmpd="sng">
            <a:solidFill>
              <a:srgbClr val="4445D0"/>
            </a:solidFill>
            <a:prstDash val="solid"/>
            <a:round/>
            <a:headEnd type="none" w="sm" len="sm"/>
            <a:tailEnd type="none" w="sm" len="sm"/>
          </a:ln>
        </p:spPr>
        <p:txBody>
          <a:bodyPr spcFirstLastPara="1" wrap="square" lIns="57200" tIns="57200" rIns="57200" bIns="57200" anchor="ctr" anchorCtr="0">
            <a:noAutofit/>
          </a:bodyPr>
          <a:lstStyle/>
          <a:p>
            <a:pPr>
              <a:spcBef>
                <a:spcPts val="0"/>
              </a:spcBef>
              <a:spcAft>
                <a:spcPts val="0"/>
              </a:spcAft>
            </a:pPr>
            <a:endParaRPr lang="ja-JP" altLang="en-US" sz="812">
              <a:latin typeface="+mj-ea"/>
              <a:ea typeface="+mj-ea"/>
            </a:endParaRPr>
          </a:p>
        </p:txBody>
      </p:sp>
      <p:sp>
        <p:nvSpPr>
          <p:cNvPr id="351" name="Google Shape;351;p29"/>
          <p:cNvSpPr/>
          <p:nvPr/>
        </p:nvSpPr>
        <p:spPr>
          <a:xfrm>
            <a:off x="3102313" y="4126254"/>
            <a:ext cx="2608200" cy="751200"/>
          </a:xfrm>
          <a:prstGeom prst="rect">
            <a:avLst/>
          </a:prstGeom>
          <a:solidFill>
            <a:srgbClr val="FFFFFF"/>
          </a:solidFill>
          <a:ln w="5950" cap="flat" cmpd="sng">
            <a:solidFill>
              <a:srgbClr val="4445D0"/>
            </a:solidFill>
            <a:prstDash val="solid"/>
            <a:round/>
            <a:headEnd type="none" w="sm" len="sm"/>
            <a:tailEnd type="none" w="sm" len="sm"/>
          </a:ln>
        </p:spPr>
        <p:txBody>
          <a:bodyPr spcFirstLastPara="1" wrap="square" lIns="57200" tIns="57200" rIns="57200" bIns="57200" anchor="t" anchorCtr="0">
            <a:noAutofit/>
          </a:bodyPr>
          <a:lstStyle/>
          <a:p>
            <a:pPr>
              <a:spcBef>
                <a:spcPts val="0"/>
              </a:spcBef>
              <a:spcAft>
                <a:spcPts val="0"/>
              </a:spcAft>
            </a:pPr>
            <a:r>
              <a:rPr lang="ja-JP" altLang="en-US" sz="688" u="sng">
                <a:solidFill>
                  <a:srgbClr val="4445D0"/>
                </a:solidFill>
                <a:latin typeface="+mj-ea"/>
                <a:ea typeface="+mj-ea"/>
                <a:cs typeface="Noto Sans JP"/>
                <a:sym typeface="Noto Sans JP"/>
              </a:rPr>
              <a:t>広げられる可能性</a:t>
            </a:r>
          </a:p>
          <a:p>
            <a:pPr>
              <a:spcBef>
                <a:spcPts val="0"/>
              </a:spcBef>
              <a:spcAft>
                <a:spcPts val="0"/>
              </a:spcAft>
              <a:buClr>
                <a:srgbClr val="000000"/>
              </a:buClr>
              <a:buSzPts val="688"/>
            </a:pPr>
            <a:endParaRPr lang="ja-JP" altLang="en-US" sz="688" u="sng">
              <a:solidFill>
                <a:srgbClr val="4445D0"/>
              </a:solidFill>
              <a:latin typeface="+mj-ea"/>
              <a:ea typeface="+mj-ea"/>
              <a:cs typeface="Noto Sans JP"/>
              <a:sym typeface="Noto Sans JP"/>
            </a:endParaRPr>
          </a:p>
          <a:p>
            <a:pPr>
              <a:spcBef>
                <a:spcPts val="0"/>
              </a:spcBef>
              <a:spcAft>
                <a:spcPts val="0"/>
              </a:spcAft>
              <a:buClr>
                <a:srgbClr val="000000"/>
              </a:buClr>
              <a:buSzPts val="688"/>
            </a:pPr>
            <a:endParaRPr lang="ja-JP" altLang="en-US" sz="688" u="sng">
              <a:solidFill>
                <a:srgbClr val="4445D0"/>
              </a:solidFill>
              <a:latin typeface="+mj-ea"/>
              <a:ea typeface="+mj-ea"/>
              <a:cs typeface="Noto Sans JP"/>
              <a:sym typeface="Noto Sans J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0"/>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rgbClr val="000000"/>
              </a:buClr>
              <a:buSzPts val="1400"/>
            </a:pPr>
            <a:r>
              <a:rPr lang="en-US" altLang="ja-JP" sz="1800" b="1">
                <a:solidFill>
                  <a:schemeClr val="dk1"/>
                </a:solidFill>
                <a:latin typeface="+mj-ea"/>
                <a:ea typeface="+mj-ea"/>
                <a:cs typeface="Noto Sans"/>
                <a:sym typeface="Noto Sans"/>
              </a:rPr>
              <a:t>OUTLINE</a:t>
            </a:r>
            <a:endParaRPr lang="en-US" sz="1800" b="1">
              <a:solidFill>
                <a:schemeClr val="dk1"/>
              </a:solidFill>
              <a:latin typeface="+mj-ea"/>
              <a:ea typeface="+mj-ea"/>
              <a:cs typeface="Noto Sans"/>
              <a:sym typeface="Noto Sans"/>
            </a:endParaRPr>
          </a:p>
        </p:txBody>
      </p:sp>
      <p:sp>
        <p:nvSpPr>
          <p:cNvPr id="357" name="Google Shape;357;p30"/>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chemeClr val="lt1"/>
              </a:solidFill>
              <a:latin typeface="+mj-ea"/>
              <a:ea typeface="+mj-ea"/>
              <a:cs typeface="Arial"/>
              <a:sym typeface="Arial"/>
            </a:endParaRPr>
          </a:p>
        </p:txBody>
      </p:sp>
      <p:sp>
        <p:nvSpPr>
          <p:cNvPr id="358" name="Google Shape;358;p30"/>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359" name="Google Shape;359;p30"/>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22</a:t>
            </a:fld>
            <a:endParaRPr/>
          </a:p>
        </p:txBody>
      </p:sp>
      <p:sp>
        <p:nvSpPr>
          <p:cNvPr id="360" name="Google Shape;360;p30"/>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361" name="Google Shape;361;p30"/>
          <p:cNvSpPr/>
          <p:nvPr/>
        </p:nvSpPr>
        <p:spPr>
          <a:xfrm>
            <a:off x="354754" y="2027584"/>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362" name="Google Shape;362;p30"/>
          <p:cNvSpPr/>
          <p:nvPr/>
        </p:nvSpPr>
        <p:spPr>
          <a:xfrm>
            <a:off x="354754" y="2754797"/>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363" name="Google Shape;363;p30"/>
          <p:cNvSpPr/>
          <p:nvPr/>
        </p:nvSpPr>
        <p:spPr>
          <a:xfrm>
            <a:off x="354754" y="3482010"/>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364" name="Google Shape;364;p30"/>
          <p:cNvSpPr/>
          <p:nvPr/>
        </p:nvSpPr>
        <p:spPr>
          <a:xfrm>
            <a:off x="354754" y="4209223"/>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365" name="Google Shape;365;p30"/>
          <p:cNvSpPr txBox="1"/>
          <p:nvPr/>
        </p:nvSpPr>
        <p:spPr>
          <a:xfrm>
            <a:off x="781501" y="1949151"/>
            <a:ext cx="94143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1. </a:t>
            </a:r>
            <a:r>
              <a:rPr lang="ja-JP" altLang="en-US" sz="2400" b="1">
                <a:latin typeface="+mj-ea"/>
                <a:ea typeface="+mj-ea"/>
                <a:cs typeface="Noto Sans"/>
                <a:sym typeface="Noto Sans"/>
              </a:rPr>
              <a:t>「完璧なアイデア」より「最初の一歩」</a:t>
            </a:r>
          </a:p>
        </p:txBody>
      </p:sp>
      <p:sp>
        <p:nvSpPr>
          <p:cNvPr id="366" name="Google Shape;366;p30"/>
          <p:cNvSpPr txBox="1"/>
          <p:nvPr/>
        </p:nvSpPr>
        <p:spPr>
          <a:xfrm>
            <a:off x="781497" y="4130801"/>
            <a:ext cx="66066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4. </a:t>
            </a:r>
            <a:r>
              <a:rPr lang="ja-JP" altLang="en-US" sz="2400" b="1">
                <a:latin typeface="+mj-ea"/>
                <a:ea typeface="+mj-ea"/>
                <a:cs typeface="Noto Sans"/>
                <a:sym typeface="Noto Sans"/>
              </a:rPr>
              <a:t>ワーク</a:t>
            </a:r>
            <a:r>
              <a:rPr lang="en-US" altLang="ja-JP" sz="2400" b="1">
                <a:latin typeface="+mj-ea"/>
                <a:ea typeface="+mj-ea"/>
                <a:cs typeface="Noto Sans"/>
                <a:sym typeface="Noto Sans"/>
              </a:rPr>
              <a:t>:</a:t>
            </a:r>
            <a:r>
              <a:rPr lang="ja-JP" altLang="en-US" sz="2400" b="1">
                <a:latin typeface="+mj-ea"/>
                <a:ea typeface="+mj-ea"/>
                <a:cs typeface="Noto Sans"/>
                <a:sym typeface="Noto Sans"/>
              </a:rPr>
              <a:t>アイデア深化</a:t>
            </a:r>
          </a:p>
        </p:txBody>
      </p:sp>
      <p:sp>
        <p:nvSpPr>
          <p:cNvPr id="367" name="Google Shape;367;p30"/>
          <p:cNvSpPr txBox="1"/>
          <p:nvPr/>
        </p:nvSpPr>
        <p:spPr>
          <a:xfrm>
            <a:off x="781507" y="3403576"/>
            <a:ext cx="7218600" cy="523180"/>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800" b="1" dirty="0">
                <a:solidFill>
                  <a:srgbClr val="5958FF"/>
                </a:solidFill>
                <a:latin typeface="+mj-ea"/>
                <a:ea typeface="+mj-ea"/>
                <a:cs typeface="Noto Sans"/>
                <a:sym typeface="Noto Sans"/>
              </a:rPr>
              <a:t>3. </a:t>
            </a:r>
            <a:r>
              <a:rPr lang="ja-JP" altLang="en-US" sz="2800" b="1" dirty="0">
                <a:solidFill>
                  <a:srgbClr val="5958FF"/>
                </a:solidFill>
                <a:latin typeface="+mj-ea"/>
                <a:ea typeface="+mj-ea"/>
                <a:cs typeface="Noto Sans"/>
                <a:sym typeface="Noto Sans"/>
              </a:rPr>
              <a:t>知的財産を活用する価値とは？</a:t>
            </a:r>
            <a:endParaRPr sz="2800" b="1" dirty="0">
              <a:solidFill>
                <a:srgbClr val="5958FF"/>
              </a:solidFill>
              <a:latin typeface="+mj-ea"/>
              <a:ea typeface="+mj-ea"/>
              <a:cs typeface="Noto Sans"/>
              <a:sym typeface="Noto Sans"/>
            </a:endParaRPr>
          </a:p>
        </p:txBody>
      </p:sp>
      <p:sp>
        <p:nvSpPr>
          <p:cNvPr id="368" name="Google Shape;368;p30"/>
          <p:cNvSpPr txBox="1"/>
          <p:nvPr/>
        </p:nvSpPr>
        <p:spPr>
          <a:xfrm>
            <a:off x="781499" y="2676376"/>
            <a:ext cx="69852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2. </a:t>
            </a:r>
            <a:r>
              <a:rPr lang="ja-JP" altLang="en-US" sz="2400" b="1">
                <a:latin typeface="+mj-ea"/>
                <a:ea typeface="+mj-ea"/>
                <a:cs typeface="Noto Sans"/>
                <a:sym typeface="Noto Sans"/>
              </a:rPr>
              <a:t>ワーク</a:t>
            </a:r>
            <a:r>
              <a:rPr lang="en-US" altLang="ja-JP" sz="2400" b="1">
                <a:latin typeface="+mj-ea"/>
                <a:ea typeface="+mj-ea"/>
                <a:cs typeface="Noto Sans"/>
                <a:sym typeface="Noto Sans"/>
              </a:rPr>
              <a:t>:</a:t>
            </a:r>
            <a:r>
              <a:rPr lang="ja-JP" altLang="en-US" sz="2400" b="1">
                <a:latin typeface="+mj-ea"/>
                <a:ea typeface="+mj-ea"/>
                <a:cs typeface="Noto Sans"/>
                <a:sym typeface="Noto Sans"/>
              </a:rPr>
              <a:t>アイデア創出</a:t>
            </a:r>
          </a:p>
        </p:txBody>
      </p:sp>
      <p:sp>
        <p:nvSpPr>
          <p:cNvPr id="369" name="Google Shape;369;p30"/>
          <p:cNvSpPr/>
          <p:nvPr/>
        </p:nvSpPr>
        <p:spPr>
          <a:xfrm>
            <a:off x="354754" y="4936448"/>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370" name="Google Shape;370;p30"/>
          <p:cNvSpPr txBox="1"/>
          <p:nvPr/>
        </p:nvSpPr>
        <p:spPr>
          <a:xfrm>
            <a:off x="768247" y="4858026"/>
            <a:ext cx="66066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5. </a:t>
            </a:r>
            <a:r>
              <a:rPr lang="ja-JP" altLang="en-US" sz="2400" b="1">
                <a:latin typeface="+mj-ea"/>
                <a:ea typeface="+mj-ea"/>
                <a:cs typeface="Noto Sans"/>
                <a:sym typeface="Noto Sans"/>
              </a:rPr>
              <a:t>「誰のアイデアにも価値がある」</a:t>
            </a:r>
          </a:p>
        </p:txBody>
      </p:sp>
      <p:sp>
        <p:nvSpPr>
          <p:cNvPr id="371" name="Google Shape;371;p30"/>
          <p:cNvSpPr/>
          <p:nvPr/>
        </p:nvSpPr>
        <p:spPr>
          <a:xfrm>
            <a:off x="240454" y="3367709"/>
            <a:ext cx="533400" cy="533400"/>
          </a:xfrm>
          <a:prstGeom prst="ellipse">
            <a:avLst/>
          </a:prstGeom>
          <a:solidFill>
            <a:srgbClr val="5958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1"/>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3. </a:t>
            </a:r>
            <a:r>
              <a:rPr lang="ja-JP" altLang="en-US" sz="1800" b="1">
                <a:solidFill>
                  <a:srgbClr val="262626"/>
                </a:solidFill>
                <a:latin typeface="+mj-ea"/>
                <a:ea typeface="+mj-ea"/>
                <a:cs typeface="Noto Sans"/>
                <a:sym typeface="Noto Sans"/>
              </a:rPr>
              <a:t>知的財産を活用する価値とは？</a:t>
            </a:r>
          </a:p>
        </p:txBody>
      </p:sp>
      <p:sp>
        <p:nvSpPr>
          <p:cNvPr id="377" name="Google Shape;377;p31"/>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378" name="Google Shape;378;p31"/>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23</a:t>
            </a:fld>
            <a:endParaRPr/>
          </a:p>
        </p:txBody>
      </p:sp>
      <p:sp>
        <p:nvSpPr>
          <p:cNvPr id="379" name="Google Shape;379;p31"/>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380" name="Google Shape;380;p31"/>
          <p:cNvSpPr txBox="1"/>
          <p:nvPr/>
        </p:nvSpPr>
        <p:spPr>
          <a:xfrm>
            <a:off x="360851" y="993999"/>
            <a:ext cx="7422600"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2000" b="1">
                <a:solidFill>
                  <a:srgbClr val="5958FF"/>
                </a:solidFill>
                <a:latin typeface="+mj-ea"/>
                <a:ea typeface="+mj-ea"/>
                <a:cs typeface="Noto Sans"/>
                <a:sym typeface="Noto Sans"/>
              </a:rPr>
              <a:t>どんな小さな工夫でも「価値ある発想」</a:t>
            </a:r>
          </a:p>
        </p:txBody>
      </p:sp>
      <p:sp>
        <p:nvSpPr>
          <p:cNvPr id="381" name="Google Shape;381;p31"/>
          <p:cNvSpPr txBox="1"/>
          <p:nvPr/>
        </p:nvSpPr>
        <p:spPr>
          <a:xfrm>
            <a:off x="360850" y="1721882"/>
            <a:ext cx="7795598" cy="1477287"/>
          </a:xfrm>
          <a:prstGeom prst="rect">
            <a:avLst/>
          </a:prstGeom>
          <a:noFill/>
          <a:ln>
            <a:noFill/>
          </a:ln>
        </p:spPr>
        <p:txBody>
          <a:bodyPr spcFirstLastPara="1" wrap="square" lIns="91425" tIns="45700" rIns="91425" bIns="45700" anchor="t" anchorCtr="0">
            <a:spAutoFit/>
          </a:bodyPr>
          <a:lstStyle/>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最初のアイデアは「原石」であり、形が粗くても、磨くことで光る</a:t>
            </a: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仲間との対話や調査を通じて、アイデアは成長していく</a:t>
            </a: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改善や発展を重ねるうちに、社会課題を解決する新しい価値になる</a:t>
            </a: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重要なのは「最初から完璧にすること」ではなく、アイデアを</a:t>
            </a:r>
            <a:r>
              <a:rPr lang="ja-JP" altLang="en-US" sz="1800" b="1">
                <a:solidFill>
                  <a:srgbClr val="FF486A"/>
                </a:solidFill>
                <a:latin typeface="+mj-ea"/>
                <a:ea typeface="+mj-ea"/>
                <a:cs typeface="Noto Sans"/>
                <a:sym typeface="Noto Sans"/>
              </a:rPr>
              <a:t>「磨き続ける姿勢」</a:t>
            </a:r>
          </a:p>
        </p:txBody>
      </p:sp>
      <p:sp>
        <p:nvSpPr>
          <p:cNvPr id="382" name="Google Shape;382;p31"/>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pic>
        <p:nvPicPr>
          <p:cNvPr id="383" name="Google Shape;383;p31" title="919.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6115600" y="3368700"/>
            <a:ext cx="3222900" cy="3222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5"/>
          <p:cNvSpPr/>
          <p:nvPr/>
        </p:nvSpPr>
        <p:spPr>
          <a:xfrm>
            <a:off x="5039725" y="2059775"/>
            <a:ext cx="3268200" cy="4074900"/>
          </a:xfrm>
          <a:prstGeom prst="roundRect">
            <a:avLst>
              <a:gd name="adj" fmla="val 12218"/>
            </a:avLst>
          </a:prstGeom>
          <a:noFill/>
          <a:ln w="19050" cap="flat" cmpd="sng">
            <a:solidFill>
              <a:srgbClr val="5958FF"/>
            </a:solidFill>
            <a:prstDash val="dash"/>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427" name="Google Shape;427;p35"/>
          <p:cNvSpPr/>
          <p:nvPr/>
        </p:nvSpPr>
        <p:spPr>
          <a:xfrm>
            <a:off x="699025" y="2059775"/>
            <a:ext cx="3268200" cy="4074900"/>
          </a:xfrm>
          <a:prstGeom prst="roundRect">
            <a:avLst>
              <a:gd name="adj" fmla="val 12218"/>
            </a:avLst>
          </a:prstGeom>
          <a:noFill/>
          <a:ln w="19050" cap="flat" cmpd="sng">
            <a:solidFill>
              <a:srgbClr val="5958FF"/>
            </a:solidFill>
            <a:prstDash val="dash"/>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428" name="Google Shape;428;p35"/>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dirty="0">
                <a:solidFill>
                  <a:srgbClr val="262626"/>
                </a:solidFill>
                <a:latin typeface="+mj-ea"/>
                <a:ea typeface="+mj-ea"/>
                <a:cs typeface="Noto Sans"/>
                <a:sym typeface="Noto Sans"/>
              </a:rPr>
              <a:t>3. </a:t>
            </a:r>
            <a:r>
              <a:rPr lang="ja-JP" altLang="en-US" sz="1800" b="1" dirty="0">
                <a:solidFill>
                  <a:srgbClr val="262626"/>
                </a:solidFill>
                <a:latin typeface="+mj-ea"/>
                <a:ea typeface="+mj-ea"/>
                <a:cs typeface="Noto Sans"/>
                <a:sym typeface="Noto Sans"/>
              </a:rPr>
              <a:t>知的財産を活用する価値とは？</a:t>
            </a:r>
          </a:p>
        </p:txBody>
      </p:sp>
      <p:sp>
        <p:nvSpPr>
          <p:cNvPr id="429" name="Google Shape;429;p35"/>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rgbClr val="5958FF"/>
              </a:solidFill>
              <a:latin typeface="Arial"/>
              <a:ea typeface="Arial"/>
              <a:cs typeface="Arial"/>
              <a:sym typeface="Arial"/>
            </a:endParaRPr>
          </a:p>
        </p:txBody>
      </p:sp>
      <p:sp>
        <p:nvSpPr>
          <p:cNvPr id="430" name="Google Shape;430;p35"/>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24</a:t>
            </a:fld>
            <a:endParaRPr/>
          </a:p>
        </p:txBody>
      </p:sp>
      <p:sp>
        <p:nvSpPr>
          <p:cNvPr id="431" name="Google Shape;431;p35"/>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432" name="Google Shape;432;p35"/>
          <p:cNvSpPr txBox="1"/>
          <p:nvPr/>
        </p:nvSpPr>
        <p:spPr>
          <a:xfrm>
            <a:off x="360851" y="993997"/>
            <a:ext cx="7422600" cy="707846"/>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2000" b="1">
                <a:solidFill>
                  <a:srgbClr val="5958FF"/>
                </a:solidFill>
                <a:latin typeface="+mj-ea"/>
                <a:ea typeface="+mj-ea"/>
                <a:cs typeface="Noto Sans"/>
                <a:sym typeface="Noto Sans"/>
              </a:rPr>
              <a:t>知的財産は、アイデアの差別化に役立つツールであり、</a:t>
            </a:r>
            <a:br>
              <a:rPr lang="ja-JP" altLang="en-US" sz="2000" b="1">
                <a:solidFill>
                  <a:srgbClr val="5958FF"/>
                </a:solidFill>
                <a:latin typeface="+mj-ea"/>
                <a:ea typeface="+mj-ea"/>
                <a:cs typeface="Noto Sans"/>
                <a:sym typeface="Noto Sans"/>
              </a:rPr>
            </a:br>
            <a:r>
              <a:rPr lang="ja-JP" altLang="en-US" sz="2000" b="1">
                <a:solidFill>
                  <a:srgbClr val="5958FF"/>
                </a:solidFill>
                <a:latin typeface="+mj-ea"/>
                <a:ea typeface="+mj-ea"/>
                <a:cs typeface="Noto Sans"/>
                <a:sym typeface="Noto Sans"/>
              </a:rPr>
              <a:t>ビジネスの有益なツールにもなる</a:t>
            </a:r>
          </a:p>
        </p:txBody>
      </p:sp>
      <p:sp>
        <p:nvSpPr>
          <p:cNvPr id="433" name="Google Shape;433;p35"/>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pic>
        <p:nvPicPr>
          <p:cNvPr id="434" name="Google Shape;434;p35" title="AIDrawing_251015_ef4e39f4-5e83-4de4-bc7d-605cf7f5289e_0_MiriCanvas.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5291227" y="2154553"/>
            <a:ext cx="3239798" cy="3239777"/>
          </a:xfrm>
          <a:prstGeom prst="rect">
            <a:avLst/>
          </a:prstGeom>
          <a:noFill/>
          <a:ln>
            <a:noFill/>
          </a:ln>
        </p:spPr>
      </p:pic>
      <p:pic>
        <p:nvPicPr>
          <p:cNvPr id="435" name="Google Shape;435;p35" title="AIDrawing_251015_4a9a5e41-c5c6-40f5-a585-4a16db94834e_0_MiriCanvas.png"/>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855678" y="1995791"/>
            <a:ext cx="2866401" cy="2866401"/>
          </a:xfrm>
          <a:prstGeom prst="rect">
            <a:avLst/>
          </a:prstGeom>
          <a:noFill/>
          <a:ln>
            <a:noFill/>
          </a:ln>
        </p:spPr>
      </p:pic>
      <p:sp>
        <p:nvSpPr>
          <p:cNvPr id="436" name="Google Shape;436;p35"/>
          <p:cNvSpPr txBox="1"/>
          <p:nvPr/>
        </p:nvSpPr>
        <p:spPr>
          <a:xfrm>
            <a:off x="855675" y="4322526"/>
            <a:ext cx="3884400" cy="1569620"/>
          </a:xfrm>
          <a:prstGeom prst="rect">
            <a:avLst/>
          </a:prstGeom>
          <a:noFill/>
          <a:ln>
            <a:noFill/>
          </a:ln>
        </p:spPr>
        <p:txBody>
          <a:bodyPr spcFirstLastPara="1" wrap="square" lIns="91425" tIns="45700" rIns="91425" bIns="45700" anchor="t" anchorCtr="0">
            <a:spAutoFit/>
          </a:bodyPr>
          <a:lstStyle/>
          <a:p>
            <a:pPr>
              <a:spcBef>
                <a:spcPts val="0"/>
              </a:spcBef>
              <a:spcAft>
                <a:spcPts val="0"/>
              </a:spcAft>
            </a:pPr>
            <a:endParaRPr lang="ja-JP" altLang="en-US" sz="1600" b="1">
              <a:solidFill>
                <a:srgbClr val="595959"/>
              </a:solidFill>
              <a:latin typeface="+mj-ea"/>
              <a:ea typeface="+mj-ea"/>
              <a:cs typeface="Noto Sans"/>
              <a:sym typeface="Noto Sans"/>
            </a:endParaRPr>
          </a:p>
          <a:p>
            <a:pPr>
              <a:spcBef>
                <a:spcPts val="0"/>
              </a:spcBef>
              <a:spcAft>
                <a:spcPts val="0"/>
              </a:spcAft>
            </a:pPr>
            <a:r>
              <a:rPr lang="ja-JP" altLang="en-US" sz="1600" b="1">
                <a:solidFill>
                  <a:srgbClr val="595959"/>
                </a:solidFill>
                <a:latin typeface="+mj-ea"/>
                <a:ea typeface="+mj-ea"/>
                <a:cs typeface="Noto Sans"/>
                <a:sym typeface="Noto Sans"/>
              </a:rPr>
              <a:t>　・</a:t>
            </a:r>
            <a:r>
              <a:rPr lang="ja-JP" altLang="en-US" sz="1600" b="1">
                <a:solidFill>
                  <a:srgbClr val="FF486A"/>
                </a:solidFill>
                <a:latin typeface="+mj-ea"/>
                <a:ea typeface="+mj-ea"/>
                <a:cs typeface="Noto Sans"/>
                <a:sym typeface="Noto Sans"/>
              </a:rPr>
              <a:t>ユニークさを武器に</a:t>
            </a:r>
          </a:p>
          <a:p>
            <a:pPr>
              <a:spcBef>
                <a:spcPts val="0"/>
              </a:spcBef>
              <a:spcAft>
                <a:spcPts val="0"/>
              </a:spcAft>
            </a:pPr>
            <a:r>
              <a:rPr lang="ja-JP" altLang="en-US" sz="1600" b="1">
                <a:solidFill>
                  <a:srgbClr val="FF486A"/>
                </a:solidFill>
                <a:latin typeface="+mj-ea"/>
                <a:ea typeface="+mj-ea"/>
                <a:cs typeface="Noto Sans"/>
                <a:sym typeface="Noto Sans"/>
              </a:rPr>
              <a:t>       イノベーションを加速</a:t>
            </a:r>
            <a:endParaRPr lang="ja-JP" altLang="en-US" sz="1600" b="1">
              <a:solidFill>
                <a:srgbClr val="595959"/>
              </a:solidFill>
              <a:latin typeface="+mj-ea"/>
              <a:ea typeface="+mj-ea"/>
              <a:cs typeface="Noto Sans"/>
              <a:sym typeface="Noto Sans"/>
            </a:endParaRPr>
          </a:p>
          <a:p>
            <a:pPr>
              <a:spcBef>
                <a:spcPts val="0"/>
              </a:spcBef>
              <a:spcAft>
                <a:spcPts val="0"/>
              </a:spcAft>
            </a:pPr>
            <a:r>
              <a:rPr lang="ja-JP" altLang="en-US" sz="1600" b="1">
                <a:solidFill>
                  <a:srgbClr val="595959"/>
                </a:solidFill>
                <a:latin typeface="+mj-ea"/>
                <a:ea typeface="+mj-ea"/>
                <a:cs typeface="Noto Sans"/>
                <a:sym typeface="Noto Sans"/>
              </a:rPr>
              <a:t>　・</a:t>
            </a:r>
            <a:r>
              <a:rPr lang="ja-JP" altLang="en-US" sz="1600" b="1">
                <a:latin typeface="+mj-ea"/>
                <a:ea typeface="+mj-ea"/>
                <a:cs typeface="Noto Sans"/>
                <a:sym typeface="Noto Sans"/>
              </a:rPr>
              <a:t>社会課題の解決やビジネス</a:t>
            </a:r>
          </a:p>
          <a:p>
            <a:pPr>
              <a:spcBef>
                <a:spcPts val="0"/>
              </a:spcBef>
              <a:spcAft>
                <a:spcPts val="0"/>
              </a:spcAft>
            </a:pPr>
            <a:r>
              <a:rPr lang="ja-JP" altLang="en-US" sz="1600" b="1">
                <a:latin typeface="+mj-ea"/>
                <a:ea typeface="+mj-ea"/>
                <a:cs typeface="Noto Sans"/>
                <a:sym typeface="Noto Sans"/>
              </a:rPr>
              <a:t>       の発展に活かせる</a:t>
            </a:r>
          </a:p>
          <a:p>
            <a:pPr>
              <a:spcBef>
                <a:spcPts val="0"/>
              </a:spcBef>
              <a:spcAft>
                <a:spcPts val="0"/>
              </a:spcAft>
            </a:pPr>
            <a:r>
              <a:rPr lang="ja-JP" altLang="en-US" sz="1600" b="1">
                <a:latin typeface="+mj-ea"/>
                <a:ea typeface="+mj-ea"/>
                <a:cs typeface="Noto Sans"/>
                <a:sym typeface="Noto Sans"/>
              </a:rPr>
              <a:t>　・自己実現の力になる</a:t>
            </a:r>
          </a:p>
        </p:txBody>
      </p:sp>
      <p:sp>
        <p:nvSpPr>
          <p:cNvPr id="437" name="Google Shape;437;p35"/>
          <p:cNvSpPr txBox="1"/>
          <p:nvPr/>
        </p:nvSpPr>
        <p:spPr>
          <a:xfrm>
            <a:off x="5039725" y="4276327"/>
            <a:ext cx="3742800" cy="1661963"/>
          </a:xfrm>
          <a:prstGeom prst="rect">
            <a:avLst/>
          </a:prstGeom>
          <a:noFill/>
          <a:ln>
            <a:noFill/>
          </a:ln>
        </p:spPr>
        <p:txBody>
          <a:bodyPr spcFirstLastPara="1" wrap="square" lIns="91425" tIns="91425" rIns="91425" bIns="91425" anchor="t" anchorCtr="0">
            <a:spAutoFit/>
          </a:bodyPr>
          <a:lstStyle/>
          <a:p>
            <a:pPr>
              <a:spcBef>
                <a:spcPts val="0"/>
              </a:spcBef>
              <a:spcAft>
                <a:spcPts val="0"/>
              </a:spcAft>
            </a:pPr>
            <a:endParaRPr lang="ja-JP" altLang="en-US" sz="1600" b="1">
              <a:solidFill>
                <a:srgbClr val="595959"/>
              </a:solidFill>
              <a:latin typeface="+mj-ea"/>
              <a:ea typeface="+mj-ea"/>
              <a:cs typeface="Noto Sans"/>
              <a:sym typeface="Noto Sans"/>
            </a:endParaRPr>
          </a:p>
          <a:p>
            <a:pPr>
              <a:spcBef>
                <a:spcPts val="0"/>
              </a:spcBef>
              <a:spcAft>
                <a:spcPts val="0"/>
              </a:spcAft>
            </a:pPr>
            <a:r>
              <a:rPr lang="ja-JP" altLang="en-US" sz="1600" b="1">
                <a:solidFill>
                  <a:srgbClr val="595959"/>
                </a:solidFill>
                <a:latin typeface="+mj-ea"/>
                <a:ea typeface="+mj-ea"/>
                <a:cs typeface="Noto Sans"/>
                <a:sym typeface="Noto Sans"/>
              </a:rPr>
              <a:t>　・</a:t>
            </a:r>
            <a:r>
              <a:rPr lang="ja-JP" altLang="en-US" sz="1600" b="1">
                <a:solidFill>
                  <a:srgbClr val="FF486A"/>
                </a:solidFill>
                <a:latin typeface="+mj-ea"/>
                <a:ea typeface="+mj-ea"/>
                <a:cs typeface="Noto Sans"/>
                <a:sym typeface="Noto Sans"/>
              </a:rPr>
              <a:t>自分のアイデアを他者から</a:t>
            </a:r>
          </a:p>
          <a:p>
            <a:pPr>
              <a:spcBef>
                <a:spcPts val="0"/>
              </a:spcBef>
              <a:spcAft>
                <a:spcPts val="0"/>
              </a:spcAft>
            </a:pPr>
            <a:r>
              <a:rPr lang="ja-JP" altLang="en-US" sz="1600" b="1">
                <a:solidFill>
                  <a:srgbClr val="FF486A"/>
                </a:solidFill>
                <a:latin typeface="+mj-ea"/>
                <a:ea typeface="+mj-ea"/>
                <a:cs typeface="Noto Sans"/>
                <a:sym typeface="Noto Sans"/>
              </a:rPr>
              <a:t>        真似されることを防ぎ、</a:t>
            </a:r>
          </a:p>
          <a:p>
            <a:pPr>
              <a:spcBef>
                <a:spcPts val="0"/>
              </a:spcBef>
              <a:spcAft>
                <a:spcPts val="0"/>
              </a:spcAft>
            </a:pPr>
            <a:r>
              <a:rPr lang="ja-JP" altLang="en-US" sz="1600" b="1">
                <a:solidFill>
                  <a:srgbClr val="FF486A"/>
                </a:solidFill>
                <a:latin typeface="+mj-ea"/>
                <a:ea typeface="+mj-ea"/>
                <a:cs typeface="Noto Sans"/>
                <a:sym typeface="Noto Sans"/>
              </a:rPr>
              <a:t>        自分や組織を守る</a:t>
            </a:r>
            <a:r>
              <a:rPr lang="ja-JP" altLang="en-US" sz="1600" b="1">
                <a:solidFill>
                  <a:srgbClr val="595959"/>
                </a:solidFill>
                <a:latin typeface="+mj-ea"/>
                <a:ea typeface="+mj-ea"/>
                <a:cs typeface="Noto Sans"/>
                <a:sym typeface="Noto Sans"/>
              </a:rPr>
              <a:t>。</a:t>
            </a:r>
          </a:p>
          <a:p>
            <a:pPr>
              <a:spcBef>
                <a:spcPts val="0"/>
              </a:spcBef>
              <a:spcAft>
                <a:spcPts val="0"/>
              </a:spcAft>
            </a:pPr>
            <a:r>
              <a:rPr lang="ja-JP" altLang="en-US" sz="1600" b="1">
                <a:solidFill>
                  <a:srgbClr val="595959"/>
                </a:solidFill>
                <a:latin typeface="+mj-ea"/>
                <a:ea typeface="+mj-ea"/>
                <a:cs typeface="Noto Sans"/>
                <a:sym typeface="Noto Sans"/>
              </a:rPr>
              <a:t>　・</a:t>
            </a:r>
            <a:r>
              <a:rPr lang="ja-JP" altLang="en-US" sz="1600" b="1">
                <a:latin typeface="+mj-ea"/>
                <a:ea typeface="+mj-ea"/>
                <a:cs typeface="Noto Sans"/>
                <a:sym typeface="Noto Sans"/>
              </a:rPr>
              <a:t>安心して挑戦を続けられる</a:t>
            </a:r>
          </a:p>
          <a:p>
            <a:pPr>
              <a:spcBef>
                <a:spcPts val="0"/>
              </a:spcBef>
              <a:spcAft>
                <a:spcPts val="0"/>
              </a:spcAft>
            </a:pPr>
            <a:r>
              <a:rPr lang="ja-JP" altLang="en-US" sz="1600" b="1">
                <a:latin typeface="+mj-ea"/>
                <a:ea typeface="+mj-ea"/>
                <a:cs typeface="Noto Sans"/>
                <a:sym typeface="Noto Sans"/>
              </a:rPr>
              <a:t>        土台になる</a:t>
            </a:r>
            <a:endParaRPr lang="ja-JP" altLang="en-US">
              <a:latin typeface="+mj-ea"/>
              <a:ea typeface="+mj-ea"/>
            </a:endParaRPr>
          </a:p>
        </p:txBody>
      </p:sp>
      <p:sp>
        <p:nvSpPr>
          <p:cNvPr id="438" name="Google Shape;438;p35"/>
          <p:cNvSpPr/>
          <p:nvPr/>
        </p:nvSpPr>
        <p:spPr>
          <a:xfrm>
            <a:off x="1612376" y="1848526"/>
            <a:ext cx="1441500" cy="495600"/>
          </a:xfrm>
          <a:prstGeom prst="roundRect">
            <a:avLst>
              <a:gd name="adj" fmla="val 16667"/>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b="1">
                <a:solidFill>
                  <a:schemeClr val="lt1"/>
                </a:solidFill>
                <a:latin typeface="+mj-ea"/>
                <a:ea typeface="+mj-ea"/>
                <a:cs typeface="Noto Sans JP"/>
                <a:sym typeface="Noto Sans JP"/>
              </a:rPr>
              <a:t>攻め（矛）</a:t>
            </a:r>
          </a:p>
        </p:txBody>
      </p:sp>
      <p:sp>
        <p:nvSpPr>
          <p:cNvPr id="439" name="Google Shape;439;p35"/>
          <p:cNvSpPr/>
          <p:nvPr/>
        </p:nvSpPr>
        <p:spPr>
          <a:xfrm>
            <a:off x="6024664" y="1848526"/>
            <a:ext cx="1441500" cy="495600"/>
          </a:xfrm>
          <a:prstGeom prst="roundRect">
            <a:avLst>
              <a:gd name="adj" fmla="val 16667"/>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b="1">
                <a:solidFill>
                  <a:schemeClr val="lt1"/>
                </a:solidFill>
                <a:latin typeface="+mj-ea"/>
                <a:ea typeface="+mj-ea"/>
                <a:cs typeface="Noto Sans JP"/>
                <a:sym typeface="Noto Sans JP"/>
              </a:rPr>
              <a:t>守り（盾）</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a:extLst>
            <a:ext uri="{FF2B5EF4-FFF2-40B4-BE49-F238E27FC236}">
              <a16:creationId xmlns:a16="http://schemas.microsoft.com/office/drawing/2014/main" id="{1E637C7B-B86A-CFB4-2DE0-56B5DABA9F35}"/>
            </a:ext>
          </a:extLst>
        </p:cNvPr>
        <p:cNvGrpSpPr/>
        <p:nvPr/>
      </p:nvGrpSpPr>
      <p:grpSpPr>
        <a:xfrm>
          <a:off x="0" y="0"/>
          <a:ext cx="0" cy="0"/>
          <a:chOff x="0" y="0"/>
          <a:chExt cx="0" cy="0"/>
        </a:xfrm>
      </p:grpSpPr>
      <p:sp>
        <p:nvSpPr>
          <p:cNvPr id="449" name="Google Shape;449;p36">
            <a:extLst>
              <a:ext uri="{FF2B5EF4-FFF2-40B4-BE49-F238E27FC236}">
                <a16:creationId xmlns:a16="http://schemas.microsoft.com/office/drawing/2014/main" id="{84C43604-0DE0-60A6-B346-904511B5B0BD}"/>
              </a:ext>
            </a:extLst>
          </p:cNvPr>
          <p:cNvSpPr txBox="1"/>
          <p:nvPr/>
        </p:nvSpPr>
        <p:spPr>
          <a:xfrm>
            <a:off x="287700" y="1871658"/>
            <a:ext cx="8481398" cy="3970277"/>
          </a:xfrm>
          <a:prstGeom prst="rect">
            <a:avLst/>
          </a:prstGeom>
          <a:noFill/>
          <a:ln>
            <a:noFill/>
          </a:ln>
        </p:spPr>
        <p:txBody>
          <a:bodyPr spcFirstLastPara="1" wrap="square" lIns="91425" tIns="45700" rIns="91425" bIns="45700" anchor="t" anchorCtr="0">
            <a:spAutoFit/>
          </a:bodyPr>
          <a:lstStyle/>
          <a:p>
            <a:pPr marL="127000">
              <a:buClr>
                <a:srgbClr val="595959"/>
              </a:buClr>
              <a:buSzPts val="1600"/>
            </a:pPr>
            <a:endParaRPr lang="en-US" altLang="ja-JP" sz="1800" b="1" dirty="0">
              <a:latin typeface="+mj-ea"/>
              <a:ea typeface="+mj-ea"/>
              <a:cs typeface="Noto Sans"/>
            </a:endParaRPr>
          </a:p>
          <a:p>
            <a:pPr marL="127000">
              <a:buClr>
                <a:srgbClr val="595959"/>
              </a:buClr>
              <a:buSzPts val="1600"/>
            </a:pPr>
            <a:endParaRPr lang="en-US" altLang="ja-JP" sz="1800" b="1" dirty="0">
              <a:latin typeface="+mj-ea"/>
              <a:ea typeface="+mj-ea"/>
              <a:cs typeface="Noto Sans"/>
            </a:endParaRPr>
          </a:p>
          <a:p>
            <a:pPr marL="457197" indent="-330199">
              <a:buClr>
                <a:srgbClr val="595959"/>
              </a:buClr>
              <a:buSzPts val="1600"/>
              <a:buFont typeface="Noto Sans"/>
              <a:buChar char="●"/>
            </a:pPr>
            <a:r>
              <a:rPr lang="ja-JP" altLang="en-US" sz="1800" b="1" dirty="0">
                <a:latin typeface="+mj-ea"/>
                <a:ea typeface="+mj-ea"/>
                <a:cs typeface="Noto Sans"/>
              </a:rPr>
              <a:t>特許「容器付きスナック麺の製造法」と実用新案「熱湯注加により復元するカップ入りスナック麺」を出願・登録</a:t>
            </a:r>
            <a:endParaRPr lang="en-US" altLang="ja-JP" sz="1800" b="1" dirty="0">
              <a:latin typeface="+mj-ea"/>
              <a:ea typeface="+mj-ea"/>
              <a:cs typeface="Noto Sans"/>
            </a:endParaRPr>
          </a:p>
          <a:p>
            <a:pPr marL="457197" indent="-330199">
              <a:buClr>
                <a:srgbClr val="595959"/>
              </a:buClr>
              <a:buSzPts val="1600"/>
              <a:buFont typeface="Noto Sans"/>
              <a:buChar char="●"/>
            </a:pPr>
            <a:r>
              <a:rPr lang="ja-JP" altLang="en-US" sz="1800" b="1" dirty="0">
                <a:latin typeface="+mj-ea"/>
                <a:ea typeface="+mj-ea"/>
                <a:cs typeface="Noto Sans"/>
              </a:rPr>
              <a:t>英字のロゴは商標出願・登録</a:t>
            </a:r>
            <a:br>
              <a:rPr lang="en-US" altLang="ja-JP" dirty="0">
                <a:latin typeface="+mj-ea"/>
                <a:ea typeface="+mj-ea"/>
              </a:rPr>
            </a:br>
            <a:r>
              <a:rPr lang="ja-JP" altLang="en-US" sz="1800" b="1" dirty="0">
                <a:solidFill>
                  <a:srgbClr val="FF486A"/>
                </a:solidFill>
                <a:latin typeface="+mj-ea"/>
                <a:ea typeface="+mj-ea"/>
                <a:cs typeface="Noto Sans"/>
              </a:rPr>
              <a:t>⇒</a:t>
            </a:r>
            <a:r>
              <a:rPr lang="ja-JP" altLang="en-US" sz="1800" b="1" dirty="0">
                <a:solidFill>
                  <a:srgbClr val="FF486A"/>
                </a:solidFill>
                <a:latin typeface="+mj-ea"/>
                <a:ea typeface="+mj-ea"/>
                <a:cs typeface="Noto Sans"/>
                <a:sym typeface="Noto Sans"/>
              </a:rPr>
              <a:t>他者から真似されることを防ぎ、自社を守る</a:t>
            </a:r>
            <a:endParaRPr lang="en-US" altLang="ja-JP" sz="1800" b="1" dirty="0">
              <a:solidFill>
                <a:srgbClr val="FF486A"/>
              </a:solidFill>
              <a:latin typeface="+mj-ea"/>
              <a:ea typeface="+mj-ea"/>
              <a:cs typeface="Noto Sans"/>
              <a:sym typeface="Noto Sans"/>
            </a:endParaRPr>
          </a:p>
          <a:p>
            <a:pPr marL="457197" indent="-330199">
              <a:buClr>
                <a:srgbClr val="595959"/>
              </a:buClr>
              <a:buSzPts val="1600"/>
              <a:buFont typeface="Noto Sans"/>
              <a:buChar char="●"/>
            </a:pPr>
            <a:endParaRPr lang="en-US" altLang="ja-JP" sz="1800" b="1" dirty="0">
              <a:solidFill>
                <a:srgbClr val="FF486A"/>
              </a:solidFill>
              <a:latin typeface="+mj-ea"/>
              <a:ea typeface="+mj-ea"/>
              <a:cs typeface="Noto Sans"/>
              <a:sym typeface="Noto Sans"/>
            </a:endParaRPr>
          </a:p>
          <a:p>
            <a:pPr marL="457197" indent="-330199">
              <a:buClr>
                <a:srgbClr val="595959"/>
              </a:buClr>
              <a:buSzPts val="1600"/>
              <a:buFont typeface="Noto Sans"/>
              <a:buChar char="●"/>
            </a:pPr>
            <a:endParaRPr lang="en-US" altLang="ja-JP" sz="1800" b="1" dirty="0">
              <a:solidFill>
                <a:srgbClr val="FF486A"/>
              </a:solidFill>
              <a:latin typeface="+mj-ea"/>
              <a:ea typeface="+mj-ea"/>
              <a:cs typeface="Noto Sans"/>
              <a:sym typeface="Noto Sans"/>
            </a:endParaRPr>
          </a:p>
          <a:p>
            <a:pPr marL="457197" indent="-330199">
              <a:buClr>
                <a:srgbClr val="595959"/>
              </a:buClr>
              <a:buSzPts val="1600"/>
              <a:buFont typeface="Noto Sans"/>
              <a:buChar char="●"/>
            </a:pPr>
            <a:endParaRPr lang="en-US" altLang="ja-JP" sz="1800" b="1" dirty="0">
              <a:solidFill>
                <a:srgbClr val="FF486A"/>
              </a:solidFill>
              <a:latin typeface="+mj-ea"/>
              <a:ea typeface="+mj-ea"/>
              <a:cs typeface="Noto Sans"/>
              <a:sym typeface="Noto Sans"/>
            </a:endParaRPr>
          </a:p>
          <a:p>
            <a:pPr marL="457197" indent="-330199">
              <a:buClr>
                <a:srgbClr val="595959"/>
              </a:buClr>
              <a:buSzPts val="1600"/>
              <a:buFont typeface="Noto Sans"/>
              <a:buChar char="●"/>
            </a:pPr>
            <a:endParaRPr lang="en-US" altLang="ja-JP" sz="1800" b="1" dirty="0">
              <a:solidFill>
                <a:srgbClr val="FF486A"/>
              </a:solidFill>
              <a:latin typeface="+mj-ea"/>
              <a:ea typeface="+mj-ea"/>
              <a:cs typeface="Noto Sans"/>
              <a:sym typeface="Noto Sans"/>
            </a:endParaRPr>
          </a:p>
          <a:p>
            <a:pPr marL="457197" indent="-330199">
              <a:buClr>
                <a:srgbClr val="595959"/>
              </a:buClr>
              <a:buSzPts val="1600"/>
              <a:buFont typeface="Noto Sans"/>
              <a:buChar char="●"/>
            </a:pPr>
            <a:r>
              <a:rPr lang="ja-JP" altLang="en-US" sz="1800" b="1" dirty="0">
                <a:latin typeface="+mj-ea"/>
                <a:ea typeface="+mj-ea"/>
                <a:cs typeface="Noto Sans"/>
              </a:rPr>
              <a:t>パッケージを模倣した粗悪品により、クレームを受けた経験を踏まえ、自社の特許技術を公開</a:t>
            </a:r>
            <a:endParaRPr lang="en-US" altLang="ja-JP" sz="1800" b="1" dirty="0">
              <a:latin typeface="+mj-ea"/>
              <a:ea typeface="+mj-ea"/>
              <a:cs typeface="Noto Sans"/>
            </a:endParaRPr>
          </a:p>
          <a:p>
            <a:pPr marL="457197" indent="-330199">
              <a:buClr>
                <a:srgbClr val="595959"/>
              </a:buClr>
              <a:buSzPts val="1600"/>
              <a:buFont typeface="Noto Sans"/>
              <a:buChar char="●"/>
            </a:pPr>
            <a:r>
              <a:rPr lang="ja-JP" altLang="en-US" sz="1800" b="1" dirty="0">
                <a:latin typeface="+mj-ea"/>
                <a:ea typeface="+mj-ea"/>
                <a:cs typeface="Noto Sans"/>
              </a:rPr>
              <a:t>ライセンス契約によって粗悪品をなくし、業界発展に寄与</a:t>
            </a:r>
            <a:br>
              <a:rPr lang="en-US" altLang="ja-JP" sz="1800" b="1" dirty="0">
                <a:latin typeface="+mj-ea"/>
                <a:ea typeface="+mj-ea"/>
                <a:cs typeface="Noto Sans"/>
                <a:sym typeface="Noto Sans"/>
              </a:rPr>
            </a:br>
            <a:r>
              <a:rPr lang="ja-JP" altLang="en-US" sz="1800" b="1" dirty="0">
                <a:solidFill>
                  <a:srgbClr val="FF486A"/>
                </a:solidFill>
                <a:latin typeface="+mj-ea"/>
                <a:ea typeface="+mj-ea"/>
                <a:cs typeface="Noto Sans"/>
                <a:sym typeface="Noto Sans"/>
              </a:rPr>
              <a:t>⇒ユニークさを武器にイノベーションを加速</a:t>
            </a:r>
            <a:endParaRPr lang="en-US" altLang="ja-JP" sz="1800" b="1" dirty="0">
              <a:solidFill>
                <a:srgbClr val="595959"/>
              </a:solidFill>
              <a:latin typeface="+mj-ea"/>
              <a:ea typeface="+mj-ea"/>
              <a:cs typeface="Noto Sans"/>
              <a:sym typeface="Noto Sans"/>
            </a:endParaRPr>
          </a:p>
        </p:txBody>
      </p:sp>
      <p:sp>
        <p:nvSpPr>
          <p:cNvPr id="6" name="Google Shape;427;p35">
            <a:extLst>
              <a:ext uri="{FF2B5EF4-FFF2-40B4-BE49-F238E27FC236}">
                <a16:creationId xmlns:a16="http://schemas.microsoft.com/office/drawing/2014/main" id="{7372EDFB-BC21-F8F6-6ADE-B8498432418C}"/>
              </a:ext>
            </a:extLst>
          </p:cNvPr>
          <p:cNvSpPr/>
          <p:nvPr/>
        </p:nvSpPr>
        <p:spPr>
          <a:xfrm>
            <a:off x="288773" y="2233405"/>
            <a:ext cx="8480324" cy="1738209"/>
          </a:xfrm>
          <a:prstGeom prst="roundRect">
            <a:avLst>
              <a:gd name="adj" fmla="val 12218"/>
            </a:avLst>
          </a:prstGeom>
          <a:noFill/>
          <a:ln w="19050" cap="flat" cmpd="sng">
            <a:solidFill>
              <a:srgbClr val="5958FF"/>
            </a:solidFill>
            <a:prstDash val="dash"/>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endParaRPr>
              <a:latin typeface="+mj-ea"/>
              <a:ea typeface="+mj-ea"/>
            </a:endParaRPr>
          </a:p>
        </p:txBody>
      </p:sp>
      <p:sp>
        <p:nvSpPr>
          <p:cNvPr id="444" name="Google Shape;444;p36">
            <a:extLst>
              <a:ext uri="{FF2B5EF4-FFF2-40B4-BE49-F238E27FC236}">
                <a16:creationId xmlns:a16="http://schemas.microsoft.com/office/drawing/2014/main" id="{D37779D0-40B1-28A3-970C-AA4A86975F27}"/>
              </a:ext>
            </a:extLst>
          </p:cNvPr>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dirty="0">
                <a:solidFill>
                  <a:srgbClr val="262626"/>
                </a:solidFill>
                <a:latin typeface="+mj-ea"/>
                <a:ea typeface="+mj-ea"/>
                <a:cs typeface="Noto Sans"/>
                <a:sym typeface="Noto Sans"/>
              </a:rPr>
              <a:t>3. </a:t>
            </a:r>
            <a:r>
              <a:rPr lang="ja-JP" altLang="en-US" sz="1800" b="1" dirty="0">
                <a:solidFill>
                  <a:srgbClr val="262626"/>
                </a:solidFill>
                <a:latin typeface="+mj-ea"/>
                <a:ea typeface="+mj-ea"/>
                <a:cs typeface="Noto Sans"/>
                <a:sym typeface="Noto Sans"/>
              </a:rPr>
              <a:t>知的財産を活用する価値とは？</a:t>
            </a:r>
            <a:endParaRPr sz="1800" b="1" dirty="0">
              <a:solidFill>
                <a:srgbClr val="262626"/>
              </a:solidFill>
              <a:latin typeface="+mj-ea"/>
              <a:ea typeface="+mj-ea"/>
              <a:cs typeface="Noto Sans"/>
              <a:sym typeface="Noto Sans"/>
            </a:endParaRPr>
          </a:p>
        </p:txBody>
      </p:sp>
      <p:sp>
        <p:nvSpPr>
          <p:cNvPr id="445" name="Google Shape;445;p36">
            <a:extLst>
              <a:ext uri="{FF2B5EF4-FFF2-40B4-BE49-F238E27FC236}">
                <a16:creationId xmlns:a16="http://schemas.microsoft.com/office/drawing/2014/main" id="{39850891-F034-A378-3FF1-960AE5F9B064}"/>
              </a:ext>
            </a:extLst>
          </p:cNvPr>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rgbClr val="5958FF"/>
              </a:solidFill>
              <a:latin typeface="+mj-ea"/>
              <a:ea typeface="+mj-ea"/>
              <a:cs typeface="Arial"/>
              <a:sym typeface="Arial"/>
            </a:endParaRPr>
          </a:p>
        </p:txBody>
      </p:sp>
      <p:sp>
        <p:nvSpPr>
          <p:cNvPr id="446" name="Google Shape;446;p36">
            <a:extLst>
              <a:ext uri="{FF2B5EF4-FFF2-40B4-BE49-F238E27FC236}">
                <a16:creationId xmlns:a16="http://schemas.microsoft.com/office/drawing/2014/main" id="{F9E0E8C4-89DB-7C42-CD53-E084BA00FEB4}"/>
              </a:ext>
            </a:extLst>
          </p:cNvPr>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25</a:t>
            </a:fld>
            <a:endParaRPr/>
          </a:p>
        </p:txBody>
      </p:sp>
      <p:sp>
        <p:nvSpPr>
          <p:cNvPr id="447" name="Google Shape;447;p36">
            <a:extLst>
              <a:ext uri="{FF2B5EF4-FFF2-40B4-BE49-F238E27FC236}">
                <a16:creationId xmlns:a16="http://schemas.microsoft.com/office/drawing/2014/main" id="{02A0C36F-8311-256A-D080-C0339D0EE8AA}"/>
              </a:ext>
            </a:extLst>
          </p:cNvPr>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448" name="Google Shape;448;p36">
            <a:extLst>
              <a:ext uri="{FF2B5EF4-FFF2-40B4-BE49-F238E27FC236}">
                <a16:creationId xmlns:a16="http://schemas.microsoft.com/office/drawing/2014/main" id="{FCDB3F33-F39B-CFF5-26A0-E395A833D7BA}"/>
              </a:ext>
            </a:extLst>
          </p:cNvPr>
          <p:cNvSpPr txBox="1"/>
          <p:nvPr/>
        </p:nvSpPr>
        <p:spPr>
          <a:xfrm>
            <a:off x="287700" y="932061"/>
            <a:ext cx="7422600" cy="707846"/>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2000" b="1" dirty="0">
                <a:solidFill>
                  <a:srgbClr val="5958FF"/>
                </a:solidFill>
                <a:latin typeface="+mj-ea"/>
                <a:ea typeface="+mj-ea"/>
                <a:cs typeface="Noto Sans"/>
                <a:sym typeface="Noto Sans"/>
              </a:rPr>
              <a:t>【</a:t>
            </a:r>
            <a:r>
              <a:rPr lang="ja-JP" altLang="en-US" sz="2000" b="1" dirty="0">
                <a:solidFill>
                  <a:srgbClr val="5958FF"/>
                </a:solidFill>
                <a:latin typeface="+mj-ea"/>
                <a:ea typeface="+mj-ea"/>
                <a:cs typeface="Noto Sans"/>
                <a:sym typeface="Noto Sans"/>
              </a:rPr>
              <a:t>事例</a:t>
            </a:r>
            <a:r>
              <a:rPr lang="en-US" altLang="ja-JP" sz="2000" b="1" dirty="0">
                <a:solidFill>
                  <a:srgbClr val="5958FF"/>
                </a:solidFill>
                <a:latin typeface="+mj-ea"/>
                <a:ea typeface="+mj-ea"/>
                <a:cs typeface="Noto Sans"/>
                <a:sym typeface="Noto Sans"/>
              </a:rPr>
              <a:t>】</a:t>
            </a:r>
            <a:r>
              <a:rPr lang="ja-JP" altLang="en-US" sz="2000" b="1" dirty="0">
                <a:solidFill>
                  <a:srgbClr val="5958FF"/>
                </a:solidFill>
                <a:latin typeface="+mj-ea"/>
                <a:ea typeface="+mj-ea"/>
                <a:cs typeface="Noto Sans"/>
                <a:sym typeface="Noto Sans"/>
              </a:rPr>
              <a:t>「攻め」と「守り」とは</a:t>
            </a:r>
            <a:endParaRPr sz="2000" b="1" dirty="0">
              <a:solidFill>
                <a:srgbClr val="5958FF"/>
              </a:solidFill>
              <a:latin typeface="+mj-ea"/>
              <a:ea typeface="+mj-ea"/>
              <a:cs typeface="Noto Sans"/>
              <a:sym typeface="Noto Sans"/>
            </a:endParaRPr>
          </a:p>
          <a:p>
            <a:pPr>
              <a:buClr>
                <a:schemeClr val="dk1"/>
              </a:buClr>
              <a:buSzPts val="1100"/>
            </a:pPr>
            <a:r>
              <a:rPr lang="zh-CN" altLang="en-US" sz="2000" b="1" dirty="0">
                <a:solidFill>
                  <a:srgbClr val="5958FF"/>
                </a:solidFill>
                <a:latin typeface="+mj-ea"/>
                <a:ea typeface="+mj-ea"/>
                <a:cs typeface="Noto Sans"/>
              </a:rPr>
              <a:t>日清食品株式会社</a:t>
            </a:r>
            <a:endParaRPr sz="2000" b="1" dirty="0">
              <a:solidFill>
                <a:srgbClr val="5958FF"/>
              </a:solidFill>
              <a:latin typeface="+mj-ea"/>
              <a:ea typeface="+mj-ea"/>
              <a:cs typeface="Noto Sans"/>
              <a:sym typeface="Noto Sans"/>
            </a:endParaRPr>
          </a:p>
        </p:txBody>
      </p:sp>
      <p:sp>
        <p:nvSpPr>
          <p:cNvPr id="450" name="Google Shape;450;p36">
            <a:extLst>
              <a:ext uri="{FF2B5EF4-FFF2-40B4-BE49-F238E27FC236}">
                <a16:creationId xmlns:a16="http://schemas.microsoft.com/office/drawing/2014/main" id="{EA9F304C-8524-9D20-C23E-1EEFED393314}"/>
              </a:ext>
            </a:extLst>
          </p:cNvPr>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mj-ea"/>
              <a:ea typeface="+mj-ea"/>
              <a:cs typeface="Arial"/>
              <a:sym typeface="Arial"/>
            </a:endParaRPr>
          </a:p>
        </p:txBody>
      </p:sp>
      <p:sp>
        <p:nvSpPr>
          <p:cNvPr id="452" name="Google Shape;452;p36">
            <a:extLst>
              <a:ext uri="{FF2B5EF4-FFF2-40B4-BE49-F238E27FC236}">
                <a16:creationId xmlns:a16="http://schemas.microsoft.com/office/drawing/2014/main" id="{66A1BDCE-913E-DD4D-D6E8-A3EDE6EF71F4}"/>
              </a:ext>
            </a:extLst>
          </p:cNvPr>
          <p:cNvSpPr txBox="1"/>
          <p:nvPr/>
        </p:nvSpPr>
        <p:spPr>
          <a:xfrm>
            <a:off x="386976" y="6223772"/>
            <a:ext cx="8595300" cy="334676"/>
          </a:xfrm>
          <a:prstGeom prst="rect">
            <a:avLst/>
          </a:prstGeom>
          <a:noFill/>
          <a:ln>
            <a:noFill/>
          </a:ln>
        </p:spPr>
        <p:txBody>
          <a:bodyPr spcFirstLastPara="1" wrap="square" lIns="91425" tIns="91425" rIns="91425" bIns="91425" anchor="t" anchorCtr="0">
            <a:spAutoFit/>
          </a:bodyPr>
          <a:lstStyle/>
          <a:p>
            <a:pPr lvl="0"/>
            <a:r>
              <a:rPr lang="ja-JP" altLang="en-US" sz="900" dirty="0">
                <a:solidFill>
                  <a:srgbClr val="444746"/>
                </a:solidFill>
                <a:latin typeface="Roboto"/>
                <a:cs typeface="Roboto"/>
              </a:rPr>
              <a:t>出典：特許庁</a:t>
            </a:r>
            <a:r>
              <a:rPr lang="en-US" altLang="ja-JP" sz="900" dirty="0">
                <a:solidFill>
                  <a:srgbClr val="444746"/>
                </a:solidFill>
                <a:latin typeface="Roboto"/>
                <a:cs typeface="Roboto"/>
              </a:rPr>
              <a:t>.</a:t>
            </a:r>
            <a:r>
              <a:rPr lang="ja-JP" altLang="en-US" sz="900" dirty="0">
                <a:solidFill>
                  <a:srgbClr val="444746"/>
                </a:solidFill>
                <a:latin typeface="Roboto"/>
                <a:cs typeface="Roboto"/>
              </a:rPr>
              <a:t>　広報誌「とっきょ」バックナンバー</a:t>
            </a:r>
            <a:r>
              <a:rPr lang="en-US" altLang="ja-JP" sz="900" dirty="0">
                <a:solidFill>
                  <a:srgbClr val="444746"/>
                </a:solidFill>
                <a:latin typeface="Roboto"/>
                <a:cs typeface="Roboto"/>
              </a:rPr>
              <a:t>.</a:t>
            </a:r>
            <a:r>
              <a:rPr lang="ja-JP" altLang="en-US" sz="900" dirty="0">
                <a:solidFill>
                  <a:srgbClr val="444746"/>
                </a:solidFill>
                <a:latin typeface="Roboto"/>
                <a:cs typeface="Roboto"/>
              </a:rPr>
              <a:t>（</a:t>
            </a:r>
            <a:r>
              <a:rPr lang="ja-JP" altLang="en-US" sz="900" dirty="0">
                <a:solidFill>
                  <a:srgbClr val="444746"/>
                </a:solidFill>
                <a:latin typeface="Roboto"/>
                <a:cs typeface="Roboto"/>
                <a:hlinkClick r:id="rId3">
                  <a:extLst>
                    <a:ext uri="{A12FA001-AC4F-418D-AE19-62706E023703}">
                      <ahyp:hlinkClr xmlns:ahyp="http://schemas.microsoft.com/office/drawing/2018/hyperlinkcolor" val="tx"/>
                    </a:ext>
                  </a:extLst>
                </a:hlinkClick>
              </a:rPr>
              <a:t>https://www.jpo.go.jp/news/koho/kohoshi/vol40/05_page1.html</a:t>
            </a:r>
            <a:r>
              <a:rPr lang="ja-JP" altLang="en-US" sz="900" dirty="0">
                <a:solidFill>
                  <a:srgbClr val="444746"/>
                </a:solidFill>
                <a:latin typeface="Roboto"/>
                <a:cs typeface="Roboto"/>
              </a:rPr>
              <a:t>）</a:t>
            </a:r>
            <a:endParaRPr sz="900" dirty="0">
              <a:solidFill>
                <a:srgbClr val="444746"/>
              </a:solidFill>
              <a:latin typeface="Roboto"/>
              <a:cs typeface="Roboto"/>
            </a:endParaRPr>
          </a:p>
        </p:txBody>
      </p:sp>
      <p:sp>
        <p:nvSpPr>
          <p:cNvPr id="7" name="Google Shape;427;p35">
            <a:extLst>
              <a:ext uri="{FF2B5EF4-FFF2-40B4-BE49-F238E27FC236}">
                <a16:creationId xmlns:a16="http://schemas.microsoft.com/office/drawing/2014/main" id="{7269B3E9-7C03-6668-86A5-3DC0742EE2E4}"/>
              </a:ext>
            </a:extLst>
          </p:cNvPr>
          <p:cNvSpPr/>
          <p:nvPr/>
        </p:nvSpPr>
        <p:spPr>
          <a:xfrm>
            <a:off x="288773" y="4436291"/>
            <a:ext cx="8480324" cy="1627266"/>
          </a:xfrm>
          <a:prstGeom prst="roundRect">
            <a:avLst>
              <a:gd name="adj" fmla="val 12218"/>
            </a:avLst>
          </a:prstGeom>
          <a:noFill/>
          <a:ln w="19050" cap="flat" cmpd="sng">
            <a:solidFill>
              <a:srgbClr val="5958FF"/>
            </a:solidFill>
            <a:prstDash val="dash"/>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endParaRPr>
              <a:latin typeface="+mj-ea"/>
              <a:ea typeface="+mj-ea"/>
            </a:endParaRPr>
          </a:p>
        </p:txBody>
      </p:sp>
      <p:sp>
        <p:nvSpPr>
          <p:cNvPr id="4" name="Google Shape;438;p35">
            <a:extLst>
              <a:ext uri="{FF2B5EF4-FFF2-40B4-BE49-F238E27FC236}">
                <a16:creationId xmlns:a16="http://schemas.microsoft.com/office/drawing/2014/main" id="{CCAC2A01-9B58-7FC4-92E6-B26DF173240C}"/>
              </a:ext>
            </a:extLst>
          </p:cNvPr>
          <p:cNvSpPr/>
          <p:nvPr/>
        </p:nvSpPr>
        <p:spPr>
          <a:xfrm>
            <a:off x="360852" y="1898192"/>
            <a:ext cx="1441500" cy="495600"/>
          </a:xfrm>
          <a:prstGeom prst="roundRect">
            <a:avLst>
              <a:gd name="adj" fmla="val 16667"/>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b="1">
                <a:solidFill>
                  <a:schemeClr val="lt1"/>
                </a:solidFill>
                <a:latin typeface="+mj-ea"/>
                <a:ea typeface="+mj-ea"/>
                <a:cs typeface="Noto Sans JP"/>
                <a:sym typeface="Noto Sans JP"/>
              </a:rPr>
              <a:t>守り（盾）</a:t>
            </a:r>
            <a:endParaRPr b="1">
              <a:solidFill>
                <a:schemeClr val="lt1"/>
              </a:solidFill>
              <a:latin typeface="+mj-ea"/>
              <a:ea typeface="+mj-ea"/>
              <a:cs typeface="Noto Sans JP"/>
              <a:sym typeface="Noto Sans JP"/>
            </a:endParaRPr>
          </a:p>
        </p:txBody>
      </p:sp>
      <p:sp>
        <p:nvSpPr>
          <p:cNvPr id="5" name="Google Shape;439;p35">
            <a:extLst>
              <a:ext uri="{FF2B5EF4-FFF2-40B4-BE49-F238E27FC236}">
                <a16:creationId xmlns:a16="http://schemas.microsoft.com/office/drawing/2014/main" id="{90A22764-04C8-EF15-EE4D-FAF71258D644}"/>
              </a:ext>
            </a:extLst>
          </p:cNvPr>
          <p:cNvSpPr/>
          <p:nvPr/>
        </p:nvSpPr>
        <p:spPr>
          <a:xfrm>
            <a:off x="360852" y="4062506"/>
            <a:ext cx="1441500" cy="495600"/>
          </a:xfrm>
          <a:prstGeom prst="roundRect">
            <a:avLst>
              <a:gd name="adj" fmla="val 16667"/>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b="1">
                <a:solidFill>
                  <a:schemeClr val="lt1"/>
                </a:solidFill>
                <a:latin typeface="+mj-ea"/>
                <a:ea typeface="+mj-ea"/>
                <a:cs typeface="Noto Sans JP"/>
                <a:sym typeface="Noto Sans JP"/>
              </a:rPr>
              <a:t>攻め（矛）</a:t>
            </a:r>
            <a:endParaRPr b="1">
              <a:solidFill>
                <a:schemeClr val="lt1"/>
              </a:solidFill>
              <a:latin typeface="+mj-ea"/>
              <a:ea typeface="+mj-ea"/>
              <a:cs typeface="Noto Sans JP"/>
              <a:sym typeface="Noto Sans JP"/>
            </a:endParaRPr>
          </a:p>
        </p:txBody>
      </p:sp>
      <p:pic>
        <p:nvPicPr>
          <p:cNvPr id="8" name="図 7">
            <a:extLst>
              <a:ext uri="{FF2B5EF4-FFF2-40B4-BE49-F238E27FC236}">
                <a16:creationId xmlns:a16="http://schemas.microsoft.com/office/drawing/2014/main" id="{761839AB-6E22-5940-E682-FD4C330F5D7A}"/>
              </a:ext>
            </a:extLst>
          </p:cNvPr>
          <p:cNvPicPr>
            <a:picLocks noChangeAspect="1"/>
          </p:cNvPicPr>
          <p:nvPr/>
        </p:nvPicPr>
        <p:blipFill>
          <a:blip r:embed="rId4"/>
          <a:stretch>
            <a:fillRect/>
          </a:stretch>
        </p:blipFill>
        <p:spPr>
          <a:xfrm>
            <a:off x="4528399" y="1019239"/>
            <a:ext cx="918574" cy="954177"/>
          </a:xfrm>
          <a:prstGeom prst="rect">
            <a:avLst/>
          </a:prstGeom>
        </p:spPr>
      </p:pic>
      <p:pic>
        <p:nvPicPr>
          <p:cNvPr id="2" name="図 1" descr="ロゴ&#10;&#10;AI 生成コンテンツは誤りを含む可能性があります。">
            <a:extLst>
              <a:ext uri="{FF2B5EF4-FFF2-40B4-BE49-F238E27FC236}">
                <a16:creationId xmlns:a16="http://schemas.microsoft.com/office/drawing/2014/main" id="{B7F1514F-9DC8-B3F1-F3EF-96ACD1408E10}"/>
              </a:ext>
            </a:extLst>
          </p:cNvPr>
          <p:cNvPicPr>
            <a:picLocks noChangeAspect="1"/>
          </p:cNvPicPr>
          <p:nvPr/>
        </p:nvPicPr>
        <p:blipFill>
          <a:blip r:embed="rId5"/>
          <a:stretch>
            <a:fillRect/>
          </a:stretch>
        </p:blipFill>
        <p:spPr>
          <a:xfrm>
            <a:off x="6561987" y="3030791"/>
            <a:ext cx="1495160" cy="765522"/>
          </a:xfrm>
          <a:prstGeom prst="rect">
            <a:avLst/>
          </a:prstGeom>
        </p:spPr>
      </p:pic>
    </p:spTree>
    <p:extLst>
      <p:ext uri="{BB962C8B-B14F-4D97-AF65-F5344CB8AC3E}">
        <p14:creationId xmlns:p14="http://schemas.microsoft.com/office/powerpoint/2010/main" val="3585219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8">
          <a:extLst>
            <a:ext uri="{FF2B5EF4-FFF2-40B4-BE49-F238E27FC236}">
              <a16:creationId xmlns:a16="http://schemas.microsoft.com/office/drawing/2014/main" id="{CA8F3DBC-38B2-D427-2497-62335020C9B4}"/>
            </a:ext>
          </a:extLst>
        </p:cNvPr>
        <p:cNvGrpSpPr/>
        <p:nvPr/>
      </p:nvGrpSpPr>
      <p:grpSpPr>
        <a:xfrm>
          <a:off x="0" y="0"/>
          <a:ext cx="0" cy="0"/>
          <a:chOff x="0" y="0"/>
          <a:chExt cx="0" cy="0"/>
        </a:xfrm>
      </p:grpSpPr>
      <p:sp>
        <p:nvSpPr>
          <p:cNvPr id="689" name="Google Shape;689;p50">
            <a:extLst>
              <a:ext uri="{FF2B5EF4-FFF2-40B4-BE49-F238E27FC236}">
                <a16:creationId xmlns:a16="http://schemas.microsoft.com/office/drawing/2014/main" id="{6243E29B-0ABD-397F-4A10-7C4F6C766E32}"/>
              </a:ext>
            </a:extLst>
          </p:cNvPr>
          <p:cNvSpPr/>
          <p:nvPr/>
        </p:nvSpPr>
        <p:spPr>
          <a:xfrm>
            <a:off x="3306850" y="3408725"/>
            <a:ext cx="2577600" cy="2970000"/>
          </a:xfrm>
          <a:prstGeom prst="roundRect">
            <a:avLst>
              <a:gd name="adj" fmla="val 7958"/>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lgn="ctr">
              <a:spcBef>
                <a:spcPts val="0"/>
              </a:spcBef>
              <a:spcAft>
                <a:spcPts val="0"/>
              </a:spcAft>
            </a:pPr>
            <a:endParaRPr lang="ja-JP" altLang="en-US" b="1">
              <a:solidFill>
                <a:schemeClr val="lt1"/>
              </a:solidFill>
              <a:latin typeface="+mj-ea"/>
              <a:ea typeface="+mj-ea"/>
              <a:cs typeface="Noto Sans JP"/>
              <a:sym typeface="Noto Sans JP"/>
            </a:endParaRPr>
          </a:p>
        </p:txBody>
      </p:sp>
      <p:cxnSp>
        <p:nvCxnSpPr>
          <p:cNvPr id="690" name="Google Shape;690;p50">
            <a:extLst>
              <a:ext uri="{FF2B5EF4-FFF2-40B4-BE49-F238E27FC236}">
                <a16:creationId xmlns:a16="http://schemas.microsoft.com/office/drawing/2014/main" id="{942B26BB-3230-1AAA-1EAB-39712E66A9EB}"/>
              </a:ext>
            </a:extLst>
          </p:cNvPr>
          <p:cNvCxnSpPr>
            <a:stCxn id="691" idx="2"/>
            <a:endCxn id="689" idx="1"/>
          </p:cNvCxnSpPr>
          <p:nvPr/>
        </p:nvCxnSpPr>
        <p:spPr>
          <a:xfrm rot="16200000" flipH="1">
            <a:off x="2314301" y="3901175"/>
            <a:ext cx="345151" cy="1639949"/>
          </a:xfrm>
          <a:prstGeom prst="bentConnector2">
            <a:avLst/>
          </a:prstGeom>
          <a:noFill/>
          <a:ln w="38100" cap="flat" cmpd="sng">
            <a:solidFill>
              <a:srgbClr val="5958FF"/>
            </a:solidFill>
            <a:prstDash val="dot"/>
            <a:round/>
            <a:headEnd type="none" w="med" len="med"/>
            <a:tailEnd type="triangle" w="med" len="med"/>
          </a:ln>
        </p:spPr>
      </p:cxnSp>
      <p:cxnSp>
        <p:nvCxnSpPr>
          <p:cNvPr id="692" name="Google Shape;692;p50">
            <a:extLst>
              <a:ext uri="{FF2B5EF4-FFF2-40B4-BE49-F238E27FC236}">
                <a16:creationId xmlns:a16="http://schemas.microsoft.com/office/drawing/2014/main" id="{81085A5A-068D-A789-337F-C5988035A9DD}"/>
              </a:ext>
            </a:extLst>
          </p:cNvPr>
          <p:cNvCxnSpPr>
            <a:stCxn id="693" idx="2"/>
            <a:endCxn id="689" idx="3"/>
          </p:cNvCxnSpPr>
          <p:nvPr/>
        </p:nvCxnSpPr>
        <p:spPr>
          <a:xfrm rot="5400000">
            <a:off x="6603428" y="3980553"/>
            <a:ext cx="194194" cy="1632150"/>
          </a:xfrm>
          <a:prstGeom prst="bentConnector2">
            <a:avLst/>
          </a:prstGeom>
          <a:noFill/>
          <a:ln w="38100" cap="flat" cmpd="sng">
            <a:solidFill>
              <a:srgbClr val="5958FF"/>
            </a:solidFill>
            <a:prstDash val="dot"/>
            <a:round/>
            <a:headEnd type="none" w="med" len="med"/>
            <a:tailEnd type="triangle" w="med" len="med"/>
          </a:ln>
        </p:spPr>
      </p:cxnSp>
      <p:sp>
        <p:nvSpPr>
          <p:cNvPr id="694" name="Google Shape;694;p50">
            <a:extLst>
              <a:ext uri="{FF2B5EF4-FFF2-40B4-BE49-F238E27FC236}">
                <a16:creationId xmlns:a16="http://schemas.microsoft.com/office/drawing/2014/main" id="{29784F6F-2BD1-7804-E303-3EA46BCE7756}"/>
              </a:ext>
            </a:extLst>
          </p:cNvPr>
          <p:cNvSpPr/>
          <p:nvPr/>
        </p:nvSpPr>
        <p:spPr>
          <a:xfrm>
            <a:off x="6218351" y="1655905"/>
            <a:ext cx="2577600" cy="2970000"/>
          </a:xfrm>
          <a:prstGeom prst="roundRect">
            <a:avLst>
              <a:gd name="adj" fmla="val 7958"/>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lgn="ctr">
              <a:spcBef>
                <a:spcPts val="0"/>
              </a:spcBef>
              <a:spcAft>
                <a:spcPts val="0"/>
              </a:spcAft>
            </a:pPr>
            <a:endParaRPr lang="ja-JP" altLang="en-US" b="1">
              <a:solidFill>
                <a:schemeClr val="lt1"/>
              </a:solidFill>
              <a:latin typeface="+mj-ea"/>
              <a:ea typeface="+mj-ea"/>
              <a:cs typeface="Noto Sans JP"/>
              <a:sym typeface="Noto Sans JP"/>
            </a:endParaRPr>
          </a:p>
        </p:txBody>
      </p:sp>
      <p:sp>
        <p:nvSpPr>
          <p:cNvPr id="695" name="Google Shape;695;p50">
            <a:extLst>
              <a:ext uri="{FF2B5EF4-FFF2-40B4-BE49-F238E27FC236}">
                <a16:creationId xmlns:a16="http://schemas.microsoft.com/office/drawing/2014/main" id="{0CD93ED4-4634-E478-5348-1FC45D9B4A4E}"/>
              </a:ext>
            </a:extLst>
          </p:cNvPr>
          <p:cNvSpPr/>
          <p:nvPr/>
        </p:nvSpPr>
        <p:spPr>
          <a:xfrm>
            <a:off x="386976" y="1655905"/>
            <a:ext cx="2577600" cy="2970000"/>
          </a:xfrm>
          <a:prstGeom prst="roundRect">
            <a:avLst>
              <a:gd name="adj" fmla="val 7958"/>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lgn="ctr">
              <a:spcBef>
                <a:spcPts val="0"/>
              </a:spcBef>
              <a:spcAft>
                <a:spcPts val="0"/>
              </a:spcAft>
            </a:pPr>
            <a:endParaRPr lang="ja-JP" altLang="en-US" b="1">
              <a:solidFill>
                <a:schemeClr val="lt1"/>
              </a:solidFill>
              <a:latin typeface="+mj-ea"/>
              <a:ea typeface="+mj-ea"/>
              <a:cs typeface="Noto Sans JP"/>
              <a:sym typeface="Noto Sans JP"/>
            </a:endParaRPr>
          </a:p>
        </p:txBody>
      </p:sp>
      <p:sp>
        <p:nvSpPr>
          <p:cNvPr id="696" name="Google Shape;696;p50">
            <a:extLst>
              <a:ext uri="{FF2B5EF4-FFF2-40B4-BE49-F238E27FC236}">
                <a16:creationId xmlns:a16="http://schemas.microsoft.com/office/drawing/2014/main" id="{6452D747-42A0-C9D1-C2E1-793071ECD309}"/>
              </a:ext>
            </a:extLst>
          </p:cNvPr>
          <p:cNvSpPr/>
          <p:nvPr/>
        </p:nvSpPr>
        <p:spPr>
          <a:xfrm>
            <a:off x="580150" y="1781551"/>
            <a:ext cx="2173500" cy="504000"/>
          </a:xfrm>
          <a:prstGeom prst="roundRect">
            <a:avLst>
              <a:gd name="adj" fmla="val 50000"/>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sz="1600" b="1">
                <a:solidFill>
                  <a:schemeClr val="lt1"/>
                </a:solidFill>
                <a:latin typeface="+mj-ea"/>
                <a:ea typeface="+mj-ea"/>
                <a:cs typeface="Noto Sans JP"/>
                <a:sym typeface="Noto Sans JP"/>
              </a:rPr>
              <a:t>❶発明の恩恵</a:t>
            </a:r>
          </a:p>
        </p:txBody>
      </p:sp>
      <p:sp>
        <p:nvSpPr>
          <p:cNvPr id="697" name="Google Shape;697;p50">
            <a:extLst>
              <a:ext uri="{FF2B5EF4-FFF2-40B4-BE49-F238E27FC236}">
                <a16:creationId xmlns:a16="http://schemas.microsoft.com/office/drawing/2014/main" id="{1B9F350F-B310-4282-A919-2E757197F634}"/>
              </a:ext>
            </a:extLst>
          </p:cNvPr>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dirty="0">
                <a:solidFill>
                  <a:srgbClr val="262626"/>
                </a:solidFill>
                <a:latin typeface="+mj-ea"/>
                <a:ea typeface="+mj-ea"/>
                <a:cs typeface="Noto Sans"/>
                <a:sym typeface="Noto Sans"/>
              </a:rPr>
              <a:t>3. </a:t>
            </a:r>
            <a:r>
              <a:rPr lang="ja-JP" altLang="en-US" sz="1800" b="1" dirty="0">
                <a:solidFill>
                  <a:srgbClr val="262626"/>
                </a:solidFill>
                <a:latin typeface="+mj-ea"/>
                <a:ea typeface="+mj-ea"/>
                <a:cs typeface="Noto Sans"/>
                <a:sym typeface="Noto Sans"/>
              </a:rPr>
              <a:t>知的財産を活用する価値とは？</a:t>
            </a:r>
          </a:p>
        </p:txBody>
      </p:sp>
      <p:sp>
        <p:nvSpPr>
          <p:cNvPr id="698" name="Google Shape;698;p50">
            <a:extLst>
              <a:ext uri="{FF2B5EF4-FFF2-40B4-BE49-F238E27FC236}">
                <a16:creationId xmlns:a16="http://schemas.microsoft.com/office/drawing/2014/main" id="{EA4BA67A-C3ED-FC7D-425E-7768D2B3122B}"/>
              </a:ext>
            </a:extLst>
          </p:cNvPr>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699" name="Google Shape;699;p50">
            <a:extLst>
              <a:ext uri="{FF2B5EF4-FFF2-40B4-BE49-F238E27FC236}">
                <a16:creationId xmlns:a16="http://schemas.microsoft.com/office/drawing/2014/main" id="{BC4D4DA5-0454-9474-4AEE-F8DE717EACCE}"/>
              </a:ext>
            </a:extLst>
          </p:cNvPr>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buClr>
                <a:srgbClr val="000000"/>
              </a:buClr>
            </a:pPr>
            <a:fld id="{00000000-1234-1234-1234-123412341234}" type="slidenum">
              <a:rPr lang="en-US" altLang="ja-JP"/>
              <a:pPr>
                <a:spcBef>
                  <a:spcPts val="0"/>
                </a:spcBef>
                <a:spcAft>
                  <a:spcPts val="0"/>
                </a:spcAft>
                <a:buClr>
                  <a:srgbClr val="000000"/>
                </a:buClr>
              </a:pPr>
              <a:t>26</a:t>
            </a:fld>
            <a:endParaRPr lang="ja-JP" altLang="en-US"/>
          </a:p>
        </p:txBody>
      </p:sp>
      <p:sp>
        <p:nvSpPr>
          <p:cNvPr id="700" name="Google Shape;700;p50">
            <a:extLst>
              <a:ext uri="{FF2B5EF4-FFF2-40B4-BE49-F238E27FC236}">
                <a16:creationId xmlns:a16="http://schemas.microsoft.com/office/drawing/2014/main" id="{75B09F55-1ACC-70EC-C0E1-1D6D60707635}"/>
              </a:ext>
            </a:extLst>
          </p:cNvPr>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pPr>
            <a:endParaRPr sz="1800">
              <a:solidFill>
                <a:schemeClr val="lt1"/>
              </a:solidFill>
              <a:latin typeface="Arial"/>
              <a:ea typeface="Arial"/>
              <a:cs typeface="Arial"/>
              <a:sym typeface="Arial"/>
            </a:endParaRPr>
          </a:p>
        </p:txBody>
      </p:sp>
      <p:sp>
        <p:nvSpPr>
          <p:cNvPr id="701" name="Google Shape;701;p50">
            <a:extLst>
              <a:ext uri="{FF2B5EF4-FFF2-40B4-BE49-F238E27FC236}">
                <a16:creationId xmlns:a16="http://schemas.microsoft.com/office/drawing/2014/main" id="{31CEFB8A-B745-6757-34C6-76F85F6E5DE0}"/>
              </a:ext>
            </a:extLst>
          </p:cNvPr>
          <p:cNvSpPr txBox="1"/>
          <p:nvPr/>
        </p:nvSpPr>
        <p:spPr>
          <a:xfrm>
            <a:off x="360850" y="994002"/>
            <a:ext cx="8469600"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ja-JP" altLang="en-US" sz="2000" b="1" dirty="0">
                <a:solidFill>
                  <a:srgbClr val="5958FF"/>
                </a:solidFill>
                <a:latin typeface="+mj-ea"/>
                <a:ea typeface="+mj-ea"/>
                <a:cs typeface="Noto Sans"/>
                <a:sym typeface="Noto Sans"/>
              </a:rPr>
              <a:t>知的財産制度の本質的な価値（特許制度の例）</a:t>
            </a:r>
          </a:p>
        </p:txBody>
      </p:sp>
      <p:sp>
        <p:nvSpPr>
          <p:cNvPr id="702" name="Google Shape;702;p50">
            <a:extLst>
              <a:ext uri="{FF2B5EF4-FFF2-40B4-BE49-F238E27FC236}">
                <a16:creationId xmlns:a16="http://schemas.microsoft.com/office/drawing/2014/main" id="{06267B62-890C-6C9A-C547-077588CBC599}"/>
              </a:ext>
            </a:extLst>
          </p:cNvPr>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chemeClr val="lt1"/>
              </a:solidFill>
              <a:latin typeface="+mj-ea"/>
              <a:ea typeface="+mj-ea"/>
              <a:cs typeface="Arial"/>
              <a:sym typeface="Arial"/>
            </a:endParaRPr>
          </a:p>
        </p:txBody>
      </p:sp>
      <p:pic>
        <p:nvPicPr>
          <p:cNvPr id="703" name="Google Shape;703;p50" title="1635.png">
            <a:extLst>
              <a:ext uri="{FF2B5EF4-FFF2-40B4-BE49-F238E27FC236}">
                <a16:creationId xmlns:a16="http://schemas.microsoft.com/office/drawing/2014/main" id="{26A00EAB-D07F-F405-4D87-E02D04BEE85C}"/>
              </a:ext>
            </a:extLst>
          </p:cNvPr>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6406427" y="1807892"/>
            <a:ext cx="2220327" cy="2220327"/>
          </a:xfrm>
          <a:prstGeom prst="rect">
            <a:avLst/>
          </a:prstGeom>
          <a:noFill/>
          <a:ln>
            <a:noFill/>
          </a:ln>
        </p:spPr>
      </p:pic>
      <p:pic>
        <p:nvPicPr>
          <p:cNvPr id="704" name="Google Shape;704;p50" title="751.png">
            <a:extLst>
              <a:ext uri="{FF2B5EF4-FFF2-40B4-BE49-F238E27FC236}">
                <a16:creationId xmlns:a16="http://schemas.microsoft.com/office/drawing/2014/main" id="{294C50DE-0C43-6B03-1631-297539F83138}"/>
              </a:ext>
            </a:extLst>
          </p:cNvPr>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773200" y="2159650"/>
            <a:ext cx="1787400" cy="1787400"/>
          </a:xfrm>
          <a:prstGeom prst="rect">
            <a:avLst/>
          </a:prstGeom>
          <a:noFill/>
          <a:ln>
            <a:noFill/>
          </a:ln>
        </p:spPr>
      </p:pic>
      <p:pic>
        <p:nvPicPr>
          <p:cNvPr id="705" name="Google Shape;705;p50" title="752.png">
            <a:extLst>
              <a:ext uri="{FF2B5EF4-FFF2-40B4-BE49-F238E27FC236}">
                <a16:creationId xmlns:a16="http://schemas.microsoft.com/office/drawing/2014/main" id="{8673A1E8-4BA0-5984-52AE-740DCFF10891}"/>
              </a:ext>
            </a:extLst>
          </p:cNvPr>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3831613" y="4015310"/>
            <a:ext cx="1528074" cy="1528074"/>
          </a:xfrm>
          <a:prstGeom prst="rect">
            <a:avLst/>
          </a:prstGeom>
          <a:noFill/>
          <a:ln>
            <a:noFill/>
          </a:ln>
        </p:spPr>
      </p:pic>
      <p:sp>
        <p:nvSpPr>
          <p:cNvPr id="691" name="Google Shape;691;p50">
            <a:extLst>
              <a:ext uri="{FF2B5EF4-FFF2-40B4-BE49-F238E27FC236}">
                <a16:creationId xmlns:a16="http://schemas.microsoft.com/office/drawing/2014/main" id="{C62FCAD0-3963-A069-0B5D-501DC518881E}"/>
              </a:ext>
            </a:extLst>
          </p:cNvPr>
          <p:cNvSpPr txBox="1"/>
          <p:nvPr/>
        </p:nvSpPr>
        <p:spPr>
          <a:xfrm>
            <a:off x="360851" y="3625276"/>
            <a:ext cx="2612100" cy="923299"/>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ja-JP" altLang="en-US" sz="1200" b="1">
                <a:solidFill>
                  <a:srgbClr val="5958FF"/>
                </a:solidFill>
                <a:latin typeface="+mj-ea"/>
                <a:ea typeface="+mj-ea"/>
                <a:cs typeface="Noto Sans JP"/>
                <a:sym typeface="Noto Sans JP"/>
              </a:rPr>
              <a:t>「新しいアイデアを生み出した人が報われる仕組み」</a:t>
            </a:r>
          </a:p>
          <a:p>
            <a:pPr algn="ctr">
              <a:spcBef>
                <a:spcPts val="0"/>
              </a:spcBef>
              <a:spcAft>
                <a:spcPts val="0"/>
              </a:spcAft>
            </a:pPr>
            <a:r>
              <a:rPr lang="ja-JP" altLang="en-US" sz="1200" b="1">
                <a:solidFill>
                  <a:srgbClr val="5958FF"/>
                </a:solidFill>
                <a:latin typeface="+mj-ea"/>
                <a:ea typeface="+mj-ea"/>
                <a:cs typeface="Noto Sans JP"/>
                <a:sym typeface="Noto Sans JP"/>
              </a:rPr>
              <a:t>（＝権利を独占できる期間があるから、挑戦する人が増える）</a:t>
            </a:r>
            <a:endParaRPr lang="ja-JP" altLang="en-US" b="1">
              <a:latin typeface="+mj-ea"/>
              <a:ea typeface="+mj-ea"/>
              <a:cs typeface="Noto Sans JP"/>
              <a:sym typeface="Noto Sans JP"/>
            </a:endParaRPr>
          </a:p>
        </p:txBody>
      </p:sp>
      <p:sp>
        <p:nvSpPr>
          <p:cNvPr id="706" name="Google Shape;706;p50">
            <a:extLst>
              <a:ext uri="{FF2B5EF4-FFF2-40B4-BE49-F238E27FC236}">
                <a16:creationId xmlns:a16="http://schemas.microsoft.com/office/drawing/2014/main" id="{3E6E79E4-8E06-8371-7750-3A67957B232B}"/>
              </a:ext>
            </a:extLst>
          </p:cNvPr>
          <p:cNvSpPr/>
          <p:nvPr/>
        </p:nvSpPr>
        <p:spPr>
          <a:xfrm>
            <a:off x="6429840" y="1779817"/>
            <a:ext cx="2220299" cy="504000"/>
          </a:xfrm>
          <a:prstGeom prst="roundRect">
            <a:avLst>
              <a:gd name="adj" fmla="val 50000"/>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sz="1600" b="1">
                <a:solidFill>
                  <a:schemeClr val="lt1"/>
                </a:solidFill>
                <a:latin typeface="+mj-ea"/>
                <a:ea typeface="+mj-ea"/>
                <a:cs typeface="Noto Sans JP"/>
                <a:sym typeface="Noto Sans JP"/>
              </a:rPr>
              <a:t>❷知恵をみんなで</a:t>
            </a:r>
          </a:p>
          <a:p>
            <a:pPr algn="ctr">
              <a:spcBef>
                <a:spcPts val="0"/>
              </a:spcBef>
              <a:spcAft>
                <a:spcPts val="0"/>
              </a:spcAft>
            </a:pPr>
            <a:r>
              <a:rPr lang="ja-JP" altLang="en-US" sz="1600" b="1">
                <a:solidFill>
                  <a:schemeClr val="lt1"/>
                </a:solidFill>
                <a:latin typeface="+mj-ea"/>
                <a:ea typeface="+mj-ea"/>
                <a:cs typeface="Noto Sans JP"/>
                <a:sym typeface="Noto Sans JP"/>
              </a:rPr>
              <a:t>共有</a:t>
            </a:r>
          </a:p>
        </p:txBody>
      </p:sp>
      <p:sp>
        <p:nvSpPr>
          <p:cNvPr id="693" name="Google Shape;693;p50">
            <a:extLst>
              <a:ext uri="{FF2B5EF4-FFF2-40B4-BE49-F238E27FC236}">
                <a16:creationId xmlns:a16="http://schemas.microsoft.com/office/drawing/2014/main" id="{50CA87DB-B659-C66B-07F0-A3A01E7D3468}"/>
              </a:ext>
            </a:extLst>
          </p:cNvPr>
          <p:cNvSpPr txBox="1"/>
          <p:nvPr/>
        </p:nvSpPr>
        <p:spPr>
          <a:xfrm>
            <a:off x="6406450" y="3406901"/>
            <a:ext cx="2220300" cy="1292631"/>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ja-JP" altLang="en-US" sz="1200" b="1">
                <a:solidFill>
                  <a:srgbClr val="5958FF"/>
                </a:solidFill>
                <a:latin typeface="+mj-ea"/>
                <a:ea typeface="+mj-ea"/>
                <a:cs typeface="Noto Sans JP"/>
                <a:sym typeface="Noto Sans JP"/>
              </a:rPr>
              <a:t>「特許などを公開・共有することで、他の人がムダな発明をしなくて済み、さらに良いものを生み出しやすくする」</a:t>
            </a:r>
          </a:p>
          <a:p>
            <a:pPr algn="ctr">
              <a:spcBef>
                <a:spcPts val="0"/>
              </a:spcBef>
              <a:spcAft>
                <a:spcPts val="0"/>
              </a:spcAft>
            </a:pPr>
            <a:r>
              <a:rPr lang="ja-JP" altLang="en-US" sz="1200" b="1">
                <a:solidFill>
                  <a:srgbClr val="5958FF"/>
                </a:solidFill>
                <a:latin typeface="+mj-ea"/>
                <a:ea typeface="+mj-ea"/>
                <a:cs typeface="Noto Sans JP"/>
                <a:sym typeface="Noto Sans JP"/>
              </a:rPr>
              <a:t>（＝社会全体で効率よく知識を使える）</a:t>
            </a:r>
            <a:endParaRPr lang="ja-JP" altLang="en-US" b="1">
              <a:solidFill>
                <a:srgbClr val="5958FF"/>
              </a:solidFill>
              <a:latin typeface="+mj-ea"/>
              <a:ea typeface="+mj-ea"/>
              <a:cs typeface="Noto Sans JP"/>
              <a:sym typeface="Noto Sans JP"/>
            </a:endParaRPr>
          </a:p>
        </p:txBody>
      </p:sp>
      <p:sp>
        <p:nvSpPr>
          <p:cNvPr id="707" name="Google Shape;707;p50">
            <a:extLst>
              <a:ext uri="{FF2B5EF4-FFF2-40B4-BE49-F238E27FC236}">
                <a16:creationId xmlns:a16="http://schemas.microsoft.com/office/drawing/2014/main" id="{AD38E176-D1D9-70EA-3E5F-7E922F196019}"/>
              </a:ext>
            </a:extLst>
          </p:cNvPr>
          <p:cNvSpPr/>
          <p:nvPr/>
        </p:nvSpPr>
        <p:spPr>
          <a:xfrm>
            <a:off x="3508900" y="3529586"/>
            <a:ext cx="2173500" cy="599679"/>
          </a:xfrm>
          <a:prstGeom prst="roundRect">
            <a:avLst>
              <a:gd name="adj" fmla="val 50000"/>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sz="1600" b="1">
                <a:solidFill>
                  <a:schemeClr val="lt1"/>
                </a:solidFill>
                <a:latin typeface="+mj-ea"/>
                <a:ea typeface="+mj-ea"/>
                <a:cs typeface="Noto Sans JP"/>
                <a:sym typeface="Noto Sans JP"/>
              </a:rPr>
              <a:t>❸挑戦が循環する</a:t>
            </a:r>
          </a:p>
          <a:p>
            <a:pPr algn="ctr">
              <a:spcBef>
                <a:spcPts val="0"/>
              </a:spcBef>
              <a:spcAft>
                <a:spcPts val="0"/>
              </a:spcAft>
            </a:pPr>
            <a:r>
              <a:rPr lang="ja-JP" altLang="en-US" sz="1600" b="1">
                <a:solidFill>
                  <a:schemeClr val="lt1"/>
                </a:solidFill>
                <a:latin typeface="+mj-ea"/>
                <a:ea typeface="+mj-ea"/>
                <a:cs typeface="Noto Sans JP"/>
                <a:sym typeface="Noto Sans JP"/>
              </a:rPr>
              <a:t>社会</a:t>
            </a:r>
          </a:p>
        </p:txBody>
      </p:sp>
      <p:sp>
        <p:nvSpPr>
          <p:cNvPr id="708" name="Google Shape;708;p50">
            <a:extLst>
              <a:ext uri="{FF2B5EF4-FFF2-40B4-BE49-F238E27FC236}">
                <a16:creationId xmlns:a16="http://schemas.microsoft.com/office/drawing/2014/main" id="{A6BEC3CE-3C7B-A3D2-830B-FA37529869C7}"/>
              </a:ext>
            </a:extLst>
          </p:cNvPr>
          <p:cNvSpPr txBox="1"/>
          <p:nvPr/>
        </p:nvSpPr>
        <p:spPr>
          <a:xfrm>
            <a:off x="3307001" y="5354468"/>
            <a:ext cx="2577600" cy="1107965"/>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ja-JP" altLang="en-US" sz="1200" b="1">
                <a:solidFill>
                  <a:srgbClr val="5958FF"/>
                </a:solidFill>
                <a:latin typeface="+mj-ea"/>
                <a:ea typeface="+mj-ea"/>
                <a:cs typeface="Noto Sans JP"/>
                <a:sym typeface="Noto Sans JP"/>
              </a:rPr>
              <a:t>①と②を基盤に新しい技術や文化などが次々に生まれ、健全なイノベーションと共に、社会全体が豊かになる</a:t>
            </a:r>
          </a:p>
          <a:p>
            <a:pPr algn="ctr">
              <a:spcBef>
                <a:spcPts val="0"/>
              </a:spcBef>
              <a:spcAft>
                <a:spcPts val="0"/>
              </a:spcAft>
            </a:pPr>
            <a:r>
              <a:rPr lang="ja-JP" altLang="en-US" sz="1200" b="1">
                <a:solidFill>
                  <a:srgbClr val="5958FF"/>
                </a:solidFill>
                <a:latin typeface="+mj-ea"/>
                <a:ea typeface="+mj-ea"/>
                <a:cs typeface="Noto Sans JP"/>
                <a:sym typeface="Noto Sans JP"/>
              </a:rPr>
              <a:t>（産業の発展、公益の実現）</a:t>
            </a:r>
          </a:p>
        </p:txBody>
      </p:sp>
      <p:cxnSp>
        <p:nvCxnSpPr>
          <p:cNvPr id="709" name="Google Shape;709;p50">
            <a:extLst>
              <a:ext uri="{FF2B5EF4-FFF2-40B4-BE49-F238E27FC236}">
                <a16:creationId xmlns:a16="http://schemas.microsoft.com/office/drawing/2014/main" id="{DD23BB07-861D-7756-96A1-5BFFF4780322}"/>
              </a:ext>
            </a:extLst>
          </p:cNvPr>
          <p:cNvCxnSpPr/>
          <p:nvPr/>
        </p:nvCxnSpPr>
        <p:spPr>
          <a:xfrm>
            <a:off x="2964600" y="2728801"/>
            <a:ext cx="3252300" cy="0"/>
          </a:xfrm>
          <a:prstGeom prst="straightConnector1">
            <a:avLst/>
          </a:prstGeom>
          <a:noFill/>
          <a:ln w="38100" cap="flat" cmpd="sng">
            <a:solidFill>
              <a:srgbClr val="5958FF"/>
            </a:solidFill>
            <a:prstDash val="dot"/>
            <a:round/>
            <a:headEnd type="triangle" w="med" len="med"/>
            <a:tailEnd type="triangle" w="med" len="med"/>
          </a:ln>
        </p:spPr>
      </p:cxnSp>
    </p:spTree>
    <p:extLst>
      <p:ext uri="{BB962C8B-B14F-4D97-AF65-F5344CB8AC3E}">
        <p14:creationId xmlns:p14="http://schemas.microsoft.com/office/powerpoint/2010/main" val="1553160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2"/>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3. </a:t>
            </a:r>
            <a:r>
              <a:rPr lang="ja-JP" altLang="en-US" sz="1800" b="1">
                <a:solidFill>
                  <a:srgbClr val="262626"/>
                </a:solidFill>
                <a:latin typeface="+mj-ea"/>
                <a:ea typeface="+mj-ea"/>
                <a:cs typeface="Noto Sans"/>
                <a:sym typeface="Noto Sans"/>
              </a:rPr>
              <a:t>知的財産を活用する価値とは？</a:t>
            </a:r>
          </a:p>
        </p:txBody>
      </p:sp>
      <p:sp>
        <p:nvSpPr>
          <p:cNvPr id="389" name="Google Shape;389;p32"/>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rgbClr val="5958FF"/>
              </a:solidFill>
              <a:latin typeface="Arial"/>
              <a:ea typeface="Arial"/>
              <a:cs typeface="Arial"/>
              <a:sym typeface="Arial"/>
            </a:endParaRPr>
          </a:p>
        </p:txBody>
      </p:sp>
      <p:sp>
        <p:nvSpPr>
          <p:cNvPr id="390" name="Google Shape;390;p32"/>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27</a:t>
            </a:fld>
            <a:endParaRPr lang="ja-JP" altLang="en-US"/>
          </a:p>
        </p:txBody>
      </p:sp>
      <p:sp>
        <p:nvSpPr>
          <p:cNvPr id="391" name="Google Shape;391;p32"/>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392" name="Google Shape;392;p32"/>
          <p:cNvSpPr txBox="1"/>
          <p:nvPr/>
        </p:nvSpPr>
        <p:spPr>
          <a:xfrm>
            <a:off x="753533" y="1993742"/>
            <a:ext cx="8017934" cy="2308284"/>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1800" b="1">
                <a:latin typeface="+mj-ea"/>
                <a:ea typeface="+mj-ea"/>
                <a:cs typeface="Noto Sans"/>
                <a:sym typeface="Noto Sans"/>
              </a:rPr>
              <a:t>ディスカッション視点①：</a:t>
            </a:r>
            <a:r>
              <a:rPr lang="ja-JP" altLang="en-US" sz="1800" b="1">
                <a:solidFill>
                  <a:srgbClr val="FF486A"/>
                </a:solidFill>
                <a:latin typeface="+mj-ea"/>
                <a:ea typeface="+mj-ea"/>
                <a:cs typeface="Noto Sans"/>
                <a:sym typeface="Noto Sans"/>
              </a:rPr>
              <a:t>ユニークな点</a:t>
            </a:r>
            <a:r>
              <a:rPr lang="ja-JP" altLang="en-US" sz="1800" b="1">
                <a:latin typeface="+mj-ea"/>
                <a:ea typeface="+mj-ea"/>
                <a:cs typeface="Noto Sans"/>
                <a:sym typeface="Noto Sans"/>
              </a:rPr>
              <a:t>・・・「攻め」は何か</a:t>
            </a:r>
            <a:br>
              <a:rPr lang="ja-JP" altLang="en-US" sz="1800" b="1">
                <a:latin typeface="+mj-ea"/>
                <a:ea typeface="+mj-ea"/>
                <a:cs typeface="Noto Sans"/>
                <a:sym typeface="Noto Sans"/>
              </a:rPr>
            </a:br>
            <a:r>
              <a:rPr lang="ja-JP" altLang="en-US" sz="1800" b="1">
                <a:latin typeface="+mj-ea"/>
                <a:ea typeface="+mj-ea"/>
                <a:cs typeface="Noto Sans"/>
                <a:sym typeface="Noto Sans"/>
              </a:rPr>
              <a:t>					　　　</a:t>
            </a:r>
            <a:br>
              <a:rPr lang="ja-JP" altLang="en-US" sz="1800" b="1">
                <a:latin typeface="+mj-ea"/>
                <a:ea typeface="+mj-ea"/>
                <a:cs typeface="Noto Sans"/>
                <a:sym typeface="Noto Sans"/>
              </a:rPr>
            </a:br>
            <a:r>
              <a:rPr lang="ja-JP" altLang="en-US" sz="1800" b="1">
                <a:latin typeface="+mj-ea"/>
                <a:ea typeface="+mj-ea"/>
                <a:cs typeface="Noto Sans"/>
                <a:sym typeface="Noto Sans"/>
              </a:rPr>
              <a:t>				　知的財産として</a:t>
            </a:r>
            <a:r>
              <a:rPr lang="ja-JP" altLang="en-US" sz="1800" b="1" u="sng">
                <a:latin typeface="+mj-ea"/>
                <a:ea typeface="+mj-ea"/>
                <a:cs typeface="Noto Sans"/>
                <a:sym typeface="Noto Sans"/>
              </a:rPr>
              <a:t>独占</a:t>
            </a:r>
            <a:r>
              <a:rPr lang="ja-JP" altLang="en-US" sz="1800" b="1">
                <a:latin typeface="+mj-ea"/>
                <a:ea typeface="+mj-ea"/>
                <a:cs typeface="Noto Sans"/>
                <a:sym typeface="Noto Sans"/>
              </a:rPr>
              <a:t>できるもの</a:t>
            </a:r>
          </a:p>
          <a:p>
            <a:pPr>
              <a:spcBef>
                <a:spcPts val="0"/>
              </a:spcBef>
              <a:spcAft>
                <a:spcPts val="0"/>
              </a:spcAft>
              <a:buClr>
                <a:schemeClr val="dk1"/>
              </a:buClr>
              <a:buSzPts val="1100"/>
            </a:pPr>
            <a:endParaRPr lang="ja-JP" altLang="en-US" sz="1800" b="1">
              <a:solidFill>
                <a:srgbClr val="595959"/>
              </a:solidFill>
              <a:latin typeface="+mj-ea"/>
              <a:ea typeface="+mj-ea"/>
              <a:cs typeface="Noto Sans"/>
              <a:sym typeface="Noto Sans"/>
            </a:endParaRPr>
          </a:p>
          <a:p>
            <a:pPr>
              <a:spcBef>
                <a:spcPts val="0"/>
              </a:spcBef>
              <a:spcAft>
                <a:spcPts val="0"/>
              </a:spcAft>
              <a:buClr>
                <a:schemeClr val="dk1"/>
              </a:buClr>
              <a:buSzPts val="1100"/>
            </a:pPr>
            <a:endParaRPr lang="ja-JP" altLang="en-US" sz="1800" b="1">
              <a:solidFill>
                <a:srgbClr val="595959"/>
              </a:solidFill>
              <a:latin typeface="+mj-ea"/>
              <a:ea typeface="+mj-ea"/>
              <a:cs typeface="Noto Sans"/>
              <a:sym typeface="Noto Sans"/>
            </a:endParaRPr>
          </a:p>
          <a:p>
            <a:pPr>
              <a:spcBef>
                <a:spcPts val="0"/>
              </a:spcBef>
              <a:spcAft>
                <a:spcPts val="0"/>
              </a:spcAft>
              <a:buClr>
                <a:schemeClr val="dk1"/>
              </a:buClr>
              <a:buSzPts val="1100"/>
            </a:pPr>
            <a:r>
              <a:rPr lang="ja-JP" altLang="en-US" sz="1800" b="1">
                <a:latin typeface="+mj-ea"/>
                <a:ea typeface="+mj-ea"/>
                <a:cs typeface="Noto Sans"/>
                <a:sym typeface="Noto Sans"/>
              </a:rPr>
              <a:t>ディスカッション視点②：</a:t>
            </a:r>
            <a:r>
              <a:rPr lang="ja-JP" altLang="en-US" sz="1800" b="1">
                <a:solidFill>
                  <a:srgbClr val="FF486A"/>
                </a:solidFill>
                <a:latin typeface="+mj-ea"/>
                <a:ea typeface="+mj-ea"/>
                <a:cs typeface="Noto Sans"/>
                <a:sym typeface="Noto Sans"/>
              </a:rPr>
              <a:t>真似されたら困る点</a:t>
            </a:r>
            <a:r>
              <a:rPr lang="ja-JP" altLang="en-US" sz="1800" b="1">
                <a:latin typeface="+mj-ea"/>
                <a:ea typeface="+mj-ea"/>
                <a:cs typeface="Noto Sans"/>
                <a:sym typeface="Noto Sans"/>
              </a:rPr>
              <a:t>・・・「守り」は何か？</a:t>
            </a:r>
          </a:p>
          <a:p>
            <a:pPr>
              <a:spcBef>
                <a:spcPts val="0"/>
              </a:spcBef>
              <a:spcAft>
                <a:spcPts val="0"/>
              </a:spcAft>
              <a:buClr>
                <a:schemeClr val="dk1"/>
              </a:buClr>
              <a:buSzPts val="1100"/>
            </a:pPr>
            <a:endParaRPr lang="ja-JP" altLang="en-US" sz="1800" b="1">
              <a:latin typeface="+mj-ea"/>
              <a:ea typeface="+mj-ea"/>
              <a:cs typeface="Noto Sans"/>
              <a:sym typeface="Noto Sans"/>
            </a:endParaRPr>
          </a:p>
          <a:p>
            <a:pPr lvl="0">
              <a:buClr>
                <a:schemeClr val="dk1"/>
              </a:buClr>
              <a:buSzPts val="1100"/>
            </a:pPr>
            <a:r>
              <a:rPr lang="ja-JP" altLang="en-US" sz="1800" b="1">
                <a:latin typeface="+mj-ea"/>
                <a:ea typeface="+mj-ea"/>
                <a:cs typeface="Noto Sans"/>
                <a:sym typeface="Noto Sans"/>
              </a:rPr>
              <a:t>		　　　			</a:t>
            </a:r>
            <a:r>
              <a:rPr lang="ja-JP" altLang="en-US" sz="1800" b="1">
                <a:latin typeface="+mj-ea"/>
                <a:ea typeface="+mj-ea"/>
                <a:cs typeface="Noto Sans"/>
              </a:rPr>
              <a:t>知的財産として</a:t>
            </a:r>
            <a:r>
              <a:rPr lang="ja-JP" altLang="en-US" sz="1800" b="1" u="sng">
                <a:latin typeface="+mj-ea"/>
                <a:ea typeface="+mj-ea"/>
                <a:cs typeface="Noto Sans"/>
              </a:rPr>
              <a:t>保護</a:t>
            </a:r>
            <a:r>
              <a:rPr lang="ja-JP" altLang="en-US" sz="1800" b="1">
                <a:latin typeface="+mj-ea"/>
                <a:ea typeface="+mj-ea"/>
                <a:cs typeface="Noto Sans"/>
              </a:rPr>
              <a:t>するもの</a:t>
            </a:r>
            <a:endParaRPr lang="ja-JP" altLang="en-US" sz="1800" b="1">
              <a:latin typeface="+mj-ea"/>
              <a:ea typeface="+mj-ea"/>
              <a:cs typeface="Noto Sans"/>
              <a:sym typeface="Noto Sans"/>
            </a:endParaRPr>
          </a:p>
        </p:txBody>
      </p:sp>
      <p:sp>
        <p:nvSpPr>
          <p:cNvPr id="393" name="Google Shape;393;p32"/>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394" name="Google Shape;394;p32"/>
          <p:cNvSpPr txBox="1"/>
          <p:nvPr/>
        </p:nvSpPr>
        <p:spPr>
          <a:xfrm>
            <a:off x="360850" y="994001"/>
            <a:ext cx="8197934" cy="707846"/>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2000" b="1">
                <a:solidFill>
                  <a:srgbClr val="5958FF"/>
                </a:solidFill>
                <a:latin typeface="+mj-ea"/>
                <a:ea typeface="+mj-ea"/>
                <a:cs typeface="Noto Sans"/>
                <a:sym typeface="Noto Sans"/>
              </a:rPr>
              <a:t>10</a:t>
            </a:r>
            <a:r>
              <a:rPr lang="ja-JP" altLang="en-US" sz="2000" b="1">
                <a:solidFill>
                  <a:srgbClr val="5958FF"/>
                </a:solidFill>
                <a:latin typeface="+mj-ea"/>
                <a:ea typeface="+mj-ea"/>
                <a:cs typeface="Noto Sans"/>
                <a:sym typeface="Noto Sans"/>
              </a:rPr>
              <a:t>分間で、考え出したアイデアをグループ</a:t>
            </a:r>
            <a:r>
              <a:rPr lang="en-US" altLang="ja-JP" sz="2000" b="1">
                <a:solidFill>
                  <a:srgbClr val="5958FF"/>
                </a:solidFill>
                <a:latin typeface="+mj-ea"/>
                <a:ea typeface="+mj-ea"/>
                <a:cs typeface="Noto Sans"/>
                <a:sym typeface="Noto Sans"/>
              </a:rPr>
              <a:t>(3~5</a:t>
            </a:r>
            <a:r>
              <a:rPr lang="ja-JP" altLang="en-US" sz="2000" b="1">
                <a:solidFill>
                  <a:srgbClr val="5958FF"/>
                </a:solidFill>
                <a:latin typeface="+mj-ea"/>
                <a:ea typeface="+mj-ea"/>
                <a:cs typeface="Noto Sans"/>
                <a:sym typeface="Noto Sans"/>
              </a:rPr>
              <a:t>人</a:t>
            </a:r>
            <a:r>
              <a:rPr lang="en-US" altLang="ja-JP" sz="2000" b="1">
                <a:solidFill>
                  <a:srgbClr val="5958FF"/>
                </a:solidFill>
                <a:latin typeface="+mj-ea"/>
                <a:ea typeface="+mj-ea"/>
                <a:cs typeface="Noto Sans"/>
                <a:sym typeface="Noto Sans"/>
              </a:rPr>
              <a:t>)</a:t>
            </a:r>
            <a:r>
              <a:rPr lang="ja-JP" altLang="en-US" sz="2000" b="1">
                <a:solidFill>
                  <a:srgbClr val="5958FF"/>
                </a:solidFill>
                <a:latin typeface="+mj-ea"/>
                <a:ea typeface="+mj-ea"/>
                <a:cs typeface="Noto Sans"/>
                <a:sym typeface="Noto Sans"/>
              </a:rPr>
              <a:t>で共有し、</a:t>
            </a:r>
          </a:p>
          <a:p>
            <a:pPr>
              <a:spcBef>
                <a:spcPts val="0"/>
              </a:spcBef>
              <a:spcAft>
                <a:spcPts val="0"/>
              </a:spcAft>
              <a:buClr>
                <a:schemeClr val="dk1"/>
              </a:buClr>
              <a:buSzPts val="1100"/>
            </a:pPr>
            <a:r>
              <a:rPr lang="ja-JP" altLang="en-US" sz="2000" b="1">
                <a:solidFill>
                  <a:srgbClr val="5958FF"/>
                </a:solidFill>
                <a:latin typeface="+mj-ea"/>
                <a:ea typeface="+mj-ea"/>
                <a:cs typeface="Noto Sans"/>
                <a:sym typeface="Noto Sans"/>
              </a:rPr>
              <a:t>ユニークな点や真似されたら困る点を見つけ合おう</a:t>
            </a:r>
          </a:p>
        </p:txBody>
      </p:sp>
      <p:pic>
        <p:nvPicPr>
          <p:cNvPr id="395" name="Google Shape;395;p32" title="1715.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161925" y="3648921"/>
            <a:ext cx="3142596" cy="3142596"/>
          </a:xfrm>
          <a:prstGeom prst="rect">
            <a:avLst/>
          </a:prstGeom>
          <a:noFill/>
          <a:ln>
            <a:noFill/>
          </a:ln>
        </p:spPr>
      </p:pic>
      <p:sp>
        <p:nvSpPr>
          <p:cNvPr id="3" name="吹き出し: 角を丸めた四角形 2">
            <a:extLst>
              <a:ext uri="{FF2B5EF4-FFF2-40B4-BE49-F238E27FC236}">
                <a16:creationId xmlns:a16="http://schemas.microsoft.com/office/drawing/2014/main" id="{0B58831C-28D5-80D5-4208-D10B36BEBF5D}"/>
              </a:ext>
            </a:extLst>
          </p:cNvPr>
          <p:cNvSpPr/>
          <p:nvPr/>
        </p:nvSpPr>
        <p:spPr>
          <a:xfrm>
            <a:off x="1002085" y="2600175"/>
            <a:ext cx="3457735" cy="608906"/>
          </a:xfrm>
          <a:prstGeom prst="wedgeRoundRectCallout">
            <a:avLst>
              <a:gd name="adj1" fmla="val 31211"/>
              <a:gd name="adj2" fmla="val -89534"/>
              <a:gd name="adj3" fmla="val 16667"/>
            </a:avLst>
          </a:prstGeom>
          <a:noFill/>
          <a:ln>
            <a:solidFill>
              <a:srgbClr val="6161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b="1">
                <a:solidFill>
                  <a:schemeClr val="tx1"/>
                </a:solidFill>
                <a:latin typeface="+mj-ea"/>
                <a:ea typeface="+mj-ea"/>
                <a:cs typeface="Noto Sans"/>
                <a:sym typeface="Noto Sans"/>
              </a:rPr>
              <a:t>新しい技術、かっこいいデザイン、キャッチーなネーミング　など</a:t>
            </a:r>
            <a:endParaRPr lang="ja-JP" altLang="en-US" sz="1600" b="1">
              <a:solidFill>
                <a:schemeClr val="tx1"/>
              </a:solidFill>
              <a:latin typeface="+mj-ea"/>
              <a:ea typeface="+mj-ea"/>
              <a:cs typeface="Noto Sans"/>
            </a:endParaRPr>
          </a:p>
        </p:txBody>
      </p:sp>
      <p:sp>
        <p:nvSpPr>
          <p:cNvPr id="2" name="テキスト ボックス 1">
            <a:extLst>
              <a:ext uri="{FF2B5EF4-FFF2-40B4-BE49-F238E27FC236}">
                <a16:creationId xmlns:a16="http://schemas.microsoft.com/office/drawing/2014/main" id="{05F2CAE1-FFF0-A981-6BC0-151444A67A30}"/>
              </a:ext>
            </a:extLst>
          </p:cNvPr>
          <p:cNvSpPr txBox="1"/>
          <p:nvPr/>
        </p:nvSpPr>
        <p:spPr>
          <a:xfrm rot="5400000">
            <a:off x="5948544" y="2236374"/>
            <a:ext cx="345017" cy="400110"/>
          </a:xfrm>
          <a:prstGeom prst="rect">
            <a:avLst/>
          </a:prstGeom>
          <a:noFill/>
        </p:spPr>
        <p:txBody>
          <a:bodyPr wrap="square" rtlCol="0">
            <a:spAutoFit/>
          </a:bodyPr>
          <a:lstStyle/>
          <a:p>
            <a:r>
              <a:rPr kumimoji="1" lang="ja-JP" altLang="en-US" sz="2000">
                <a:latin typeface="+mj-ea"/>
                <a:ea typeface="+mj-ea"/>
              </a:rPr>
              <a:t>＝</a:t>
            </a:r>
            <a:endParaRPr kumimoji="1" lang="ja-JP" altLang="en-US" sz="1600">
              <a:latin typeface="+mj-ea"/>
              <a:ea typeface="+mj-ea"/>
            </a:endParaRPr>
          </a:p>
        </p:txBody>
      </p:sp>
      <p:sp>
        <p:nvSpPr>
          <p:cNvPr id="4" name="テキスト ボックス 3">
            <a:extLst>
              <a:ext uri="{FF2B5EF4-FFF2-40B4-BE49-F238E27FC236}">
                <a16:creationId xmlns:a16="http://schemas.microsoft.com/office/drawing/2014/main" id="{AF751361-8434-2D89-F1B3-7E159D89B33D}"/>
              </a:ext>
            </a:extLst>
          </p:cNvPr>
          <p:cNvSpPr txBox="1"/>
          <p:nvPr/>
        </p:nvSpPr>
        <p:spPr>
          <a:xfrm rot="5400000">
            <a:off x="6649172" y="3607742"/>
            <a:ext cx="345017" cy="400110"/>
          </a:xfrm>
          <a:prstGeom prst="rect">
            <a:avLst/>
          </a:prstGeom>
          <a:noFill/>
        </p:spPr>
        <p:txBody>
          <a:bodyPr wrap="square" rtlCol="0">
            <a:spAutoFit/>
          </a:bodyPr>
          <a:lstStyle/>
          <a:p>
            <a:r>
              <a:rPr kumimoji="1" lang="ja-JP" altLang="en-US" sz="2000">
                <a:latin typeface="+mj-ea"/>
                <a:ea typeface="+mj-ea"/>
              </a:rPr>
              <a:t>＝</a:t>
            </a:r>
            <a:endParaRPr kumimoji="1" lang="ja-JP" altLang="en-US" sz="1600">
              <a:latin typeface="+mj-ea"/>
              <a:ea typeface="+mj-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4"/>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dirty="0">
                <a:solidFill>
                  <a:srgbClr val="262626"/>
                </a:solidFill>
                <a:latin typeface="+mj-ea"/>
                <a:ea typeface="+mj-ea"/>
                <a:cs typeface="Noto Sans"/>
                <a:sym typeface="Noto Sans"/>
              </a:rPr>
              <a:t>3. </a:t>
            </a:r>
            <a:r>
              <a:rPr lang="ja-JP" altLang="en-US" sz="1800" b="1" dirty="0">
                <a:solidFill>
                  <a:srgbClr val="262626"/>
                </a:solidFill>
                <a:latin typeface="+mj-ea"/>
                <a:ea typeface="+mj-ea"/>
                <a:cs typeface="Noto Sans"/>
                <a:sym typeface="Noto Sans"/>
              </a:rPr>
              <a:t>知的財産を活用する価値とは？</a:t>
            </a:r>
          </a:p>
        </p:txBody>
      </p:sp>
      <p:sp>
        <p:nvSpPr>
          <p:cNvPr id="414" name="Google Shape;414;p34"/>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415" name="Google Shape;415;p34"/>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28</a:t>
            </a:fld>
            <a:endParaRPr/>
          </a:p>
        </p:txBody>
      </p:sp>
      <p:sp>
        <p:nvSpPr>
          <p:cNvPr id="416" name="Google Shape;416;p34"/>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417" name="Google Shape;417;p34"/>
          <p:cNvSpPr txBox="1"/>
          <p:nvPr/>
        </p:nvSpPr>
        <p:spPr>
          <a:xfrm>
            <a:off x="277250" y="926764"/>
            <a:ext cx="7422600"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2000" b="1">
                <a:solidFill>
                  <a:srgbClr val="5958FF"/>
                </a:solidFill>
                <a:latin typeface="+mj-ea"/>
                <a:ea typeface="+mj-ea"/>
                <a:cs typeface="Noto Sans"/>
                <a:sym typeface="Noto Sans"/>
              </a:rPr>
              <a:t>生まれたアイデアは誰のもの？</a:t>
            </a:r>
          </a:p>
        </p:txBody>
      </p:sp>
      <p:sp>
        <p:nvSpPr>
          <p:cNvPr id="418" name="Google Shape;418;p34"/>
          <p:cNvSpPr txBox="1"/>
          <p:nvPr/>
        </p:nvSpPr>
        <p:spPr>
          <a:xfrm>
            <a:off x="448752" y="1889612"/>
            <a:ext cx="7422601" cy="2585283"/>
          </a:xfrm>
          <a:prstGeom prst="rect">
            <a:avLst/>
          </a:prstGeom>
          <a:noFill/>
          <a:ln>
            <a:noFill/>
          </a:ln>
        </p:spPr>
        <p:txBody>
          <a:bodyPr spcFirstLastPara="1" wrap="square" lIns="91425" tIns="45700" rIns="91425" bIns="45700" anchor="t" anchorCtr="0">
            <a:spAutoFit/>
          </a:bodyPr>
          <a:lstStyle/>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アイデア発想において、個人ではなく複数の人同士で、ブレインストーミングをしていた場合、最終的なアイデアの発明者は誰なのか？</a:t>
            </a:r>
          </a:p>
          <a:p>
            <a:pPr>
              <a:spcBef>
                <a:spcPts val="0"/>
              </a:spcBef>
              <a:spcAft>
                <a:spcPts val="0"/>
              </a:spcAft>
            </a:pPr>
            <a:endParaRPr lang="ja-JP" altLang="en-US" sz="1800" b="1">
              <a:latin typeface="+mj-ea"/>
              <a:ea typeface="+mj-ea"/>
              <a:cs typeface="Noto Sans"/>
              <a:sym typeface="Noto Sans"/>
            </a:endParaRP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グループで議論したり、プロジェクトでアイデアを発想したとき、発明者はどの人なのか、考えてみよう</a:t>
            </a:r>
          </a:p>
          <a:p>
            <a:pPr>
              <a:spcBef>
                <a:spcPts val="0"/>
              </a:spcBef>
              <a:spcAft>
                <a:spcPts val="0"/>
              </a:spcAft>
            </a:pPr>
            <a:endParaRPr lang="ja-JP" altLang="en-US" sz="1800" b="1">
              <a:solidFill>
                <a:srgbClr val="595959"/>
              </a:solidFill>
              <a:latin typeface="+mj-ea"/>
              <a:ea typeface="+mj-ea"/>
              <a:cs typeface="Noto Sans"/>
              <a:sym typeface="Noto Sans"/>
            </a:endParaRPr>
          </a:p>
          <a:p>
            <a:pPr marL="457197" indent="-330199">
              <a:spcBef>
                <a:spcPts val="0"/>
              </a:spcBef>
              <a:spcAft>
                <a:spcPts val="0"/>
              </a:spcAft>
              <a:buClr>
                <a:srgbClr val="595959"/>
              </a:buClr>
              <a:buSzPts val="1600"/>
              <a:buFont typeface="Noto Sans"/>
              <a:buChar char="●"/>
            </a:pPr>
            <a:r>
              <a:rPr lang="ja-JP" altLang="en-US" sz="1800" b="1">
                <a:solidFill>
                  <a:srgbClr val="FF486A"/>
                </a:solidFill>
                <a:latin typeface="+mj-ea"/>
                <a:ea typeface="+mj-ea"/>
                <a:cs typeface="Noto Sans"/>
                <a:sym typeface="Noto Sans"/>
              </a:rPr>
              <a:t>特許</a:t>
            </a:r>
            <a:r>
              <a:rPr lang="ja-JP" altLang="en-US" sz="1800" b="1">
                <a:latin typeface="+mj-ea"/>
                <a:ea typeface="+mj-ea"/>
                <a:cs typeface="Noto Sans"/>
                <a:sym typeface="Noto Sans"/>
              </a:rPr>
              <a:t>を取得できる「発明者」とはどのような人を指すのか、調べてみよう</a:t>
            </a:r>
          </a:p>
        </p:txBody>
      </p:sp>
      <p:sp>
        <p:nvSpPr>
          <p:cNvPr id="419" name="Google Shape;419;p34"/>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pic>
        <p:nvPicPr>
          <p:cNvPr id="420" name="Google Shape;420;p34" title="1695.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6872476" y="3936779"/>
            <a:ext cx="2403696" cy="2403696"/>
          </a:xfrm>
          <a:prstGeom prst="rect">
            <a:avLst/>
          </a:prstGeom>
          <a:noFill/>
          <a:ln>
            <a:noFill/>
          </a:ln>
        </p:spPr>
      </p:pic>
      <p:sp>
        <p:nvSpPr>
          <p:cNvPr id="421" name="Google Shape;421;p34"/>
          <p:cNvSpPr/>
          <p:nvPr/>
        </p:nvSpPr>
        <p:spPr>
          <a:xfrm>
            <a:off x="360852" y="1420577"/>
            <a:ext cx="1285500" cy="365100"/>
          </a:xfrm>
          <a:prstGeom prst="roundRect">
            <a:avLst>
              <a:gd name="adj" fmla="val 14864"/>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sz="1000" b="1">
                <a:solidFill>
                  <a:schemeClr val="lt1"/>
                </a:solidFill>
                <a:latin typeface="+mj-ea"/>
                <a:ea typeface="+mj-ea"/>
                <a:cs typeface="Noto Sans JP"/>
                <a:sym typeface="Noto Sans JP"/>
              </a:rPr>
              <a:t>ワンポイント</a:t>
            </a:r>
          </a:p>
          <a:p>
            <a:pPr algn="ctr">
              <a:spcBef>
                <a:spcPts val="0"/>
              </a:spcBef>
              <a:spcAft>
                <a:spcPts val="0"/>
              </a:spcAft>
            </a:pPr>
            <a:r>
              <a:rPr lang="ja-JP" altLang="en-US" sz="1000" b="1">
                <a:solidFill>
                  <a:schemeClr val="lt1"/>
                </a:solidFill>
                <a:latin typeface="+mj-ea"/>
                <a:ea typeface="+mj-ea"/>
                <a:cs typeface="Noto Sans JP"/>
                <a:sym typeface="Noto Sans JP"/>
              </a:rPr>
              <a:t>アドバイス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rgbClr val="000000"/>
              </a:buClr>
              <a:buSzPts val="1400"/>
            </a:pPr>
            <a:r>
              <a:rPr lang="en-US" altLang="ja-JP" sz="1800" b="1">
                <a:latin typeface="+mj-lt"/>
                <a:ea typeface="Noto Sans"/>
                <a:cs typeface="Noto Sans"/>
                <a:sym typeface="Noto Sans"/>
              </a:rPr>
              <a:t>OUTLINE</a:t>
            </a:r>
            <a:endParaRPr sz="1800" b="1">
              <a:latin typeface="+mj-lt"/>
              <a:ea typeface="Noto Sans"/>
              <a:cs typeface="Noto Sans"/>
              <a:sym typeface="Noto Sans"/>
            </a:endParaRPr>
          </a:p>
        </p:txBody>
      </p:sp>
      <p:sp>
        <p:nvSpPr>
          <p:cNvPr id="116" name="Google Shape;116;p17"/>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latin typeface="+mj-lt"/>
              <a:ea typeface="Arial"/>
              <a:cs typeface="Arial"/>
              <a:sym typeface="Arial"/>
            </a:endParaRPr>
          </a:p>
        </p:txBody>
      </p:sp>
      <p:sp>
        <p:nvSpPr>
          <p:cNvPr id="117" name="Google Shape;117;p17"/>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latin typeface="+mj-lt"/>
              <a:ea typeface="Arial"/>
              <a:cs typeface="Arial"/>
              <a:sym typeface="Arial"/>
            </a:endParaRPr>
          </a:p>
        </p:txBody>
      </p:sp>
      <p:sp>
        <p:nvSpPr>
          <p:cNvPr id="118" name="Google Shape;118;p17"/>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2</a:t>
            </a:fld>
            <a:endParaRPr dirty="0"/>
          </a:p>
        </p:txBody>
      </p:sp>
      <p:sp>
        <p:nvSpPr>
          <p:cNvPr id="119" name="Google Shape;119;p17"/>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latin typeface="+mj-lt"/>
              <a:ea typeface="Arial"/>
              <a:cs typeface="Arial"/>
              <a:sym typeface="Arial"/>
            </a:endParaRPr>
          </a:p>
        </p:txBody>
      </p:sp>
      <p:sp>
        <p:nvSpPr>
          <p:cNvPr id="120" name="Google Shape;120;p17"/>
          <p:cNvSpPr/>
          <p:nvPr/>
        </p:nvSpPr>
        <p:spPr>
          <a:xfrm>
            <a:off x="354754" y="2027584"/>
            <a:ext cx="304800" cy="304800"/>
          </a:xfrm>
          <a:prstGeom prst="ellipse">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pPr>
            <a:endParaRPr sz="1800">
              <a:latin typeface="+mj-ea"/>
              <a:ea typeface="+mj-ea"/>
              <a:cs typeface="Arial"/>
              <a:sym typeface="Arial"/>
            </a:endParaRPr>
          </a:p>
        </p:txBody>
      </p:sp>
      <p:sp>
        <p:nvSpPr>
          <p:cNvPr id="121" name="Google Shape;121;p17"/>
          <p:cNvSpPr/>
          <p:nvPr/>
        </p:nvSpPr>
        <p:spPr>
          <a:xfrm>
            <a:off x="354754" y="2754797"/>
            <a:ext cx="304800" cy="304800"/>
          </a:xfrm>
          <a:prstGeom prst="ellipse">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pPr>
            <a:endParaRPr sz="1800">
              <a:latin typeface="+mj-ea"/>
              <a:ea typeface="+mj-ea"/>
              <a:cs typeface="Arial"/>
              <a:sym typeface="Arial"/>
            </a:endParaRPr>
          </a:p>
        </p:txBody>
      </p:sp>
      <p:sp>
        <p:nvSpPr>
          <p:cNvPr id="122" name="Google Shape;122;p17"/>
          <p:cNvSpPr/>
          <p:nvPr/>
        </p:nvSpPr>
        <p:spPr>
          <a:xfrm>
            <a:off x="354754" y="3482010"/>
            <a:ext cx="304800" cy="304800"/>
          </a:xfrm>
          <a:prstGeom prst="ellipse">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pPr>
            <a:endParaRPr sz="1800">
              <a:latin typeface="+mj-ea"/>
              <a:ea typeface="+mj-ea"/>
              <a:cs typeface="Arial"/>
              <a:sym typeface="Arial"/>
            </a:endParaRPr>
          </a:p>
        </p:txBody>
      </p:sp>
      <p:sp>
        <p:nvSpPr>
          <p:cNvPr id="123" name="Google Shape;123;p17"/>
          <p:cNvSpPr/>
          <p:nvPr/>
        </p:nvSpPr>
        <p:spPr>
          <a:xfrm>
            <a:off x="354754" y="4209223"/>
            <a:ext cx="304800" cy="304800"/>
          </a:xfrm>
          <a:prstGeom prst="ellipse">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pPr>
            <a:endParaRPr sz="1800">
              <a:latin typeface="+mj-ea"/>
              <a:ea typeface="+mj-ea"/>
              <a:cs typeface="Arial"/>
              <a:sym typeface="Arial"/>
            </a:endParaRPr>
          </a:p>
        </p:txBody>
      </p:sp>
      <p:sp>
        <p:nvSpPr>
          <p:cNvPr id="124" name="Google Shape;124;p17"/>
          <p:cNvSpPr txBox="1"/>
          <p:nvPr/>
        </p:nvSpPr>
        <p:spPr>
          <a:xfrm>
            <a:off x="781495" y="1949151"/>
            <a:ext cx="87489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1. </a:t>
            </a:r>
            <a:r>
              <a:rPr lang="ja-JP" altLang="en-US" sz="2400" b="1">
                <a:latin typeface="+mj-ea"/>
                <a:ea typeface="+mj-ea"/>
                <a:cs typeface="Noto Sans"/>
                <a:sym typeface="Noto Sans"/>
              </a:rPr>
              <a:t>「完璧なアイデア」より「最初の一歩」</a:t>
            </a:r>
            <a:endParaRPr sz="2400" b="1">
              <a:latin typeface="+mj-ea"/>
              <a:ea typeface="+mj-ea"/>
              <a:cs typeface="Noto Sans"/>
              <a:sym typeface="Noto Sans"/>
            </a:endParaRPr>
          </a:p>
        </p:txBody>
      </p:sp>
      <p:sp>
        <p:nvSpPr>
          <p:cNvPr id="125" name="Google Shape;125;p17"/>
          <p:cNvSpPr txBox="1"/>
          <p:nvPr/>
        </p:nvSpPr>
        <p:spPr>
          <a:xfrm>
            <a:off x="781497" y="4130801"/>
            <a:ext cx="66066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4. </a:t>
            </a:r>
            <a:r>
              <a:rPr lang="ja-JP" altLang="en-US" sz="2400" b="1">
                <a:latin typeface="+mj-ea"/>
                <a:ea typeface="+mj-ea"/>
                <a:cs typeface="Noto Sans"/>
                <a:sym typeface="Noto Sans"/>
              </a:rPr>
              <a:t>ワーク</a:t>
            </a:r>
            <a:r>
              <a:rPr lang="en-US" altLang="ja-JP" sz="2400" b="1">
                <a:latin typeface="+mj-ea"/>
                <a:ea typeface="+mj-ea"/>
                <a:cs typeface="Noto Sans"/>
                <a:sym typeface="Noto Sans"/>
              </a:rPr>
              <a:t>:</a:t>
            </a:r>
            <a:r>
              <a:rPr lang="ja-JP" altLang="en-US" sz="2400" b="1">
                <a:latin typeface="+mj-ea"/>
                <a:ea typeface="+mj-ea"/>
                <a:cs typeface="Noto Sans"/>
                <a:sym typeface="Noto Sans"/>
              </a:rPr>
              <a:t>アイデア深化</a:t>
            </a:r>
            <a:endParaRPr sz="2400" b="1">
              <a:latin typeface="+mj-ea"/>
              <a:ea typeface="+mj-ea"/>
              <a:cs typeface="Noto Sans"/>
              <a:sym typeface="Noto Sans"/>
            </a:endParaRPr>
          </a:p>
        </p:txBody>
      </p:sp>
      <p:sp>
        <p:nvSpPr>
          <p:cNvPr id="126" name="Google Shape;126;p17"/>
          <p:cNvSpPr txBox="1"/>
          <p:nvPr/>
        </p:nvSpPr>
        <p:spPr>
          <a:xfrm>
            <a:off x="781507" y="3403575"/>
            <a:ext cx="72186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3. </a:t>
            </a:r>
            <a:r>
              <a:rPr lang="ja-JP" altLang="en-US" sz="2400" b="1">
                <a:latin typeface="+mj-ea"/>
                <a:ea typeface="+mj-ea"/>
                <a:cs typeface="Noto Sans"/>
                <a:sym typeface="Noto Sans"/>
              </a:rPr>
              <a:t>知的財産を活用する価値とは？</a:t>
            </a:r>
            <a:endParaRPr sz="2400" b="1">
              <a:latin typeface="+mj-ea"/>
              <a:ea typeface="+mj-ea"/>
              <a:cs typeface="Noto Sans"/>
              <a:sym typeface="Noto Sans"/>
            </a:endParaRPr>
          </a:p>
        </p:txBody>
      </p:sp>
      <p:sp>
        <p:nvSpPr>
          <p:cNvPr id="127" name="Google Shape;127;p17"/>
          <p:cNvSpPr txBox="1"/>
          <p:nvPr/>
        </p:nvSpPr>
        <p:spPr>
          <a:xfrm>
            <a:off x="781499" y="2676376"/>
            <a:ext cx="69852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2. </a:t>
            </a:r>
            <a:r>
              <a:rPr lang="ja-JP" altLang="en-US" sz="2400" b="1">
                <a:latin typeface="+mj-ea"/>
                <a:ea typeface="+mj-ea"/>
                <a:cs typeface="Noto Sans"/>
                <a:sym typeface="Noto Sans"/>
              </a:rPr>
              <a:t>ワーク</a:t>
            </a:r>
            <a:r>
              <a:rPr lang="en-US" altLang="ja-JP" sz="2400" b="1">
                <a:latin typeface="+mj-ea"/>
                <a:ea typeface="+mj-ea"/>
                <a:cs typeface="Noto Sans"/>
                <a:sym typeface="Noto Sans"/>
              </a:rPr>
              <a:t>:</a:t>
            </a:r>
            <a:r>
              <a:rPr lang="ja-JP" altLang="en-US" sz="2400" b="1">
                <a:latin typeface="+mj-ea"/>
                <a:ea typeface="+mj-ea"/>
                <a:cs typeface="Noto Sans"/>
                <a:sym typeface="Noto Sans"/>
              </a:rPr>
              <a:t>アイデア創出</a:t>
            </a:r>
            <a:endParaRPr sz="2400" b="1">
              <a:latin typeface="+mj-ea"/>
              <a:ea typeface="+mj-ea"/>
              <a:cs typeface="Noto Sans"/>
              <a:sym typeface="Noto Sans"/>
            </a:endParaRPr>
          </a:p>
        </p:txBody>
      </p:sp>
      <p:sp>
        <p:nvSpPr>
          <p:cNvPr id="128" name="Google Shape;128;p17"/>
          <p:cNvSpPr/>
          <p:nvPr/>
        </p:nvSpPr>
        <p:spPr>
          <a:xfrm>
            <a:off x="354754" y="4936448"/>
            <a:ext cx="304800" cy="304800"/>
          </a:xfrm>
          <a:prstGeom prst="ellipse">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pPr>
            <a:endParaRPr sz="1800">
              <a:latin typeface="+mj-ea"/>
              <a:ea typeface="+mj-ea"/>
              <a:cs typeface="Arial"/>
              <a:sym typeface="Arial"/>
            </a:endParaRPr>
          </a:p>
        </p:txBody>
      </p:sp>
      <p:sp>
        <p:nvSpPr>
          <p:cNvPr id="129" name="Google Shape;129;p17"/>
          <p:cNvSpPr txBox="1"/>
          <p:nvPr/>
        </p:nvSpPr>
        <p:spPr>
          <a:xfrm>
            <a:off x="768247" y="4858026"/>
            <a:ext cx="66066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5. </a:t>
            </a:r>
            <a:r>
              <a:rPr lang="ja-JP" altLang="en-US" sz="2400" b="1">
                <a:latin typeface="+mj-ea"/>
                <a:ea typeface="+mj-ea"/>
                <a:cs typeface="Noto Sans"/>
                <a:sym typeface="Noto Sans"/>
              </a:rPr>
              <a:t>「誰のアイデアにも価値がある」</a:t>
            </a:r>
            <a:endParaRPr sz="2400" b="1">
              <a:latin typeface="+mj-ea"/>
              <a:ea typeface="+mj-ea"/>
              <a:cs typeface="Noto Sans"/>
              <a:sym typeface="Noto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a:extLst>
            <a:ext uri="{FF2B5EF4-FFF2-40B4-BE49-F238E27FC236}">
              <a16:creationId xmlns:a16="http://schemas.microsoft.com/office/drawing/2014/main" id="{9F80D9C6-F844-63C6-8D75-F06FDD160882}"/>
            </a:ext>
          </a:extLst>
        </p:cNvPr>
        <p:cNvGrpSpPr/>
        <p:nvPr/>
      </p:nvGrpSpPr>
      <p:grpSpPr>
        <a:xfrm>
          <a:off x="0" y="0"/>
          <a:ext cx="0" cy="0"/>
          <a:chOff x="0" y="0"/>
          <a:chExt cx="0" cy="0"/>
        </a:xfrm>
      </p:grpSpPr>
      <p:sp>
        <p:nvSpPr>
          <p:cNvPr id="405" name="Google Shape;405;p33">
            <a:extLst>
              <a:ext uri="{FF2B5EF4-FFF2-40B4-BE49-F238E27FC236}">
                <a16:creationId xmlns:a16="http://schemas.microsoft.com/office/drawing/2014/main" id="{37ACB305-581F-0970-C856-78CB79342933}"/>
              </a:ext>
            </a:extLst>
          </p:cNvPr>
          <p:cNvSpPr txBox="1"/>
          <p:nvPr/>
        </p:nvSpPr>
        <p:spPr>
          <a:xfrm>
            <a:off x="386979" y="1974853"/>
            <a:ext cx="7422600" cy="2585283"/>
          </a:xfrm>
          <a:prstGeom prst="rect">
            <a:avLst/>
          </a:prstGeom>
          <a:noFill/>
          <a:ln>
            <a:noFill/>
          </a:ln>
        </p:spPr>
        <p:txBody>
          <a:bodyPr spcFirstLastPara="1" wrap="square" lIns="91425" tIns="45700" rIns="91425" bIns="45700" anchor="t" anchorCtr="0">
            <a:spAutoFit/>
          </a:bodyPr>
          <a:lstStyle/>
          <a:p>
            <a:pPr>
              <a:spcBef>
                <a:spcPts val="0"/>
              </a:spcBef>
              <a:spcAft>
                <a:spcPts val="0"/>
              </a:spcAft>
            </a:pPr>
            <a:endParaRPr lang="ja-JP" altLang="en-US" sz="1800" b="1" dirty="0">
              <a:solidFill>
                <a:srgbClr val="595959"/>
              </a:solidFill>
              <a:latin typeface="+mj-ea"/>
              <a:ea typeface="+mj-ea"/>
              <a:cs typeface="Noto Sans"/>
              <a:sym typeface="Noto Sans"/>
            </a:endParaRPr>
          </a:p>
          <a:p>
            <a:pPr marL="457197" indent="-330199">
              <a:spcBef>
                <a:spcPts val="0"/>
              </a:spcBef>
              <a:spcAft>
                <a:spcPts val="0"/>
              </a:spcAft>
              <a:buClr>
                <a:srgbClr val="595959"/>
              </a:buClr>
              <a:buSzPts val="1600"/>
              <a:buFont typeface="Noto Sans"/>
              <a:buChar char="●"/>
            </a:pPr>
            <a:r>
              <a:rPr lang="ja-JP" altLang="en-US" sz="1800" b="1" dirty="0">
                <a:latin typeface="+mj-ea"/>
                <a:ea typeface="+mj-ea"/>
                <a:cs typeface="Noto Sans"/>
                <a:sym typeface="Noto Sans"/>
              </a:rPr>
              <a:t>客観性を担保しながら、</a:t>
            </a:r>
            <a:r>
              <a:rPr lang="ja-JP" altLang="en-US" sz="1800" b="1" dirty="0">
                <a:solidFill>
                  <a:srgbClr val="FF486A"/>
                </a:solidFill>
                <a:latin typeface="+mj-ea"/>
                <a:ea typeface="+mj-ea"/>
                <a:cs typeface="Noto Sans"/>
                <a:sym typeface="Noto Sans"/>
              </a:rPr>
              <a:t>新規性（新しいアイデア）</a:t>
            </a:r>
            <a:r>
              <a:rPr lang="ja-JP" altLang="en-US" sz="1800" b="1" dirty="0">
                <a:latin typeface="+mj-ea"/>
                <a:ea typeface="+mj-ea"/>
                <a:cs typeface="Noto Sans"/>
                <a:sym typeface="Noto Sans"/>
              </a:rPr>
              <a:t>があるか（新しいアイデアであるか）を評価し、自分の考えたアイデアがビジネスになり得るか、考えてみよう</a:t>
            </a:r>
          </a:p>
          <a:p>
            <a:pPr marL="457197" indent="-330199">
              <a:spcBef>
                <a:spcPts val="0"/>
              </a:spcBef>
              <a:spcAft>
                <a:spcPts val="0"/>
              </a:spcAft>
              <a:buClr>
                <a:srgbClr val="595959"/>
              </a:buClr>
              <a:buSzPts val="1600"/>
              <a:buFont typeface="Noto Sans"/>
              <a:buChar char="●"/>
            </a:pPr>
            <a:endParaRPr lang="ja-JP" altLang="en-US" sz="1800" b="1" dirty="0">
              <a:latin typeface="+mj-ea"/>
              <a:ea typeface="+mj-ea"/>
              <a:cs typeface="Noto Sans"/>
              <a:sym typeface="Noto Sans"/>
            </a:endParaRPr>
          </a:p>
          <a:p>
            <a:pPr marL="457197" indent="-330199">
              <a:buClr>
                <a:srgbClr val="595959"/>
              </a:buClr>
              <a:buSzPts val="1600"/>
              <a:buFont typeface="Noto Sans"/>
              <a:buChar char="●"/>
            </a:pPr>
            <a:r>
              <a:rPr lang="ja-JP" altLang="en-US" sz="1800" b="1" dirty="0">
                <a:latin typeface="+mj-ea"/>
                <a:ea typeface="+mj-ea"/>
                <a:cs typeface="Noto Sans"/>
                <a:sym typeface="Noto Sans"/>
              </a:rPr>
              <a:t>過去の知的財産情報、既に公開されている文献を調べることで、</a:t>
            </a:r>
            <a:br>
              <a:rPr lang="ja-JP" altLang="en-US" sz="1800" b="1" dirty="0">
                <a:latin typeface="+mj-ea"/>
                <a:ea typeface="+mj-ea"/>
                <a:cs typeface="Noto Sans"/>
                <a:sym typeface="Noto Sans"/>
              </a:rPr>
            </a:br>
            <a:r>
              <a:rPr lang="ja-JP" altLang="en-US" sz="1800" b="1" dirty="0">
                <a:latin typeface="+mj-ea"/>
                <a:ea typeface="+mj-ea"/>
                <a:cs typeface="Noto Sans"/>
                <a:sym typeface="Noto Sans"/>
              </a:rPr>
              <a:t>自分の考えたアイデアが客観的に新しいかどうかを判断できる</a:t>
            </a:r>
          </a:p>
          <a:p>
            <a:pPr marL="127000">
              <a:buClr>
                <a:srgbClr val="595959"/>
              </a:buClr>
              <a:buSzPts val="1600"/>
            </a:pPr>
            <a:endParaRPr lang="ja-JP" altLang="en-US" sz="1800" b="1" dirty="0">
              <a:solidFill>
                <a:srgbClr val="595959"/>
              </a:solidFill>
              <a:latin typeface="+mj-ea"/>
              <a:ea typeface="+mj-ea"/>
              <a:cs typeface="Noto Sans"/>
              <a:sym typeface="Noto Sans"/>
            </a:endParaRPr>
          </a:p>
          <a:p>
            <a:pPr marL="457197" indent="-330199">
              <a:buClr>
                <a:srgbClr val="595959"/>
              </a:buClr>
              <a:buSzPts val="1600"/>
              <a:buFont typeface="Noto Sans"/>
              <a:buChar char="●"/>
            </a:pPr>
            <a:r>
              <a:rPr lang="ja-JP" altLang="en-US" sz="1800" b="1" dirty="0">
                <a:latin typeface="+mj-ea"/>
                <a:ea typeface="+mj-ea"/>
                <a:cs typeface="Noto Sans"/>
                <a:sym typeface="Noto Sans"/>
              </a:rPr>
              <a:t>⇒調査ツールの代表例：</a:t>
            </a:r>
            <a:r>
              <a:rPr lang="en-US" altLang="ja-JP" sz="1800" b="1" dirty="0">
                <a:solidFill>
                  <a:srgbClr val="FF486A"/>
                </a:solidFill>
                <a:latin typeface="+mj-ea"/>
                <a:ea typeface="+mj-ea"/>
                <a:cs typeface="Noto Sans"/>
                <a:sym typeface="Noto Sans"/>
              </a:rPr>
              <a:t>J-</a:t>
            </a:r>
            <a:r>
              <a:rPr lang="en-US" altLang="ja-JP" sz="1800" b="1" dirty="0" err="1">
                <a:solidFill>
                  <a:srgbClr val="FF486A"/>
                </a:solidFill>
                <a:latin typeface="+mj-ea"/>
                <a:ea typeface="+mj-ea"/>
                <a:cs typeface="Noto Sans"/>
                <a:sym typeface="Noto Sans"/>
              </a:rPr>
              <a:t>PlatPat</a:t>
            </a:r>
            <a:r>
              <a:rPr lang="ja-JP" altLang="en-US" sz="1800" b="1" dirty="0">
                <a:solidFill>
                  <a:srgbClr val="595959"/>
                </a:solidFill>
                <a:latin typeface="+mj-ea"/>
                <a:ea typeface="+mj-ea"/>
                <a:cs typeface="Noto Sans"/>
                <a:sym typeface="Noto Sans"/>
              </a:rPr>
              <a:t> </a:t>
            </a:r>
          </a:p>
        </p:txBody>
      </p:sp>
      <p:sp>
        <p:nvSpPr>
          <p:cNvPr id="400" name="Google Shape;400;p33">
            <a:extLst>
              <a:ext uri="{FF2B5EF4-FFF2-40B4-BE49-F238E27FC236}">
                <a16:creationId xmlns:a16="http://schemas.microsoft.com/office/drawing/2014/main" id="{9BFC9CC2-5C12-53F7-AFAA-784C3729C36D}"/>
              </a:ext>
            </a:extLst>
          </p:cNvPr>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3. </a:t>
            </a:r>
            <a:r>
              <a:rPr lang="ja-JP" altLang="en-US" sz="1800" b="1">
                <a:solidFill>
                  <a:srgbClr val="262626"/>
                </a:solidFill>
                <a:latin typeface="+mj-ea"/>
                <a:ea typeface="+mj-ea"/>
                <a:cs typeface="Noto Sans"/>
                <a:sym typeface="Noto Sans"/>
              </a:rPr>
              <a:t>知的財産を活用する価値とは？</a:t>
            </a:r>
          </a:p>
        </p:txBody>
      </p:sp>
      <p:sp>
        <p:nvSpPr>
          <p:cNvPr id="401" name="Google Shape;401;p33">
            <a:extLst>
              <a:ext uri="{FF2B5EF4-FFF2-40B4-BE49-F238E27FC236}">
                <a16:creationId xmlns:a16="http://schemas.microsoft.com/office/drawing/2014/main" id="{93D12D79-C275-39A0-C327-4C28A123E8B6}"/>
              </a:ext>
            </a:extLst>
          </p:cNvPr>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402" name="Google Shape;402;p33">
            <a:extLst>
              <a:ext uri="{FF2B5EF4-FFF2-40B4-BE49-F238E27FC236}">
                <a16:creationId xmlns:a16="http://schemas.microsoft.com/office/drawing/2014/main" id="{781C07DF-EEC7-067F-3D50-80C3DE05DBB2}"/>
              </a:ext>
            </a:extLst>
          </p:cNvPr>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29</a:t>
            </a:fld>
            <a:endParaRPr lang="ja-JP" altLang="en-US"/>
          </a:p>
        </p:txBody>
      </p:sp>
      <p:sp>
        <p:nvSpPr>
          <p:cNvPr id="403" name="Google Shape;403;p33">
            <a:extLst>
              <a:ext uri="{FF2B5EF4-FFF2-40B4-BE49-F238E27FC236}">
                <a16:creationId xmlns:a16="http://schemas.microsoft.com/office/drawing/2014/main" id="{C1C1280E-5F3F-5E13-D828-E95ADF70C27C}"/>
              </a:ext>
            </a:extLst>
          </p:cNvPr>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404" name="Google Shape;404;p33">
            <a:extLst>
              <a:ext uri="{FF2B5EF4-FFF2-40B4-BE49-F238E27FC236}">
                <a16:creationId xmlns:a16="http://schemas.microsoft.com/office/drawing/2014/main" id="{D12F2FF1-4B08-7AB9-15BA-43A59AC5BBD2}"/>
              </a:ext>
            </a:extLst>
          </p:cNvPr>
          <p:cNvSpPr txBox="1"/>
          <p:nvPr/>
        </p:nvSpPr>
        <p:spPr>
          <a:xfrm>
            <a:off x="404802" y="1068294"/>
            <a:ext cx="7422600"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2000" b="1">
                <a:solidFill>
                  <a:srgbClr val="5958FF"/>
                </a:solidFill>
                <a:latin typeface="+mj-ea"/>
                <a:ea typeface="+mj-ea"/>
                <a:cs typeface="Noto Sans"/>
                <a:sym typeface="Noto Sans"/>
              </a:rPr>
              <a:t>自分の考えたアイデアは客観的に見ても新しいか？</a:t>
            </a:r>
          </a:p>
        </p:txBody>
      </p:sp>
      <p:sp>
        <p:nvSpPr>
          <p:cNvPr id="406" name="Google Shape;406;p33">
            <a:extLst>
              <a:ext uri="{FF2B5EF4-FFF2-40B4-BE49-F238E27FC236}">
                <a16:creationId xmlns:a16="http://schemas.microsoft.com/office/drawing/2014/main" id="{9FF42931-B441-40AB-1361-FFF431F93C72}"/>
              </a:ext>
            </a:extLst>
          </p:cNvPr>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pic>
        <p:nvPicPr>
          <p:cNvPr id="407" name="Google Shape;407;p33" title="1695.png">
            <a:extLst>
              <a:ext uri="{FF2B5EF4-FFF2-40B4-BE49-F238E27FC236}">
                <a16:creationId xmlns:a16="http://schemas.microsoft.com/office/drawing/2014/main" id="{9B29DE41-86B3-B5B5-EB94-20C37E42DDB4}"/>
              </a:ext>
            </a:extLst>
          </p:cNvPr>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7090276" y="3969848"/>
            <a:ext cx="2403696" cy="2403696"/>
          </a:xfrm>
          <a:prstGeom prst="rect">
            <a:avLst/>
          </a:prstGeom>
          <a:noFill/>
          <a:ln>
            <a:noFill/>
          </a:ln>
        </p:spPr>
      </p:pic>
      <p:sp>
        <p:nvSpPr>
          <p:cNvPr id="408" name="Google Shape;408;p33">
            <a:extLst>
              <a:ext uri="{FF2B5EF4-FFF2-40B4-BE49-F238E27FC236}">
                <a16:creationId xmlns:a16="http://schemas.microsoft.com/office/drawing/2014/main" id="{754FBD8D-73A0-F005-7A0D-C32F1663C41A}"/>
              </a:ext>
            </a:extLst>
          </p:cNvPr>
          <p:cNvSpPr/>
          <p:nvPr/>
        </p:nvSpPr>
        <p:spPr>
          <a:xfrm>
            <a:off x="485758" y="1685191"/>
            <a:ext cx="1285500" cy="365100"/>
          </a:xfrm>
          <a:prstGeom prst="roundRect">
            <a:avLst>
              <a:gd name="adj" fmla="val 14864"/>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sz="1000" b="1">
                <a:solidFill>
                  <a:schemeClr val="lt1"/>
                </a:solidFill>
                <a:latin typeface="+mj-ea"/>
                <a:ea typeface="+mj-ea"/>
                <a:cs typeface="Noto Sans JP"/>
                <a:sym typeface="Noto Sans JP"/>
              </a:rPr>
              <a:t>ワンポイント</a:t>
            </a:r>
          </a:p>
          <a:p>
            <a:pPr algn="ctr">
              <a:spcBef>
                <a:spcPts val="0"/>
              </a:spcBef>
              <a:spcAft>
                <a:spcPts val="0"/>
              </a:spcAft>
            </a:pPr>
            <a:r>
              <a:rPr lang="ja-JP" altLang="en-US" sz="1000" b="1">
                <a:solidFill>
                  <a:schemeClr val="lt1"/>
                </a:solidFill>
                <a:latin typeface="+mj-ea"/>
                <a:ea typeface="+mj-ea"/>
                <a:cs typeface="Noto Sans JP"/>
                <a:sym typeface="Noto Sans JP"/>
              </a:rPr>
              <a:t>アドバイス</a:t>
            </a:r>
          </a:p>
        </p:txBody>
      </p:sp>
      <p:sp>
        <p:nvSpPr>
          <p:cNvPr id="3" name="正方形/長方形 2">
            <a:extLst>
              <a:ext uri="{FF2B5EF4-FFF2-40B4-BE49-F238E27FC236}">
                <a16:creationId xmlns:a16="http://schemas.microsoft.com/office/drawing/2014/main" id="{F41ABAF4-4BAC-B8EB-69E6-626FE6B3405D}"/>
              </a:ext>
            </a:extLst>
          </p:cNvPr>
          <p:cNvSpPr/>
          <p:nvPr/>
        </p:nvSpPr>
        <p:spPr>
          <a:xfrm>
            <a:off x="-1319077" y="4594114"/>
            <a:ext cx="6180667" cy="1392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buClr>
                <a:schemeClr val="dk1"/>
              </a:buClr>
              <a:buSzPts val="1100"/>
            </a:pPr>
            <a:endParaRPr lang="ja-JP" altLang="en-US" b="1">
              <a:solidFill>
                <a:srgbClr val="595959"/>
              </a:solidFill>
              <a:latin typeface="Noto Sans"/>
              <a:cs typeface="Noto Sans"/>
              <a:sym typeface="Noto Sans"/>
            </a:endParaRPr>
          </a:p>
        </p:txBody>
      </p:sp>
      <p:sp>
        <p:nvSpPr>
          <p:cNvPr id="2" name="Google Shape;452;p36">
            <a:extLst>
              <a:ext uri="{FF2B5EF4-FFF2-40B4-BE49-F238E27FC236}">
                <a16:creationId xmlns:a16="http://schemas.microsoft.com/office/drawing/2014/main" id="{3201DCF3-BF6C-A861-4646-F09AD5AFABEF}"/>
              </a:ext>
            </a:extLst>
          </p:cNvPr>
          <p:cNvSpPr txBox="1"/>
          <p:nvPr/>
        </p:nvSpPr>
        <p:spPr>
          <a:xfrm>
            <a:off x="386976" y="6109669"/>
            <a:ext cx="8595300" cy="461635"/>
          </a:xfrm>
          <a:prstGeom prst="rect">
            <a:avLst/>
          </a:prstGeom>
          <a:noFill/>
          <a:ln>
            <a:noFill/>
          </a:ln>
        </p:spPr>
        <p:txBody>
          <a:bodyPr spcFirstLastPara="1" wrap="square" lIns="91425" tIns="91425" rIns="91425" bIns="91425" anchor="t" anchorCtr="0">
            <a:spAutoFit/>
          </a:bodyPr>
          <a:lstStyle/>
          <a:p>
            <a:r>
              <a:rPr lang="ja-JP" altLang="en-US" sz="900" dirty="0">
                <a:solidFill>
                  <a:srgbClr val="444746"/>
                </a:solidFill>
                <a:latin typeface="Roboto"/>
                <a:cs typeface="Roboto"/>
              </a:rPr>
              <a:t>出典：</a:t>
            </a:r>
            <a:r>
              <a:rPr lang="en-US" altLang="ja-JP" sz="900" dirty="0">
                <a:solidFill>
                  <a:srgbClr val="444746"/>
                </a:solidFill>
                <a:latin typeface="Roboto"/>
                <a:cs typeface="Roboto"/>
              </a:rPr>
              <a:t>INPIT.</a:t>
            </a:r>
            <a:r>
              <a:rPr lang="ja-JP" altLang="en-US" sz="900" dirty="0">
                <a:solidFill>
                  <a:srgbClr val="444746"/>
                </a:solidFill>
                <a:latin typeface="Roboto"/>
                <a:cs typeface="Roboto"/>
              </a:rPr>
              <a:t>「パンフレット・マニュアル・講習会テキスト等の提供」</a:t>
            </a:r>
            <a:r>
              <a:rPr lang="en-US" altLang="ja-JP" sz="900" dirty="0">
                <a:solidFill>
                  <a:srgbClr val="444746"/>
                </a:solidFill>
                <a:latin typeface="Roboto"/>
                <a:cs typeface="Roboto"/>
              </a:rPr>
              <a:t>.</a:t>
            </a:r>
            <a:r>
              <a:rPr lang="ja-JP" altLang="en-US" sz="900" dirty="0">
                <a:solidFill>
                  <a:srgbClr val="444746"/>
                </a:solidFill>
                <a:latin typeface="Roboto"/>
                <a:cs typeface="Roboto"/>
              </a:rPr>
              <a:t>（</a:t>
            </a:r>
            <a:r>
              <a:rPr lang="ja-JP" altLang="en-US" sz="900" dirty="0">
                <a:solidFill>
                  <a:srgbClr val="444746"/>
                </a:solidFill>
                <a:latin typeface="Roboto"/>
                <a:cs typeface="Roboto"/>
                <a:hlinkClick r:id="rId4">
                  <a:extLst>
                    <a:ext uri="{A12FA001-AC4F-418D-AE19-62706E023703}">
                      <ahyp:hlinkClr xmlns:ahyp="http://schemas.microsoft.com/office/drawing/2018/hyperlinkcolor" val="tx"/>
                    </a:ext>
                  </a:extLst>
                </a:hlinkClick>
              </a:rPr>
              <a:t>https://www.inpit.go.jp/content/100884842.pdf</a:t>
            </a:r>
            <a:r>
              <a:rPr lang="ja-JP" altLang="en-US" sz="900" dirty="0">
                <a:solidFill>
                  <a:srgbClr val="444746"/>
                </a:solidFill>
                <a:latin typeface="Roboto"/>
                <a:cs typeface="Roboto"/>
              </a:rPr>
              <a:t>）</a:t>
            </a:r>
            <a:endParaRPr lang="en-US" altLang="ja-JP" sz="900" dirty="0">
              <a:solidFill>
                <a:srgbClr val="444746"/>
              </a:solidFill>
              <a:latin typeface="Roboto"/>
              <a:cs typeface="Roboto"/>
            </a:endParaRPr>
          </a:p>
          <a:p>
            <a:r>
              <a:rPr lang="ja-JP" altLang="en-US" sz="900" dirty="0">
                <a:solidFill>
                  <a:srgbClr val="444746"/>
                </a:solidFill>
                <a:latin typeface="Roboto"/>
                <a:cs typeface="Roboto"/>
              </a:rPr>
              <a:t>　　　特許庁</a:t>
            </a:r>
            <a:r>
              <a:rPr lang="en-US" altLang="ja-JP" sz="900" dirty="0">
                <a:solidFill>
                  <a:srgbClr val="444746"/>
                </a:solidFill>
                <a:latin typeface="Roboto"/>
                <a:cs typeface="Roboto"/>
              </a:rPr>
              <a:t>.</a:t>
            </a:r>
            <a:r>
              <a:rPr lang="ja-JP" altLang="en-US" sz="900" dirty="0">
                <a:solidFill>
                  <a:srgbClr val="444746"/>
                </a:solidFill>
                <a:latin typeface="Roboto"/>
                <a:cs typeface="Roboto"/>
              </a:rPr>
              <a:t>「特許情報プラットフォーム」</a:t>
            </a:r>
            <a:r>
              <a:rPr lang="en-US" altLang="ja-JP" sz="900" dirty="0">
                <a:solidFill>
                  <a:srgbClr val="444746"/>
                </a:solidFill>
                <a:latin typeface="Roboto"/>
                <a:cs typeface="Roboto"/>
              </a:rPr>
              <a:t>.(https://www.j-platpat.inpit.go.jp/)</a:t>
            </a:r>
          </a:p>
        </p:txBody>
      </p:sp>
    </p:spTree>
    <p:extLst>
      <p:ext uri="{BB962C8B-B14F-4D97-AF65-F5344CB8AC3E}">
        <p14:creationId xmlns:p14="http://schemas.microsoft.com/office/powerpoint/2010/main" val="2953205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a:extLst>
            <a:ext uri="{FF2B5EF4-FFF2-40B4-BE49-F238E27FC236}">
              <a16:creationId xmlns:a16="http://schemas.microsoft.com/office/drawing/2014/main" id="{80E1ACE3-CD9B-24AF-0658-A478CB70B372}"/>
            </a:ext>
          </a:extLst>
        </p:cNvPr>
        <p:cNvGrpSpPr/>
        <p:nvPr/>
      </p:nvGrpSpPr>
      <p:grpSpPr>
        <a:xfrm>
          <a:off x="0" y="0"/>
          <a:ext cx="0" cy="0"/>
          <a:chOff x="0" y="0"/>
          <a:chExt cx="0" cy="0"/>
        </a:xfrm>
      </p:grpSpPr>
      <p:sp>
        <p:nvSpPr>
          <p:cNvPr id="405" name="Google Shape;405;p33">
            <a:extLst>
              <a:ext uri="{FF2B5EF4-FFF2-40B4-BE49-F238E27FC236}">
                <a16:creationId xmlns:a16="http://schemas.microsoft.com/office/drawing/2014/main" id="{9448F87A-65C8-4C88-2D06-8579C1D93BDF}"/>
              </a:ext>
            </a:extLst>
          </p:cNvPr>
          <p:cNvSpPr txBox="1"/>
          <p:nvPr/>
        </p:nvSpPr>
        <p:spPr>
          <a:xfrm>
            <a:off x="386979" y="1974852"/>
            <a:ext cx="7422600" cy="4134425"/>
          </a:xfrm>
          <a:prstGeom prst="rect">
            <a:avLst/>
          </a:prstGeom>
          <a:noFill/>
          <a:ln>
            <a:noFill/>
          </a:ln>
        </p:spPr>
        <p:txBody>
          <a:bodyPr spcFirstLastPara="1" wrap="square" lIns="91425" tIns="45700" rIns="91425" bIns="45700" anchor="t" anchorCtr="0">
            <a:spAutoFit/>
          </a:bodyPr>
          <a:lstStyle/>
          <a:p>
            <a:pPr marL="127000">
              <a:spcBef>
                <a:spcPts val="1200"/>
              </a:spcBef>
              <a:buClr>
                <a:srgbClr val="595959"/>
              </a:buClr>
              <a:buSzPts val="1600"/>
            </a:pPr>
            <a:r>
              <a:rPr lang="en-US" altLang="ja-JP" sz="1800" b="1">
                <a:solidFill>
                  <a:srgbClr val="FF486A"/>
                </a:solidFill>
                <a:latin typeface="+mj-ea"/>
                <a:ea typeface="+mj-ea"/>
                <a:cs typeface="Noto Sans"/>
              </a:rPr>
              <a:t>J-</a:t>
            </a:r>
            <a:r>
              <a:rPr lang="en-US" altLang="ja-JP" sz="1800" b="1" err="1">
                <a:solidFill>
                  <a:srgbClr val="FF486A"/>
                </a:solidFill>
                <a:latin typeface="+mj-ea"/>
                <a:ea typeface="+mj-ea"/>
                <a:cs typeface="Noto Sans"/>
              </a:rPr>
              <a:t>PlatPat</a:t>
            </a:r>
            <a:r>
              <a:rPr lang="ja-JP" altLang="en-US" sz="1800" b="1">
                <a:latin typeface="+mj-ea"/>
                <a:ea typeface="+mj-ea"/>
                <a:cs typeface="Noto Sans"/>
              </a:rPr>
              <a:t>とは</a:t>
            </a:r>
            <a:endParaRPr lang="en-US" altLang="ja-JP" sz="1800" b="1">
              <a:latin typeface="+mj-ea"/>
              <a:ea typeface="+mj-ea"/>
              <a:cs typeface="Noto Sans"/>
            </a:endParaRPr>
          </a:p>
          <a:p>
            <a:pPr marL="457197" indent="-330199">
              <a:spcBef>
                <a:spcPts val="0"/>
              </a:spcBef>
              <a:spcAft>
                <a:spcPts val="0"/>
              </a:spcAft>
              <a:buClr>
                <a:srgbClr val="595959"/>
              </a:buClr>
              <a:buSzPts val="1600"/>
              <a:buFont typeface="Noto Sans"/>
              <a:buChar char="●"/>
            </a:pPr>
            <a:r>
              <a:rPr lang="ja-JP" altLang="en-US" sz="1600" b="1">
                <a:latin typeface="+mj-ea"/>
                <a:ea typeface="+mj-ea"/>
                <a:cs typeface="Noto Sans"/>
                <a:sym typeface="Noto Sans"/>
              </a:rPr>
              <a:t>独立行政法人工業所有権情報・研修館（</a:t>
            </a:r>
            <a:r>
              <a:rPr lang="en-US" altLang="ja-JP" sz="1600" b="1">
                <a:latin typeface="+mj-ea"/>
                <a:ea typeface="+mj-ea"/>
                <a:cs typeface="Noto Sans"/>
                <a:sym typeface="Noto Sans"/>
              </a:rPr>
              <a:t>INPIT</a:t>
            </a:r>
            <a:r>
              <a:rPr lang="ja-JP" altLang="en-US" sz="1600" b="1">
                <a:latin typeface="+mj-ea"/>
                <a:ea typeface="+mj-ea"/>
                <a:cs typeface="Noto Sans"/>
                <a:sym typeface="Noto Sans"/>
              </a:rPr>
              <a:t>）が提供する公式データベース</a:t>
            </a:r>
            <a:endParaRPr lang="en-US" altLang="ja-JP" sz="1600" b="1">
              <a:latin typeface="+mj-ea"/>
              <a:ea typeface="+mj-ea"/>
              <a:cs typeface="Noto Sans"/>
              <a:sym typeface="Noto Sans"/>
            </a:endParaRPr>
          </a:p>
          <a:p>
            <a:pPr marL="457197" indent="-330199">
              <a:spcBef>
                <a:spcPts val="0"/>
              </a:spcBef>
              <a:spcAft>
                <a:spcPts val="0"/>
              </a:spcAft>
              <a:buClr>
                <a:srgbClr val="595959"/>
              </a:buClr>
              <a:buSzPts val="1600"/>
              <a:buFont typeface="Noto Sans"/>
              <a:buChar char="●"/>
            </a:pPr>
            <a:r>
              <a:rPr lang="ja-JP" altLang="en-US" sz="1600" b="1">
                <a:latin typeface="+mj-ea"/>
                <a:ea typeface="+mj-ea"/>
                <a:cs typeface="Noto Sans"/>
                <a:sym typeface="Noto Sans"/>
              </a:rPr>
              <a:t>特許・実用新案・意匠・商標を検索できる</a:t>
            </a:r>
            <a:br>
              <a:rPr lang="en-US" altLang="ja-JP" sz="1600" b="1">
                <a:latin typeface="+mj-ea"/>
                <a:ea typeface="+mj-ea"/>
                <a:cs typeface="Noto Sans"/>
                <a:sym typeface="Noto Sans"/>
              </a:rPr>
            </a:br>
            <a:r>
              <a:rPr lang="en-US" altLang="ja-JP" sz="1800" b="1">
                <a:latin typeface="+mj-ea"/>
                <a:ea typeface="+mj-ea"/>
                <a:cs typeface="Noto Sans"/>
                <a:sym typeface="Noto Sans"/>
              </a:rPr>
              <a:t>※</a:t>
            </a:r>
            <a:r>
              <a:rPr lang="ja-JP" altLang="en-US" sz="1800" b="1">
                <a:latin typeface="+mj-ea"/>
                <a:ea typeface="+mj-ea"/>
                <a:cs typeface="Noto Sans"/>
                <a:sym typeface="Noto Sans"/>
              </a:rPr>
              <a:t>著作権（文章・音楽・画像など）は検索できない</a:t>
            </a:r>
            <a:endParaRPr lang="en-US" altLang="ja-JP" sz="1800" b="1">
              <a:latin typeface="+mj-ea"/>
              <a:ea typeface="+mj-ea"/>
              <a:cs typeface="Noto Sans"/>
              <a:sym typeface="Noto Sans"/>
            </a:endParaRPr>
          </a:p>
          <a:p>
            <a:pPr marL="127000">
              <a:spcBef>
                <a:spcPts val="0"/>
              </a:spcBef>
              <a:spcAft>
                <a:spcPts val="0"/>
              </a:spcAft>
              <a:buClr>
                <a:srgbClr val="595959"/>
              </a:buClr>
              <a:buSzPts val="1600"/>
            </a:pPr>
            <a:endParaRPr lang="en-US" altLang="ja-JP" sz="1400" b="1">
              <a:solidFill>
                <a:srgbClr val="595959"/>
              </a:solidFill>
              <a:latin typeface="+mj-ea"/>
              <a:ea typeface="+mj-ea"/>
              <a:cs typeface="Noto Sans"/>
            </a:endParaRPr>
          </a:p>
          <a:p>
            <a:pPr marL="127000">
              <a:buClr>
                <a:srgbClr val="595959"/>
              </a:buClr>
              <a:buSzPts val="1600"/>
            </a:pPr>
            <a:r>
              <a:rPr lang="en-US" altLang="ja-JP" sz="1800" b="1">
                <a:solidFill>
                  <a:srgbClr val="FF486A"/>
                </a:solidFill>
                <a:latin typeface="+mj-ea"/>
                <a:ea typeface="+mj-ea"/>
                <a:cs typeface="Noto Sans"/>
              </a:rPr>
              <a:t>J-</a:t>
            </a:r>
            <a:r>
              <a:rPr lang="en-US" altLang="ja-JP" sz="1800" b="1" err="1">
                <a:solidFill>
                  <a:srgbClr val="FF486A"/>
                </a:solidFill>
                <a:latin typeface="+mj-ea"/>
                <a:ea typeface="+mj-ea"/>
                <a:cs typeface="Noto Sans"/>
              </a:rPr>
              <a:t>PlatPat</a:t>
            </a:r>
            <a:r>
              <a:rPr lang="ja-JP" altLang="en-US" sz="1800" b="1">
                <a:solidFill>
                  <a:srgbClr val="FF486A"/>
                </a:solidFill>
                <a:latin typeface="+mj-ea"/>
                <a:ea typeface="+mj-ea"/>
                <a:cs typeface="Noto Sans"/>
              </a:rPr>
              <a:t>以外</a:t>
            </a:r>
            <a:r>
              <a:rPr lang="ja-JP" altLang="en-US" sz="1800" b="1">
                <a:latin typeface="+mj-ea"/>
                <a:ea typeface="+mj-ea"/>
                <a:cs typeface="Noto Sans"/>
              </a:rPr>
              <a:t>にも・・・</a:t>
            </a:r>
            <a:endParaRPr lang="en-US" altLang="ja-JP" sz="1600" b="1">
              <a:latin typeface="+mj-ea"/>
              <a:ea typeface="+mj-ea"/>
              <a:cs typeface="Noto Sans"/>
            </a:endParaRPr>
          </a:p>
          <a:p>
            <a:pPr marL="457197" indent="-330199">
              <a:spcAft>
                <a:spcPts val="600"/>
              </a:spcAft>
              <a:buClr>
                <a:srgbClr val="595959"/>
              </a:buClr>
              <a:buSzPts val="1600"/>
              <a:buFont typeface="Noto Sans"/>
              <a:buChar char="●"/>
            </a:pPr>
            <a:r>
              <a:rPr lang="en-US" altLang="ja-JP" sz="1600" b="1" err="1">
                <a:latin typeface="+mj-ea"/>
                <a:ea typeface="+mj-ea"/>
                <a:cs typeface="Noto Sans"/>
              </a:rPr>
              <a:t>Espacenet</a:t>
            </a:r>
            <a:r>
              <a:rPr lang="ja-JP" altLang="en-US" sz="1600" b="1">
                <a:latin typeface="+mj-ea"/>
                <a:ea typeface="+mj-ea"/>
                <a:cs typeface="Noto Sans"/>
              </a:rPr>
              <a:t>（エスパスネット）</a:t>
            </a:r>
            <a:br>
              <a:rPr lang="en-US" altLang="ja-JP" sz="1600" b="1">
                <a:latin typeface="+mj-ea"/>
                <a:ea typeface="+mj-ea"/>
                <a:cs typeface="Noto Sans"/>
              </a:rPr>
            </a:br>
            <a:r>
              <a:rPr lang="ja-JP" altLang="en-US" sz="1800" b="1">
                <a:latin typeface="+mj-ea"/>
                <a:ea typeface="+mj-ea"/>
                <a:cs typeface="Noto Sans"/>
              </a:rPr>
              <a:t>欧州特許庁が提供する無料の検索サービス</a:t>
            </a:r>
            <a:endParaRPr lang="en-US" altLang="ja-JP" sz="1800" b="1">
              <a:latin typeface="+mj-ea"/>
              <a:ea typeface="+mj-ea"/>
              <a:cs typeface="Noto Sans"/>
            </a:endParaRPr>
          </a:p>
          <a:p>
            <a:pPr marL="457197" indent="-330199">
              <a:spcAft>
                <a:spcPts val="600"/>
              </a:spcAft>
              <a:buClr>
                <a:srgbClr val="595959"/>
              </a:buClr>
              <a:buSzPts val="1600"/>
              <a:buFont typeface="Noto Sans"/>
              <a:buChar char="●"/>
            </a:pPr>
            <a:r>
              <a:rPr lang="en-US" altLang="ja-JP" sz="1600" b="1">
                <a:latin typeface="+mj-ea"/>
                <a:ea typeface="+mj-ea"/>
                <a:cs typeface="Noto Sans"/>
              </a:rPr>
              <a:t>PATENTSCOPE</a:t>
            </a:r>
            <a:r>
              <a:rPr lang="ja-JP" altLang="en-US" sz="1600" b="1">
                <a:latin typeface="+mj-ea"/>
                <a:ea typeface="+mj-ea"/>
                <a:cs typeface="Noto Sans"/>
              </a:rPr>
              <a:t>（パテントスコープ）</a:t>
            </a:r>
            <a:br>
              <a:rPr lang="en-US" altLang="ja-JP" sz="1600" b="1">
                <a:latin typeface="+mj-ea"/>
                <a:ea typeface="+mj-ea"/>
                <a:cs typeface="Noto Sans"/>
              </a:rPr>
            </a:br>
            <a:r>
              <a:rPr lang="en-US" altLang="ja-JP" sz="1800" b="1">
                <a:latin typeface="+mj-ea"/>
                <a:ea typeface="+mj-ea"/>
                <a:cs typeface="Noto Sans"/>
              </a:rPr>
              <a:t>WIPO(</a:t>
            </a:r>
            <a:r>
              <a:rPr lang="ja-JP" altLang="en-US" sz="1800" b="1">
                <a:latin typeface="+mj-ea"/>
                <a:ea typeface="+mj-ea"/>
                <a:cs typeface="Noto Sans"/>
              </a:rPr>
              <a:t>世界知的所有権機構</a:t>
            </a:r>
            <a:r>
              <a:rPr lang="en-US" altLang="ja-JP" sz="1800" b="1">
                <a:latin typeface="+mj-ea"/>
                <a:ea typeface="+mj-ea"/>
                <a:cs typeface="Noto Sans"/>
              </a:rPr>
              <a:t>)</a:t>
            </a:r>
            <a:r>
              <a:rPr lang="ja-JP" altLang="en-US" sz="1800" b="1">
                <a:latin typeface="+mj-ea"/>
                <a:ea typeface="+mj-ea"/>
                <a:cs typeface="Noto Sans"/>
              </a:rPr>
              <a:t>が提供する無料の特許検索サイト</a:t>
            </a:r>
            <a:endParaRPr lang="en-US" altLang="ja-JP" sz="1800" b="1">
              <a:latin typeface="+mj-ea"/>
              <a:ea typeface="+mj-ea"/>
              <a:cs typeface="Noto Sans"/>
            </a:endParaRPr>
          </a:p>
          <a:p>
            <a:pPr marL="457197" indent="-330199">
              <a:buClr>
                <a:srgbClr val="595959"/>
              </a:buClr>
              <a:buSzPts val="1600"/>
              <a:buFont typeface="Noto Sans"/>
              <a:buChar char="●"/>
            </a:pPr>
            <a:r>
              <a:rPr lang="en-US" altLang="ja-JP" sz="1600" b="1">
                <a:latin typeface="+mj-ea"/>
                <a:ea typeface="+mj-ea"/>
                <a:cs typeface="Noto Sans"/>
              </a:rPr>
              <a:t>Google PATENT</a:t>
            </a:r>
            <a:r>
              <a:rPr lang="ja-JP" altLang="en-US" sz="1600" b="1">
                <a:latin typeface="+mj-ea"/>
                <a:ea typeface="+mj-ea"/>
                <a:cs typeface="Noto Sans"/>
              </a:rPr>
              <a:t>（グーグルパテント）</a:t>
            </a:r>
            <a:br>
              <a:rPr lang="en-US" altLang="ja-JP" sz="1600" b="1">
                <a:latin typeface="+mj-ea"/>
                <a:ea typeface="+mj-ea"/>
                <a:cs typeface="Noto Sans"/>
              </a:rPr>
            </a:br>
            <a:r>
              <a:rPr lang="en-US" altLang="ja-JP" sz="1800" b="1">
                <a:latin typeface="+mj-ea"/>
                <a:ea typeface="+mj-ea"/>
                <a:cs typeface="Noto Sans"/>
              </a:rPr>
              <a:t>Google</a:t>
            </a:r>
            <a:r>
              <a:rPr lang="ja-JP" altLang="en-US" sz="1800" b="1">
                <a:latin typeface="+mj-ea"/>
                <a:ea typeface="+mj-ea"/>
                <a:cs typeface="Noto Sans"/>
              </a:rPr>
              <a:t>が提供する無料の特許検索サイト</a:t>
            </a:r>
            <a:endParaRPr lang="en-US" altLang="ja-JP" sz="1800" b="1">
              <a:latin typeface="+mj-ea"/>
              <a:ea typeface="+mj-ea"/>
              <a:cs typeface="Noto Sans"/>
              <a:sym typeface="Noto Sans"/>
            </a:endParaRPr>
          </a:p>
          <a:p>
            <a:pPr marL="127000">
              <a:spcBef>
                <a:spcPts val="799"/>
              </a:spcBef>
              <a:buClr>
                <a:srgbClr val="595959"/>
              </a:buClr>
              <a:buSzPts val="1600"/>
            </a:pPr>
            <a:r>
              <a:rPr lang="en-US" altLang="ja-JP" sz="1800" b="1">
                <a:latin typeface="+mj-ea"/>
                <a:ea typeface="+mj-ea"/>
                <a:cs typeface="Noto Sans"/>
              </a:rPr>
              <a:t>				       </a:t>
            </a:r>
            <a:r>
              <a:rPr lang="ja-JP" altLang="en-US" sz="1800" b="1">
                <a:latin typeface="+mj-ea"/>
                <a:ea typeface="+mj-ea"/>
                <a:cs typeface="Noto Sans"/>
              </a:rPr>
              <a:t>など、様々な検索ツールがある</a:t>
            </a:r>
            <a:endParaRPr lang="en-US" altLang="ja-JP" sz="1800" b="1">
              <a:latin typeface="+mj-ea"/>
              <a:ea typeface="+mj-ea"/>
              <a:cs typeface="Noto Sans"/>
              <a:sym typeface="Noto Sans"/>
            </a:endParaRPr>
          </a:p>
        </p:txBody>
      </p:sp>
      <p:sp>
        <p:nvSpPr>
          <p:cNvPr id="400" name="Google Shape;400;p33">
            <a:extLst>
              <a:ext uri="{FF2B5EF4-FFF2-40B4-BE49-F238E27FC236}">
                <a16:creationId xmlns:a16="http://schemas.microsoft.com/office/drawing/2014/main" id="{C93692A0-7E94-0685-C724-99884C7EDB6A}"/>
              </a:ext>
            </a:extLst>
          </p:cNvPr>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3. </a:t>
            </a:r>
            <a:r>
              <a:rPr lang="ja-JP" altLang="en-US" sz="1800" b="1">
                <a:solidFill>
                  <a:srgbClr val="262626"/>
                </a:solidFill>
                <a:latin typeface="+mj-ea"/>
                <a:ea typeface="+mj-ea"/>
                <a:cs typeface="Noto Sans"/>
                <a:sym typeface="Noto Sans"/>
              </a:rPr>
              <a:t>知的財産を活用する価値とは？</a:t>
            </a:r>
            <a:endParaRPr sz="1800" b="1">
              <a:solidFill>
                <a:srgbClr val="262626"/>
              </a:solidFill>
              <a:latin typeface="+mj-ea"/>
              <a:ea typeface="+mj-ea"/>
              <a:cs typeface="Noto Sans"/>
              <a:sym typeface="Noto Sans"/>
            </a:endParaRPr>
          </a:p>
        </p:txBody>
      </p:sp>
      <p:sp>
        <p:nvSpPr>
          <p:cNvPr id="401" name="Google Shape;401;p33">
            <a:extLst>
              <a:ext uri="{FF2B5EF4-FFF2-40B4-BE49-F238E27FC236}">
                <a16:creationId xmlns:a16="http://schemas.microsoft.com/office/drawing/2014/main" id="{A3C71183-5FAB-FB7C-CE3B-0254DDDEC8FD}"/>
              </a:ext>
            </a:extLst>
          </p:cNvPr>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rgbClr val="5958FF"/>
              </a:solidFill>
              <a:latin typeface="+mj-ea"/>
              <a:ea typeface="+mj-ea"/>
              <a:cs typeface="Arial"/>
              <a:sym typeface="Arial"/>
            </a:endParaRPr>
          </a:p>
        </p:txBody>
      </p:sp>
      <p:sp>
        <p:nvSpPr>
          <p:cNvPr id="402" name="Google Shape;402;p33">
            <a:extLst>
              <a:ext uri="{FF2B5EF4-FFF2-40B4-BE49-F238E27FC236}">
                <a16:creationId xmlns:a16="http://schemas.microsoft.com/office/drawing/2014/main" id="{1BBF43A1-DB00-8DE2-E3F5-2B0ED99E6836}"/>
              </a:ext>
            </a:extLst>
          </p:cNvPr>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30</a:t>
            </a:fld>
            <a:endParaRPr/>
          </a:p>
        </p:txBody>
      </p:sp>
      <p:sp>
        <p:nvSpPr>
          <p:cNvPr id="403" name="Google Shape;403;p33">
            <a:extLst>
              <a:ext uri="{FF2B5EF4-FFF2-40B4-BE49-F238E27FC236}">
                <a16:creationId xmlns:a16="http://schemas.microsoft.com/office/drawing/2014/main" id="{6DE74545-03BD-0A39-528A-F38AA1C4DED3}"/>
              </a:ext>
            </a:extLst>
          </p:cNvPr>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404" name="Google Shape;404;p33">
            <a:extLst>
              <a:ext uri="{FF2B5EF4-FFF2-40B4-BE49-F238E27FC236}">
                <a16:creationId xmlns:a16="http://schemas.microsoft.com/office/drawing/2014/main" id="{C6C554E6-0670-96D9-1F38-BB639C8C40D3}"/>
              </a:ext>
            </a:extLst>
          </p:cNvPr>
          <p:cNvSpPr txBox="1"/>
          <p:nvPr/>
        </p:nvSpPr>
        <p:spPr>
          <a:xfrm>
            <a:off x="404802" y="1068294"/>
            <a:ext cx="7422600"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2000" b="1">
                <a:solidFill>
                  <a:srgbClr val="5958FF"/>
                </a:solidFill>
                <a:latin typeface="+mj-ea"/>
                <a:ea typeface="+mj-ea"/>
                <a:cs typeface="Noto Sans"/>
                <a:sym typeface="Noto Sans"/>
              </a:rPr>
              <a:t>自分の考えたアイデアは客観的に見ても新しいか？</a:t>
            </a:r>
            <a:endParaRPr sz="2000" b="1">
              <a:solidFill>
                <a:srgbClr val="5958FF"/>
              </a:solidFill>
              <a:latin typeface="+mj-ea"/>
              <a:ea typeface="+mj-ea"/>
              <a:cs typeface="Noto Sans"/>
              <a:sym typeface="Noto Sans"/>
            </a:endParaRPr>
          </a:p>
        </p:txBody>
      </p:sp>
      <p:sp>
        <p:nvSpPr>
          <p:cNvPr id="406" name="Google Shape;406;p33">
            <a:extLst>
              <a:ext uri="{FF2B5EF4-FFF2-40B4-BE49-F238E27FC236}">
                <a16:creationId xmlns:a16="http://schemas.microsoft.com/office/drawing/2014/main" id="{50661269-428D-5EE4-AD80-DED263B29858}"/>
              </a:ext>
            </a:extLst>
          </p:cNvPr>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pic>
        <p:nvPicPr>
          <p:cNvPr id="407" name="Google Shape;407;p33" title="1695.png">
            <a:extLst>
              <a:ext uri="{FF2B5EF4-FFF2-40B4-BE49-F238E27FC236}">
                <a16:creationId xmlns:a16="http://schemas.microsoft.com/office/drawing/2014/main" id="{CF878348-0C64-6831-034F-5034A41B28B0}"/>
              </a:ext>
            </a:extLst>
          </p:cNvPr>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7090276" y="3969848"/>
            <a:ext cx="2403696" cy="2403696"/>
          </a:xfrm>
          <a:prstGeom prst="rect">
            <a:avLst/>
          </a:prstGeom>
          <a:noFill/>
          <a:ln>
            <a:noFill/>
          </a:ln>
        </p:spPr>
      </p:pic>
      <p:sp>
        <p:nvSpPr>
          <p:cNvPr id="408" name="Google Shape;408;p33">
            <a:extLst>
              <a:ext uri="{FF2B5EF4-FFF2-40B4-BE49-F238E27FC236}">
                <a16:creationId xmlns:a16="http://schemas.microsoft.com/office/drawing/2014/main" id="{C08D664B-26C7-C4C9-825B-D718B81FAF70}"/>
              </a:ext>
            </a:extLst>
          </p:cNvPr>
          <p:cNvSpPr/>
          <p:nvPr/>
        </p:nvSpPr>
        <p:spPr>
          <a:xfrm>
            <a:off x="485758" y="1685191"/>
            <a:ext cx="1285500" cy="365100"/>
          </a:xfrm>
          <a:prstGeom prst="roundRect">
            <a:avLst>
              <a:gd name="adj" fmla="val 14864"/>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sz="1000" b="1">
                <a:solidFill>
                  <a:schemeClr val="lt1"/>
                </a:solidFill>
                <a:latin typeface="+mj-ea"/>
                <a:ea typeface="+mj-ea"/>
                <a:cs typeface="Noto Sans JP"/>
                <a:sym typeface="Noto Sans JP"/>
              </a:rPr>
              <a:t>ワンポイント</a:t>
            </a:r>
            <a:endParaRPr sz="1000" b="1">
              <a:solidFill>
                <a:schemeClr val="lt1"/>
              </a:solidFill>
              <a:latin typeface="+mj-ea"/>
              <a:ea typeface="+mj-ea"/>
              <a:cs typeface="Noto Sans JP"/>
              <a:sym typeface="Noto Sans JP"/>
            </a:endParaRPr>
          </a:p>
          <a:p>
            <a:pPr algn="ctr">
              <a:spcBef>
                <a:spcPts val="0"/>
              </a:spcBef>
              <a:spcAft>
                <a:spcPts val="0"/>
              </a:spcAft>
            </a:pPr>
            <a:r>
              <a:rPr lang="ja-JP" altLang="en-US" sz="1000" b="1">
                <a:solidFill>
                  <a:schemeClr val="lt1"/>
                </a:solidFill>
                <a:latin typeface="+mj-ea"/>
                <a:ea typeface="+mj-ea"/>
                <a:cs typeface="Noto Sans JP"/>
                <a:sym typeface="Noto Sans JP"/>
              </a:rPr>
              <a:t>アドバイス</a:t>
            </a:r>
            <a:endParaRPr sz="1000" b="1">
              <a:solidFill>
                <a:schemeClr val="lt1"/>
              </a:solidFill>
              <a:latin typeface="+mj-ea"/>
              <a:ea typeface="+mj-ea"/>
              <a:cs typeface="Noto Sans JP"/>
              <a:sym typeface="Noto Sans JP"/>
            </a:endParaRPr>
          </a:p>
        </p:txBody>
      </p:sp>
      <p:sp>
        <p:nvSpPr>
          <p:cNvPr id="2" name="Google Shape;452;p36">
            <a:extLst>
              <a:ext uri="{FF2B5EF4-FFF2-40B4-BE49-F238E27FC236}">
                <a16:creationId xmlns:a16="http://schemas.microsoft.com/office/drawing/2014/main" id="{FECEB779-EE6C-DCF2-CF91-5618E9117D57}"/>
              </a:ext>
            </a:extLst>
          </p:cNvPr>
          <p:cNvSpPr txBox="1"/>
          <p:nvPr/>
        </p:nvSpPr>
        <p:spPr>
          <a:xfrm>
            <a:off x="386976" y="6099460"/>
            <a:ext cx="8595300" cy="461635"/>
          </a:xfrm>
          <a:prstGeom prst="rect">
            <a:avLst/>
          </a:prstGeom>
          <a:noFill/>
          <a:ln>
            <a:noFill/>
          </a:ln>
        </p:spPr>
        <p:txBody>
          <a:bodyPr spcFirstLastPara="1" wrap="square" lIns="91425" tIns="91425" rIns="91425" bIns="91425" anchor="t" anchorCtr="0">
            <a:spAutoFit/>
          </a:bodyPr>
          <a:lstStyle/>
          <a:p>
            <a:r>
              <a:rPr lang="ja-JP" altLang="en-US" sz="900" dirty="0">
                <a:solidFill>
                  <a:srgbClr val="444746"/>
                </a:solidFill>
                <a:latin typeface="Roboto"/>
                <a:cs typeface="Roboto"/>
              </a:rPr>
              <a:t>出典：</a:t>
            </a:r>
            <a:r>
              <a:rPr lang="en-US" altLang="ja-JP" sz="900" dirty="0">
                <a:solidFill>
                  <a:srgbClr val="444746"/>
                </a:solidFill>
                <a:latin typeface="Roboto"/>
                <a:cs typeface="Roboto"/>
              </a:rPr>
              <a:t>INPIT.</a:t>
            </a:r>
            <a:r>
              <a:rPr lang="ja-JP" altLang="en-US" sz="900" dirty="0">
                <a:solidFill>
                  <a:srgbClr val="444746"/>
                </a:solidFill>
                <a:latin typeface="Roboto"/>
                <a:cs typeface="Roboto"/>
              </a:rPr>
              <a:t>「パンフレット・マニュアル・講習会テキスト等の提供」</a:t>
            </a:r>
            <a:r>
              <a:rPr lang="en-US" altLang="ja-JP" sz="900" dirty="0">
                <a:solidFill>
                  <a:srgbClr val="444746"/>
                </a:solidFill>
                <a:latin typeface="Roboto"/>
                <a:cs typeface="Roboto"/>
              </a:rPr>
              <a:t>.</a:t>
            </a:r>
            <a:r>
              <a:rPr lang="ja-JP" altLang="en-US" sz="900" dirty="0">
                <a:solidFill>
                  <a:srgbClr val="444746"/>
                </a:solidFill>
                <a:latin typeface="Roboto"/>
                <a:cs typeface="Roboto"/>
              </a:rPr>
              <a:t>（</a:t>
            </a:r>
            <a:r>
              <a:rPr lang="ja-JP" altLang="en-US" sz="900" dirty="0">
                <a:solidFill>
                  <a:srgbClr val="444746"/>
                </a:solidFill>
                <a:latin typeface="Roboto"/>
                <a:cs typeface="Roboto"/>
                <a:hlinkClick r:id="rId4">
                  <a:extLst>
                    <a:ext uri="{A12FA001-AC4F-418D-AE19-62706E023703}">
                      <ahyp:hlinkClr xmlns:ahyp="http://schemas.microsoft.com/office/drawing/2018/hyperlinkcolor" val="tx"/>
                    </a:ext>
                  </a:extLst>
                </a:hlinkClick>
              </a:rPr>
              <a:t>https://www.inpit.go.jp/content/100884842.pdf</a:t>
            </a:r>
            <a:r>
              <a:rPr lang="ja-JP" altLang="en-US" sz="900" dirty="0">
                <a:solidFill>
                  <a:srgbClr val="444746"/>
                </a:solidFill>
                <a:latin typeface="Roboto"/>
                <a:cs typeface="Roboto"/>
              </a:rPr>
              <a:t>）</a:t>
            </a:r>
            <a:endParaRPr lang="en-US" altLang="ja-JP" sz="900" dirty="0">
              <a:solidFill>
                <a:srgbClr val="444746"/>
              </a:solidFill>
              <a:latin typeface="Roboto"/>
              <a:cs typeface="Roboto"/>
            </a:endParaRPr>
          </a:p>
          <a:p>
            <a:r>
              <a:rPr lang="ja-JP" altLang="en-US" sz="900" dirty="0">
                <a:solidFill>
                  <a:srgbClr val="444746"/>
                </a:solidFill>
                <a:latin typeface="Roboto"/>
                <a:cs typeface="Roboto"/>
              </a:rPr>
              <a:t>　　　特許庁</a:t>
            </a:r>
            <a:r>
              <a:rPr lang="en-US" altLang="ja-JP" sz="900" dirty="0">
                <a:solidFill>
                  <a:srgbClr val="444746"/>
                </a:solidFill>
                <a:latin typeface="Roboto"/>
                <a:cs typeface="Roboto"/>
              </a:rPr>
              <a:t>.</a:t>
            </a:r>
            <a:r>
              <a:rPr lang="ja-JP" altLang="en-US" sz="900" dirty="0">
                <a:solidFill>
                  <a:srgbClr val="444746"/>
                </a:solidFill>
                <a:latin typeface="Roboto"/>
                <a:cs typeface="Roboto"/>
              </a:rPr>
              <a:t>「特許情報プラットフォーム」</a:t>
            </a:r>
            <a:r>
              <a:rPr lang="en-US" altLang="ja-JP" sz="900" dirty="0">
                <a:solidFill>
                  <a:srgbClr val="444746"/>
                </a:solidFill>
                <a:latin typeface="Roboto"/>
                <a:cs typeface="Roboto"/>
              </a:rPr>
              <a:t>.(https://www.j-platpat.inpit.go.jp/)</a:t>
            </a:r>
          </a:p>
        </p:txBody>
      </p:sp>
    </p:spTree>
    <p:extLst>
      <p:ext uri="{BB962C8B-B14F-4D97-AF65-F5344CB8AC3E}">
        <p14:creationId xmlns:p14="http://schemas.microsoft.com/office/powerpoint/2010/main" val="1663460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8">
          <a:extLst>
            <a:ext uri="{FF2B5EF4-FFF2-40B4-BE49-F238E27FC236}">
              <a16:creationId xmlns:a16="http://schemas.microsoft.com/office/drawing/2014/main" id="{B6992027-F097-B7C2-64F4-344C9879B3FD}"/>
            </a:ext>
          </a:extLst>
        </p:cNvPr>
        <p:cNvGrpSpPr/>
        <p:nvPr/>
      </p:nvGrpSpPr>
      <p:grpSpPr>
        <a:xfrm>
          <a:off x="0" y="0"/>
          <a:ext cx="0" cy="0"/>
          <a:chOff x="0" y="0"/>
          <a:chExt cx="0" cy="0"/>
        </a:xfrm>
      </p:grpSpPr>
      <p:sp>
        <p:nvSpPr>
          <p:cNvPr id="819" name="Google Shape;819;p55">
            <a:extLst>
              <a:ext uri="{FF2B5EF4-FFF2-40B4-BE49-F238E27FC236}">
                <a16:creationId xmlns:a16="http://schemas.microsoft.com/office/drawing/2014/main" id="{B4AF1519-9552-F560-D9E3-2739AAC167E7}"/>
              </a:ext>
            </a:extLst>
          </p:cNvPr>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lvl="0">
              <a:buClr>
                <a:schemeClr val="dk1"/>
              </a:buClr>
              <a:buSzPts val="1100"/>
            </a:pPr>
            <a:r>
              <a:rPr lang="en-US" altLang="ja-JP" sz="1800" b="1">
                <a:solidFill>
                  <a:srgbClr val="262626"/>
                </a:solidFill>
                <a:latin typeface="+mj-ea"/>
                <a:ea typeface="+mj-ea"/>
                <a:cs typeface="Noto Sans"/>
                <a:sym typeface="Noto Sans"/>
              </a:rPr>
              <a:t>3. </a:t>
            </a:r>
            <a:r>
              <a:rPr lang="ja-JP" altLang="en-US" sz="1800" b="1">
                <a:solidFill>
                  <a:srgbClr val="262626"/>
                </a:solidFill>
                <a:latin typeface="+mj-ea"/>
                <a:ea typeface="+mj-ea"/>
                <a:cs typeface="Noto Sans"/>
                <a:sym typeface="Noto Sans"/>
              </a:rPr>
              <a:t>知的財産を活用する価値とは？</a:t>
            </a:r>
          </a:p>
        </p:txBody>
      </p:sp>
      <p:sp>
        <p:nvSpPr>
          <p:cNvPr id="820" name="Google Shape;820;p55">
            <a:extLst>
              <a:ext uri="{FF2B5EF4-FFF2-40B4-BE49-F238E27FC236}">
                <a16:creationId xmlns:a16="http://schemas.microsoft.com/office/drawing/2014/main" id="{3A0478E3-DA11-8095-7783-30A59E1E1550}"/>
              </a:ext>
            </a:extLst>
          </p:cNvPr>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821" name="Google Shape;821;p55">
            <a:extLst>
              <a:ext uri="{FF2B5EF4-FFF2-40B4-BE49-F238E27FC236}">
                <a16:creationId xmlns:a16="http://schemas.microsoft.com/office/drawing/2014/main" id="{B3663DBA-1125-FF21-B8B9-279FE45AA118}"/>
              </a:ext>
            </a:extLst>
          </p:cNvPr>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buClr>
                <a:srgbClr val="000000"/>
              </a:buClr>
            </a:pPr>
            <a:fld id="{00000000-1234-1234-1234-123412341234}" type="slidenum">
              <a:rPr lang="en-US" altLang="ja-JP"/>
              <a:pPr>
                <a:spcBef>
                  <a:spcPts val="0"/>
                </a:spcBef>
                <a:spcAft>
                  <a:spcPts val="0"/>
                </a:spcAft>
                <a:buClr>
                  <a:srgbClr val="000000"/>
                </a:buClr>
              </a:pPr>
              <a:t>31</a:t>
            </a:fld>
            <a:endParaRPr/>
          </a:p>
        </p:txBody>
      </p:sp>
      <p:sp>
        <p:nvSpPr>
          <p:cNvPr id="822" name="Google Shape;822;p55">
            <a:extLst>
              <a:ext uri="{FF2B5EF4-FFF2-40B4-BE49-F238E27FC236}">
                <a16:creationId xmlns:a16="http://schemas.microsoft.com/office/drawing/2014/main" id="{9BBA99E7-8757-AA65-4B3E-E0FE8E5E23C5}"/>
              </a:ext>
            </a:extLst>
          </p:cNvPr>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pPr>
            <a:endParaRPr sz="1800">
              <a:solidFill>
                <a:schemeClr val="lt1"/>
              </a:solidFill>
              <a:latin typeface="Arial"/>
              <a:ea typeface="Arial"/>
              <a:cs typeface="Arial"/>
              <a:sym typeface="Arial"/>
            </a:endParaRPr>
          </a:p>
        </p:txBody>
      </p:sp>
      <p:sp>
        <p:nvSpPr>
          <p:cNvPr id="823" name="Google Shape;823;p55">
            <a:extLst>
              <a:ext uri="{FF2B5EF4-FFF2-40B4-BE49-F238E27FC236}">
                <a16:creationId xmlns:a16="http://schemas.microsoft.com/office/drawing/2014/main" id="{09D5A067-4436-DF49-036B-2349FC82EE6A}"/>
              </a:ext>
            </a:extLst>
          </p:cNvPr>
          <p:cNvSpPr txBox="1"/>
          <p:nvPr/>
        </p:nvSpPr>
        <p:spPr>
          <a:xfrm>
            <a:off x="404801" y="993792"/>
            <a:ext cx="8469600" cy="400069"/>
          </a:xfrm>
          <a:prstGeom prst="rect">
            <a:avLst/>
          </a:prstGeom>
          <a:noFill/>
          <a:ln>
            <a:noFill/>
          </a:ln>
        </p:spPr>
        <p:txBody>
          <a:bodyPr spcFirstLastPara="1" wrap="square" lIns="91425" tIns="45700" rIns="91425" bIns="45700" anchor="t" anchorCtr="0">
            <a:spAutoFit/>
          </a:bodyPr>
          <a:lstStyle/>
          <a:p>
            <a:pPr lvl="0"/>
            <a:r>
              <a:rPr lang="en-US" altLang="ja-JP" sz="2000" b="1">
                <a:solidFill>
                  <a:srgbClr val="5958FF"/>
                </a:solidFill>
                <a:latin typeface="+mj-ea"/>
                <a:ea typeface="+mj-ea"/>
                <a:cs typeface="Noto Sans"/>
                <a:sym typeface="Noto Sans"/>
              </a:rPr>
              <a:t>J-PlatPat</a:t>
            </a:r>
            <a:r>
              <a:rPr lang="ja-JP" altLang="en-US" sz="2000" b="1">
                <a:solidFill>
                  <a:srgbClr val="5958FF"/>
                </a:solidFill>
                <a:latin typeface="+mj-ea"/>
                <a:ea typeface="+mj-ea"/>
                <a:cs typeface="Noto Sans"/>
                <a:sym typeface="Noto Sans"/>
              </a:rPr>
              <a:t>の使い方</a:t>
            </a:r>
          </a:p>
        </p:txBody>
      </p:sp>
      <p:sp>
        <p:nvSpPr>
          <p:cNvPr id="824" name="Google Shape;824;p55">
            <a:extLst>
              <a:ext uri="{FF2B5EF4-FFF2-40B4-BE49-F238E27FC236}">
                <a16:creationId xmlns:a16="http://schemas.microsoft.com/office/drawing/2014/main" id="{8CD1CCBE-4EA0-65EC-70ED-5EAAC1B3B6D0}"/>
              </a:ext>
            </a:extLst>
          </p:cNvPr>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pPr>
            <a:endParaRPr sz="1800">
              <a:solidFill>
                <a:schemeClr val="lt1"/>
              </a:solidFill>
              <a:latin typeface="Arial"/>
              <a:ea typeface="Arial"/>
              <a:cs typeface="Arial"/>
              <a:sym typeface="Arial"/>
            </a:endParaRPr>
          </a:p>
        </p:txBody>
      </p:sp>
      <p:sp>
        <p:nvSpPr>
          <p:cNvPr id="825" name="Google Shape;825;p55">
            <a:extLst>
              <a:ext uri="{FF2B5EF4-FFF2-40B4-BE49-F238E27FC236}">
                <a16:creationId xmlns:a16="http://schemas.microsoft.com/office/drawing/2014/main" id="{133838F6-1992-E172-2A52-7C8051022EC2}"/>
              </a:ext>
            </a:extLst>
          </p:cNvPr>
          <p:cNvSpPr txBox="1"/>
          <p:nvPr/>
        </p:nvSpPr>
        <p:spPr>
          <a:xfrm>
            <a:off x="404804" y="1520826"/>
            <a:ext cx="8007679" cy="646290"/>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latin typeface="+mj-ea"/>
                <a:ea typeface="+mj-ea"/>
                <a:cs typeface="Noto Sans"/>
                <a:sym typeface="Noto Sans"/>
              </a:rPr>
              <a:t>J-PlatPat</a:t>
            </a:r>
            <a:r>
              <a:rPr lang="ja-JP" altLang="en-US" sz="1800" b="1">
                <a:latin typeface="+mj-ea"/>
                <a:ea typeface="+mj-ea"/>
                <a:cs typeface="Noto Sans"/>
                <a:sym typeface="Noto Sans"/>
              </a:rPr>
              <a:t>（特許情報プラットフォーム）は誰でも無料で検索可能</a:t>
            </a:r>
          </a:p>
          <a:p>
            <a:pPr>
              <a:spcBef>
                <a:spcPts val="0"/>
              </a:spcBef>
              <a:spcAft>
                <a:spcPts val="0"/>
              </a:spcAft>
              <a:buClr>
                <a:schemeClr val="dk1"/>
              </a:buClr>
              <a:buSzPts val="1100"/>
            </a:pPr>
            <a:endParaRPr lang="ja-JP" altLang="en-US" sz="1800" b="1">
              <a:solidFill>
                <a:schemeClr val="dk2"/>
              </a:solidFill>
              <a:latin typeface="+mj-ea"/>
              <a:ea typeface="+mj-ea"/>
              <a:cs typeface="Noto Sans"/>
              <a:sym typeface="Noto Sans"/>
            </a:endParaRPr>
          </a:p>
        </p:txBody>
      </p:sp>
      <p:pic>
        <p:nvPicPr>
          <p:cNvPr id="4" name="図 3">
            <a:extLst>
              <a:ext uri="{FF2B5EF4-FFF2-40B4-BE49-F238E27FC236}">
                <a16:creationId xmlns:a16="http://schemas.microsoft.com/office/drawing/2014/main" id="{D7BDD0E8-E05F-98C2-FE4F-B7056413E646}"/>
              </a:ext>
            </a:extLst>
          </p:cNvPr>
          <p:cNvPicPr>
            <a:picLocks noChangeAspect="1"/>
          </p:cNvPicPr>
          <p:nvPr/>
        </p:nvPicPr>
        <p:blipFill>
          <a:blip r:embed="rId3"/>
          <a:stretch>
            <a:fillRect/>
          </a:stretch>
        </p:blipFill>
        <p:spPr>
          <a:xfrm>
            <a:off x="2165389" y="1989668"/>
            <a:ext cx="4813222" cy="4135303"/>
          </a:xfrm>
          <a:prstGeom prst="rect">
            <a:avLst/>
          </a:prstGeom>
          <a:ln>
            <a:solidFill>
              <a:schemeClr val="accent1"/>
            </a:solidFill>
          </a:ln>
        </p:spPr>
      </p:pic>
      <p:sp>
        <p:nvSpPr>
          <p:cNvPr id="2" name="Google Shape;452;p36">
            <a:extLst>
              <a:ext uri="{FF2B5EF4-FFF2-40B4-BE49-F238E27FC236}">
                <a16:creationId xmlns:a16="http://schemas.microsoft.com/office/drawing/2014/main" id="{64A11F9C-6000-853D-31F2-950553F7D756}"/>
              </a:ext>
            </a:extLst>
          </p:cNvPr>
          <p:cNvSpPr txBox="1"/>
          <p:nvPr/>
        </p:nvSpPr>
        <p:spPr>
          <a:xfrm>
            <a:off x="386976" y="6109669"/>
            <a:ext cx="8595300" cy="461635"/>
          </a:xfrm>
          <a:prstGeom prst="rect">
            <a:avLst/>
          </a:prstGeom>
          <a:noFill/>
          <a:ln>
            <a:noFill/>
          </a:ln>
        </p:spPr>
        <p:txBody>
          <a:bodyPr spcFirstLastPara="1" wrap="square" lIns="91425" tIns="91425" rIns="91425" bIns="91425" anchor="t" anchorCtr="0">
            <a:spAutoFit/>
          </a:bodyPr>
          <a:lstStyle/>
          <a:p>
            <a:r>
              <a:rPr lang="ja-JP" altLang="en-US" sz="900" dirty="0">
                <a:solidFill>
                  <a:srgbClr val="444746"/>
                </a:solidFill>
                <a:latin typeface="Roboto"/>
                <a:cs typeface="Roboto"/>
              </a:rPr>
              <a:t>出典：</a:t>
            </a:r>
            <a:r>
              <a:rPr lang="en-US" altLang="ja-JP" sz="900" dirty="0">
                <a:solidFill>
                  <a:srgbClr val="444746"/>
                </a:solidFill>
                <a:latin typeface="Roboto"/>
                <a:cs typeface="Roboto"/>
              </a:rPr>
              <a:t>INPIT.</a:t>
            </a:r>
            <a:r>
              <a:rPr lang="ja-JP" altLang="en-US" sz="900" dirty="0">
                <a:solidFill>
                  <a:srgbClr val="444746"/>
                </a:solidFill>
                <a:latin typeface="Roboto"/>
                <a:cs typeface="Roboto"/>
              </a:rPr>
              <a:t>「パンフレット・マニュアル・講習会テキスト等の提供」</a:t>
            </a:r>
            <a:r>
              <a:rPr lang="en-US" altLang="ja-JP" sz="900" dirty="0">
                <a:solidFill>
                  <a:srgbClr val="444746"/>
                </a:solidFill>
                <a:latin typeface="Roboto"/>
                <a:cs typeface="Roboto"/>
              </a:rPr>
              <a:t>.</a:t>
            </a:r>
            <a:r>
              <a:rPr lang="ja-JP" altLang="en-US" sz="900" dirty="0">
                <a:solidFill>
                  <a:srgbClr val="444746"/>
                </a:solidFill>
                <a:latin typeface="Roboto"/>
                <a:cs typeface="Roboto"/>
              </a:rPr>
              <a:t>（</a:t>
            </a:r>
            <a:r>
              <a:rPr lang="ja-JP" altLang="en-US" sz="900" dirty="0">
                <a:solidFill>
                  <a:srgbClr val="444746"/>
                </a:solidFill>
                <a:latin typeface="Roboto"/>
                <a:cs typeface="Roboto"/>
                <a:hlinkClick r:id="rId4">
                  <a:extLst>
                    <a:ext uri="{A12FA001-AC4F-418D-AE19-62706E023703}">
                      <ahyp:hlinkClr xmlns:ahyp="http://schemas.microsoft.com/office/drawing/2018/hyperlinkcolor" val="tx"/>
                    </a:ext>
                  </a:extLst>
                </a:hlinkClick>
              </a:rPr>
              <a:t>https://www.inpit.go.jp/content/100884842.pdf</a:t>
            </a:r>
            <a:r>
              <a:rPr lang="ja-JP" altLang="en-US" sz="900" dirty="0">
                <a:solidFill>
                  <a:srgbClr val="444746"/>
                </a:solidFill>
                <a:latin typeface="Roboto"/>
                <a:cs typeface="Roboto"/>
              </a:rPr>
              <a:t>）</a:t>
            </a:r>
            <a:endParaRPr lang="en-US" altLang="ja-JP" sz="900" dirty="0">
              <a:solidFill>
                <a:srgbClr val="444746"/>
              </a:solidFill>
              <a:latin typeface="Roboto"/>
              <a:cs typeface="Roboto"/>
            </a:endParaRPr>
          </a:p>
          <a:p>
            <a:r>
              <a:rPr lang="ja-JP" altLang="en-US" sz="900" dirty="0">
                <a:solidFill>
                  <a:srgbClr val="444746"/>
                </a:solidFill>
                <a:latin typeface="Roboto"/>
                <a:cs typeface="Roboto"/>
              </a:rPr>
              <a:t>　　　特許庁</a:t>
            </a:r>
            <a:r>
              <a:rPr lang="en-US" altLang="ja-JP" sz="900" dirty="0">
                <a:solidFill>
                  <a:srgbClr val="444746"/>
                </a:solidFill>
                <a:latin typeface="Roboto"/>
                <a:cs typeface="Roboto"/>
              </a:rPr>
              <a:t>.</a:t>
            </a:r>
            <a:r>
              <a:rPr lang="ja-JP" altLang="en-US" sz="900" dirty="0">
                <a:solidFill>
                  <a:srgbClr val="444746"/>
                </a:solidFill>
                <a:latin typeface="Roboto"/>
                <a:cs typeface="Roboto"/>
              </a:rPr>
              <a:t>「特許情報プラットフォーム」</a:t>
            </a:r>
            <a:r>
              <a:rPr lang="en-US" altLang="ja-JP" sz="900" dirty="0">
                <a:solidFill>
                  <a:srgbClr val="444746"/>
                </a:solidFill>
                <a:latin typeface="Roboto"/>
                <a:cs typeface="Roboto"/>
              </a:rPr>
              <a:t>.(https://www.j-platpat.inpit.go.jp/)</a:t>
            </a:r>
          </a:p>
        </p:txBody>
      </p:sp>
    </p:spTree>
    <p:extLst>
      <p:ext uri="{BB962C8B-B14F-4D97-AF65-F5344CB8AC3E}">
        <p14:creationId xmlns:p14="http://schemas.microsoft.com/office/powerpoint/2010/main" val="3390678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7"/>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rgbClr val="000000"/>
              </a:buClr>
              <a:buSzPts val="1400"/>
            </a:pPr>
            <a:r>
              <a:rPr lang="en-US" altLang="ja-JP" sz="1800" b="1">
                <a:solidFill>
                  <a:schemeClr val="dk1"/>
                </a:solidFill>
                <a:latin typeface="+mj-ea"/>
                <a:ea typeface="+mj-ea"/>
                <a:cs typeface="Noto Sans"/>
                <a:sym typeface="Noto Sans"/>
              </a:rPr>
              <a:t>OUTLINE</a:t>
            </a:r>
            <a:endParaRPr lang="en-US" sz="1800" b="1">
              <a:solidFill>
                <a:schemeClr val="dk1"/>
              </a:solidFill>
              <a:latin typeface="+mj-ea"/>
              <a:ea typeface="+mj-ea"/>
              <a:cs typeface="Noto Sans"/>
              <a:sym typeface="Noto Sans"/>
            </a:endParaRPr>
          </a:p>
        </p:txBody>
      </p:sp>
      <p:sp>
        <p:nvSpPr>
          <p:cNvPr id="458" name="Google Shape;458;p37"/>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459" name="Google Shape;459;p37"/>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460" name="Google Shape;460;p37"/>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32</a:t>
            </a:fld>
            <a:endParaRPr/>
          </a:p>
        </p:txBody>
      </p:sp>
      <p:sp>
        <p:nvSpPr>
          <p:cNvPr id="461" name="Google Shape;461;p37"/>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462" name="Google Shape;462;p37"/>
          <p:cNvSpPr/>
          <p:nvPr/>
        </p:nvSpPr>
        <p:spPr>
          <a:xfrm>
            <a:off x="354754" y="2027584"/>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463" name="Google Shape;463;p37"/>
          <p:cNvSpPr/>
          <p:nvPr/>
        </p:nvSpPr>
        <p:spPr>
          <a:xfrm>
            <a:off x="354754" y="2754797"/>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464" name="Google Shape;464;p37"/>
          <p:cNvSpPr/>
          <p:nvPr/>
        </p:nvSpPr>
        <p:spPr>
          <a:xfrm>
            <a:off x="354754" y="3482010"/>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465" name="Google Shape;465;p37"/>
          <p:cNvSpPr/>
          <p:nvPr/>
        </p:nvSpPr>
        <p:spPr>
          <a:xfrm>
            <a:off x="354754" y="4209223"/>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466" name="Google Shape;466;p37"/>
          <p:cNvSpPr txBox="1"/>
          <p:nvPr/>
        </p:nvSpPr>
        <p:spPr>
          <a:xfrm>
            <a:off x="781501" y="1949151"/>
            <a:ext cx="94143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1. </a:t>
            </a:r>
            <a:r>
              <a:rPr lang="ja-JP" altLang="en-US" sz="2400" b="1">
                <a:latin typeface="+mj-ea"/>
                <a:ea typeface="+mj-ea"/>
                <a:cs typeface="Noto Sans"/>
                <a:sym typeface="Noto Sans"/>
              </a:rPr>
              <a:t>「完璧なアイデア」より「最初の一歩」</a:t>
            </a:r>
          </a:p>
        </p:txBody>
      </p:sp>
      <p:sp>
        <p:nvSpPr>
          <p:cNvPr id="467" name="Google Shape;467;p37"/>
          <p:cNvSpPr txBox="1"/>
          <p:nvPr/>
        </p:nvSpPr>
        <p:spPr>
          <a:xfrm>
            <a:off x="781497" y="4130801"/>
            <a:ext cx="6606600" cy="523180"/>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800" b="1">
                <a:solidFill>
                  <a:srgbClr val="5958FF"/>
                </a:solidFill>
                <a:latin typeface="+mj-ea"/>
                <a:ea typeface="+mj-ea"/>
                <a:cs typeface="Noto Sans"/>
                <a:sym typeface="Noto Sans"/>
              </a:rPr>
              <a:t>4. </a:t>
            </a:r>
            <a:r>
              <a:rPr lang="ja-JP" altLang="en-US" sz="2800" b="1">
                <a:solidFill>
                  <a:srgbClr val="5958FF"/>
                </a:solidFill>
                <a:latin typeface="+mj-ea"/>
                <a:ea typeface="+mj-ea"/>
                <a:cs typeface="Noto Sans"/>
                <a:sym typeface="Noto Sans"/>
              </a:rPr>
              <a:t>ワーク</a:t>
            </a:r>
            <a:r>
              <a:rPr lang="en-US" altLang="ja-JP" sz="2800" b="1">
                <a:solidFill>
                  <a:srgbClr val="5958FF"/>
                </a:solidFill>
                <a:latin typeface="+mj-ea"/>
                <a:ea typeface="+mj-ea"/>
                <a:cs typeface="Noto Sans"/>
                <a:sym typeface="Noto Sans"/>
              </a:rPr>
              <a:t>:</a:t>
            </a:r>
            <a:r>
              <a:rPr lang="ja-JP" altLang="en-US" sz="2800" b="1">
                <a:solidFill>
                  <a:srgbClr val="5958FF"/>
                </a:solidFill>
                <a:latin typeface="+mj-ea"/>
                <a:ea typeface="+mj-ea"/>
                <a:cs typeface="Noto Sans"/>
                <a:sym typeface="Noto Sans"/>
              </a:rPr>
              <a:t>アイデア深化</a:t>
            </a:r>
          </a:p>
        </p:txBody>
      </p:sp>
      <p:sp>
        <p:nvSpPr>
          <p:cNvPr id="468" name="Google Shape;468;p37"/>
          <p:cNvSpPr txBox="1"/>
          <p:nvPr/>
        </p:nvSpPr>
        <p:spPr>
          <a:xfrm>
            <a:off x="781507" y="3403575"/>
            <a:ext cx="72186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dirty="0">
                <a:latin typeface="+mj-ea"/>
                <a:ea typeface="+mj-ea"/>
                <a:cs typeface="Noto Sans"/>
                <a:sym typeface="Noto Sans"/>
              </a:rPr>
              <a:t>3. </a:t>
            </a:r>
            <a:r>
              <a:rPr lang="ja-JP" altLang="en-US" sz="2400" b="1" dirty="0">
                <a:latin typeface="+mj-ea"/>
                <a:ea typeface="+mj-ea"/>
                <a:cs typeface="Noto Sans"/>
                <a:sym typeface="Noto Sans"/>
              </a:rPr>
              <a:t>知的財産を活用する価値とは？</a:t>
            </a:r>
          </a:p>
        </p:txBody>
      </p:sp>
      <p:sp>
        <p:nvSpPr>
          <p:cNvPr id="469" name="Google Shape;469;p37"/>
          <p:cNvSpPr txBox="1"/>
          <p:nvPr/>
        </p:nvSpPr>
        <p:spPr>
          <a:xfrm>
            <a:off x="781499" y="2676376"/>
            <a:ext cx="69852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2. </a:t>
            </a:r>
            <a:r>
              <a:rPr lang="ja-JP" altLang="en-US" sz="2400" b="1">
                <a:latin typeface="+mj-ea"/>
                <a:ea typeface="+mj-ea"/>
                <a:cs typeface="Noto Sans"/>
                <a:sym typeface="Noto Sans"/>
              </a:rPr>
              <a:t>ワーク</a:t>
            </a:r>
            <a:r>
              <a:rPr lang="en-US" altLang="ja-JP" sz="2400" b="1">
                <a:latin typeface="+mj-ea"/>
                <a:ea typeface="+mj-ea"/>
                <a:cs typeface="Noto Sans"/>
                <a:sym typeface="Noto Sans"/>
              </a:rPr>
              <a:t>:</a:t>
            </a:r>
            <a:r>
              <a:rPr lang="ja-JP" altLang="en-US" sz="2400" b="1">
                <a:latin typeface="+mj-ea"/>
                <a:ea typeface="+mj-ea"/>
                <a:cs typeface="Noto Sans"/>
                <a:sym typeface="Noto Sans"/>
              </a:rPr>
              <a:t>アイデア創出</a:t>
            </a:r>
          </a:p>
        </p:txBody>
      </p:sp>
      <p:sp>
        <p:nvSpPr>
          <p:cNvPr id="470" name="Google Shape;470;p37"/>
          <p:cNvSpPr/>
          <p:nvPr/>
        </p:nvSpPr>
        <p:spPr>
          <a:xfrm>
            <a:off x="354754" y="4936448"/>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471" name="Google Shape;471;p37"/>
          <p:cNvSpPr txBox="1"/>
          <p:nvPr/>
        </p:nvSpPr>
        <p:spPr>
          <a:xfrm>
            <a:off x="768247" y="4858026"/>
            <a:ext cx="66066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5. </a:t>
            </a:r>
            <a:r>
              <a:rPr lang="ja-JP" altLang="en-US" sz="2400" b="1">
                <a:latin typeface="+mj-ea"/>
                <a:ea typeface="+mj-ea"/>
                <a:cs typeface="Noto Sans"/>
                <a:sym typeface="Noto Sans"/>
              </a:rPr>
              <a:t>「誰のアイデアにも価値がある」</a:t>
            </a:r>
          </a:p>
        </p:txBody>
      </p:sp>
      <p:sp>
        <p:nvSpPr>
          <p:cNvPr id="472" name="Google Shape;472;p37"/>
          <p:cNvSpPr/>
          <p:nvPr/>
        </p:nvSpPr>
        <p:spPr>
          <a:xfrm>
            <a:off x="240454" y="4094934"/>
            <a:ext cx="533400" cy="533400"/>
          </a:xfrm>
          <a:prstGeom prst="ellipse">
            <a:avLst/>
          </a:prstGeom>
          <a:solidFill>
            <a:srgbClr val="5958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8"/>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4. </a:t>
            </a:r>
            <a:r>
              <a:rPr lang="ja-JP" altLang="en-US" sz="1800" b="1">
                <a:solidFill>
                  <a:srgbClr val="262626"/>
                </a:solidFill>
                <a:latin typeface="+mj-ea"/>
                <a:ea typeface="+mj-ea"/>
                <a:cs typeface="Noto Sans"/>
                <a:sym typeface="Noto Sans"/>
              </a:rPr>
              <a:t>ワーク</a:t>
            </a:r>
            <a:r>
              <a:rPr lang="en-US" altLang="ja-JP" sz="1800" b="1">
                <a:solidFill>
                  <a:srgbClr val="262626"/>
                </a:solidFill>
                <a:latin typeface="+mj-ea"/>
                <a:ea typeface="+mj-ea"/>
                <a:cs typeface="Noto Sans"/>
                <a:sym typeface="Noto Sans"/>
              </a:rPr>
              <a:t>:</a:t>
            </a:r>
            <a:r>
              <a:rPr lang="ja-JP" altLang="en-US" sz="1800" b="1">
                <a:solidFill>
                  <a:srgbClr val="262626"/>
                </a:solidFill>
                <a:latin typeface="+mj-ea"/>
                <a:ea typeface="+mj-ea"/>
                <a:cs typeface="Noto Sans"/>
                <a:sym typeface="Noto Sans"/>
              </a:rPr>
              <a:t>アイデア深化</a:t>
            </a:r>
            <a:endParaRPr sz="1800" b="1">
              <a:solidFill>
                <a:srgbClr val="262626"/>
              </a:solidFill>
              <a:latin typeface="+mj-ea"/>
              <a:ea typeface="+mj-ea"/>
              <a:cs typeface="Noto Sans"/>
              <a:sym typeface="Noto Sans"/>
            </a:endParaRPr>
          </a:p>
        </p:txBody>
      </p:sp>
      <p:sp>
        <p:nvSpPr>
          <p:cNvPr id="478" name="Google Shape;478;p38"/>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rgbClr val="5958FF"/>
              </a:solidFill>
              <a:latin typeface="+mj-ea"/>
              <a:ea typeface="+mj-ea"/>
              <a:cs typeface="Arial"/>
              <a:sym typeface="Arial"/>
            </a:endParaRPr>
          </a:p>
        </p:txBody>
      </p:sp>
      <p:sp>
        <p:nvSpPr>
          <p:cNvPr id="479" name="Google Shape;479;p38"/>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33</a:t>
            </a:fld>
            <a:endParaRPr/>
          </a:p>
        </p:txBody>
      </p:sp>
      <p:sp>
        <p:nvSpPr>
          <p:cNvPr id="480" name="Google Shape;480;p38"/>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481" name="Google Shape;481;p38"/>
          <p:cNvSpPr txBox="1"/>
          <p:nvPr/>
        </p:nvSpPr>
        <p:spPr>
          <a:xfrm>
            <a:off x="264897" y="963917"/>
            <a:ext cx="8569028" cy="707846"/>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2000" b="1">
                <a:solidFill>
                  <a:srgbClr val="5958FF"/>
                </a:solidFill>
                <a:latin typeface="+mj-ea"/>
                <a:ea typeface="+mj-ea"/>
                <a:cs typeface="Noto Sans"/>
                <a:sym typeface="Noto Sans"/>
              </a:rPr>
              <a:t>グループでの対話や</a:t>
            </a:r>
            <a:r>
              <a:rPr lang="en-US" altLang="ja-JP" sz="2000" b="1">
                <a:solidFill>
                  <a:srgbClr val="5958FF"/>
                </a:solidFill>
                <a:latin typeface="+mj-ea"/>
                <a:ea typeface="+mj-ea"/>
                <a:cs typeface="Noto Sans"/>
                <a:sym typeface="Noto Sans"/>
              </a:rPr>
              <a:t>AI</a:t>
            </a:r>
            <a:r>
              <a:rPr lang="ja-JP" altLang="en-US" sz="2000" b="1">
                <a:solidFill>
                  <a:srgbClr val="5958FF"/>
                </a:solidFill>
                <a:latin typeface="+mj-ea"/>
                <a:ea typeface="+mj-ea"/>
                <a:cs typeface="Noto Sans"/>
                <a:sym typeface="Noto Sans"/>
              </a:rPr>
              <a:t>を活用して、自分のアイデアをブラッシュアップしよう</a:t>
            </a:r>
            <a:endParaRPr sz="2000" b="1">
              <a:solidFill>
                <a:srgbClr val="5958FF"/>
              </a:solidFill>
              <a:latin typeface="+mj-ea"/>
              <a:ea typeface="+mj-ea"/>
              <a:cs typeface="Noto Sans"/>
              <a:sym typeface="Noto Sans"/>
            </a:endParaRPr>
          </a:p>
        </p:txBody>
      </p:sp>
      <p:sp>
        <p:nvSpPr>
          <p:cNvPr id="482" name="Google Shape;482;p38"/>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483" name="Google Shape;483;p38"/>
          <p:cNvSpPr/>
          <p:nvPr/>
        </p:nvSpPr>
        <p:spPr>
          <a:xfrm rot="5400000">
            <a:off x="2120366" y="3507950"/>
            <a:ext cx="372900" cy="2556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algn="ctr">
              <a:spcBef>
                <a:spcPts val="0"/>
              </a:spcBef>
              <a:spcAft>
                <a:spcPts val="0"/>
              </a:spcAft>
            </a:pPr>
            <a:endParaRPr>
              <a:latin typeface="+mj-ea"/>
              <a:ea typeface="+mj-ea"/>
            </a:endParaRPr>
          </a:p>
        </p:txBody>
      </p:sp>
      <p:sp>
        <p:nvSpPr>
          <p:cNvPr id="484" name="Google Shape;484;p38"/>
          <p:cNvSpPr/>
          <p:nvPr/>
        </p:nvSpPr>
        <p:spPr>
          <a:xfrm rot="5400000">
            <a:off x="4366579" y="3507950"/>
            <a:ext cx="372900" cy="2556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algn="ctr">
              <a:spcBef>
                <a:spcPts val="0"/>
              </a:spcBef>
              <a:spcAft>
                <a:spcPts val="0"/>
              </a:spcAft>
            </a:pPr>
            <a:endParaRPr>
              <a:latin typeface="+mj-ea"/>
              <a:ea typeface="+mj-ea"/>
            </a:endParaRPr>
          </a:p>
        </p:txBody>
      </p:sp>
      <p:sp>
        <p:nvSpPr>
          <p:cNvPr id="485" name="Google Shape;485;p38"/>
          <p:cNvSpPr/>
          <p:nvPr/>
        </p:nvSpPr>
        <p:spPr>
          <a:xfrm rot="5400000">
            <a:off x="6612815" y="3507950"/>
            <a:ext cx="372900" cy="2556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algn="ctr">
              <a:spcBef>
                <a:spcPts val="0"/>
              </a:spcBef>
              <a:spcAft>
                <a:spcPts val="0"/>
              </a:spcAft>
            </a:pPr>
            <a:endParaRPr>
              <a:latin typeface="+mj-ea"/>
              <a:ea typeface="+mj-ea"/>
            </a:endParaRPr>
          </a:p>
        </p:txBody>
      </p:sp>
      <p:sp>
        <p:nvSpPr>
          <p:cNvPr id="486" name="Google Shape;486;p38"/>
          <p:cNvSpPr/>
          <p:nvPr/>
        </p:nvSpPr>
        <p:spPr>
          <a:xfrm>
            <a:off x="272150" y="2331200"/>
            <a:ext cx="1823101" cy="2609100"/>
          </a:xfrm>
          <a:prstGeom prst="roundRect">
            <a:avLst>
              <a:gd name="adj" fmla="val 16667"/>
            </a:avLst>
          </a:prstGeom>
          <a:noFill/>
          <a:ln w="28575" cap="flat" cmpd="sng">
            <a:solidFill>
              <a:srgbClr val="7F7F7F"/>
            </a:solidFill>
            <a:prstDash val="solid"/>
            <a:round/>
            <a:headEnd type="none" w="sm" len="sm"/>
            <a:tailEnd type="none" w="sm" len="sm"/>
          </a:ln>
        </p:spPr>
        <p:txBody>
          <a:bodyPr spcFirstLastPara="1" wrap="square" lIns="91425" tIns="91425" rIns="91425" bIns="91425" anchor="b" anchorCtr="0">
            <a:noAutofit/>
          </a:bodyPr>
          <a:lstStyle/>
          <a:p>
            <a:pPr algn="ctr">
              <a:spcBef>
                <a:spcPts val="0"/>
              </a:spcBef>
              <a:spcAft>
                <a:spcPts val="0"/>
              </a:spcAft>
            </a:pPr>
            <a:r>
              <a:rPr lang="en-US" altLang="ja-JP" sz="2000" b="1">
                <a:solidFill>
                  <a:srgbClr val="7F7F7F"/>
                </a:solidFill>
                <a:latin typeface="+mj-ea"/>
                <a:ea typeface="+mj-ea"/>
              </a:rPr>
              <a:t>1.</a:t>
            </a:r>
            <a:r>
              <a:rPr lang="ja-JP" altLang="en-US" sz="2000" b="1">
                <a:solidFill>
                  <a:srgbClr val="7F7F7F"/>
                </a:solidFill>
                <a:latin typeface="+mj-ea"/>
                <a:ea typeface="+mj-ea"/>
              </a:rPr>
              <a:t>知る</a:t>
            </a:r>
            <a:endParaRPr sz="2000" b="1">
              <a:solidFill>
                <a:srgbClr val="7F7F7F"/>
              </a:solidFill>
              <a:latin typeface="+mj-ea"/>
              <a:ea typeface="+mj-ea"/>
            </a:endParaRPr>
          </a:p>
          <a:p>
            <a:pPr algn="ctr">
              <a:spcBef>
                <a:spcPts val="0"/>
              </a:spcBef>
              <a:spcAft>
                <a:spcPts val="0"/>
              </a:spcAft>
            </a:pPr>
            <a:r>
              <a:rPr lang="ja-JP" altLang="en-US" b="1">
                <a:solidFill>
                  <a:srgbClr val="7F7F7F"/>
                </a:solidFill>
                <a:latin typeface="+mj-ea"/>
                <a:ea typeface="+mj-ea"/>
              </a:rPr>
              <a:t>身近なビジネスやアイデアを知る</a:t>
            </a:r>
            <a:endParaRPr b="1">
              <a:solidFill>
                <a:srgbClr val="7F7F7F"/>
              </a:solidFill>
              <a:latin typeface="+mj-ea"/>
              <a:ea typeface="+mj-ea"/>
            </a:endParaRPr>
          </a:p>
        </p:txBody>
      </p:sp>
      <p:pic>
        <p:nvPicPr>
          <p:cNvPr id="488" name="Google Shape;488;p38"/>
          <p:cNvPicPr preferRelativeResize="0"/>
          <p:nvPr/>
        </p:nvPicPr>
        <p:blipFill>
          <a:blip r:embed="rId3">
            <a:alphaModFix amt="60000"/>
          </a:blip>
          <a:stretch>
            <a:fillRect/>
          </a:stretch>
        </p:blipFill>
        <p:spPr>
          <a:xfrm>
            <a:off x="696825" y="2334161"/>
            <a:ext cx="973750" cy="973750"/>
          </a:xfrm>
          <a:prstGeom prst="rect">
            <a:avLst/>
          </a:prstGeom>
          <a:noFill/>
          <a:ln>
            <a:noFill/>
          </a:ln>
        </p:spPr>
      </p:pic>
      <p:sp>
        <p:nvSpPr>
          <p:cNvPr id="489" name="Google Shape;489;p38"/>
          <p:cNvSpPr/>
          <p:nvPr/>
        </p:nvSpPr>
        <p:spPr>
          <a:xfrm>
            <a:off x="2518376" y="2331200"/>
            <a:ext cx="1823101" cy="2609100"/>
          </a:xfrm>
          <a:prstGeom prst="roundRect">
            <a:avLst>
              <a:gd name="adj" fmla="val 16667"/>
            </a:avLst>
          </a:prstGeom>
          <a:noFill/>
          <a:ln w="28575" cap="flat" cmpd="sng">
            <a:solidFill>
              <a:srgbClr val="7F7F7F"/>
            </a:solidFill>
            <a:prstDash val="solid"/>
            <a:round/>
            <a:headEnd type="none" w="sm" len="sm"/>
            <a:tailEnd type="none" w="sm" len="sm"/>
          </a:ln>
        </p:spPr>
        <p:txBody>
          <a:bodyPr spcFirstLastPara="1" wrap="square" lIns="91425" tIns="91425" rIns="91425" bIns="91425" anchor="b" anchorCtr="0">
            <a:noAutofit/>
          </a:bodyPr>
          <a:lstStyle/>
          <a:p>
            <a:pPr algn="ctr">
              <a:spcBef>
                <a:spcPts val="0"/>
              </a:spcBef>
              <a:spcAft>
                <a:spcPts val="0"/>
              </a:spcAft>
            </a:pPr>
            <a:r>
              <a:rPr lang="en-US" altLang="ja-JP" b="1">
                <a:solidFill>
                  <a:srgbClr val="7F7F7F"/>
                </a:solidFill>
                <a:latin typeface="+mj-ea"/>
                <a:ea typeface="+mj-ea"/>
              </a:rPr>
              <a:t>2.</a:t>
            </a:r>
            <a:r>
              <a:rPr lang="ja-JP" altLang="en-US" b="1">
                <a:solidFill>
                  <a:srgbClr val="7F7F7F"/>
                </a:solidFill>
                <a:latin typeface="+mj-ea"/>
                <a:ea typeface="+mj-ea"/>
              </a:rPr>
              <a:t>考える</a:t>
            </a:r>
            <a:endParaRPr b="1">
              <a:solidFill>
                <a:srgbClr val="7F7F7F"/>
              </a:solidFill>
              <a:latin typeface="+mj-ea"/>
              <a:ea typeface="+mj-ea"/>
            </a:endParaRPr>
          </a:p>
          <a:p>
            <a:pPr algn="ctr">
              <a:spcBef>
                <a:spcPts val="0"/>
              </a:spcBef>
              <a:spcAft>
                <a:spcPts val="0"/>
              </a:spcAft>
            </a:pPr>
            <a:r>
              <a:rPr lang="ja-JP" altLang="en-US" b="1">
                <a:solidFill>
                  <a:srgbClr val="7F7F7F"/>
                </a:solidFill>
                <a:latin typeface="+mj-ea"/>
                <a:ea typeface="+mj-ea"/>
              </a:rPr>
              <a:t>ワークを通じて自分のアイデアを作る</a:t>
            </a:r>
            <a:endParaRPr b="1">
              <a:solidFill>
                <a:srgbClr val="7F7F7F"/>
              </a:solidFill>
              <a:latin typeface="+mj-ea"/>
              <a:ea typeface="+mj-ea"/>
            </a:endParaRPr>
          </a:p>
        </p:txBody>
      </p:sp>
      <p:pic>
        <p:nvPicPr>
          <p:cNvPr id="491" name="Google Shape;491;p38"/>
          <p:cNvPicPr preferRelativeResize="0"/>
          <p:nvPr/>
        </p:nvPicPr>
        <p:blipFill>
          <a:blip r:embed="rId4">
            <a:alphaModFix amt="60000"/>
          </a:blip>
          <a:stretch>
            <a:fillRect/>
          </a:stretch>
        </p:blipFill>
        <p:spPr>
          <a:xfrm>
            <a:off x="2971200" y="2357699"/>
            <a:ext cx="917450" cy="911608"/>
          </a:xfrm>
          <a:prstGeom prst="rect">
            <a:avLst/>
          </a:prstGeom>
          <a:noFill/>
          <a:ln>
            <a:noFill/>
          </a:ln>
        </p:spPr>
      </p:pic>
      <p:sp>
        <p:nvSpPr>
          <p:cNvPr id="492" name="Google Shape;492;p38"/>
          <p:cNvSpPr/>
          <p:nvPr/>
        </p:nvSpPr>
        <p:spPr>
          <a:xfrm>
            <a:off x="7010826" y="2331200"/>
            <a:ext cx="1823101" cy="2609100"/>
          </a:xfrm>
          <a:prstGeom prst="roundRect">
            <a:avLst>
              <a:gd name="adj" fmla="val 16667"/>
            </a:avLst>
          </a:prstGeom>
          <a:solidFill>
            <a:schemeClr val="lt1"/>
          </a:solidFill>
          <a:ln w="28575" cap="flat" cmpd="sng">
            <a:solidFill>
              <a:srgbClr val="FF486A"/>
            </a:solidFill>
            <a:prstDash val="solid"/>
            <a:round/>
            <a:headEnd type="none" w="sm" len="sm"/>
            <a:tailEnd type="none" w="sm" len="sm"/>
          </a:ln>
          <a:effectLst>
            <a:outerShdw blurRad="57150" dist="57150" dir="7200000" algn="bl" rotWithShape="0">
              <a:srgbClr val="000000">
                <a:alpha val="50000"/>
              </a:srgbClr>
            </a:outerShdw>
          </a:effectLst>
        </p:spPr>
        <p:txBody>
          <a:bodyPr spcFirstLastPara="1" wrap="square" lIns="91425" tIns="91425" rIns="91425" bIns="91425" anchor="b" anchorCtr="0">
            <a:noAutofit/>
          </a:bodyPr>
          <a:lstStyle/>
          <a:p>
            <a:pPr algn="ctr">
              <a:spcBef>
                <a:spcPts val="0"/>
              </a:spcBef>
              <a:spcAft>
                <a:spcPts val="0"/>
              </a:spcAft>
            </a:pPr>
            <a:r>
              <a:rPr lang="en-US" altLang="ja-JP" sz="2000" b="1" dirty="0">
                <a:solidFill>
                  <a:srgbClr val="FF486A"/>
                </a:solidFill>
                <a:latin typeface="+mj-ea"/>
                <a:ea typeface="+mj-ea"/>
              </a:rPr>
              <a:t>4. </a:t>
            </a:r>
            <a:r>
              <a:rPr lang="ja-JP" altLang="en-US" sz="2000" b="1" dirty="0">
                <a:solidFill>
                  <a:srgbClr val="FF486A"/>
                </a:solidFill>
                <a:latin typeface="+mj-ea"/>
                <a:ea typeface="+mj-ea"/>
              </a:rPr>
              <a:t>実感する</a:t>
            </a:r>
            <a:endParaRPr sz="2000" b="1" dirty="0">
              <a:solidFill>
                <a:srgbClr val="FF486A"/>
              </a:solidFill>
              <a:latin typeface="+mj-ea"/>
              <a:ea typeface="+mj-ea"/>
            </a:endParaRPr>
          </a:p>
          <a:p>
            <a:pPr algn="ctr">
              <a:spcBef>
                <a:spcPts val="0"/>
              </a:spcBef>
              <a:spcAft>
                <a:spcPts val="0"/>
              </a:spcAft>
            </a:pPr>
            <a:r>
              <a:rPr lang="ja-JP" altLang="en-US" b="1" dirty="0">
                <a:solidFill>
                  <a:srgbClr val="FF486A"/>
                </a:solidFill>
                <a:latin typeface="+mj-ea"/>
                <a:ea typeface="+mj-ea"/>
              </a:rPr>
              <a:t>知財がアイデアの「矛盾」だと体感する</a:t>
            </a:r>
            <a:endParaRPr b="1" dirty="0">
              <a:solidFill>
                <a:srgbClr val="FF486A"/>
              </a:solidFill>
              <a:latin typeface="+mj-ea"/>
              <a:ea typeface="+mj-ea"/>
            </a:endParaRPr>
          </a:p>
        </p:txBody>
      </p:sp>
      <p:pic>
        <p:nvPicPr>
          <p:cNvPr id="493" name="Google Shape;493;p38"/>
          <p:cNvPicPr preferRelativeResize="0"/>
          <p:nvPr/>
        </p:nvPicPr>
        <p:blipFill>
          <a:blip r:embed="rId5">
            <a:alphaModFix/>
          </a:blip>
          <a:stretch>
            <a:fillRect/>
          </a:stretch>
        </p:blipFill>
        <p:spPr>
          <a:xfrm>
            <a:off x="7438275" y="2300889"/>
            <a:ext cx="917450" cy="917450"/>
          </a:xfrm>
          <a:prstGeom prst="rect">
            <a:avLst/>
          </a:prstGeom>
          <a:noFill/>
          <a:ln>
            <a:noFill/>
          </a:ln>
        </p:spPr>
      </p:pic>
      <p:sp>
        <p:nvSpPr>
          <p:cNvPr id="494" name="Google Shape;494;p38"/>
          <p:cNvSpPr/>
          <p:nvPr/>
        </p:nvSpPr>
        <p:spPr>
          <a:xfrm>
            <a:off x="4764600" y="2331200"/>
            <a:ext cx="1823101" cy="2609100"/>
          </a:xfrm>
          <a:prstGeom prst="roundRect">
            <a:avLst>
              <a:gd name="adj" fmla="val 16667"/>
            </a:avLst>
          </a:prstGeom>
          <a:solidFill>
            <a:schemeClr val="lt1"/>
          </a:solidFill>
          <a:ln w="28575" cap="flat" cmpd="sng">
            <a:solidFill>
              <a:srgbClr val="FF486A"/>
            </a:solidFill>
            <a:prstDash val="solid"/>
            <a:round/>
            <a:headEnd type="none" w="sm" len="sm"/>
            <a:tailEnd type="none" w="sm" len="sm"/>
          </a:ln>
          <a:effectLst>
            <a:outerShdw blurRad="57150" dist="57150" dir="7200000" algn="bl" rotWithShape="0">
              <a:srgbClr val="000000">
                <a:alpha val="50000"/>
              </a:srgbClr>
            </a:outerShdw>
          </a:effectLst>
        </p:spPr>
        <p:txBody>
          <a:bodyPr spcFirstLastPara="1" wrap="square" lIns="91425" tIns="91425" rIns="91425" bIns="91425" anchor="b" anchorCtr="0">
            <a:noAutofit/>
          </a:bodyPr>
          <a:lstStyle/>
          <a:p>
            <a:pPr algn="ctr">
              <a:spcBef>
                <a:spcPts val="0"/>
              </a:spcBef>
              <a:spcAft>
                <a:spcPts val="0"/>
              </a:spcAft>
            </a:pPr>
            <a:r>
              <a:rPr lang="en-US" altLang="ja-JP" sz="2000" b="1">
                <a:solidFill>
                  <a:srgbClr val="FF486A"/>
                </a:solidFill>
                <a:latin typeface="+mj-ea"/>
                <a:ea typeface="+mj-ea"/>
              </a:rPr>
              <a:t>3. </a:t>
            </a:r>
            <a:r>
              <a:rPr lang="ja-JP" altLang="en-US" sz="2000" b="1">
                <a:solidFill>
                  <a:srgbClr val="FF486A"/>
                </a:solidFill>
                <a:latin typeface="+mj-ea"/>
                <a:ea typeface="+mj-ea"/>
              </a:rPr>
              <a:t>見つける</a:t>
            </a:r>
            <a:endParaRPr sz="2000" b="1">
              <a:solidFill>
                <a:srgbClr val="FF486A"/>
              </a:solidFill>
              <a:latin typeface="+mj-ea"/>
              <a:ea typeface="+mj-ea"/>
            </a:endParaRPr>
          </a:p>
          <a:p>
            <a:pPr algn="ctr">
              <a:spcBef>
                <a:spcPts val="0"/>
              </a:spcBef>
              <a:spcAft>
                <a:spcPts val="0"/>
              </a:spcAft>
            </a:pPr>
            <a:r>
              <a:rPr lang="ja-JP" altLang="en-US" b="1">
                <a:solidFill>
                  <a:srgbClr val="FF486A"/>
                </a:solidFill>
                <a:latin typeface="+mj-ea"/>
                <a:ea typeface="+mj-ea"/>
              </a:rPr>
              <a:t>自分のアイデアのユニークさを発見する</a:t>
            </a:r>
            <a:endParaRPr b="1">
              <a:solidFill>
                <a:srgbClr val="FF486A"/>
              </a:solidFill>
              <a:latin typeface="+mj-ea"/>
              <a:ea typeface="+mj-ea"/>
            </a:endParaRPr>
          </a:p>
        </p:txBody>
      </p:sp>
      <p:pic>
        <p:nvPicPr>
          <p:cNvPr id="495" name="Google Shape;495;p38"/>
          <p:cNvPicPr preferRelativeResize="0"/>
          <p:nvPr/>
        </p:nvPicPr>
        <p:blipFill>
          <a:blip r:embed="rId6">
            <a:alphaModFix/>
          </a:blip>
          <a:stretch>
            <a:fillRect/>
          </a:stretch>
        </p:blipFill>
        <p:spPr>
          <a:xfrm>
            <a:off x="5144400" y="2326730"/>
            <a:ext cx="1063500" cy="1063500"/>
          </a:xfrm>
          <a:prstGeom prst="rect">
            <a:avLst/>
          </a:prstGeom>
          <a:noFill/>
          <a:ln>
            <a:noFill/>
          </a:ln>
        </p:spPr>
      </p:pic>
      <p:sp>
        <p:nvSpPr>
          <p:cNvPr id="496" name="Google Shape;496;p38"/>
          <p:cNvSpPr/>
          <p:nvPr/>
        </p:nvSpPr>
        <p:spPr>
          <a:xfrm>
            <a:off x="5542133" y="2516043"/>
            <a:ext cx="482700" cy="482700"/>
          </a:xfrm>
          <a:prstGeom prst="ellipse">
            <a:avLst/>
          </a:prstGeom>
          <a:solidFill>
            <a:schemeClr val="lt1"/>
          </a:solidFill>
          <a:ln>
            <a:noFill/>
          </a:ln>
        </p:spPr>
        <p:txBody>
          <a:bodyPr spcFirstLastPara="1" wrap="square" lIns="41500" tIns="41500" rIns="41500" bIns="41500" anchor="ctr" anchorCtr="0">
            <a:noAutofit/>
          </a:bodyPr>
          <a:lstStyle/>
          <a:p>
            <a:pPr algn="ctr">
              <a:spcBef>
                <a:spcPts val="0"/>
              </a:spcBef>
              <a:spcAft>
                <a:spcPts val="0"/>
              </a:spcAft>
            </a:pPr>
            <a:endParaRPr sz="635">
              <a:latin typeface="+mj-ea"/>
              <a:ea typeface="+mj-ea"/>
            </a:endParaRPr>
          </a:p>
        </p:txBody>
      </p:sp>
      <p:sp>
        <p:nvSpPr>
          <p:cNvPr id="497" name="Google Shape;497;p38"/>
          <p:cNvSpPr/>
          <p:nvPr/>
        </p:nvSpPr>
        <p:spPr>
          <a:xfrm>
            <a:off x="4667625" y="1780751"/>
            <a:ext cx="4263300" cy="482700"/>
          </a:xfrm>
          <a:prstGeom prst="roundRect">
            <a:avLst>
              <a:gd name="adj" fmla="val 16667"/>
            </a:avLst>
          </a:prstGeom>
          <a:solidFill>
            <a:srgbClr val="FF486A"/>
          </a:solidFill>
          <a:ln>
            <a:noFill/>
          </a:ln>
        </p:spPr>
        <p:txBody>
          <a:bodyPr spcFirstLastPara="1" wrap="square" lIns="91425" tIns="91425" rIns="91425" bIns="91425" anchor="ctr" anchorCtr="0">
            <a:noAutofit/>
          </a:bodyPr>
          <a:lstStyle/>
          <a:p>
            <a:pPr algn="ctr">
              <a:spcBef>
                <a:spcPts val="0"/>
              </a:spcBef>
              <a:spcAft>
                <a:spcPts val="0"/>
              </a:spcAft>
            </a:pPr>
            <a:r>
              <a:rPr lang="ja-JP" altLang="en-US" sz="1800" b="1">
                <a:solidFill>
                  <a:schemeClr val="lt1"/>
                </a:solidFill>
                <a:latin typeface="+mj-ea"/>
                <a:ea typeface="+mj-ea"/>
                <a:cs typeface="Noto Sans JP"/>
                <a:sym typeface="Noto Sans JP"/>
              </a:rPr>
              <a:t>アイデア深化ワーク</a:t>
            </a:r>
            <a:endParaRPr sz="1800" b="1">
              <a:solidFill>
                <a:schemeClr val="lt1"/>
              </a:solidFill>
              <a:latin typeface="+mj-ea"/>
              <a:ea typeface="+mj-ea"/>
              <a:cs typeface="Noto Sans JP"/>
              <a:sym typeface="Noto Sans J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1">
          <a:extLst>
            <a:ext uri="{FF2B5EF4-FFF2-40B4-BE49-F238E27FC236}">
              <a16:creationId xmlns:a16="http://schemas.microsoft.com/office/drawing/2014/main" id="{F3A765E3-1AC5-B64C-5611-FFC319E71738}"/>
            </a:ext>
          </a:extLst>
        </p:cNvPr>
        <p:cNvGrpSpPr/>
        <p:nvPr/>
      </p:nvGrpSpPr>
      <p:grpSpPr>
        <a:xfrm>
          <a:off x="0" y="0"/>
          <a:ext cx="0" cy="0"/>
          <a:chOff x="0" y="0"/>
          <a:chExt cx="0" cy="0"/>
        </a:xfrm>
      </p:grpSpPr>
      <p:sp>
        <p:nvSpPr>
          <p:cNvPr id="502" name="Google Shape;502;p39">
            <a:extLst>
              <a:ext uri="{FF2B5EF4-FFF2-40B4-BE49-F238E27FC236}">
                <a16:creationId xmlns:a16="http://schemas.microsoft.com/office/drawing/2014/main" id="{A846AF1A-6E99-271B-0B55-221FD70C0E16}"/>
              </a:ext>
            </a:extLst>
          </p:cNvPr>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4. </a:t>
            </a:r>
            <a:r>
              <a:rPr lang="ja-JP" altLang="en-US" sz="1800" b="1">
                <a:solidFill>
                  <a:srgbClr val="262626"/>
                </a:solidFill>
                <a:latin typeface="+mj-ea"/>
                <a:ea typeface="+mj-ea"/>
                <a:cs typeface="Noto Sans"/>
                <a:sym typeface="Noto Sans"/>
              </a:rPr>
              <a:t>ワーク</a:t>
            </a:r>
            <a:r>
              <a:rPr lang="en-US" altLang="ja-JP" sz="1800" b="1">
                <a:solidFill>
                  <a:srgbClr val="262626"/>
                </a:solidFill>
                <a:latin typeface="+mj-ea"/>
                <a:ea typeface="+mj-ea"/>
                <a:cs typeface="Noto Sans"/>
                <a:sym typeface="Noto Sans"/>
              </a:rPr>
              <a:t>:</a:t>
            </a:r>
            <a:r>
              <a:rPr lang="ja-JP" altLang="en-US" sz="1800" b="1">
                <a:solidFill>
                  <a:srgbClr val="262626"/>
                </a:solidFill>
                <a:latin typeface="+mj-ea"/>
                <a:ea typeface="+mj-ea"/>
                <a:cs typeface="Noto Sans"/>
                <a:sym typeface="Noto Sans"/>
              </a:rPr>
              <a:t>アイデア深化</a:t>
            </a:r>
            <a:endParaRPr lang="ja-JP" altLang="en-US" sz="1800" b="1">
              <a:solidFill>
                <a:schemeClr val="dk1"/>
              </a:solidFill>
              <a:latin typeface="+mj-ea"/>
              <a:ea typeface="+mj-ea"/>
            </a:endParaRPr>
          </a:p>
        </p:txBody>
      </p:sp>
      <p:sp>
        <p:nvSpPr>
          <p:cNvPr id="503" name="Google Shape;503;p39">
            <a:extLst>
              <a:ext uri="{FF2B5EF4-FFF2-40B4-BE49-F238E27FC236}">
                <a16:creationId xmlns:a16="http://schemas.microsoft.com/office/drawing/2014/main" id="{0338758A-99EE-7177-D0AA-8D79C8A23439}"/>
              </a:ext>
            </a:extLst>
          </p:cNvPr>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504" name="Google Shape;504;p39">
            <a:extLst>
              <a:ext uri="{FF2B5EF4-FFF2-40B4-BE49-F238E27FC236}">
                <a16:creationId xmlns:a16="http://schemas.microsoft.com/office/drawing/2014/main" id="{6F130AA7-D237-21FA-8300-A3E48A283B03}"/>
              </a:ext>
            </a:extLst>
          </p:cNvPr>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34</a:t>
            </a:fld>
            <a:endParaRPr lang="ja-JP" altLang="en-US"/>
          </a:p>
        </p:txBody>
      </p:sp>
      <p:sp>
        <p:nvSpPr>
          <p:cNvPr id="505" name="Google Shape;505;p39">
            <a:extLst>
              <a:ext uri="{FF2B5EF4-FFF2-40B4-BE49-F238E27FC236}">
                <a16:creationId xmlns:a16="http://schemas.microsoft.com/office/drawing/2014/main" id="{F495F18D-A656-8CFC-BD0A-428B342A7BBA}"/>
              </a:ext>
            </a:extLst>
          </p:cNvPr>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506" name="Google Shape;506;p39">
            <a:extLst>
              <a:ext uri="{FF2B5EF4-FFF2-40B4-BE49-F238E27FC236}">
                <a16:creationId xmlns:a16="http://schemas.microsoft.com/office/drawing/2014/main" id="{3A30003E-7E96-E2F0-85C6-9AFE6CBF94E0}"/>
              </a:ext>
            </a:extLst>
          </p:cNvPr>
          <p:cNvSpPr txBox="1"/>
          <p:nvPr/>
        </p:nvSpPr>
        <p:spPr>
          <a:xfrm>
            <a:off x="360851" y="993997"/>
            <a:ext cx="7422600" cy="707846"/>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2000" b="1">
                <a:solidFill>
                  <a:srgbClr val="5958FF"/>
                </a:solidFill>
                <a:latin typeface="+mj-ea"/>
                <a:ea typeface="+mj-ea"/>
                <a:cs typeface="Noto Sans"/>
                <a:sym typeface="Noto Sans"/>
              </a:rPr>
              <a:t>AI</a:t>
            </a:r>
            <a:r>
              <a:rPr lang="ja-JP" altLang="en-US" sz="2000" b="1">
                <a:solidFill>
                  <a:srgbClr val="5958FF"/>
                </a:solidFill>
                <a:latin typeface="+mj-ea"/>
                <a:ea typeface="+mj-ea"/>
                <a:cs typeface="Noto Sans"/>
                <a:sym typeface="Noto Sans"/>
              </a:rPr>
              <a:t>を活用して自分のアイデアの差別化を進めたり、ブラッシュアップしてみよう</a:t>
            </a:r>
            <a:r>
              <a:rPr lang="en-US" altLang="ja-JP" sz="2000" b="1">
                <a:solidFill>
                  <a:srgbClr val="5958FF"/>
                </a:solidFill>
                <a:latin typeface="+mj-ea"/>
                <a:ea typeface="+mj-ea"/>
                <a:cs typeface="Noto Sans"/>
                <a:sym typeface="Noto Sans"/>
              </a:rPr>
              <a:t>(10</a:t>
            </a:r>
            <a:r>
              <a:rPr lang="ja-JP" altLang="en-US" sz="2000" b="1">
                <a:solidFill>
                  <a:srgbClr val="5958FF"/>
                </a:solidFill>
                <a:latin typeface="+mj-ea"/>
                <a:ea typeface="+mj-ea"/>
                <a:cs typeface="Noto Sans"/>
                <a:sym typeface="Noto Sans"/>
              </a:rPr>
              <a:t>分間</a:t>
            </a:r>
            <a:r>
              <a:rPr lang="en-US" altLang="ja-JP" sz="2000" b="1">
                <a:solidFill>
                  <a:srgbClr val="5958FF"/>
                </a:solidFill>
                <a:latin typeface="+mj-ea"/>
                <a:ea typeface="+mj-ea"/>
                <a:cs typeface="Noto Sans"/>
                <a:sym typeface="Noto Sans"/>
              </a:rPr>
              <a:t>)</a:t>
            </a:r>
            <a:endParaRPr lang="ja-JP" altLang="en-US" sz="2000" b="1">
              <a:solidFill>
                <a:srgbClr val="5958FF"/>
              </a:solidFill>
              <a:latin typeface="+mj-ea"/>
              <a:ea typeface="+mj-ea"/>
              <a:cs typeface="Noto Sans"/>
              <a:sym typeface="Noto Sans"/>
            </a:endParaRPr>
          </a:p>
        </p:txBody>
      </p:sp>
      <p:sp>
        <p:nvSpPr>
          <p:cNvPr id="507" name="Google Shape;507;p39">
            <a:extLst>
              <a:ext uri="{FF2B5EF4-FFF2-40B4-BE49-F238E27FC236}">
                <a16:creationId xmlns:a16="http://schemas.microsoft.com/office/drawing/2014/main" id="{56D6B68D-77E4-4807-D19A-2F3A7EAF4490}"/>
              </a:ext>
            </a:extLst>
          </p:cNvPr>
          <p:cNvSpPr txBox="1"/>
          <p:nvPr/>
        </p:nvSpPr>
        <p:spPr>
          <a:xfrm>
            <a:off x="278554" y="1880520"/>
            <a:ext cx="8371670" cy="4093388"/>
          </a:xfrm>
          <a:prstGeom prst="rect">
            <a:avLst/>
          </a:prstGeom>
          <a:noFill/>
          <a:ln>
            <a:noFill/>
          </a:ln>
        </p:spPr>
        <p:txBody>
          <a:bodyPr spcFirstLastPara="1" wrap="square" lIns="91425" tIns="45700" rIns="91425" bIns="45700" anchor="t" anchorCtr="0">
            <a:spAutoFit/>
          </a:bodyPr>
          <a:lstStyle/>
          <a:p>
            <a:pPr marL="127000">
              <a:spcBef>
                <a:spcPts val="0"/>
              </a:spcBef>
              <a:spcAft>
                <a:spcPts val="0"/>
              </a:spcAft>
              <a:buClr>
                <a:srgbClr val="595959"/>
              </a:buClr>
              <a:buSzPts val="1600"/>
            </a:pPr>
            <a:r>
              <a:rPr lang="ja-JP" altLang="en-US" sz="2000" b="1">
                <a:solidFill>
                  <a:srgbClr val="FF486A"/>
                </a:solidFill>
                <a:latin typeface="+mj-ea"/>
                <a:ea typeface="+mj-ea"/>
                <a:cs typeface="Noto Sans"/>
                <a:sym typeface="Noto Sans"/>
              </a:rPr>
              <a:t>＜</a:t>
            </a:r>
            <a:r>
              <a:rPr lang="en-US" altLang="ja-JP" sz="2000" b="1">
                <a:solidFill>
                  <a:srgbClr val="FF486A"/>
                </a:solidFill>
                <a:latin typeface="+mj-ea"/>
                <a:ea typeface="+mj-ea"/>
                <a:cs typeface="Noto Sans"/>
                <a:sym typeface="Noto Sans"/>
              </a:rPr>
              <a:t>AI</a:t>
            </a:r>
            <a:r>
              <a:rPr lang="ja-JP" altLang="en-US" sz="2000" b="1">
                <a:solidFill>
                  <a:srgbClr val="FF486A"/>
                </a:solidFill>
                <a:latin typeface="+mj-ea"/>
                <a:ea typeface="+mj-ea"/>
                <a:cs typeface="Noto Sans"/>
                <a:sym typeface="Noto Sans"/>
              </a:rPr>
              <a:t>への質問例＞</a:t>
            </a:r>
            <a:endParaRPr lang="en-US" altLang="ja-JP" sz="2000" b="1">
              <a:solidFill>
                <a:srgbClr val="FF486A"/>
              </a:solidFill>
              <a:latin typeface="+mj-ea"/>
              <a:ea typeface="+mj-ea"/>
              <a:cs typeface="Noto Sans"/>
              <a:sym typeface="Noto Sans"/>
            </a:endParaRPr>
          </a:p>
          <a:p>
            <a:pPr marL="457197" indent="-330199">
              <a:spcAft>
                <a:spcPts val="1200"/>
              </a:spcAft>
              <a:buClr>
                <a:srgbClr val="595959"/>
              </a:buClr>
              <a:buSzPts val="1600"/>
              <a:buFont typeface="Noto Sans"/>
              <a:buChar char="●"/>
            </a:pPr>
            <a:r>
              <a:rPr lang="ja-JP" altLang="en-US" sz="2000" b="1">
                <a:latin typeface="+mj-ea"/>
                <a:ea typeface="+mj-ea"/>
                <a:cs typeface="Noto Sans"/>
                <a:sym typeface="Noto Sans"/>
              </a:rPr>
              <a:t>質問例</a:t>
            </a:r>
            <a:r>
              <a:rPr lang="en-US" altLang="ja-JP" sz="2000" b="1">
                <a:latin typeface="+mj-ea"/>
                <a:ea typeface="+mj-ea"/>
                <a:cs typeface="Noto Sans"/>
                <a:sym typeface="Noto Sans"/>
              </a:rPr>
              <a:t>1:</a:t>
            </a:r>
            <a:r>
              <a:rPr lang="ja-JP" altLang="en-US" sz="2000" b="1">
                <a:latin typeface="+mj-ea"/>
                <a:ea typeface="+mj-ea"/>
                <a:cs typeface="Noto Sans"/>
                <a:sym typeface="Noto Sans"/>
              </a:rPr>
              <a:t>「</a:t>
            </a:r>
            <a:r>
              <a:rPr lang="ja-JP" altLang="en-US" sz="2000" b="1">
                <a:latin typeface="+mj-ea"/>
                <a:ea typeface="+mj-ea"/>
                <a:cs typeface="Noto Sans"/>
              </a:rPr>
              <a:t>このアイデアに似たサービス名やロゴが既に</a:t>
            </a:r>
            <a:r>
              <a:rPr lang="ja-JP" altLang="ja-JP" sz="2000" b="1">
                <a:latin typeface="+mj-ea"/>
                <a:ea typeface="+mj-ea"/>
                <a:cs typeface="Noto Sans"/>
                <a:sym typeface="Noto Sans"/>
              </a:rPr>
              <a:t>他社に登録されていないか調べるにはどうすればいいですか？</a:t>
            </a:r>
            <a:r>
              <a:rPr lang="ja-JP" altLang="en-US" sz="2000" b="1">
                <a:latin typeface="+mj-ea"/>
                <a:ea typeface="+mj-ea"/>
                <a:cs typeface="Noto Sans"/>
                <a:sym typeface="Noto Sans"/>
              </a:rPr>
              <a:t> 」</a:t>
            </a:r>
            <a:endParaRPr lang="en-US" altLang="ja-JP" sz="2000" b="1">
              <a:latin typeface="+mj-ea"/>
              <a:ea typeface="+mj-ea"/>
              <a:cs typeface="Noto Sans"/>
              <a:sym typeface="Noto Sans"/>
            </a:endParaRPr>
          </a:p>
          <a:p>
            <a:pPr marL="457197" indent="-330199">
              <a:spcAft>
                <a:spcPts val="1200"/>
              </a:spcAft>
              <a:buClr>
                <a:srgbClr val="595959"/>
              </a:buClr>
              <a:buSzPts val="1600"/>
              <a:buFont typeface="Noto Sans"/>
              <a:buChar char="●"/>
            </a:pPr>
            <a:r>
              <a:rPr lang="ja-JP" altLang="en-US" sz="2000" b="1">
                <a:latin typeface="+mj-ea"/>
                <a:ea typeface="+mj-ea"/>
                <a:cs typeface="Noto Sans"/>
                <a:sym typeface="Noto Sans"/>
              </a:rPr>
              <a:t>質問</a:t>
            </a:r>
            <a:r>
              <a:rPr lang="ja-JP" altLang="ja-JP" sz="2000" b="1">
                <a:latin typeface="+mj-ea"/>
                <a:ea typeface="+mj-ea"/>
                <a:cs typeface="Noto Sans"/>
                <a:sym typeface="Noto Sans"/>
              </a:rPr>
              <a:t>例</a:t>
            </a:r>
            <a:r>
              <a:rPr lang="en-US" altLang="ja-JP" sz="2000" b="1">
                <a:latin typeface="+mj-ea"/>
                <a:ea typeface="+mj-ea"/>
                <a:cs typeface="Noto Sans"/>
                <a:sym typeface="Noto Sans"/>
              </a:rPr>
              <a:t>2</a:t>
            </a:r>
            <a:r>
              <a:rPr lang="ja-JP" altLang="ja-JP" sz="2000" b="1">
                <a:latin typeface="+mj-ea"/>
                <a:ea typeface="+mj-ea"/>
                <a:cs typeface="Noto Sans"/>
                <a:sym typeface="Noto Sans"/>
              </a:rPr>
              <a:t>: 「このアイデアのデザイン（見た目・形・</a:t>
            </a:r>
            <a:r>
              <a:rPr lang="ja-JP" altLang="en-US" sz="2000" b="1">
                <a:latin typeface="+mj-ea"/>
                <a:ea typeface="+mj-ea"/>
                <a:cs typeface="Noto Sans"/>
                <a:sym typeface="Noto Sans"/>
              </a:rPr>
              <a:t>ユーザーインターフェイス（</a:t>
            </a:r>
            <a:r>
              <a:rPr lang="en-US" altLang="ja-JP" sz="2000" b="1">
                <a:latin typeface="+mj-ea"/>
                <a:ea typeface="+mj-ea"/>
                <a:cs typeface="Noto Sans"/>
                <a:sym typeface="Noto Sans"/>
              </a:rPr>
              <a:t>UI</a:t>
            </a:r>
            <a:r>
              <a:rPr lang="ja-JP" altLang="en-US" sz="2000" b="1">
                <a:latin typeface="+mj-ea"/>
                <a:ea typeface="+mj-ea"/>
                <a:cs typeface="Noto Sans"/>
                <a:sym typeface="Noto Sans"/>
              </a:rPr>
              <a:t>）の</a:t>
            </a:r>
            <a:r>
              <a:rPr lang="ja-JP" altLang="ja-JP" sz="2000" b="1">
                <a:latin typeface="+mj-ea"/>
                <a:ea typeface="+mj-ea"/>
                <a:cs typeface="Noto Sans"/>
                <a:sym typeface="Noto Sans"/>
              </a:rPr>
              <a:t>レイアウト）</a:t>
            </a:r>
            <a:r>
              <a:rPr lang="ja-JP" altLang="en-US" sz="2000" b="1">
                <a:latin typeface="+mj-ea"/>
                <a:ea typeface="+mj-ea"/>
                <a:cs typeface="Noto Sans"/>
              </a:rPr>
              <a:t>をより魅力的で独自性のあるものにするための工夫や、他のデザインと比較する際の着眼点を教えてください。 </a:t>
            </a:r>
            <a:r>
              <a:rPr lang="ja-JP" altLang="ja-JP" sz="2000" b="1">
                <a:latin typeface="+mj-ea"/>
                <a:ea typeface="+mj-ea"/>
                <a:cs typeface="Noto Sans"/>
                <a:sym typeface="Noto Sans"/>
              </a:rPr>
              <a:t>」</a:t>
            </a:r>
            <a:endParaRPr lang="en-US" altLang="ja-JP" sz="2000" b="1">
              <a:latin typeface="+mj-ea"/>
              <a:ea typeface="+mj-ea"/>
              <a:cs typeface="Noto Sans"/>
              <a:sym typeface="Noto Sans"/>
            </a:endParaRPr>
          </a:p>
          <a:p>
            <a:pPr marL="457197" indent="-330199">
              <a:spcAft>
                <a:spcPts val="1200"/>
              </a:spcAft>
              <a:buClr>
                <a:srgbClr val="595959"/>
              </a:buClr>
              <a:buSzPts val="1600"/>
              <a:buFont typeface="Noto Sans"/>
              <a:buChar char="●"/>
            </a:pPr>
            <a:r>
              <a:rPr lang="ja-JP" altLang="en-US" sz="2000" b="1">
                <a:latin typeface="+mj-ea"/>
                <a:ea typeface="+mj-ea"/>
                <a:cs typeface="Noto Sans"/>
                <a:sym typeface="Noto Sans"/>
              </a:rPr>
              <a:t>質問</a:t>
            </a:r>
            <a:r>
              <a:rPr lang="ja-JP" altLang="ja-JP" sz="2000" b="1">
                <a:latin typeface="+mj-ea"/>
                <a:ea typeface="+mj-ea"/>
                <a:cs typeface="Noto Sans"/>
                <a:sym typeface="Noto Sans"/>
              </a:rPr>
              <a:t>例</a:t>
            </a:r>
            <a:r>
              <a:rPr lang="en-US" altLang="ja-JP" sz="2000" b="1">
                <a:latin typeface="+mj-ea"/>
                <a:ea typeface="+mj-ea"/>
                <a:cs typeface="Noto Sans"/>
                <a:sym typeface="Noto Sans"/>
              </a:rPr>
              <a:t>3:</a:t>
            </a:r>
            <a:r>
              <a:rPr lang="ja-JP" altLang="ja-JP" sz="2000" b="1">
                <a:latin typeface="+mj-ea"/>
                <a:ea typeface="+mj-ea"/>
                <a:cs typeface="Noto Sans"/>
                <a:sym typeface="Noto Sans"/>
              </a:rPr>
              <a:t> 「</a:t>
            </a:r>
            <a:r>
              <a:rPr lang="ja-JP" altLang="en-US" sz="2000" b="1">
                <a:latin typeface="+mj-ea"/>
                <a:ea typeface="+mj-ea"/>
                <a:cs typeface="Noto Sans"/>
              </a:rPr>
              <a:t>このアイデアを発展させる上で、他と差別化するために意識すべきポイントや観点は何ですか？ </a:t>
            </a:r>
            <a:r>
              <a:rPr lang="ja-JP" altLang="ja-JP" sz="2000" b="1">
                <a:latin typeface="+mj-ea"/>
                <a:ea typeface="+mj-ea"/>
                <a:cs typeface="Noto Sans"/>
                <a:sym typeface="Noto Sans"/>
              </a:rPr>
              <a:t>」</a:t>
            </a:r>
            <a:endParaRPr lang="en-US" altLang="ja-JP" sz="2000" b="1">
              <a:latin typeface="+mj-ea"/>
              <a:ea typeface="+mj-ea"/>
              <a:cs typeface="Noto Sans"/>
              <a:sym typeface="Noto Sans"/>
            </a:endParaRPr>
          </a:p>
          <a:p>
            <a:pPr marL="457197" indent="-330199">
              <a:spcAft>
                <a:spcPts val="1200"/>
              </a:spcAft>
              <a:buClr>
                <a:srgbClr val="595959"/>
              </a:buClr>
              <a:buSzPts val="1600"/>
              <a:buFont typeface="Noto Sans"/>
              <a:buChar char="●"/>
            </a:pPr>
            <a:r>
              <a:rPr lang="ja-JP" altLang="en-US" sz="2000" b="1">
                <a:latin typeface="+mj-ea"/>
                <a:ea typeface="+mj-ea"/>
                <a:cs typeface="Noto Sans"/>
                <a:sym typeface="Noto Sans"/>
              </a:rPr>
              <a:t>質問例</a:t>
            </a:r>
            <a:r>
              <a:rPr lang="en-US" altLang="ja-JP" sz="2000" b="1">
                <a:latin typeface="+mj-ea"/>
                <a:ea typeface="+mj-ea"/>
                <a:cs typeface="Noto Sans"/>
                <a:sym typeface="Noto Sans"/>
              </a:rPr>
              <a:t>4: </a:t>
            </a:r>
            <a:r>
              <a:rPr lang="ja-JP" altLang="en-US" sz="2000" b="1">
                <a:latin typeface="+mj-ea"/>
                <a:ea typeface="+mj-ea"/>
                <a:cs typeface="Noto Sans"/>
                <a:sym typeface="Noto Sans"/>
              </a:rPr>
              <a:t>「</a:t>
            </a:r>
            <a:r>
              <a:rPr lang="ja-JP" altLang="en-US" sz="2000" b="1">
                <a:latin typeface="+mj-ea"/>
                <a:ea typeface="+mj-ea"/>
                <a:cs typeface="Noto Sans"/>
              </a:rPr>
              <a:t>このアイデアをより独自性のあるものにするためには、どのような工夫や発展の方向性が考えられますか？ </a:t>
            </a:r>
            <a:r>
              <a:rPr lang="ja-JP" altLang="en-US" sz="2000" b="1">
                <a:latin typeface="+mj-ea"/>
                <a:ea typeface="+mj-ea"/>
                <a:cs typeface="Noto Sans"/>
                <a:sym typeface="Noto Sans"/>
              </a:rPr>
              <a:t>」</a:t>
            </a:r>
            <a:endParaRPr lang="en-US" altLang="ja-JP" sz="2000" b="1">
              <a:latin typeface="+mj-ea"/>
              <a:ea typeface="+mj-ea"/>
              <a:cs typeface="Noto Sans"/>
              <a:sym typeface="Noto Sans"/>
            </a:endParaRPr>
          </a:p>
        </p:txBody>
      </p:sp>
      <p:sp>
        <p:nvSpPr>
          <p:cNvPr id="508" name="Google Shape;508;p39">
            <a:extLst>
              <a:ext uri="{FF2B5EF4-FFF2-40B4-BE49-F238E27FC236}">
                <a16:creationId xmlns:a16="http://schemas.microsoft.com/office/drawing/2014/main" id="{17729F35-1F31-82E0-A80D-1DA5DAE3D2CB}"/>
              </a:ext>
            </a:extLst>
          </p:cNvPr>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509" name="Google Shape;509;p39">
            <a:extLst>
              <a:ext uri="{FF2B5EF4-FFF2-40B4-BE49-F238E27FC236}">
                <a16:creationId xmlns:a16="http://schemas.microsoft.com/office/drawing/2014/main" id="{24CA8E7C-0DD2-E093-54DE-B893576CB065}"/>
              </a:ext>
            </a:extLst>
          </p:cNvPr>
          <p:cNvSpPr txBox="1"/>
          <p:nvPr/>
        </p:nvSpPr>
        <p:spPr>
          <a:xfrm>
            <a:off x="3803321" y="1319822"/>
            <a:ext cx="7760700" cy="384690"/>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en-US" altLang="ja-JP" sz="1300" b="1" dirty="0">
                <a:latin typeface="+mj-ea"/>
                <a:ea typeface="+mj-ea"/>
                <a:cs typeface="Noto Sans"/>
                <a:sym typeface="Noto Sans"/>
              </a:rPr>
              <a:t>※</a:t>
            </a:r>
            <a:r>
              <a:rPr lang="ja-JP" altLang="en-US" sz="1300" b="1" dirty="0">
                <a:latin typeface="+mj-ea"/>
                <a:ea typeface="+mj-ea"/>
                <a:cs typeface="Noto Sans"/>
              </a:rPr>
              <a:t>ＰＣ，タブレット等を利用</a:t>
            </a:r>
          </a:p>
        </p:txBody>
      </p:sp>
    </p:spTree>
    <p:extLst>
      <p:ext uri="{BB962C8B-B14F-4D97-AF65-F5344CB8AC3E}">
        <p14:creationId xmlns:p14="http://schemas.microsoft.com/office/powerpoint/2010/main" val="3592456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0"/>
          <p:cNvSpPr txBox="1"/>
          <p:nvPr/>
        </p:nvSpPr>
        <p:spPr>
          <a:xfrm>
            <a:off x="860625" y="804799"/>
            <a:ext cx="7422600" cy="923289"/>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1800" b="1">
                <a:latin typeface="+mj-ea"/>
                <a:ea typeface="+mj-ea"/>
                <a:cs typeface="Noto Sans"/>
                <a:sym typeface="Noto Sans"/>
              </a:rPr>
              <a:t>AI</a:t>
            </a:r>
            <a:r>
              <a:rPr lang="ja-JP" altLang="en-US" sz="1800" b="1">
                <a:latin typeface="+mj-ea"/>
                <a:ea typeface="+mj-ea"/>
                <a:cs typeface="Noto Sans"/>
                <a:sym typeface="Noto Sans"/>
              </a:rPr>
              <a:t>は、「何を」「どんな視点で」「どんな結果がほしいか」 を伝えるとより良い回答を返してくれる</a:t>
            </a:r>
            <a:endParaRPr sz="1800" b="1">
              <a:latin typeface="+mj-ea"/>
              <a:ea typeface="+mj-ea"/>
              <a:cs typeface="Noto Sans"/>
              <a:sym typeface="Noto Sans"/>
            </a:endParaRPr>
          </a:p>
          <a:p>
            <a:pPr>
              <a:spcBef>
                <a:spcPts val="0"/>
              </a:spcBef>
              <a:spcAft>
                <a:spcPts val="0"/>
              </a:spcAft>
            </a:pPr>
            <a:r>
              <a:rPr lang="ja-JP" altLang="en-US" sz="1800" b="1">
                <a:latin typeface="+mj-ea"/>
                <a:ea typeface="+mj-ea"/>
                <a:cs typeface="Noto Sans"/>
                <a:sym typeface="Noto Sans"/>
              </a:rPr>
              <a:t>以下の項目を整理してから質問しよう</a:t>
            </a:r>
            <a:endParaRPr sz="1800" b="1">
              <a:latin typeface="+mj-ea"/>
              <a:ea typeface="+mj-ea"/>
              <a:cs typeface="Noto Sans"/>
              <a:sym typeface="Noto Sans"/>
            </a:endParaRPr>
          </a:p>
        </p:txBody>
      </p:sp>
      <p:sp>
        <p:nvSpPr>
          <p:cNvPr id="515" name="Google Shape;515;p40"/>
          <p:cNvSpPr txBox="1"/>
          <p:nvPr/>
        </p:nvSpPr>
        <p:spPr>
          <a:xfrm>
            <a:off x="448751" y="250139"/>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dirty="0">
                <a:solidFill>
                  <a:srgbClr val="262626"/>
                </a:solidFill>
                <a:latin typeface="+mj-ea"/>
                <a:ea typeface="+mj-ea"/>
                <a:cs typeface="Noto Sans"/>
                <a:sym typeface="Noto Sans"/>
              </a:rPr>
              <a:t>4. </a:t>
            </a:r>
            <a:r>
              <a:rPr lang="ja-JP" altLang="en-US" sz="1800" b="1" dirty="0">
                <a:solidFill>
                  <a:srgbClr val="262626"/>
                </a:solidFill>
                <a:latin typeface="+mj-ea"/>
                <a:ea typeface="+mj-ea"/>
                <a:cs typeface="Noto Sans"/>
                <a:sym typeface="Noto Sans"/>
              </a:rPr>
              <a:t>ワーク</a:t>
            </a:r>
            <a:r>
              <a:rPr lang="en-US" altLang="ja-JP" sz="1800" b="1" dirty="0">
                <a:solidFill>
                  <a:srgbClr val="262626"/>
                </a:solidFill>
                <a:latin typeface="+mj-ea"/>
                <a:ea typeface="+mj-ea"/>
                <a:cs typeface="Noto Sans"/>
                <a:sym typeface="Noto Sans"/>
              </a:rPr>
              <a:t>:</a:t>
            </a:r>
            <a:r>
              <a:rPr lang="ja-JP" altLang="en-US" sz="1800" b="1" dirty="0">
                <a:solidFill>
                  <a:srgbClr val="262626"/>
                </a:solidFill>
                <a:latin typeface="+mj-ea"/>
                <a:ea typeface="+mj-ea"/>
                <a:cs typeface="Noto Sans"/>
                <a:sym typeface="Noto Sans"/>
              </a:rPr>
              <a:t>アイデア深化</a:t>
            </a:r>
            <a:endParaRPr lang="ja-JP" altLang="en-US" sz="1800" b="1" dirty="0">
              <a:solidFill>
                <a:srgbClr val="262626"/>
              </a:solidFill>
              <a:latin typeface="+mj-ea"/>
              <a:ea typeface="+mj-ea"/>
              <a:cs typeface="Noto Sans"/>
            </a:endParaRPr>
          </a:p>
        </p:txBody>
      </p:sp>
      <p:sp>
        <p:nvSpPr>
          <p:cNvPr id="516" name="Google Shape;516;p40"/>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rgbClr val="5958FF"/>
              </a:solidFill>
              <a:latin typeface="+mj-ea"/>
              <a:ea typeface="+mj-ea"/>
              <a:cs typeface="Arial"/>
              <a:sym typeface="Arial"/>
            </a:endParaRPr>
          </a:p>
        </p:txBody>
      </p:sp>
      <p:sp>
        <p:nvSpPr>
          <p:cNvPr id="517" name="Google Shape;517;p40"/>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35</a:t>
            </a:fld>
            <a:endParaRPr/>
          </a:p>
        </p:txBody>
      </p:sp>
      <p:sp>
        <p:nvSpPr>
          <p:cNvPr id="518" name="Google Shape;518;p40"/>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519" name="Google Shape;519;p40"/>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graphicFrame>
        <p:nvGraphicFramePr>
          <p:cNvPr id="520" name="Google Shape;520;p40"/>
          <p:cNvGraphicFramePr/>
          <p:nvPr>
            <p:extLst>
              <p:ext uri="{D42A27DB-BD31-4B8C-83A1-F6EECF244321}">
                <p14:modId xmlns:p14="http://schemas.microsoft.com/office/powerpoint/2010/main" val="3970029595"/>
              </p:ext>
            </p:extLst>
          </p:nvPr>
        </p:nvGraphicFramePr>
        <p:xfrm>
          <a:off x="581109" y="1693554"/>
          <a:ext cx="8105692" cy="3750010"/>
        </p:xfrm>
        <a:graphic>
          <a:graphicData uri="http://schemas.openxmlformats.org/drawingml/2006/table">
            <a:tbl>
              <a:tblPr>
                <a:noFill/>
              </a:tblPr>
              <a:tblGrid>
                <a:gridCol w="2262652">
                  <a:extLst>
                    <a:ext uri="{9D8B030D-6E8A-4147-A177-3AD203B41FA5}">
                      <a16:colId xmlns:a16="http://schemas.microsoft.com/office/drawing/2014/main" val="20000"/>
                    </a:ext>
                  </a:extLst>
                </a:gridCol>
                <a:gridCol w="5843040">
                  <a:extLst>
                    <a:ext uri="{9D8B030D-6E8A-4147-A177-3AD203B41FA5}">
                      <a16:colId xmlns:a16="http://schemas.microsoft.com/office/drawing/2014/main" val="20001"/>
                    </a:ext>
                  </a:extLst>
                </a:gridCol>
              </a:tblGrid>
              <a:tr h="430499">
                <a:tc>
                  <a:txBody>
                    <a:bodyPr/>
                    <a:lstStyle/>
                    <a:p>
                      <a:pPr marL="0" lvl="0" indent="0" algn="ctr" rtl="0">
                        <a:spcBef>
                          <a:spcPts val="0"/>
                        </a:spcBef>
                        <a:spcAft>
                          <a:spcPts val="0"/>
                        </a:spcAft>
                        <a:buNone/>
                      </a:pPr>
                      <a:r>
                        <a:rPr lang="ja-JP" sz="1600" b="1">
                          <a:solidFill>
                            <a:schemeClr val="lt1"/>
                          </a:solidFill>
                          <a:latin typeface="+mj-ea"/>
                          <a:ea typeface="+mj-ea"/>
                          <a:cs typeface="Noto Sans JP"/>
                          <a:sym typeface="Noto Sans JP"/>
                        </a:rPr>
                        <a:t>項目</a:t>
                      </a:r>
                      <a:endParaRPr sz="1600" b="1">
                        <a:solidFill>
                          <a:schemeClr val="lt1"/>
                        </a:solidFill>
                        <a:latin typeface="+mj-ea"/>
                        <a:ea typeface="+mj-ea"/>
                        <a:cs typeface="Noto Sans JP"/>
                        <a:sym typeface="Noto Sans JP"/>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5958FF"/>
                    </a:solidFill>
                  </a:tcPr>
                </a:tc>
                <a:tc>
                  <a:txBody>
                    <a:bodyPr/>
                    <a:lstStyle/>
                    <a:p>
                      <a:pPr marL="0" lvl="0" indent="0" algn="ctr" rtl="0">
                        <a:spcBef>
                          <a:spcPts val="0"/>
                        </a:spcBef>
                        <a:spcAft>
                          <a:spcPts val="0"/>
                        </a:spcAft>
                        <a:buNone/>
                      </a:pPr>
                      <a:r>
                        <a:rPr lang="ja-JP" sz="1600" b="1">
                          <a:solidFill>
                            <a:schemeClr val="lt1"/>
                          </a:solidFill>
                          <a:latin typeface="+mj-ea"/>
                          <a:ea typeface="+mj-ea"/>
                          <a:cs typeface="Noto Sans JP"/>
                          <a:sym typeface="Noto Sans JP"/>
                        </a:rPr>
                        <a:t>内容例</a:t>
                      </a:r>
                      <a:endParaRPr sz="1600" b="1">
                        <a:solidFill>
                          <a:schemeClr val="lt1"/>
                        </a:solidFill>
                        <a:latin typeface="+mj-ea"/>
                        <a:ea typeface="+mj-ea"/>
                        <a:cs typeface="Noto Sans JP"/>
                        <a:sym typeface="Noto Sans JP"/>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5958FF"/>
                    </a:solidFill>
                  </a:tcPr>
                </a:tc>
                <a:extLst>
                  <a:ext uri="{0D108BD9-81ED-4DB2-BD59-A6C34878D82A}">
                    <a16:rowId xmlns:a16="http://schemas.microsoft.com/office/drawing/2014/main" val="10000"/>
                  </a:ext>
                </a:extLst>
              </a:tr>
              <a:tr h="678149">
                <a:tc>
                  <a:txBody>
                    <a:bodyPr/>
                    <a:lstStyle/>
                    <a:p>
                      <a:pPr marL="0" lvl="0" indent="0" algn="ctr" rtl="0">
                        <a:spcBef>
                          <a:spcPts val="0"/>
                        </a:spcBef>
                        <a:spcAft>
                          <a:spcPts val="0"/>
                        </a:spcAft>
                        <a:buNone/>
                      </a:pPr>
                      <a:r>
                        <a:rPr lang="ja-JP" sz="1600" b="1">
                          <a:solidFill>
                            <a:srgbClr val="5958FF"/>
                          </a:solidFill>
                          <a:latin typeface="+mj-ea"/>
                          <a:ea typeface="+mj-ea"/>
                          <a:cs typeface="Noto Sans JP"/>
                          <a:sym typeface="Noto Sans JP"/>
                        </a:rPr>
                        <a:t>前提条件</a:t>
                      </a:r>
                      <a:endParaRPr sz="1600" b="1">
                        <a:solidFill>
                          <a:srgbClr val="5958FF"/>
                        </a:solidFill>
                        <a:latin typeface="+mj-ea"/>
                        <a:ea typeface="+mj-ea"/>
                        <a:cs typeface="Noto Sans JP"/>
                        <a:sym typeface="Noto Sans JP"/>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ja-JP" sz="1600" b="1">
                          <a:solidFill>
                            <a:srgbClr val="434343"/>
                          </a:solidFill>
                          <a:latin typeface="+mj-ea"/>
                          <a:ea typeface="+mj-ea"/>
                          <a:cs typeface="Noto Sans JP"/>
                          <a:sym typeface="Noto Sans JP"/>
                        </a:rPr>
                        <a:t>どんな課題や背景を想定しているか</a:t>
                      </a:r>
                      <a:endParaRPr sz="1600" b="1">
                        <a:solidFill>
                          <a:srgbClr val="434343"/>
                        </a:solidFill>
                        <a:latin typeface="+mj-ea"/>
                        <a:ea typeface="+mj-ea"/>
                        <a:cs typeface="Noto Sans JP"/>
                        <a:sym typeface="Noto Sans JP"/>
                      </a:endParaRPr>
                    </a:p>
                    <a:p>
                      <a:pPr marL="0" lvl="0" indent="0" algn="ctr" rtl="0">
                        <a:spcBef>
                          <a:spcPts val="0"/>
                        </a:spcBef>
                        <a:spcAft>
                          <a:spcPts val="0"/>
                        </a:spcAft>
                        <a:buNone/>
                      </a:pPr>
                      <a:r>
                        <a:rPr lang="ja-JP" sz="1600" b="1">
                          <a:solidFill>
                            <a:srgbClr val="434343"/>
                          </a:solidFill>
                          <a:latin typeface="+mj-ea"/>
                          <a:ea typeface="+mj-ea"/>
                          <a:cs typeface="Noto Sans JP"/>
                          <a:sym typeface="Noto Sans JP"/>
                        </a:rPr>
                        <a:t>（例：大学のレポート管理を効率化したい）</a:t>
                      </a:r>
                      <a:endParaRPr sz="1600" b="1">
                        <a:solidFill>
                          <a:srgbClr val="434343"/>
                        </a:solidFill>
                        <a:latin typeface="+mj-ea"/>
                        <a:ea typeface="+mj-ea"/>
                        <a:cs typeface="Noto Sans JP"/>
                        <a:sym typeface="Noto Sans JP"/>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741387">
                <a:tc>
                  <a:txBody>
                    <a:bodyPr/>
                    <a:lstStyle/>
                    <a:p>
                      <a:pPr marL="0" lvl="0" indent="0" algn="ctr" rtl="0">
                        <a:spcBef>
                          <a:spcPts val="0"/>
                        </a:spcBef>
                        <a:spcAft>
                          <a:spcPts val="0"/>
                        </a:spcAft>
                        <a:buNone/>
                      </a:pPr>
                      <a:r>
                        <a:rPr lang="ja-JP" sz="1600" b="1">
                          <a:solidFill>
                            <a:srgbClr val="5958FF"/>
                          </a:solidFill>
                          <a:latin typeface="+mj-ea"/>
                          <a:ea typeface="+mj-ea"/>
                          <a:cs typeface="Noto Sans JP"/>
                          <a:sym typeface="Noto Sans JP"/>
                        </a:rPr>
                        <a:t>工夫ポイント</a:t>
                      </a:r>
                      <a:endParaRPr sz="1600" b="1">
                        <a:solidFill>
                          <a:srgbClr val="5958FF"/>
                        </a:solidFill>
                        <a:latin typeface="+mj-ea"/>
                        <a:ea typeface="+mj-ea"/>
                        <a:cs typeface="Noto Sans JP"/>
                        <a:sym typeface="Noto Sans JP"/>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ja-JP" sz="1600" b="1">
                          <a:solidFill>
                            <a:srgbClr val="434343"/>
                          </a:solidFill>
                          <a:latin typeface="+mj-ea"/>
                          <a:ea typeface="+mj-ea"/>
                          <a:cs typeface="Noto Sans JP"/>
                          <a:sym typeface="Noto Sans JP"/>
                        </a:rPr>
                        <a:t>技術的な工夫・デザイン・ネーミングなど、自分なりの特徴</a:t>
                      </a:r>
                      <a:endParaRPr sz="1600" b="1">
                        <a:solidFill>
                          <a:srgbClr val="434343"/>
                        </a:solidFill>
                        <a:latin typeface="+mj-ea"/>
                        <a:ea typeface="+mj-ea"/>
                        <a:cs typeface="Noto Sans JP"/>
                        <a:sym typeface="Noto Sans JP"/>
                      </a:endParaRPr>
                    </a:p>
                    <a:p>
                      <a:pPr marL="0" lvl="0" indent="0" algn="ctr" rtl="0">
                        <a:spcBef>
                          <a:spcPts val="0"/>
                        </a:spcBef>
                        <a:spcAft>
                          <a:spcPts val="0"/>
                        </a:spcAft>
                        <a:buNone/>
                      </a:pPr>
                      <a:r>
                        <a:rPr lang="ja-JP" sz="1600" b="1">
                          <a:solidFill>
                            <a:srgbClr val="434343"/>
                          </a:solidFill>
                          <a:latin typeface="+mj-ea"/>
                          <a:ea typeface="+mj-ea"/>
                          <a:cs typeface="Noto Sans JP"/>
                          <a:sym typeface="Noto Sans JP"/>
                        </a:rPr>
                        <a:t>（例：自動で締切をカレンダーに登録）</a:t>
                      </a:r>
                      <a:endParaRPr sz="1600" b="1">
                        <a:solidFill>
                          <a:srgbClr val="434343"/>
                        </a:solidFill>
                        <a:latin typeface="+mj-ea"/>
                        <a:ea typeface="+mj-ea"/>
                        <a:cs typeface="Noto Sans JP"/>
                        <a:sym typeface="Noto Sans JP"/>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43677">
                <a:tc>
                  <a:txBody>
                    <a:bodyPr/>
                    <a:lstStyle/>
                    <a:p>
                      <a:pPr marL="0" lvl="0" indent="0" algn="ctr" rtl="0">
                        <a:spcBef>
                          <a:spcPts val="0"/>
                        </a:spcBef>
                        <a:spcAft>
                          <a:spcPts val="0"/>
                        </a:spcAft>
                        <a:buNone/>
                      </a:pPr>
                      <a:r>
                        <a:rPr lang="ja-JP" sz="1600" b="1">
                          <a:solidFill>
                            <a:srgbClr val="5958FF"/>
                          </a:solidFill>
                          <a:latin typeface="+mj-ea"/>
                          <a:ea typeface="+mj-ea"/>
                          <a:cs typeface="Noto Sans JP"/>
                          <a:sym typeface="Noto Sans JP"/>
                        </a:rPr>
                        <a:t>観点</a:t>
                      </a:r>
                      <a:endParaRPr sz="1600" b="1">
                        <a:solidFill>
                          <a:srgbClr val="5958FF"/>
                        </a:solidFill>
                        <a:latin typeface="+mj-ea"/>
                        <a:ea typeface="+mj-ea"/>
                        <a:cs typeface="Noto Sans JP"/>
                        <a:sym typeface="Noto Sans JP"/>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ja-JP" sz="1600" b="1">
                          <a:solidFill>
                            <a:srgbClr val="434343"/>
                          </a:solidFill>
                          <a:latin typeface="+mj-ea"/>
                          <a:ea typeface="+mj-ea"/>
                          <a:cs typeface="Noto Sans JP"/>
                          <a:sym typeface="Noto Sans JP"/>
                        </a:rPr>
                        <a:t>特許：仕組み・機能 / 意匠：形・見た目 / 商標：名前・印象</a:t>
                      </a:r>
                      <a:endParaRPr sz="1600" b="1">
                        <a:solidFill>
                          <a:srgbClr val="434343"/>
                        </a:solidFill>
                        <a:latin typeface="+mj-ea"/>
                        <a:ea typeface="+mj-ea"/>
                        <a:cs typeface="Noto Sans JP"/>
                        <a:sym typeface="Noto Sans JP"/>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678149">
                <a:tc>
                  <a:txBody>
                    <a:bodyPr/>
                    <a:lstStyle/>
                    <a:p>
                      <a:pPr marL="0" lvl="0" indent="0" algn="ctr" rtl="0">
                        <a:spcBef>
                          <a:spcPts val="0"/>
                        </a:spcBef>
                        <a:spcAft>
                          <a:spcPts val="0"/>
                        </a:spcAft>
                        <a:buNone/>
                      </a:pPr>
                      <a:r>
                        <a:rPr lang="ja-JP" sz="1600" b="1">
                          <a:solidFill>
                            <a:srgbClr val="5958FF"/>
                          </a:solidFill>
                          <a:latin typeface="+mj-ea"/>
                          <a:ea typeface="+mj-ea"/>
                          <a:cs typeface="Noto Sans JP"/>
                          <a:sym typeface="Noto Sans JP"/>
                        </a:rPr>
                        <a:t>対象</a:t>
                      </a:r>
                      <a:endParaRPr sz="1600" b="1">
                        <a:solidFill>
                          <a:srgbClr val="5958FF"/>
                        </a:solidFill>
                        <a:latin typeface="+mj-ea"/>
                        <a:ea typeface="+mj-ea"/>
                        <a:cs typeface="Noto Sans JP"/>
                        <a:sym typeface="Noto Sans JP"/>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ja-JP" sz="1600" b="1">
                          <a:solidFill>
                            <a:srgbClr val="434343"/>
                          </a:solidFill>
                          <a:latin typeface="+mj-ea"/>
                          <a:ea typeface="+mj-ea"/>
                          <a:cs typeface="Noto Sans JP"/>
                          <a:sym typeface="Noto Sans JP"/>
                        </a:rPr>
                        <a:t>誰に向けたアイデアか</a:t>
                      </a:r>
                      <a:endParaRPr sz="1600" b="1">
                        <a:solidFill>
                          <a:srgbClr val="434343"/>
                        </a:solidFill>
                        <a:latin typeface="+mj-ea"/>
                        <a:ea typeface="+mj-ea"/>
                        <a:cs typeface="Noto Sans JP"/>
                        <a:sym typeface="Noto Sans JP"/>
                      </a:endParaRPr>
                    </a:p>
                    <a:p>
                      <a:pPr marL="0" lvl="0" indent="0" algn="ctr" rtl="0">
                        <a:spcBef>
                          <a:spcPts val="0"/>
                        </a:spcBef>
                        <a:spcAft>
                          <a:spcPts val="0"/>
                        </a:spcAft>
                        <a:buNone/>
                      </a:pPr>
                      <a:r>
                        <a:rPr lang="ja-JP" sz="1600" b="1">
                          <a:solidFill>
                            <a:srgbClr val="434343"/>
                          </a:solidFill>
                          <a:latin typeface="+mj-ea"/>
                          <a:ea typeface="+mj-ea"/>
                          <a:cs typeface="Noto Sans JP"/>
                          <a:sym typeface="Noto Sans JP"/>
                        </a:rPr>
                        <a:t>（例：大学生、教職員など）</a:t>
                      </a:r>
                      <a:endParaRPr sz="1600" b="1">
                        <a:solidFill>
                          <a:srgbClr val="434343"/>
                        </a:solidFill>
                        <a:latin typeface="+mj-ea"/>
                        <a:ea typeface="+mj-ea"/>
                        <a:cs typeface="Noto Sans JP"/>
                        <a:sym typeface="Noto Sans JP"/>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678149">
                <a:tc>
                  <a:txBody>
                    <a:bodyPr/>
                    <a:lstStyle/>
                    <a:p>
                      <a:pPr marL="0" lvl="0" indent="0" algn="ctr" rtl="0">
                        <a:spcBef>
                          <a:spcPts val="0"/>
                        </a:spcBef>
                        <a:spcAft>
                          <a:spcPts val="0"/>
                        </a:spcAft>
                        <a:buNone/>
                      </a:pPr>
                      <a:r>
                        <a:rPr lang="ja-JP" sz="1600" b="1">
                          <a:solidFill>
                            <a:srgbClr val="5958FF"/>
                          </a:solidFill>
                          <a:latin typeface="+mj-ea"/>
                          <a:ea typeface="+mj-ea"/>
                          <a:cs typeface="Noto Sans JP"/>
                          <a:sym typeface="Noto Sans JP"/>
                        </a:rPr>
                        <a:t>フィードバック</a:t>
                      </a:r>
                      <a:endParaRPr sz="1600" b="1">
                        <a:solidFill>
                          <a:srgbClr val="5958FF"/>
                        </a:solidFill>
                        <a:latin typeface="+mj-ea"/>
                        <a:ea typeface="+mj-ea"/>
                        <a:cs typeface="Noto Sans JP"/>
                        <a:sym typeface="Noto Sans JP"/>
                      </a:endParaRPr>
                    </a:p>
                    <a:p>
                      <a:pPr marL="0" lvl="0" indent="0" algn="ctr" rtl="0">
                        <a:spcBef>
                          <a:spcPts val="0"/>
                        </a:spcBef>
                        <a:spcAft>
                          <a:spcPts val="0"/>
                        </a:spcAft>
                        <a:buNone/>
                      </a:pPr>
                      <a:r>
                        <a:rPr lang="ja-JP" sz="1600" b="1">
                          <a:solidFill>
                            <a:srgbClr val="5958FF"/>
                          </a:solidFill>
                          <a:latin typeface="+mj-ea"/>
                          <a:ea typeface="+mj-ea"/>
                          <a:cs typeface="Noto Sans JP"/>
                          <a:sym typeface="Noto Sans JP"/>
                        </a:rPr>
                        <a:t>してほしいこと</a:t>
                      </a:r>
                      <a:endParaRPr sz="1600" b="1">
                        <a:solidFill>
                          <a:srgbClr val="5958FF"/>
                        </a:solidFill>
                        <a:latin typeface="+mj-ea"/>
                        <a:ea typeface="+mj-ea"/>
                        <a:cs typeface="Noto Sans JP"/>
                        <a:sym typeface="Noto Sans JP"/>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ja-JP" sz="1600" b="1" dirty="0">
                          <a:solidFill>
                            <a:srgbClr val="434343"/>
                          </a:solidFill>
                          <a:latin typeface="+mj-ea"/>
                          <a:ea typeface="+mj-ea"/>
                          <a:cs typeface="Noto Sans JP"/>
                          <a:sym typeface="Noto Sans JP"/>
                        </a:rPr>
                        <a:t>どの観点でユニークか？どこを守るべきか？改善点は？</a:t>
                      </a:r>
                      <a:endParaRPr sz="1600" b="1" dirty="0">
                        <a:solidFill>
                          <a:srgbClr val="434343"/>
                        </a:solidFill>
                        <a:latin typeface="+mj-ea"/>
                        <a:ea typeface="+mj-ea"/>
                        <a:cs typeface="Noto Sans JP"/>
                        <a:sym typeface="Noto Sans JP"/>
                      </a:endParaRPr>
                    </a:p>
                    <a:p>
                      <a:pPr marL="0" lvl="0" indent="0" algn="ctr" rtl="0">
                        <a:spcBef>
                          <a:spcPts val="0"/>
                        </a:spcBef>
                        <a:spcAft>
                          <a:spcPts val="0"/>
                        </a:spcAft>
                        <a:buNone/>
                      </a:pPr>
                      <a:r>
                        <a:rPr lang="ja-JP" sz="1600" b="1" dirty="0">
                          <a:solidFill>
                            <a:srgbClr val="434343"/>
                          </a:solidFill>
                          <a:latin typeface="+mj-ea"/>
                          <a:ea typeface="+mj-ea"/>
                          <a:cs typeface="Noto Sans JP"/>
                          <a:sym typeface="Noto Sans JP"/>
                        </a:rPr>
                        <a:t>（例：他の差別化方法を提案してほしい）</a:t>
                      </a:r>
                      <a:endParaRPr sz="1600" b="1" dirty="0">
                        <a:solidFill>
                          <a:srgbClr val="434343"/>
                        </a:solidFill>
                        <a:latin typeface="+mj-ea"/>
                        <a:ea typeface="+mj-ea"/>
                        <a:cs typeface="Noto Sans JP"/>
                        <a:sym typeface="Noto Sans JP"/>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bl>
          </a:graphicData>
        </a:graphic>
      </p:graphicFrame>
      <p:sp>
        <p:nvSpPr>
          <p:cNvPr id="521" name="Google Shape;521;p40"/>
          <p:cNvSpPr txBox="1"/>
          <p:nvPr/>
        </p:nvSpPr>
        <p:spPr>
          <a:xfrm>
            <a:off x="952500" y="5487262"/>
            <a:ext cx="9011700" cy="1015622"/>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ja-JP" altLang="en-US" sz="1200" b="1">
                <a:latin typeface="+mj-ea"/>
                <a:ea typeface="+mj-ea"/>
                <a:cs typeface="Noto Sans"/>
                <a:sym typeface="Noto Sans"/>
              </a:rPr>
              <a:t>プロンプト例①</a:t>
            </a:r>
            <a:endParaRPr sz="1200" b="1">
              <a:latin typeface="+mj-ea"/>
              <a:ea typeface="+mj-ea"/>
              <a:cs typeface="Noto Sans"/>
              <a:sym typeface="Noto Sans"/>
            </a:endParaRPr>
          </a:p>
          <a:p>
            <a:pPr>
              <a:spcBef>
                <a:spcPts val="0"/>
              </a:spcBef>
              <a:spcAft>
                <a:spcPts val="0"/>
              </a:spcAft>
            </a:pPr>
            <a:r>
              <a:rPr lang="ja-JP" altLang="en-US" sz="1200" b="1">
                <a:latin typeface="+mj-ea"/>
                <a:ea typeface="+mj-ea"/>
                <a:cs typeface="Noto Sans"/>
                <a:sym typeface="Noto Sans"/>
              </a:rPr>
              <a:t>「大学生のレポート管理を自動化するアプリのアイデアがあります。</a:t>
            </a:r>
            <a:endParaRPr sz="1200" b="1">
              <a:latin typeface="+mj-ea"/>
              <a:ea typeface="+mj-ea"/>
              <a:cs typeface="Noto Sans"/>
              <a:sym typeface="Noto Sans"/>
            </a:endParaRPr>
          </a:p>
          <a:p>
            <a:pPr>
              <a:spcBef>
                <a:spcPts val="0"/>
              </a:spcBef>
              <a:spcAft>
                <a:spcPts val="0"/>
              </a:spcAft>
            </a:pPr>
            <a:r>
              <a:rPr lang="ja-JP" altLang="en-US" sz="1200" b="1">
                <a:latin typeface="+mj-ea"/>
                <a:ea typeface="+mj-ea"/>
                <a:cs typeface="Noto Sans"/>
                <a:sym typeface="Noto Sans"/>
              </a:rPr>
              <a:t>前提として、課題の締切や提出を忘れがちな学生を想定しています。</a:t>
            </a:r>
            <a:endParaRPr sz="1200" b="1">
              <a:latin typeface="+mj-ea"/>
              <a:ea typeface="+mj-ea"/>
              <a:cs typeface="Noto Sans"/>
              <a:sym typeface="Noto Sans"/>
            </a:endParaRPr>
          </a:p>
          <a:p>
            <a:pPr>
              <a:spcBef>
                <a:spcPts val="0"/>
              </a:spcBef>
              <a:spcAft>
                <a:spcPts val="0"/>
              </a:spcAft>
            </a:pPr>
            <a:r>
              <a:rPr lang="ja-JP" altLang="en-US" sz="1200" b="1">
                <a:latin typeface="+mj-ea"/>
                <a:ea typeface="+mj-ea"/>
                <a:cs typeface="Noto Sans"/>
                <a:sym typeface="Noto Sans"/>
              </a:rPr>
              <a:t>カレンダー連携で締切を自動登録する工夫をしています。</a:t>
            </a:r>
            <a:endParaRPr sz="1200" b="1">
              <a:latin typeface="+mj-ea"/>
              <a:ea typeface="+mj-ea"/>
              <a:cs typeface="Noto Sans"/>
              <a:sym typeface="Noto Sans"/>
            </a:endParaRPr>
          </a:p>
          <a:p>
            <a:pPr>
              <a:spcBef>
                <a:spcPts val="0"/>
              </a:spcBef>
              <a:spcAft>
                <a:spcPts val="0"/>
              </a:spcAft>
            </a:pPr>
            <a:r>
              <a:rPr lang="ja-JP" altLang="en-US" sz="1200" b="1">
                <a:latin typeface="+mj-ea"/>
                <a:ea typeface="+mj-ea"/>
                <a:cs typeface="Noto Sans"/>
                <a:sym typeface="Noto Sans"/>
              </a:rPr>
              <a:t>このようなアイデアに似たサービスはありますか？また、どの点を差別化できますか？」</a:t>
            </a:r>
            <a:endParaRPr sz="1200" b="1">
              <a:latin typeface="+mj-ea"/>
              <a:ea typeface="+mj-ea"/>
              <a:cs typeface="Noto Sans"/>
              <a:sym typeface="Noto Sans"/>
            </a:endParaRPr>
          </a:p>
        </p:txBody>
      </p:sp>
      <p:sp>
        <p:nvSpPr>
          <p:cNvPr id="522" name="Google Shape;522;p40"/>
          <p:cNvSpPr/>
          <p:nvPr/>
        </p:nvSpPr>
        <p:spPr>
          <a:xfrm>
            <a:off x="860702" y="5452730"/>
            <a:ext cx="7019705" cy="1015622"/>
          </a:xfrm>
          <a:prstGeom prst="rect">
            <a:avLst/>
          </a:prstGeom>
          <a:noFill/>
          <a:ln w="19050" cap="flat" cmpd="sng">
            <a:solidFill>
              <a:srgbClr val="5958FF"/>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2"/>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dirty="0">
                <a:solidFill>
                  <a:srgbClr val="262626"/>
                </a:solidFill>
                <a:latin typeface="+mj-ea"/>
                <a:ea typeface="+mj-ea"/>
                <a:cs typeface="Noto Sans"/>
                <a:sym typeface="Noto Sans"/>
              </a:rPr>
              <a:t>4. </a:t>
            </a:r>
            <a:r>
              <a:rPr lang="ja-JP" altLang="en-US" sz="1800" b="1" dirty="0">
                <a:solidFill>
                  <a:srgbClr val="262626"/>
                </a:solidFill>
                <a:latin typeface="+mj-ea"/>
                <a:ea typeface="+mj-ea"/>
                <a:cs typeface="Noto Sans"/>
                <a:sym typeface="Noto Sans"/>
              </a:rPr>
              <a:t>ワーク</a:t>
            </a:r>
            <a:r>
              <a:rPr lang="en-US" altLang="ja-JP" sz="1800" b="1" dirty="0">
                <a:solidFill>
                  <a:srgbClr val="262626"/>
                </a:solidFill>
                <a:latin typeface="+mj-ea"/>
                <a:ea typeface="+mj-ea"/>
                <a:cs typeface="Noto Sans"/>
                <a:sym typeface="Noto Sans"/>
              </a:rPr>
              <a:t>:</a:t>
            </a:r>
            <a:r>
              <a:rPr lang="ja-JP" altLang="en-US" sz="1800" b="1" dirty="0">
                <a:solidFill>
                  <a:srgbClr val="262626"/>
                </a:solidFill>
                <a:latin typeface="+mj-ea"/>
                <a:ea typeface="+mj-ea"/>
                <a:cs typeface="Noto Sans"/>
                <a:sym typeface="Noto Sans"/>
              </a:rPr>
              <a:t>アイデア深化</a:t>
            </a:r>
            <a:endParaRPr lang="ja-JP" altLang="en-US" sz="1800" b="1" dirty="0">
              <a:solidFill>
                <a:schemeClr val="dk1"/>
              </a:solidFill>
              <a:latin typeface="+mj-ea"/>
              <a:ea typeface="+mj-ea"/>
            </a:endParaRPr>
          </a:p>
        </p:txBody>
      </p:sp>
      <p:sp>
        <p:nvSpPr>
          <p:cNvPr id="538" name="Google Shape;538;p42"/>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539" name="Google Shape;539;p42"/>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36</a:t>
            </a:fld>
            <a:endParaRPr/>
          </a:p>
        </p:txBody>
      </p:sp>
      <p:sp>
        <p:nvSpPr>
          <p:cNvPr id="540" name="Google Shape;540;p42"/>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541" name="Google Shape;541;p42"/>
          <p:cNvSpPr txBox="1"/>
          <p:nvPr/>
        </p:nvSpPr>
        <p:spPr>
          <a:xfrm>
            <a:off x="161926" y="836496"/>
            <a:ext cx="8820289"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2000" b="1">
                <a:solidFill>
                  <a:srgbClr val="5958FF"/>
                </a:solidFill>
                <a:latin typeface="+mj-ea"/>
                <a:ea typeface="+mj-ea"/>
                <a:cs typeface="Noto Sans"/>
              </a:rPr>
              <a:t>AI</a:t>
            </a:r>
            <a:r>
              <a:rPr lang="ja-JP" altLang="ja-JP" sz="2000" b="1">
                <a:solidFill>
                  <a:srgbClr val="5958FF"/>
                </a:solidFill>
                <a:latin typeface="+mj-ea"/>
                <a:ea typeface="+mj-ea"/>
                <a:cs typeface="Noto Sans"/>
              </a:rPr>
              <a:t>の評価はあくまで</a:t>
            </a:r>
            <a:r>
              <a:rPr lang="en-US" altLang="ja-JP" sz="2000" b="1">
                <a:solidFill>
                  <a:srgbClr val="5958FF"/>
                </a:solidFill>
                <a:latin typeface="+mj-ea"/>
                <a:ea typeface="+mj-ea"/>
                <a:cs typeface="Noto Sans"/>
              </a:rPr>
              <a:t>1</a:t>
            </a:r>
            <a:r>
              <a:rPr lang="ja-JP" altLang="ja-JP" sz="2000" b="1">
                <a:solidFill>
                  <a:srgbClr val="5958FF"/>
                </a:solidFill>
                <a:latin typeface="+mj-ea"/>
                <a:ea typeface="+mj-ea"/>
                <a:cs typeface="Noto Sans"/>
              </a:rPr>
              <a:t>つの指標であり、発明が良い、悪いという意味ではない</a:t>
            </a:r>
            <a:endParaRPr lang="ja-JP" altLang="en-US" sz="2000" b="1">
              <a:solidFill>
                <a:srgbClr val="5958FF"/>
              </a:solidFill>
              <a:latin typeface="+mj-ea"/>
              <a:ea typeface="+mj-ea"/>
              <a:cs typeface="Noto Sans"/>
              <a:sym typeface="Noto Sans"/>
            </a:endParaRPr>
          </a:p>
        </p:txBody>
      </p:sp>
      <p:sp>
        <p:nvSpPr>
          <p:cNvPr id="542" name="Google Shape;542;p42"/>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chemeClr val="lt1"/>
              </a:solidFill>
              <a:latin typeface="+mj-ea"/>
              <a:ea typeface="+mj-ea"/>
              <a:cs typeface="Arial"/>
              <a:sym typeface="Arial"/>
            </a:endParaRPr>
          </a:p>
        </p:txBody>
      </p:sp>
      <p:pic>
        <p:nvPicPr>
          <p:cNvPr id="543" name="Google Shape;543;p42" title="1395.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698000" y="1068810"/>
            <a:ext cx="2057400" cy="2057400"/>
          </a:xfrm>
          <a:prstGeom prst="rect">
            <a:avLst/>
          </a:prstGeom>
          <a:noFill/>
          <a:ln>
            <a:noFill/>
          </a:ln>
        </p:spPr>
      </p:pic>
      <p:pic>
        <p:nvPicPr>
          <p:cNvPr id="544" name="Google Shape;544;p42" title="899.png"/>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225335" y="3613728"/>
            <a:ext cx="753300" cy="938208"/>
          </a:xfrm>
          <a:prstGeom prst="rect">
            <a:avLst/>
          </a:prstGeom>
          <a:noFill/>
          <a:ln>
            <a:noFill/>
          </a:ln>
        </p:spPr>
      </p:pic>
      <p:sp>
        <p:nvSpPr>
          <p:cNvPr id="545" name="Google Shape;545;p42"/>
          <p:cNvSpPr/>
          <p:nvPr/>
        </p:nvSpPr>
        <p:spPr>
          <a:xfrm>
            <a:off x="2905121" y="1548285"/>
            <a:ext cx="5745000" cy="1095600"/>
          </a:xfrm>
          <a:prstGeom prst="wedgeRectCallout">
            <a:avLst>
              <a:gd name="adj1" fmla="val -54889"/>
              <a:gd name="adj2" fmla="val -12119"/>
            </a:avLst>
          </a:prstGeom>
          <a:noFill/>
          <a:ln w="28575" cap="flat" cmpd="sng">
            <a:solidFill>
              <a:srgbClr val="5958FF"/>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546" name="Google Shape;546;p42"/>
          <p:cNvSpPr txBox="1"/>
          <p:nvPr/>
        </p:nvSpPr>
        <p:spPr>
          <a:xfrm>
            <a:off x="3021754" y="1751162"/>
            <a:ext cx="5745000" cy="692457"/>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1300" b="1">
                <a:solidFill>
                  <a:srgbClr val="5958FF"/>
                </a:solidFill>
                <a:latin typeface="+mj-ea"/>
                <a:ea typeface="+mj-ea"/>
                <a:cs typeface="Noto Sans JP"/>
                <a:sym typeface="Noto Sans JP"/>
              </a:rPr>
              <a:t>課題</a:t>
            </a:r>
            <a:r>
              <a:rPr lang="ja-JP" altLang="en-US" sz="1300" b="1">
                <a:latin typeface="+mj-ea"/>
                <a:ea typeface="+mj-ea"/>
                <a:cs typeface="Noto Sans JP"/>
                <a:sym typeface="Noto Sans JP"/>
              </a:rPr>
              <a:t>：学校のレポートや課題の管理が大変で、締切に追われがち </a:t>
            </a:r>
          </a:p>
          <a:p>
            <a:pPr>
              <a:spcBef>
                <a:spcPts val="0"/>
              </a:spcBef>
              <a:spcAft>
                <a:spcPts val="0"/>
              </a:spcAft>
              <a:buClr>
                <a:schemeClr val="dk1"/>
              </a:buClr>
              <a:buSzPts val="1100"/>
            </a:pPr>
            <a:r>
              <a:rPr lang="ja-JP" altLang="en-US" sz="1300" b="1">
                <a:solidFill>
                  <a:srgbClr val="5958FF"/>
                </a:solidFill>
                <a:latin typeface="+mj-ea"/>
                <a:ea typeface="+mj-ea"/>
                <a:cs typeface="Noto Sans JP"/>
                <a:sym typeface="Noto Sans JP"/>
              </a:rPr>
              <a:t>発明</a:t>
            </a:r>
            <a:r>
              <a:rPr lang="ja-JP" altLang="en-US" sz="1300" b="1">
                <a:latin typeface="+mj-ea"/>
                <a:ea typeface="+mj-ea"/>
                <a:cs typeface="Noto Sans JP"/>
                <a:sym typeface="Noto Sans JP"/>
              </a:rPr>
              <a:t>：自分の履修の時間割を登録すると、レポートや課題の期限が</a:t>
            </a:r>
          </a:p>
          <a:p>
            <a:pPr>
              <a:spcBef>
                <a:spcPts val="0"/>
              </a:spcBef>
              <a:spcAft>
                <a:spcPts val="0"/>
              </a:spcAft>
              <a:buClr>
                <a:schemeClr val="dk1"/>
              </a:buClr>
              <a:buSzPts val="1100"/>
            </a:pPr>
            <a:r>
              <a:rPr lang="ja-JP" altLang="en-US" sz="1300" b="1">
                <a:latin typeface="+mj-ea"/>
                <a:ea typeface="+mj-ea"/>
                <a:cs typeface="Noto Sans JP"/>
                <a:sym typeface="Noto Sans JP"/>
              </a:rPr>
              <a:t>自動的に反映され、リマインダーがカレンダーなどアプリに登録される。</a:t>
            </a:r>
          </a:p>
        </p:txBody>
      </p:sp>
      <p:sp>
        <p:nvSpPr>
          <p:cNvPr id="547" name="Google Shape;547;p42"/>
          <p:cNvSpPr/>
          <p:nvPr/>
        </p:nvSpPr>
        <p:spPr>
          <a:xfrm>
            <a:off x="5164414" y="3016126"/>
            <a:ext cx="3817800" cy="1905300"/>
          </a:xfrm>
          <a:prstGeom prst="wedgeRoundRectCallout">
            <a:avLst>
              <a:gd name="adj1" fmla="val -56751"/>
              <a:gd name="adj2" fmla="val -346"/>
              <a:gd name="adj3" fmla="val 0"/>
            </a:avLst>
          </a:prstGeom>
          <a:noFill/>
          <a:ln w="28575" cap="flat" cmpd="sng">
            <a:solidFill>
              <a:srgbClr val="5958FF"/>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548" name="Google Shape;548;p42"/>
          <p:cNvSpPr txBox="1"/>
          <p:nvPr/>
        </p:nvSpPr>
        <p:spPr>
          <a:xfrm>
            <a:off x="5376662" y="3224695"/>
            <a:ext cx="3435900" cy="1615787"/>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1100" b="1">
                <a:solidFill>
                  <a:srgbClr val="3A3A3A"/>
                </a:solidFill>
                <a:latin typeface="+mj-ea"/>
                <a:ea typeface="+mj-ea"/>
                <a:cs typeface="Noto Sans JP"/>
                <a:sym typeface="Noto Sans JP"/>
              </a:rPr>
              <a:t>この発明は次のような新規性を有します：</a:t>
            </a:r>
          </a:p>
          <a:p>
            <a:pPr>
              <a:spcBef>
                <a:spcPts val="0"/>
              </a:spcBef>
              <a:spcAft>
                <a:spcPts val="0"/>
              </a:spcAft>
              <a:buClr>
                <a:schemeClr val="dk1"/>
              </a:buClr>
              <a:buSzPts val="1100"/>
            </a:pPr>
            <a:r>
              <a:rPr lang="ja-JP" altLang="en-US" sz="1100" b="1">
                <a:solidFill>
                  <a:srgbClr val="3A3A3A"/>
                </a:solidFill>
                <a:latin typeface="+mj-ea"/>
                <a:ea typeface="+mj-ea"/>
                <a:cs typeface="Noto Sans JP"/>
                <a:sym typeface="Noto Sans JP"/>
              </a:rPr>
              <a:t>・時間割情報をトリガーとする自動タスク生成という</a:t>
            </a:r>
            <a:r>
              <a:rPr lang="ja-JP" altLang="en-US" sz="1100" b="1">
                <a:solidFill>
                  <a:srgbClr val="FF486A"/>
                </a:solidFill>
                <a:latin typeface="+mj-ea"/>
                <a:ea typeface="+mj-ea"/>
                <a:cs typeface="Noto Sans JP"/>
                <a:sym typeface="Noto Sans JP"/>
              </a:rPr>
              <a:t>新しいフロー設計</a:t>
            </a:r>
            <a:endParaRPr lang="en-US" altLang="ja-JP" sz="1100" b="1">
              <a:solidFill>
                <a:srgbClr val="3A3A3A"/>
              </a:solidFill>
              <a:latin typeface="+mj-ea"/>
              <a:ea typeface="+mj-ea"/>
              <a:cs typeface="Noto Sans JP"/>
              <a:sym typeface="Noto Sans JP"/>
            </a:endParaRPr>
          </a:p>
          <a:p>
            <a:pPr>
              <a:spcBef>
                <a:spcPts val="0"/>
              </a:spcBef>
              <a:spcAft>
                <a:spcPts val="0"/>
              </a:spcAft>
              <a:buClr>
                <a:schemeClr val="dk1"/>
              </a:buClr>
              <a:buSzPts val="1100"/>
            </a:pPr>
            <a:r>
              <a:rPr lang="ja-JP" altLang="en-US" sz="1100" b="1">
                <a:solidFill>
                  <a:srgbClr val="3A3A3A"/>
                </a:solidFill>
                <a:latin typeface="+mj-ea"/>
                <a:ea typeface="+mj-ea"/>
                <a:cs typeface="Noto Sans JP"/>
                <a:sym typeface="Noto Sans JP"/>
              </a:rPr>
              <a:t>・</a:t>
            </a:r>
            <a:r>
              <a:rPr lang="en-US" altLang="ja-JP" sz="1100" b="1">
                <a:solidFill>
                  <a:srgbClr val="3A3A3A"/>
                </a:solidFill>
                <a:latin typeface="+mj-ea"/>
                <a:ea typeface="+mj-ea"/>
                <a:cs typeface="Noto Sans JP"/>
                <a:sym typeface="Noto Sans JP"/>
              </a:rPr>
              <a:t>AI</a:t>
            </a:r>
            <a:r>
              <a:rPr lang="ja-JP" altLang="en-US" sz="1100" b="1">
                <a:solidFill>
                  <a:srgbClr val="3A3A3A"/>
                </a:solidFill>
                <a:latin typeface="+mj-ea"/>
                <a:ea typeface="+mj-ea"/>
                <a:cs typeface="Noto Sans JP"/>
                <a:sym typeface="Noto Sans JP"/>
              </a:rPr>
              <a:t>スケジューリング</a:t>
            </a:r>
            <a:r>
              <a:rPr lang="en-US" altLang="ja-JP" sz="1100" b="1">
                <a:solidFill>
                  <a:srgbClr val="3A3A3A"/>
                </a:solidFill>
                <a:latin typeface="+mj-ea"/>
                <a:ea typeface="+mj-ea"/>
                <a:cs typeface="Noto Sans JP"/>
                <a:sym typeface="Noto Sans JP"/>
              </a:rPr>
              <a:t>×</a:t>
            </a:r>
            <a:r>
              <a:rPr lang="ja-JP" altLang="en-US" sz="1100" b="1">
                <a:solidFill>
                  <a:srgbClr val="3A3A3A"/>
                </a:solidFill>
                <a:latin typeface="+mj-ea"/>
                <a:ea typeface="+mj-ea"/>
                <a:cs typeface="Noto Sans JP"/>
                <a:sym typeface="Noto Sans JP"/>
              </a:rPr>
              <a:t>教育支援の融合領域における</a:t>
            </a:r>
            <a:r>
              <a:rPr lang="ja-JP" altLang="en-US" sz="1100" b="1">
                <a:solidFill>
                  <a:srgbClr val="FF486A"/>
                </a:solidFill>
                <a:latin typeface="+mj-ea"/>
                <a:ea typeface="+mj-ea"/>
                <a:cs typeface="Noto Sans JP"/>
                <a:sym typeface="Noto Sans JP"/>
              </a:rPr>
              <a:t>先進的アプローチ</a:t>
            </a:r>
            <a:endParaRPr lang="ja-JP" altLang="en-US" sz="1100" b="1">
              <a:solidFill>
                <a:srgbClr val="3A3A3A"/>
              </a:solidFill>
              <a:latin typeface="+mj-ea"/>
              <a:ea typeface="+mj-ea"/>
              <a:cs typeface="Noto Sans JP"/>
              <a:sym typeface="Noto Sans JP"/>
            </a:endParaRPr>
          </a:p>
          <a:p>
            <a:pPr>
              <a:spcBef>
                <a:spcPts val="0"/>
              </a:spcBef>
              <a:spcAft>
                <a:spcPts val="0"/>
              </a:spcAft>
              <a:buClr>
                <a:schemeClr val="dk1"/>
              </a:buClr>
              <a:buSzPts val="1100"/>
            </a:pPr>
            <a:r>
              <a:rPr lang="ja-JP" altLang="en-US" sz="1100" b="1">
                <a:solidFill>
                  <a:srgbClr val="3A3A3A"/>
                </a:solidFill>
                <a:latin typeface="+mj-ea"/>
                <a:ea typeface="+mj-ea"/>
                <a:cs typeface="Noto Sans JP"/>
                <a:sym typeface="Noto Sans JP"/>
              </a:rPr>
              <a:t>・学生個人が使う複数カレンダー</a:t>
            </a:r>
            <a:r>
              <a:rPr lang="en-US" altLang="ja-JP" sz="1100" b="1">
                <a:solidFill>
                  <a:srgbClr val="3A3A3A"/>
                </a:solidFill>
                <a:latin typeface="+mj-ea"/>
                <a:ea typeface="+mj-ea"/>
                <a:cs typeface="Noto Sans JP"/>
                <a:sym typeface="Noto Sans JP"/>
              </a:rPr>
              <a:t>/</a:t>
            </a:r>
            <a:r>
              <a:rPr lang="ja-JP" altLang="en-US" sz="1100" b="1">
                <a:solidFill>
                  <a:srgbClr val="3A3A3A"/>
                </a:solidFill>
                <a:latin typeface="+mj-ea"/>
                <a:ea typeface="+mj-ea"/>
                <a:cs typeface="Noto Sans JP"/>
                <a:sym typeface="Noto Sans JP"/>
              </a:rPr>
              <a:t>スケジュールアプリと横断的に同期できる</a:t>
            </a:r>
            <a:r>
              <a:rPr lang="ja-JP" altLang="en-US" sz="1100" b="1">
                <a:solidFill>
                  <a:srgbClr val="FF486A"/>
                </a:solidFill>
                <a:latin typeface="+mj-ea"/>
                <a:ea typeface="+mj-ea"/>
                <a:cs typeface="Noto Sans JP"/>
                <a:sym typeface="Noto Sans JP"/>
              </a:rPr>
              <a:t>拡張性</a:t>
            </a:r>
            <a:endParaRPr lang="ja-JP" altLang="en-US" sz="1100" b="1">
              <a:solidFill>
                <a:srgbClr val="3A3A3A"/>
              </a:solidFill>
              <a:latin typeface="+mj-ea"/>
              <a:ea typeface="+mj-ea"/>
              <a:cs typeface="Noto Sans JP"/>
              <a:sym typeface="Noto Sans JP"/>
            </a:endParaRPr>
          </a:p>
          <a:p>
            <a:pPr>
              <a:spcBef>
                <a:spcPts val="0"/>
              </a:spcBef>
              <a:spcAft>
                <a:spcPts val="0"/>
              </a:spcAft>
              <a:buClr>
                <a:schemeClr val="dk1"/>
              </a:buClr>
              <a:buSzPts val="1100"/>
            </a:pPr>
            <a:r>
              <a:rPr lang="ja-JP" altLang="en-US" sz="1100" b="1">
                <a:solidFill>
                  <a:srgbClr val="3A3A3A"/>
                </a:solidFill>
                <a:latin typeface="+mj-ea"/>
                <a:ea typeface="+mj-ea"/>
                <a:cs typeface="Noto Sans JP"/>
                <a:sym typeface="Noto Sans JP"/>
              </a:rPr>
              <a:t>この場合、教育</a:t>
            </a:r>
            <a:r>
              <a:rPr lang="en-US" altLang="ja-JP" sz="1100" b="1">
                <a:solidFill>
                  <a:srgbClr val="3A3A3A"/>
                </a:solidFill>
                <a:latin typeface="+mj-ea"/>
                <a:ea typeface="+mj-ea"/>
                <a:cs typeface="Noto Sans JP"/>
                <a:sym typeface="Noto Sans JP"/>
              </a:rPr>
              <a:t>DX</a:t>
            </a:r>
            <a:r>
              <a:rPr lang="ja-JP" altLang="en-US" sz="1100" b="1">
                <a:solidFill>
                  <a:srgbClr val="3A3A3A"/>
                </a:solidFill>
                <a:latin typeface="+mj-ea"/>
                <a:ea typeface="+mj-ea"/>
                <a:cs typeface="Noto Sans JP"/>
                <a:sym typeface="Noto Sans JP"/>
              </a:rPr>
              <a:t>分野のスマート・アカデミック・プランナーとして</a:t>
            </a:r>
            <a:r>
              <a:rPr lang="ja-JP" altLang="en-US" sz="1100" b="1">
                <a:solidFill>
                  <a:srgbClr val="FF486A"/>
                </a:solidFill>
                <a:latin typeface="+mj-ea"/>
                <a:ea typeface="+mj-ea"/>
                <a:cs typeface="Noto Sans JP"/>
                <a:sym typeface="Noto Sans JP"/>
              </a:rPr>
              <a:t>特許性が十分考えられます</a:t>
            </a:r>
            <a:endParaRPr lang="ja-JP" altLang="en-US" sz="1100" b="1">
              <a:solidFill>
                <a:srgbClr val="3A3A3A"/>
              </a:solidFill>
              <a:latin typeface="+mj-ea"/>
              <a:ea typeface="+mj-ea"/>
              <a:cs typeface="Noto Sans JP"/>
              <a:sym typeface="Noto Sans JP"/>
            </a:endParaRPr>
          </a:p>
        </p:txBody>
      </p:sp>
      <p:sp>
        <p:nvSpPr>
          <p:cNvPr id="549" name="Google Shape;549;p42"/>
          <p:cNvSpPr/>
          <p:nvPr/>
        </p:nvSpPr>
        <p:spPr>
          <a:xfrm>
            <a:off x="5494838" y="2859829"/>
            <a:ext cx="1587600" cy="307800"/>
          </a:xfrm>
          <a:prstGeom prst="roundRect">
            <a:avLst>
              <a:gd name="adj" fmla="val 16667"/>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sz="1200" b="1">
                <a:solidFill>
                  <a:schemeClr val="lt1"/>
                </a:solidFill>
                <a:latin typeface="+mj-ea"/>
                <a:ea typeface="+mj-ea"/>
              </a:rPr>
              <a:t>類似性なし</a:t>
            </a:r>
          </a:p>
        </p:txBody>
      </p:sp>
      <p:grpSp>
        <p:nvGrpSpPr>
          <p:cNvPr id="550" name="Google Shape;550;p42"/>
          <p:cNvGrpSpPr/>
          <p:nvPr/>
        </p:nvGrpSpPr>
        <p:grpSpPr>
          <a:xfrm>
            <a:off x="260625" y="2874204"/>
            <a:ext cx="3817800" cy="2032850"/>
            <a:chOff x="260625" y="2869210"/>
            <a:chExt cx="3817800" cy="2032850"/>
          </a:xfrm>
        </p:grpSpPr>
        <p:sp>
          <p:nvSpPr>
            <p:cNvPr id="551" name="Google Shape;551;p42"/>
            <p:cNvSpPr/>
            <p:nvPr/>
          </p:nvSpPr>
          <p:spPr>
            <a:xfrm>
              <a:off x="260625" y="2996760"/>
              <a:ext cx="3817800" cy="1905300"/>
            </a:xfrm>
            <a:prstGeom prst="wedgeRoundRectCallout">
              <a:avLst>
                <a:gd name="adj1" fmla="val 55189"/>
                <a:gd name="adj2" fmla="val -5464"/>
                <a:gd name="adj3" fmla="val 0"/>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endParaRPr>
                <a:latin typeface="+mj-ea"/>
                <a:ea typeface="+mj-ea"/>
              </a:endParaRPr>
            </a:p>
          </p:txBody>
        </p:sp>
        <p:sp>
          <p:nvSpPr>
            <p:cNvPr id="552" name="Google Shape;552;p42"/>
            <p:cNvSpPr txBox="1"/>
            <p:nvPr/>
          </p:nvSpPr>
          <p:spPr>
            <a:xfrm>
              <a:off x="451576" y="3237830"/>
              <a:ext cx="3435900" cy="1538853"/>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ja-JP" altLang="en-US" sz="1100" b="1">
                  <a:solidFill>
                    <a:srgbClr val="3A3A3A"/>
                  </a:solidFill>
                  <a:latin typeface="+mj-ea"/>
                  <a:ea typeface="+mj-ea"/>
                  <a:cs typeface="Noto Sans JP"/>
                  <a:sym typeface="Noto Sans JP"/>
                </a:rPr>
                <a:t>この発明は、</a:t>
              </a:r>
              <a:r>
                <a:rPr lang="ja-JP" altLang="en-US" sz="1100" b="1">
                  <a:solidFill>
                    <a:srgbClr val="FF486A"/>
                  </a:solidFill>
                  <a:latin typeface="+mj-ea"/>
                  <a:ea typeface="+mj-ea"/>
                  <a:cs typeface="Noto Sans JP"/>
                  <a:sym typeface="Noto Sans JP"/>
                </a:rPr>
                <a:t>すでに存在する</a:t>
              </a:r>
              <a:r>
                <a:rPr lang="ja-JP" altLang="en-US" sz="1100" b="1">
                  <a:solidFill>
                    <a:srgbClr val="3A3A3A"/>
                  </a:solidFill>
                  <a:latin typeface="+mj-ea"/>
                  <a:ea typeface="+mj-ea"/>
                  <a:cs typeface="Noto Sans JP"/>
                  <a:sym typeface="Noto Sans JP"/>
                </a:rPr>
                <a:t> 学習管理システム（</a:t>
              </a:r>
              <a:r>
                <a:rPr lang="en-US" altLang="ja-JP" sz="1100" b="1">
                  <a:solidFill>
                    <a:srgbClr val="3A3A3A"/>
                  </a:solidFill>
                  <a:latin typeface="+mj-ea"/>
                  <a:ea typeface="+mj-ea"/>
                  <a:cs typeface="Noto Sans JP"/>
                  <a:sym typeface="Noto Sans JP"/>
                </a:rPr>
                <a:t>LMS: Learning Management System</a:t>
              </a:r>
              <a:r>
                <a:rPr lang="ja-JP" altLang="en-US" sz="1100" b="1">
                  <a:solidFill>
                    <a:srgbClr val="3A3A3A"/>
                  </a:solidFill>
                  <a:latin typeface="+mj-ea"/>
                  <a:ea typeface="+mj-ea"/>
                  <a:cs typeface="Noto Sans JP"/>
                  <a:sym typeface="Noto Sans JP"/>
                </a:rPr>
                <a:t>） や 学生用スケジュール管理アプリ と</a:t>
              </a:r>
              <a:r>
                <a:rPr lang="ja-JP" altLang="en-US" sz="1100" b="1">
                  <a:solidFill>
                    <a:srgbClr val="FF486A"/>
                  </a:solidFill>
                  <a:latin typeface="+mj-ea"/>
                  <a:ea typeface="+mj-ea"/>
                  <a:cs typeface="Noto Sans JP"/>
                  <a:sym typeface="Noto Sans JP"/>
                </a:rPr>
                <a:t>一部類似</a:t>
              </a:r>
              <a:r>
                <a:rPr lang="ja-JP" altLang="en-US" sz="1100" b="1">
                  <a:solidFill>
                    <a:srgbClr val="3A3A3A"/>
                  </a:solidFill>
                  <a:latin typeface="+mj-ea"/>
                  <a:ea typeface="+mj-ea"/>
                  <a:cs typeface="Noto Sans JP"/>
                  <a:sym typeface="Noto Sans JP"/>
                </a:rPr>
                <a:t>しています。</a:t>
              </a:r>
              <a:endParaRPr sz="1100" b="1">
                <a:solidFill>
                  <a:srgbClr val="3A3A3A"/>
                </a:solidFill>
                <a:latin typeface="+mj-ea"/>
                <a:ea typeface="+mj-ea"/>
                <a:cs typeface="Noto Sans JP"/>
                <a:sym typeface="Noto Sans JP"/>
              </a:endParaRPr>
            </a:p>
            <a:p>
              <a:pPr>
                <a:spcBef>
                  <a:spcPts val="0"/>
                </a:spcBef>
                <a:spcAft>
                  <a:spcPts val="0"/>
                </a:spcAft>
              </a:pPr>
              <a:r>
                <a:rPr lang="ja-JP" altLang="en-US" sz="1100" b="1">
                  <a:solidFill>
                    <a:srgbClr val="3A3A3A"/>
                  </a:solidFill>
                  <a:latin typeface="+mj-ea"/>
                  <a:ea typeface="+mj-ea"/>
                  <a:cs typeface="Noto Sans JP"/>
                  <a:sym typeface="Noto Sans JP"/>
                </a:rPr>
                <a:t>たとえば：</a:t>
              </a:r>
              <a:endParaRPr sz="1100" b="1">
                <a:solidFill>
                  <a:srgbClr val="3A3A3A"/>
                </a:solidFill>
                <a:latin typeface="+mj-ea"/>
                <a:ea typeface="+mj-ea"/>
                <a:cs typeface="Noto Sans JP"/>
                <a:sym typeface="Noto Sans JP"/>
              </a:endParaRPr>
            </a:p>
            <a:p>
              <a:pPr>
                <a:spcBef>
                  <a:spcPts val="0"/>
                </a:spcBef>
                <a:spcAft>
                  <a:spcPts val="0"/>
                </a:spcAft>
              </a:pPr>
              <a:r>
                <a:rPr lang="ja-JP" altLang="en-US" sz="1100" b="1">
                  <a:solidFill>
                    <a:srgbClr val="3A3A3A"/>
                  </a:solidFill>
                  <a:latin typeface="+mj-ea"/>
                  <a:ea typeface="+mj-ea"/>
                  <a:cs typeface="Noto Sans JP"/>
                  <a:sym typeface="Noto Sans JP"/>
                </a:rPr>
                <a:t>・学習管理システムなどでは、課題の締切を自動で表示・通知する機能があります</a:t>
              </a:r>
              <a:endParaRPr sz="1100" b="1">
                <a:solidFill>
                  <a:srgbClr val="3A3A3A"/>
                </a:solidFill>
                <a:latin typeface="+mj-ea"/>
                <a:ea typeface="+mj-ea"/>
                <a:cs typeface="Noto Sans JP"/>
                <a:sym typeface="Noto Sans JP"/>
              </a:endParaRPr>
            </a:p>
            <a:p>
              <a:pPr>
                <a:spcBef>
                  <a:spcPts val="0"/>
                </a:spcBef>
                <a:spcAft>
                  <a:spcPts val="0"/>
                </a:spcAft>
              </a:pPr>
              <a:r>
                <a:rPr lang="ja-JP" altLang="en-US" sz="1100" b="1">
                  <a:solidFill>
                    <a:srgbClr val="3A3A3A"/>
                  </a:solidFill>
                  <a:latin typeface="+mj-ea"/>
                  <a:ea typeface="+mj-ea"/>
                  <a:cs typeface="Noto Sans JP"/>
                  <a:sym typeface="Noto Sans JP"/>
                </a:rPr>
                <a:t>・一部の大学では時間割連動カレンダー機能（例：シラバス・ポータルから自動登録）も</a:t>
              </a:r>
              <a:r>
                <a:rPr lang="ja-JP" altLang="en-US" sz="1100" b="1">
                  <a:solidFill>
                    <a:srgbClr val="FF486A"/>
                  </a:solidFill>
                  <a:latin typeface="+mj-ea"/>
                  <a:ea typeface="+mj-ea"/>
                  <a:cs typeface="Noto Sans JP"/>
                  <a:sym typeface="Noto Sans JP"/>
                </a:rPr>
                <a:t>導入済み</a:t>
              </a:r>
              <a:r>
                <a:rPr lang="ja-JP" altLang="en-US" sz="1100" b="1">
                  <a:solidFill>
                    <a:srgbClr val="3A3A3A"/>
                  </a:solidFill>
                  <a:latin typeface="+mj-ea"/>
                  <a:ea typeface="+mj-ea"/>
                  <a:cs typeface="Noto Sans JP"/>
                  <a:sym typeface="Noto Sans JP"/>
                </a:rPr>
                <a:t>です</a:t>
              </a:r>
              <a:endParaRPr sz="1100" b="1">
                <a:solidFill>
                  <a:srgbClr val="3A3A3A"/>
                </a:solidFill>
                <a:latin typeface="+mj-ea"/>
                <a:ea typeface="+mj-ea"/>
                <a:cs typeface="Noto Sans JP"/>
                <a:sym typeface="Noto Sans JP"/>
              </a:endParaRPr>
            </a:p>
          </p:txBody>
        </p:sp>
        <p:sp>
          <p:nvSpPr>
            <p:cNvPr id="553" name="Google Shape;553;p42"/>
            <p:cNvSpPr/>
            <p:nvPr/>
          </p:nvSpPr>
          <p:spPr>
            <a:xfrm>
              <a:off x="2321100" y="2869210"/>
              <a:ext cx="1587600" cy="307800"/>
            </a:xfrm>
            <a:prstGeom prst="roundRect">
              <a:avLst>
                <a:gd name="adj" fmla="val 16667"/>
              </a:avLst>
            </a:prstGeom>
            <a:solidFill>
              <a:srgbClr val="595959"/>
            </a:solidFill>
            <a:ln>
              <a:noFill/>
            </a:ln>
          </p:spPr>
          <p:txBody>
            <a:bodyPr spcFirstLastPara="1" wrap="square" lIns="91425" tIns="91425" rIns="91425" bIns="91425" anchor="ctr" anchorCtr="0">
              <a:noAutofit/>
            </a:bodyPr>
            <a:lstStyle/>
            <a:p>
              <a:pPr algn="ctr">
                <a:spcBef>
                  <a:spcPts val="0"/>
                </a:spcBef>
                <a:spcAft>
                  <a:spcPts val="0"/>
                </a:spcAft>
              </a:pPr>
              <a:r>
                <a:rPr lang="ja-JP" altLang="en-US" sz="1200" b="1">
                  <a:solidFill>
                    <a:schemeClr val="lt1"/>
                  </a:solidFill>
                  <a:latin typeface="+mj-ea"/>
                  <a:ea typeface="+mj-ea"/>
                </a:rPr>
                <a:t>類似性あり</a:t>
              </a:r>
              <a:endParaRPr sz="1200" b="1">
                <a:solidFill>
                  <a:schemeClr val="lt1"/>
                </a:solidFill>
                <a:latin typeface="+mj-ea"/>
                <a:ea typeface="+mj-ea"/>
              </a:endParaRPr>
            </a:p>
          </p:txBody>
        </p:sp>
      </p:grpSp>
      <p:sp>
        <p:nvSpPr>
          <p:cNvPr id="554" name="Google Shape;554;p42"/>
          <p:cNvSpPr/>
          <p:nvPr/>
        </p:nvSpPr>
        <p:spPr>
          <a:xfrm>
            <a:off x="4852550" y="5424597"/>
            <a:ext cx="4090800" cy="938100"/>
          </a:xfrm>
          <a:prstGeom prst="rect">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sz="1600" b="1" dirty="0">
                <a:solidFill>
                  <a:schemeClr val="lt1"/>
                </a:solidFill>
                <a:latin typeface="+mj-ea"/>
                <a:ea typeface="+mj-ea"/>
                <a:cs typeface="Noto Sans JP"/>
                <a:sym typeface="Noto Sans JP"/>
              </a:rPr>
              <a:t>自分のアイデアには新規性があり、</a:t>
            </a:r>
          </a:p>
          <a:p>
            <a:pPr algn="ctr">
              <a:spcBef>
                <a:spcPts val="0"/>
              </a:spcBef>
              <a:spcAft>
                <a:spcPts val="0"/>
              </a:spcAft>
            </a:pPr>
            <a:r>
              <a:rPr lang="ja-JP" altLang="en-US" sz="1600" b="1" dirty="0">
                <a:solidFill>
                  <a:schemeClr val="lt1"/>
                </a:solidFill>
                <a:latin typeface="+mj-ea"/>
                <a:ea typeface="+mj-ea"/>
                <a:cs typeface="Noto Sans JP"/>
                <a:sym typeface="Noto Sans JP"/>
              </a:rPr>
              <a:t>特許取得を検討する余地がある</a:t>
            </a:r>
          </a:p>
        </p:txBody>
      </p:sp>
      <p:sp>
        <p:nvSpPr>
          <p:cNvPr id="555" name="Google Shape;555;p42"/>
          <p:cNvSpPr/>
          <p:nvPr/>
        </p:nvSpPr>
        <p:spPr>
          <a:xfrm>
            <a:off x="221751" y="5424597"/>
            <a:ext cx="4090800" cy="938100"/>
          </a:xfrm>
          <a:prstGeom prst="rect">
            <a:avLst/>
          </a:prstGeom>
          <a:solidFill>
            <a:srgbClr val="FF486A"/>
          </a:solidFill>
          <a:ln>
            <a:noFill/>
          </a:ln>
        </p:spPr>
        <p:txBody>
          <a:bodyPr spcFirstLastPara="1" wrap="square" lIns="91425" tIns="91425" rIns="91425" bIns="91425" anchor="ctr" anchorCtr="0">
            <a:noAutofit/>
          </a:bodyPr>
          <a:lstStyle/>
          <a:p>
            <a:pPr algn="ctr">
              <a:spcBef>
                <a:spcPts val="0"/>
              </a:spcBef>
              <a:spcAft>
                <a:spcPts val="0"/>
              </a:spcAft>
            </a:pPr>
            <a:r>
              <a:rPr lang="ja-JP" altLang="en-US" sz="1600" b="1">
                <a:solidFill>
                  <a:schemeClr val="lt1"/>
                </a:solidFill>
                <a:latin typeface="+mj-ea"/>
                <a:ea typeface="+mj-ea"/>
                <a:cs typeface="Noto Sans JP"/>
                <a:sym typeface="Noto Sans JP"/>
              </a:rPr>
              <a:t>他のアイデアと掛け合わせて、</a:t>
            </a:r>
          </a:p>
          <a:p>
            <a:pPr algn="ctr">
              <a:spcBef>
                <a:spcPts val="0"/>
              </a:spcBef>
              <a:spcAft>
                <a:spcPts val="0"/>
              </a:spcAft>
            </a:pPr>
            <a:r>
              <a:rPr lang="ja-JP" altLang="en-US" sz="1600" b="1">
                <a:solidFill>
                  <a:schemeClr val="lt1"/>
                </a:solidFill>
                <a:latin typeface="+mj-ea"/>
                <a:ea typeface="+mj-ea"/>
                <a:cs typeface="Noto Sans JP"/>
                <a:sym typeface="Noto Sans JP"/>
              </a:rPr>
              <a:t>新規性を模索するきっかけにする</a:t>
            </a:r>
          </a:p>
        </p:txBody>
      </p:sp>
      <p:sp>
        <p:nvSpPr>
          <p:cNvPr id="556" name="Google Shape;556;p42"/>
          <p:cNvSpPr/>
          <p:nvPr/>
        </p:nvSpPr>
        <p:spPr>
          <a:xfrm rot="10800000">
            <a:off x="6567501" y="4998054"/>
            <a:ext cx="660901" cy="3693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557" name="Google Shape;557;p42"/>
          <p:cNvSpPr/>
          <p:nvPr/>
        </p:nvSpPr>
        <p:spPr>
          <a:xfrm rot="10800000">
            <a:off x="1839076" y="4998115"/>
            <a:ext cx="660901" cy="3693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3"/>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dirty="0">
                <a:solidFill>
                  <a:srgbClr val="262626"/>
                </a:solidFill>
                <a:latin typeface="+mj-ea"/>
                <a:ea typeface="+mj-ea"/>
                <a:cs typeface="Noto Sans"/>
                <a:sym typeface="Noto Sans"/>
              </a:rPr>
              <a:t>4. </a:t>
            </a:r>
            <a:r>
              <a:rPr lang="ja-JP" altLang="en-US" sz="1800" b="1" dirty="0">
                <a:solidFill>
                  <a:srgbClr val="262626"/>
                </a:solidFill>
                <a:latin typeface="+mj-ea"/>
                <a:ea typeface="+mj-ea"/>
                <a:cs typeface="Noto Sans"/>
                <a:sym typeface="Noto Sans"/>
              </a:rPr>
              <a:t>ワーク</a:t>
            </a:r>
            <a:r>
              <a:rPr lang="en-US" altLang="ja-JP" sz="1800" b="1" dirty="0">
                <a:solidFill>
                  <a:srgbClr val="262626"/>
                </a:solidFill>
                <a:latin typeface="+mj-ea"/>
                <a:ea typeface="+mj-ea"/>
                <a:cs typeface="Noto Sans"/>
                <a:sym typeface="Noto Sans"/>
              </a:rPr>
              <a:t>:</a:t>
            </a:r>
            <a:r>
              <a:rPr lang="ja-JP" altLang="en-US" sz="1800" b="1" dirty="0">
                <a:solidFill>
                  <a:srgbClr val="262626"/>
                </a:solidFill>
                <a:latin typeface="+mj-ea"/>
                <a:ea typeface="+mj-ea"/>
                <a:cs typeface="Noto Sans"/>
                <a:sym typeface="Noto Sans"/>
              </a:rPr>
              <a:t>アイデア深化</a:t>
            </a:r>
            <a:endParaRPr lang="ja-JP" altLang="en-US" sz="1800" b="1" dirty="0">
              <a:solidFill>
                <a:srgbClr val="262626"/>
              </a:solidFill>
              <a:latin typeface="+mj-ea"/>
              <a:ea typeface="+mj-ea"/>
              <a:cs typeface="Noto Sans"/>
            </a:endParaRPr>
          </a:p>
        </p:txBody>
      </p:sp>
      <p:sp>
        <p:nvSpPr>
          <p:cNvPr id="563" name="Google Shape;563;p43"/>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564" name="Google Shape;564;p43"/>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37</a:t>
            </a:fld>
            <a:endParaRPr/>
          </a:p>
        </p:txBody>
      </p:sp>
      <p:sp>
        <p:nvSpPr>
          <p:cNvPr id="565" name="Google Shape;565;p43"/>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566" name="Google Shape;566;p43"/>
          <p:cNvSpPr txBox="1"/>
          <p:nvPr/>
        </p:nvSpPr>
        <p:spPr>
          <a:xfrm>
            <a:off x="161925" y="1803112"/>
            <a:ext cx="8921424" cy="1938952"/>
          </a:xfrm>
          <a:prstGeom prst="rect">
            <a:avLst/>
          </a:prstGeom>
          <a:noFill/>
          <a:ln>
            <a:noFill/>
          </a:ln>
        </p:spPr>
        <p:txBody>
          <a:bodyPr spcFirstLastPara="1" wrap="square" lIns="91425" tIns="45700" rIns="91425" bIns="45700" anchor="t" anchorCtr="0">
            <a:spAutoFit/>
          </a:bodyPr>
          <a:lstStyle/>
          <a:p>
            <a:pPr marL="457197" indent="-342898">
              <a:spcBef>
                <a:spcPts val="0"/>
              </a:spcBef>
              <a:spcAft>
                <a:spcPts val="0"/>
              </a:spcAft>
              <a:buClr>
                <a:srgbClr val="595959"/>
              </a:buClr>
              <a:buSzPts val="1800"/>
              <a:buFont typeface="Noto Sans"/>
              <a:buChar char="●"/>
            </a:pPr>
            <a:r>
              <a:rPr lang="ja-JP" altLang="en-US" sz="2000" b="1">
                <a:solidFill>
                  <a:srgbClr val="FF486A"/>
                </a:solidFill>
                <a:latin typeface="+mj-ea"/>
                <a:ea typeface="+mj-ea"/>
                <a:cs typeface="Noto Sans"/>
                <a:sym typeface="Noto Sans"/>
              </a:rPr>
              <a:t>機密情報や新規アイデアをそのまま入力するのは危険</a:t>
            </a:r>
          </a:p>
          <a:p>
            <a:pPr marL="914395" lvl="1" indent="-342898">
              <a:spcBef>
                <a:spcPts val="0"/>
              </a:spcBef>
              <a:spcAft>
                <a:spcPts val="0"/>
              </a:spcAft>
              <a:buClr>
                <a:srgbClr val="595959"/>
              </a:buClr>
              <a:buSzPts val="1800"/>
              <a:buFont typeface="Noto Sans"/>
              <a:buChar char="○"/>
            </a:pPr>
            <a:r>
              <a:rPr lang="ja-JP" altLang="en-US" sz="2000" b="1">
                <a:latin typeface="+mj-ea"/>
                <a:ea typeface="+mj-ea"/>
                <a:cs typeface="Noto Sans"/>
                <a:sym typeface="Noto Sans"/>
              </a:rPr>
              <a:t>「公開しても困らない情報」だけを使う</a:t>
            </a:r>
          </a:p>
          <a:p>
            <a:pPr marL="914395" lvl="1" indent="-342898">
              <a:spcBef>
                <a:spcPts val="0"/>
              </a:spcBef>
              <a:spcAft>
                <a:spcPts val="0"/>
              </a:spcAft>
              <a:buClr>
                <a:srgbClr val="595959"/>
              </a:buClr>
              <a:buSzPts val="1800"/>
              <a:buFont typeface="Noto Sans"/>
              <a:buChar char="○"/>
            </a:pPr>
            <a:r>
              <a:rPr lang="ja-JP" altLang="en-US" sz="2000" b="1">
                <a:latin typeface="+mj-ea"/>
                <a:ea typeface="+mj-ea"/>
                <a:cs typeface="Noto Sans"/>
                <a:sym typeface="Noto Sans"/>
              </a:rPr>
              <a:t>機密アイデアを入力すると外部に渡る可能性があるので、</a:t>
            </a:r>
            <a:br>
              <a:rPr lang="ja-JP" altLang="en-US" sz="2000" b="1">
                <a:latin typeface="+mj-ea"/>
                <a:ea typeface="+mj-ea"/>
                <a:cs typeface="Noto Sans"/>
                <a:sym typeface="Noto Sans"/>
              </a:rPr>
            </a:br>
            <a:r>
              <a:rPr lang="ja-JP" altLang="en-US" sz="2000" b="1">
                <a:latin typeface="+mj-ea"/>
                <a:ea typeface="+mj-ea"/>
                <a:cs typeface="Noto Sans"/>
                <a:sym typeface="Noto Sans"/>
              </a:rPr>
              <a:t>入力情報の公開範囲の設定が可能なので、用途に応じて設定を確認</a:t>
            </a:r>
          </a:p>
          <a:p>
            <a:pPr marL="457197" indent="-342898">
              <a:buClr>
                <a:srgbClr val="595959"/>
              </a:buClr>
              <a:buSzPts val="1800"/>
              <a:buFont typeface="Noto Sans"/>
              <a:buChar char="●"/>
            </a:pPr>
            <a:r>
              <a:rPr lang="en-US" altLang="ja-JP" sz="2000" b="1">
                <a:solidFill>
                  <a:srgbClr val="FF486A"/>
                </a:solidFill>
                <a:latin typeface="+mj-ea"/>
                <a:ea typeface="+mj-ea"/>
                <a:cs typeface="Noto Sans"/>
                <a:sym typeface="Noto Sans"/>
              </a:rPr>
              <a:t>AI</a:t>
            </a:r>
            <a:r>
              <a:rPr lang="ja-JP" altLang="en-US" sz="2000" b="1">
                <a:solidFill>
                  <a:srgbClr val="FF486A"/>
                </a:solidFill>
                <a:latin typeface="+mj-ea"/>
                <a:ea typeface="+mj-ea"/>
                <a:cs typeface="Noto Sans"/>
                <a:sym typeface="Noto Sans"/>
              </a:rPr>
              <a:t>も回答によっては誤った情報を出すことがある（ハルシネーション）</a:t>
            </a:r>
            <a:endParaRPr lang="ja-JP" altLang="en-US" sz="2000" b="1">
              <a:solidFill>
                <a:srgbClr val="595959"/>
              </a:solidFill>
              <a:latin typeface="+mj-ea"/>
              <a:ea typeface="+mj-ea"/>
              <a:cs typeface="Noto Sans"/>
              <a:sym typeface="Noto Sans"/>
            </a:endParaRPr>
          </a:p>
          <a:p>
            <a:pPr marL="914395" lvl="1" indent="-342898">
              <a:spcBef>
                <a:spcPts val="0"/>
              </a:spcBef>
              <a:spcAft>
                <a:spcPts val="0"/>
              </a:spcAft>
              <a:buClr>
                <a:srgbClr val="595959"/>
              </a:buClr>
              <a:buSzPts val="1800"/>
              <a:buFont typeface="Noto Sans"/>
              <a:buChar char="○"/>
            </a:pPr>
            <a:r>
              <a:rPr lang="ja-JP" altLang="en-US" sz="2000" b="1">
                <a:latin typeface="+mj-ea"/>
                <a:ea typeface="+mj-ea"/>
                <a:cs typeface="Noto Sans"/>
                <a:sym typeface="Noto Sans"/>
              </a:rPr>
              <a:t>しっかり出典を調べたり、自分でさらに調べて確認をする</a:t>
            </a:r>
          </a:p>
        </p:txBody>
      </p:sp>
      <p:sp>
        <p:nvSpPr>
          <p:cNvPr id="567" name="Google Shape;567;p43"/>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pic>
        <p:nvPicPr>
          <p:cNvPr id="568" name="Google Shape;568;p43" title="ic041.png"/>
          <p:cNvPicPr preferRelativeResize="0"/>
          <p:nvPr/>
        </p:nvPicPr>
        <p:blipFill>
          <a:blip r:embed="rId3">
            <a:alphaModFix/>
          </a:blip>
          <a:stretch>
            <a:fillRect/>
          </a:stretch>
        </p:blipFill>
        <p:spPr>
          <a:xfrm>
            <a:off x="6872475" y="3973077"/>
            <a:ext cx="2308674" cy="2308674"/>
          </a:xfrm>
          <a:prstGeom prst="rect">
            <a:avLst/>
          </a:prstGeom>
          <a:noFill/>
          <a:ln>
            <a:noFill/>
          </a:ln>
        </p:spPr>
      </p:pic>
      <p:sp>
        <p:nvSpPr>
          <p:cNvPr id="2" name="Google Shape;577;p44">
            <a:extLst>
              <a:ext uri="{FF2B5EF4-FFF2-40B4-BE49-F238E27FC236}">
                <a16:creationId xmlns:a16="http://schemas.microsoft.com/office/drawing/2014/main" id="{CEDEFAE7-12D6-671A-AB07-A0D0B05C439B}"/>
              </a:ext>
            </a:extLst>
          </p:cNvPr>
          <p:cNvSpPr txBox="1"/>
          <p:nvPr/>
        </p:nvSpPr>
        <p:spPr>
          <a:xfrm>
            <a:off x="534827" y="1090839"/>
            <a:ext cx="8276749"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2000" b="1">
                <a:solidFill>
                  <a:srgbClr val="5958FF"/>
                </a:solidFill>
                <a:latin typeface="+mj-ea"/>
                <a:ea typeface="+mj-ea"/>
                <a:cs typeface="Noto Sans"/>
                <a:sym typeface="Noto Sans"/>
              </a:rPr>
              <a:t>AI</a:t>
            </a:r>
            <a:r>
              <a:rPr lang="ja-JP" altLang="en-US" sz="2000" b="1">
                <a:solidFill>
                  <a:srgbClr val="5958FF"/>
                </a:solidFill>
                <a:latin typeface="+mj-ea"/>
                <a:ea typeface="+mj-ea"/>
                <a:cs typeface="Noto Sans"/>
                <a:sym typeface="Noto Sans"/>
              </a:rPr>
              <a:t>を活用してアイデアを深化させる際の留意点</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4"/>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4. </a:t>
            </a:r>
            <a:r>
              <a:rPr lang="ja-JP" altLang="en-US" sz="1800" b="1">
                <a:solidFill>
                  <a:srgbClr val="262626"/>
                </a:solidFill>
                <a:latin typeface="+mj-ea"/>
                <a:ea typeface="+mj-ea"/>
                <a:cs typeface="Noto Sans"/>
                <a:sym typeface="Noto Sans"/>
              </a:rPr>
              <a:t>ワーク</a:t>
            </a:r>
            <a:r>
              <a:rPr lang="en-US" altLang="ja-JP" sz="1800" b="1">
                <a:solidFill>
                  <a:srgbClr val="262626"/>
                </a:solidFill>
                <a:latin typeface="+mj-ea"/>
                <a:ea typeface="+mj-ea"/>
                <a:cs typeface="Noto Sans"/>
                <a:sym typeface="Noto Sans"/>
              </a:rPr>
              <a:t>:</a:t>
            </a:r>
            <a:r>
              <a:rPr lang="ja-JP" altLang="en-US" sz="1800" b="1">
                <a:solidFill>
                  <a:srgbClr val="262626"/>
                </a:solidFill>
                <a:latin typeface="+mj-ea"/>
                <a:ea typeface="+mj-ea"/>
                <a:cs typeface="Noto Sans"/>
                <a:sym typeface="Noto Sans"/>
              </a:rPr>
              <a:t>アイデア深化</a:t>
            </a:r>
            <a:endParaRPr lang="ja-JP" altLang="en-US" sz="1800" b="1">
              <a:solidFill>
                <a:schemeClr val="dk1"/>
              </a:solidFill>
              <a:latin typeface="+mj-ea"/>
              <a:ea typeface="+mj-ea"/>
            </a:endParaRPr>
          </a:p>
        </p:txBody>
      </p:sp>
      <p:sp>
        <p:nvSpPr>
          <p:cNvPr id="574" name="Google Shape;574;p44"/>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575" name="Google Shape;575;p44"/>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38</a:t>
            </a:fld>
            <a:endParaRPr/>
          </a:p>
        </p:txBody>
      </p:sp>
      <p:sp>
        <p:nvSpPr>
          <p:cNvPr id="576" name="Google Shape;576;p44"/>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577" name="Google Shape;577;p44"/>
          <p:cNvSpPr txBox="1"/>
          <p:nvPr/>
        </p:nvSpPr>
        <p:spPr>
          <a:xfrm>
            <a:off x="360854" y="1073355"/>
            <a:ext cx="8276749" cy="400069"/>
          </a:xfrm>
          <a:prstGeom prst="rect">
            <a:avLst/>
          </a:prstGeom>
          <a:noFill/>
          <a:ln>
            <a:noFill/>
          </a:ln>
        </p:spPr>
        <p:txBody>
          <a:bodyPr spcFirstLastPara="1" wrap="square" lIns="91425" tIns="45700" rIns="91425" bIns="45700" anchor="t" anchorCtr="0">
            <a:spAutoFit/>
          </a:bodyPr>
          <a:lstStyle/>
          <a:p>
            <a:pPr lvl="0">
              <a:buClr>
                <a:schemeClr val="dk1"/>
              </a:buClr>
              <a:buSzPts val="1100"/>
            </a:pPr>
            <a:r>
              <a:rPr lang="ja-JP" altLang="ja-JP" sz="2000" b="1">
                <a:solidFill>
                  <a:srgbClr val="5958FF"/>
                </a:solidFill>
                <a:latin typeface="+mj-ea"/>
                <a:ea typeface="+mj-ea"/>
                <a:cs typeface="Noto Sans"/>
              </a:rPr>
              <a:t>ＡＩを活用してアイデアを深化させる際の利点</a:t>
            </a:r>
            <a:endParaRPr lang="en-US" altLang="ja-JP" sz="2000" b="1">
              <a:solidFill>
                <a:srgbClr val="5958FF"/>
              </a:solidFill>
              <a:latin typeface="+mj-ea"/>
              <a:ea typeface="+mj-ea"/>
              <a:cs typeface="Noto Sans"/>
              <a:sym typeface="Noto Sans"/>
            </a:endParaRPr>
          </a:p>
        </p:txBody>
      </p:sp>
      <p:sp>
        <p:nvSpPr>
          <p:cNvPr id="578" name="Google Shape;578;p44"/>
          <p:cNvSpPr txBox="1"/>
          <p:nvPr/>
        </p:nvSpPr>
        <p:spPr>
          <a:xfrm>
            <a:off x="506401" y="1791151"/>
            <a:ext cx="8131200" cy="2646838"/>
          </a:xfrm>
          <a:prstGeom prst="rect">
            <a:avLst/>
          </a:prstGeom>
          <a:noFill/>
          <a:ln>
            <a:noFill/>
          </a:ln>
        </p:spPr>
        <p:txBody>
          <a:bodyPr spcFirstLastPara="1" wrap="square" lIns="91425" tIns="45700" rIns="91425" bIns="45700" anchor="t" anchorCtr="0">
            <a:spAutoFit/>
          </a:bodyPr>
          <a:lstStyle/>
          <a:p>
            <a:pPr marL="457197" indent="-330199">
              <a:spcBef>
                <a:spcPts val="0"/>
              </a:spcBef>
              <a:spcAft>
                <a:spcPts val="0"/>
              </a:spcAft>
              <a:buClr>
                <a:srgbClr val="595959"/>
              </a:buClr>
              <a:buSzPts val="1600"/>
              <a:buFont typeface="Noto Sans"/>
              <a:buChar char="●"/>
            </a:pPr>
            <a:r>
              <a:rPr lang="ja-JP" altLang="en-US" sz="1800" b="1">
                <a:solidFill>
                  <a:srgbClr val="FF486A"/>
                </a:solidFill>
                <a:latin typeface="+mj-ea"/>
                <a:ea typeface="+mj-ea"/>
                <a:cs typeface="Noto Sans"/>
                <a:sym typeface="Noto Sans"/>
              </a:rPr>
              <a:t>幅広い調査ができる</a:t>
            </a:r>
          </a:p>
          <a:p>
            <a:pPr marL="914395" lvl="1" indent="-330199">
              <a:spcBef>
                <a:spcPts val="0"/>
              </a:spcBef>
              <a:spcAft>
                <a:spcPts val="0"/>
              </a:spcAft>
              <a:buClr>
                <a:srgbClr val="595959"/>
              </a:buClr>
              <a:buSzPts val="1600"/>
              <a:buFont typeface="Noto Sans"/>
              <a:buChar char="○"/>
            </a:pPr>
            <a:r>
              <a:rPr lang="ja-JP" altLang="en-US" sz="1600" b="1">
                <a:latin typeface="+mj-ea"/>
                <a:ea typeface="+mj-ea"/>
                <a:cs typeface="Noto Sans"/>
                <a:sym typeface="Noto Sans"/>
              </a:rPr>
              <a:t>活用例：「このアイデアに似たサービスは世界にありますか？」と</a:t>
            </a:r>
          </a:p>
          <a:p>
            <a:pPr marL="914395">
              <a:spcBef>
                <a:spcPts val="0"/>
              </a:spcBef>
              <a:spcAft>
                <a:spcPts val="0"/>
              </a:spcAft>
            </a:pPr>
            <a:r>
              <a:rPr lang="en-US" altLang="ja-JP" sz="1600" b="1">
                <a:latin typeface="+mj-ea"/>
                <a:ea typeface="+mj-ea"/>
                <a:cs typeface="Noto Sans"/>
                <a:sym typeface="Noto Sans"/>
              </a:rPr>
              <a:t>AI</a:t>
            </a:r>
            <a:r>
              <a:rPr lang="ja-JP" altLang="en-US" sz="1600" b="1">
                <a:latin typeface="+mj-ea"/>
                <a:ea typeface="+mj-ea"/>
                <a:cs typeface="Noto Sans"/>
                <a:sym typeface="Noto Sans"/>
              </a:rPr>
              <a:t>に聞くと、国内外の事例をまとめて提示してくれる</a:t>
            </a:r>
          </a:p>
          <a:p>
            <a:pPr marL="457197" indent="-330199">
              <a:spcBef>
                <a:spcPts val="0"/>
              </a:spcBef>
              <a:spcAft>
                <a:spcPts val="0"/>
              </a:spcAft>
              <a:buClr>
                <a:srgbClr val="595959"/>
              </a:buClr>
              <a:buSzPts val="1600"/>
              <a:buFont typeface="Noto Sans"/>
              <a:buChar char="●"/>
            </a:pPr>
            <a:r>
              <a:rPr lang="ja-JP" altLang="en-US" sz="1800" b="1">
                <a:solidFill>
                  <a:srgbClr val="FF486A"/>
                </a:solidFill>
                <a:latin typeface="+mj-ea"/>
                <a:ea typeface="+mj-ea"/>
                <a:cs typeface="Noto Sans"/>
                <a:sym typeface="Noto Sans"/>
              </a:rPr>
              <a:t>比較がすぐできる</a:t>
            </a:r>
          </a:p>
          <a:p>
            <a:pPr marL="914395" lvl="1" indent="-330199">
              <a:spcBef>
                <a:spcPts val="0"/>
              </a:spcBef>
              <a:spcAft>
                <a:spcPts val="0"/>
              </a:spcAft>
              <a:buClr>
                <a:srgbClr val="595959"/>
              </a:buClr>
              <a:buSzPts val="1600"/>
              <a:buFont typeface="Noto Sans"/>
              <a:buChar char="○"/>
            </a:pPr>
            <a:r>
              <a:rPr lang="ja-JP" altLang="en-US" sz="1600" b="1">
                <a:latin typeface="+mj-ea"/>
                <a:ea typeface="+mj-ea"/>
                <a:cs typeface="Noto Sans"/>
                <a:sym typeface="Noto Sans"/>
              </a:rPr>
              <a:t>活用例：「このアイデアと既存サービスの違いを表にまとめて」と</a:t>
            </a:r>
            <a:r>
              <a:rPr lang="en-US" altLang="ja-JP" sz="1600" b="1">
                <a:latin typeface="+mj-ea"/>
                <a:ea typeface="+mj-ea"/>
                <a:cs typeface="Noto Sans"/>
                <a:sym typeface="Noto Sans"/>
              </a:rPr>
              <a:t>AI</a:t>
            </a:r>
            <a:r>
              <a:rPr lang="ja-JP" altLang="en-US" sz="1600" b="1">
                <a:latin typeface="+mj-ea"/>
                <a:ea typeface="+mj-ea"/>
                <a:cs typeface="Noto Sans"/>
                <a:sym typeface="Noto Sans"/>
              </a:rPr>
              <a:t>に依頼 → 強み・弱みが一目で分かる</a:t>
            </a:r>
          </a:p>
          <a:p>
            <a:pPr marL="457197" indent="-330199">
              <a:spcBef>
                <a:spcPts val="0"/>
              </a:spcBef>
              <a:spcAft>
                <a:spcPts val="0"/>
              </a:spcAft>
              <a:buClr>
                <a:srgbClr val="595959"/>
              </a:buClr>
              <a:buSzPts val="1600"/>
              <a:buFont typeface="Noto Sans"/>
              <a:buChar char="●"/>
            </a:pPr>
            <a:r>
              <a:rPr lang="ja-JP" altLang="en-US" sz="1800" b="1">
                <a:solidFill>
                  <a:srgbClr val="FF486A"/>
                </a:solidFill>
                <a:latin typeface="+mj-ea"/>
                <a:ea typeface="+mj-ea"/>
                <a:cs typeface="Noto Sans"/>
                <a:sym typeface="Noto Sans"/>
              </a:rPr>
              <a:t>新しい視点が得られる</a:t>
            </a:r>
          </a:p>
          <a:p>
            <a:pPr marL="914395" lvl="1" indent="-330199">
              <a:spcBef>
                <a:spcPts val="0"/>
              </a:spcBef>
              <a:spcAft>
                <a:spcPts val="0"/>
              </a:spcAft>
              <a:buClr>
                <a:srgbClr val="595959"/>
              </a:buClr>
              <a:buSzPts val="1600"/>
              <a:buFont typeface="Noto Sans"/>
              <a:buChar char="○"/>
            </a:pPr>
            <a:r>
              <a:rPr lang="ja-JP" altLang="en-US" sz="1600" b="1">
                <a:latin typeface="+mj-ea"/>
                <a:ea typeface="+mj-ea"/>
                <a:cs typeface="Noto Sans"/>
                <a:sym typeface="Noto Sans"/>
              </a:rPr>
              <a:t>活用例：「このアイデアを高齢者・子供・海外ユーザー向けにすると、</a:t>
            </a:r>
          </a:p>
          <a:p>
            <a:pPr marL="914395">
              <a:spcBef>
                <a:spcPts val="0"/>
              </a:spcBef>
              <a:spcAft>
                <a:spcPts val="0"/>
              </a:spcAft>
            </a:pPr>
            <a:r>
              <a:rPr lang="ja-JP" altLang="en-US" sz="1600" b="1">
                <a:latin typeface="+mj-ea"/>
                <a:ea typeface="+mj-ea"/>
                <a:cs typeface="Noto Sans"/>
                <a:sym typeface="Noto Sans"/>
              </a:rPr>
              <a:t>どんな可能性がありますか？」と聞くと、ユーザー層ごとの新しい活用</a:t>
            </a:r>
          </a:p>
          <a:p>
            <a:pPr marL="914395">
              <a:spcBef>
                <a:spcPts val="0"/>
              </a:spcBef>
              <a:spcAft>
                <a:spcPts val="0"/>
              </a:spcAft>
            </a:pPr>
            <a:r>
              <a:rPr lang="ja-JP" altLang="en-US" sz="1600" b="1">
                <a:latin typeface="+mj-ea"/>
                <a:ea typeface="+mj-ea"/>
                <a:cs typeface="Noto Sans"/>
                <a:sym typeface="Noto Sans"/>
              </a:rPr>
              <a:t>アイデアを提案してくれる</a:t>
            </a:r>
          </a:p>
        </p:txBody>
      </p:sp>
      <p:sp>
        <p:nvSpPr>
          <p:cNvPr id="579" name="Google Shape;579;p44"/>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pic>
        <p:nvPicPr>
          <p:cNvPr id="580" name="Google Shape;580;p44" title="1738.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1021676" y="4346250"/>
            <a:ext cx="1911096" cy="1911096"/>
          </a:xfrm>
          <a:prstGeom prst="rect">
            <a:avLst/>
          </a:prstGeom>
          <a:noFill/>
          <a:ln>
            <a:noFill/>
          </a:ln>
        </p:spPr>
      </p:pic>
      <p:pic>
        <p:nvPicPr>
          <p:cNvPr id="581" name="Google Shape;581;p44" title="1451.png"/>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3447014" y="4346253"/>
            <a:ext cx="1911099" cy="1911099"/>
          </a:xfrm>
          <a:prstGeom prst="rect">
            <a:avLst/>
          </a:prstGeom>
          <a:noFill/>
          <a:ln>
            <a:noFill/>
          </a:ln>
        </p:spPr>
      </p:pic>
      <p:pic>
        <p:nvPicPr>
          <p:cNvPr id="582" name="Google Shape;582;p44" title="1688.png"/>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5872353" y="4346253"/>
            <a:ext cx="1911099" cy="1911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4E8B1B06-C662-3778-4231-4B2B44C260B7}"/>
            </a:ext>
          </a:extLst>
        </p:cNvPr>
        <p:cNvGrpSpPr/>
        <p:nvPr/>
      </p:nvGrpSpPr>
      <p:grpSpPr>
        <a:xfrm>
          <a:off x="0" y="0"/>
          <a:ext cx="0" cy="0"/>
          <a:chOff x="0" y="0"/>
          <a:chExt cx="0" cy="0"/>
        </a:xfrm>
      </p:grpSpPr>
      <p:sp>
        <p:nvSpPr>
          <p:cNvPr id="104" name="Google Shape;104;p16">
            <a:extLst>
              <a:ext uri="{FF2B5EF4-FFF2-40B4-BE49-F238E27FC236}">
                <a16:creationId xmlns:a16="http://schemas.microsoft.com/office/drawing/2014/main" id="{98062F03-5640-4825-353A-7B1F4AE117AE}"/>
              </a:ext>
            </a:extLst>
          </p:cNvPr>
          <p:cNvSpPr txBox="1"/>
          <p:nvPr/>
        </p:nvSpPr>
        <p:spPr>
          <a:xfrm>
            <a:off x="386978" y="267945"/>
            <a:ext cx="5894950" cy="369291"/>
          </a:xfrm>
          <a:prstGeom prst="rect">
            <a:avLst/>
          </a:prstGeom>
          <a:noFill/>
          <a:ln>
            <a:noFill/>
          </a:ln>
        </p:spPr>
        <p:txBody>
          <a:bodyPr spcFirstLastPara="1" wrap="square" lIns="91425" tIns="45700" rIns="91425" bIns="45700" anchor="t" anchorCtr="0">
            <a:spAutoFit/>
          </a:bodyPr>
          <a:lstStyle/>
          <a:p>
            <a:pPr lvl="0"/>
            <a:r>
              <a:rPr lang="ja-JP" altLang="ja-JP" sz="1800" b="1" dirty="0">
                <a:solidFill>
                  <a:schemeClr val="dk1"/>
                </a:solidFill>
                <a:latin typeface="+mj-ea"/>
                <a:ea typeface="+mj-ea"/>
                <a:cs typeface="Noto Sans"/>
                <a:sym typeface="Noto Sans"/>
              </a:rPr>
              <a:t>本講座の</a:t>
            </a:r>
            <a:r>
              <a:rPr lang="ja-JP" altLang="en-US" sz="1800" b="1" dirty="0">
                <a:solidFill>
                  <a:schemeClr val="dk1"/>
                </a:solidFill>
                <a:latin typeface="+mj-ea"/>
                <a:ea typeface="+mj-ea"/>
                <a:cs typeface="Noto Sans"/>
                <a:sym typeface="Noto Sans"/>
              </a:rPr>
              <a:t>ゴールと</a:t>
            </a:r>
            <a:r>
              <a:rPr lang="en-US" altLang="ja-JP" sz="1800" b="1" dirty="0">
                <a:solidFill>
                  <a:schemeClr val="dk1"/>
                </a:solidFill>
                <a:latin typeface="+mj-ea"/>
                <a:ea typeface="+mj-ea"/>
                <a:cs typeface="Noto Sans"/>
                <a:sym typeface="Noto Sans"/>
              </a:rPr>
              <a:t>OUTLINE</a:t>
            </a:r>
            <a:r>
              <a:rPr lang="ja-JP" altLang="en-US" sz="1800" b="1" dirty="0">
                <a:solidFill>
                  <a:schemeClr val="dk1"/>
                </a:solidFill>
                <a:latin typeface="+mj-ea"/>
                <a:ea typeface="+mj-ea"/>
                <a:cs typeface="Noto Sans"/>
                <a:sym typeface="Noto Sans"/>
              </a:rPr>
              <a:t>の関係</a:t>
            </a:r>
            <a:endParaRPr lang="en-US" altLang="ja-JP" sz="1800" b="1" dirty="0">
              <a:solidFill>
                <a:schemeClr val="dk1"/>
              </a:solidFill>
              <a:latin typeface="+mj-ea"/>
              <a:ea typeface="+mj-ea"/>
              <a:cs typeface="Noto Sans"/>
              <a:sym typeface="Noto Sans"/>
            </a:endParaRPr>
          </a:p>
        </p:txBody>
      </p:sp>
      <p:sp>
        <p:nvSpPr>
          <p:cNvPr id="105" name="Google Shape;105;p16">
            <a:extLst>
              <a:ext uri="{FF2B5EF4-FFF2-40B4-BE49-F238E27FC236}">
                <a16:creationId xmlns:a16="http://schemas.microsoft.com/office/drawing/2014/main" id="{03EDE3F1-1FF3-9B16-A430-D022B04B1814}"/>
              </a:ext>
            </a:extLst>
          </p:cNvPr>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rgbClr val="5958FF"/>
              </a:solidFill>
              <a:latin typeface="Arial"/>
              <a:ea typeface="Arial"/>
              <a:cs typeface="Arial"/>
              <a:sym typeface="Arial"/>
            </a:endParaRPr>
          </a:p>
        </p:txBody>
      </p:sp>
      <p:sp>
        <p:nvSpPr>
          <p:cNvPr id="106" name="Google Shape;106;p16">
            <a:extLst>
              <a:ext uri="{FF2B5EF4-FFF2-40B4-BE49-F238E27FC236}">
                <a16:creationId xmlns:a16="http://schemas.microsoft.com/office/drawing/2014/main" id="{1B1C38E8-54D0-3929-4409-3E1BCAA2E85C}"/>
              </a:ext>
            </a:extLst>
          </p:cNvPr>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3</a:t>
            </a:fld>
            <a:endParaRPr/>
          </a:p>
        </p:txBody>
      </p:sp>
      <p:sp>
        <p:nvSpPr>
          <p:cNvPr id="107" name="Google Shape;107;p16">
            <a:extLst>
              <a:ext uri="{FF2B5EF4-FFF2-40B4-BE49-F238E27FC236}">
                <a16:creationId xmlns:a16="http://schemas.microsoft.com/office/drawing/2014/main" id="{69C77350-D08A-5B34-FADE-9D9BA200B5BC}"/>
              </a:ext>
            </a:extLst>
          </p:cNvPr>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108" name="Google Shape;108;p16">
            <a:extLst>
              <a:ext uri="{FF2B5EF4-FFF2-40B4-BE49-F238E27FC236}">
                <a16:creationId xmlns:a16="http://schemas.microsoft.com/office/drawing/2014/main" id="{773E633D-E521-71C2-3A82-EE08FA9C4BB5}"/>
              </a:ext>
            </a:extLst>
          </p:cNvPr>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grpSp>
        <p:nvGrpSpPr>
          <p:cNvPr id="3" name="グループ化 2">
            <a:extLst>
              <a:ext uri="{FF2B5EF4-FFF2-40B4-BE49-F238E27FC236}">
                <a16:creationId xmlns:a16="http://schemas.microsoft.com/office/drawing/2014/main" id="{A2F87A9E-1536-C69F-6998-91589A80381D}"/>
              </a:ext>
            </a:extLst>
          </p:cNvPr>
          <p:cNvGrpSpPr/>
          <p:nvPr/>
        </p:nvGrpSpPr>
        <p:grpSpPr bwMode="gray">
          <a:xfrm>
            <a:off x="4" y="1610625"/>
            <a:ext cx="9061057" cy="2958888"/>
            <a:chOff x="1714874" y="2491421"/>
            <a:chExt cx="8934873" cy="3786176"/>
          </a:xfrm>
        </p:grpSpPr>
        <p:sp>
          <p:nvSpPr>
            <p:cNvPr id="4" name="Rectangle 2">
              <a:extLst>
                <a:ext uri="{FF2B5EF4-FFF2-40B4-BE49-F238E27FC236}">
                  <a16:creationId xmlns:a16="http://schemas.microsoft.com/office/drawing/2014/main" id="{340C7BD8-11E0-5AB7-6B3C-407063D504C9}"/>
                </a:ext>
              </a:extLst>
            </p:cNvPr>
            <p:cNvSpPr>
              <a:spLocks noChangeArrowheads="1"/>
            </p:cNvSpPr>
            <p:nvPr/>
          </p:nvSpPr>
          <p:spPr bwMode="gray">
            <a:xfrm>
              <a:off x="7546977" y="3164292"/>
              <a:ext cx="3102770" cy="979488"/>
            </a:xfrm>
            <a:prstGeom prst="rect">
              <a:avLst/>
            </a:prstGeom>
            <a:noFill/>
            <a:ln w="9525" algn="ctr">
              <a:noFill/>
              <a:miter lim="800000"/>
              <a:headEnd/>
              <a:tailEnd/>
            </a:ln>
          </p:spPr>
          <p:txBody>
            <a:bodyPr lIns="72001" tIns="72001" rIns="72001" bIns="72001"/>
            <a:lstStyle/>
            <a:p>
              <a:pPr marL="127000">
                <a:buSzPts val="1600"/>
              </a:pPr>
              <a:r>
                <a:rPr lang="ja-JP" altLang="en-US" sz="1600" b="1">
                  <a:latin typeface="+mj-ea"/>
                  <a:ea typeface="+mj-ea"/>
                  <a:cs typeface="Noto Sans"/>
                  <a:sym typeface="Noto Sans"/>
                </a:rPr>
                <a:t>知的財産（特許・商標・意匠）の視点を理解し、</a:t>
              </a:r>
            </a:p>
            <a:p>
              <a:pPr marL="127000">
                <a:buSzPts val="1600"/>
              </a:pPr>
              <a:r>
                <a:rPr lang="ja-JP" altLang="en-US" sz="1800" b="1">
                  <a:solidFill>
                    <a:srgbClr val="FF486A"/>
                  </a:solidFill>
                  <a:latin typeface="+mj-ea"/>
                  <a:ea typeface="+mj-ea"/>
                  <a:cs typeface="Noto Sans"/>
                  <a:sym typeface="Noto Sans"/>
                </a:rPr>
                <a:t>「アイデアを守る」・</a:t>
              </a:r>
              <a:endParaRPr lang="en-US" altLang="ja-JP" sz="1800" b="1">
                <a:solidFill>
                  <a:srgbClr val="FF486A"/>
                </a:solidFill>
                <a:latin typeface="+mj-ea"/>
                <a:ea typeface="+mj-ea"/>
                <a:cs typeface="Noto Sans"/>
                <a:sym typeface="Noto Sans"/>
              </a:endParaRPr>
            </a:p>
            <a:p>
              <a:pPr marL="127000">
                <a:buSzPts val="1600"/>
              </a:pPr>
              <a:r>
                <a:rPr lang="ja-JP" altLang="en-US" sz="1800" b="1">
                  <a:solidFill>
                    <a:srgbClr val="FF486A"/>
                  </a:solidFill>
                  <a:latin typeface="+mj-ea"/>
                  <a:ea typeface="+mj-ea"/>
                  <a:cs typeface="Noto Sans"/>
                  <a:sym typeface="Noto Sans"/>
                </a:rPr>
                <a:t>「</a:t>
              </a:r>
              <a:r>
                <a:rPr lang="ja-JP" altLang="en-US" sz="1800" b="1">
                  <a:solidFill>
                    <a:srgbClr val="FF486A"/>
                  </a:solidFill>
                  <a:latin typeface="+mj-ea"/>
                  <a:ea typeface="+mj-ea"/>
                  <a:cs typeface="Noto Sans"/>
                </a:rPr>
                <a:t>アイデアを自分の強みとして生かす</a:t>
              </a:r>
              <a:r>
                <a:rPr lang="ja-JP" altLang="en-US" sz="1800" b="1">
                  <a:solidFill>
                    <a:srgbClr val="FF486A"/>
                  </a:solidFill>
                  <a:latin typeface="+mj-ea"/>
                  <a:ea typeface="+mj-ea"/>
                  <a:cs typeface="Noto Sans"/>
                  <a:sym typeface="Noto Sans"/>
                </a:rPr>
                <a:t>」</a:t>
              </a:r>
              <a:r>
                <a:rPr lang="ja-JP" altLang="en-US" sz="1600" b="1">
                  <a:latin typeface="+mj-ea"/>
                  <a:ea typeface="+mj-ea"/>
                  <a:cs typeface="Noto Sans"/>
                  <a:sym typeface="Noto Sans"/>
                </a:rPr>
                <a:t>意識を育む</a:t>
              </a:r>
            </a:p>
          </p:txBody>
        </p:sp>
        <p:sp>
          <p:nvSpPr>
            <p:cNvPr id="5" name="Rectangle 3">
              <a:extLst>
                <a:ext uri="{FF2B5EF4-FFF2-40B4-BE49-F238E27FC236}">
                  <a16:creationId xmlns:a16="http://schemas.microsoft.com/office/drawing/2014/main" id="{257D74BA-1CBC-2DE4-1860-6995569066E7}"/>
                </a:ext>
              </a:extLst>
            </p:cNvPr>
            <p:cNvSpPr>
              <a:spLocks noChangeArrowheads="1"/>
            </p:cNvSpPr>
            <p:nvPr/>
          </p:nvSpPr>
          <p:spPr bwMode="gray">
            <a:xfrm>
              <a:off x="4527293" y="4555431"/>
              <a:ext cx="3247700" cy="979488"/>
            </a:xfrm>
            <a:prstGeom prst="rect">
              <a:avLst/>
            </a:prstGeom>
            <a:noFill/>
            <a:ln w="9525" algn="ctr">
              <a:noFill/>
              <a:miter lim="800000"/>
              <a:headEnd/>
              <a:tailEnd/>
            </a:ln>
          </p:spPr>
          <p:txBody>
            <a:bodyPr lIns="72001" tIns="72001" rIns="72001" bIns="72001"/>
            <a:lstStyle/>
            <a:p>
              <a:pPr marL="127000">
                <a:buSzPts val="1600"/>
              </a:pPr>
              <a:r>
                <a:rPr lang="en-US" altLang="ja-JP" sz="1600" b="1">
                  <a:latin typeface="+mj-ea"/>
                  <a:ea typeface="+mj-ea"/>
                  <a:cs typeface="Noto Sans"/>
                  <a:sym typeface="Noto Sans"/>
                </a:rPr>
                <a:t>AI</a:t>
              </a:r>
              <a:r>
                <a:rPr lang="ja-JP" altLang="en-US" sz="1600" b="1">
                  <a:latin typeface="+mj-ea"/>
                  <a:ea typeface="+mj-ea"/>
                  <a:cs typeface="Noto Sans"/>
                  <a:sym typeface="Noto Sans"/>
                </a:rPr>
                <a:t>やグループワークを通じて</a:t>
              </a:r>
              <a:endParaRPr lang="en-US" altLang="ja-JP" sz="1600" b="1">
                <a:latin typeface="+mj-ea"/>
                <a:ea typeface="+mj-ea"/>
                <a:cs typeface="Noto Sans"/>
                <a:sym typeface="Noto Sans"/>
              </a:endParaRPr>
            </a:p>
            <a:p>
              <a:pPr marL="127000">
                <a:buSzPts val="1600"/>
              </a:pPr>
              <a:r>
                <a:rPr lang="ja-JP" altLang="en-US" sz="1800" b="1">
                  <a:solidFill>
                    <a:srgbClr val="FF486A"/>
                  </a:solidFill>
                  <a:latin typeface="+mj-ea"/>
                  <a:ea typeface="+mj-ea"/>
                  <a:cs typeface="Noto Sans"/>
                  <a:sym typeface="Noto Sans"/>
                </a:rPr>
                <a:t>「アイデアを磨くプロセス」</a:t>
              </a:r>
              <a:r>
                <a:rPr lang="ja-JP" altLang="en-US" sz="1600" b="1">
                  <a:latin typeface="+mj-ea"/>
                  <a:ea typeface="+mj-ea"/>
                  <a:cs typeface="Noto Sans"/>
                  <a:sym typeface="Noto Sans"/>
                </a:rPr>
                <a:t>を学ぶ</a:t>
              </a:r>
              <a:endParaRPr lang="en-US" altLang="ja-JP" sz="1600" b="1">
                <a:latin typeface="+mj-ea"/>
                <a:ea typeface="+mj-ea"/>
                <a:cs typeface="Noto Sans"/>
                <a:sym typeface="Noto Sans"/>
              </a:endParaRPr>
            </a:p>
          </p:txBody>
        </p:sp>
        <p:sp>
          <p:nvSpPr>
            <p:cNvPr id="6" name="Rectangle 4">
              <a:extLst>
                <a:ext uri="{FF2B5EF4-FFF2-40B4-BE49-F238E27FC236}">
                  <a16:creationId xmlns:a16="http://schemas.microsoft.com/office/drawing/2014/main" id="{F59F3E51-A1C5-E018-C7D2-4CD83BD3EA03}"/>
                </a:ext>
              </a:extLst>
            </p:cNvPr>
            <p:cNvSpPr>
              <a:spLocks noChangeArrowheads="1"/>
            </p:cNvSpPr>
            <p:nvPr/>
          </p:nvSpPr>
          <p:spPr bwMode="gray">
            <a:xfrm>
              <a:off x="1714874" y="5048734"/>
              <a:ext cx="3145644" cy="1228863"/>
            </a:xfrm>
            <a:prstGeom prst="rect">
              <a:avLst/>
            </a:prstGeom>
            <a:noFill/>
            <a:ln w="9525" algn="ctr">
              <a:noFill/>
              <a:miter lim="800000"/>
              <a:headEnd/>
              <a:tailEnd/>
            </a:ln>
          </p:spPr>
          <p:txBody>
            <a:bodyPr lIns="72001" tIns="72001" rIns="72001" bIns="72001"/>
            <a:lstStyle/>
            <a:p>
              <a:pPr marL="127000">
                <a:buSzPts val="1600"/>
              </a:pPr>
              <a:r>
                <a:rPr lang="ja-JP" altLang="en-US" sz="1600" b="1" dirty="0">
                  <a:latin typeface="+mj-ea"/>
                  <a:ea typeface="+mj-ea"/>
                  <a:cs typeface="Noto Sans"/>
                  <a:sym typeface="Noto Sans"/>
                </a:rPr>
                <a:t>身の回りの課題に気づき</a:t>
              </a:r>
              <a:endParaRPr lang="en-US" altLang="ja-JP" sz="1600" b="1" dirty="0">
                <a:latin typeface="+mj-ea"/>
                <a:ea typeface="+mj-ea"/>
                <a:cs typeface="Noto Sans"/>
                <a:sym typeface="Noto Sans"/>
              </a:endParaRPr>
            </a:p>
            <a:p>
              <a:pPr marL="127000">
                <a:buSzPts val="1600"/>
              </a:pPr>
              <a:r>
                <a:rPr lang="ja-JP" altLang="en-US" sz="1800" b="1" dirty="0">
                  <a:solidFill>
                    <a:srgbClr val="FF486A"/>
                  </a:solidFill>
                  <a:latin typeface="+mj-ea"/>
                  <a:ea typeface="+mj-ea"/>
                  <a:cs typeface="Noto Sans"/>
                  <a:sym typeface="Noto Sans"/>
                </a:rPr>
                <a:t>「アイデアを生み出す力」</a:t>
              </a:r>
              <a:br>
                <a:rPr lang="en-US" altLang="ja-JP" sz="1800" b="1" dirty="0">
                  <a:solidFill>
                    <a:srgbClr val="FF486A"/>
                  </a:solidFill>
                  <a:latin typeface="+mj-ea"/>
                  <a:ea typeface="+mj-ea"/>
                  <a:cs typeface="Noto Sans"/>
                  <a:sym typeface="Noto Sans"/>
                </a:rPr>
              </a:br>
              <a:r>
                <a:rPr lang="ja-JP" altLang="en-US" sz="1600" b="1" dirty="0">
                  <a:latin typeface="+mj-ea"/>
                  <a:ea typeface="+mj-ea"/>
                  <a:cs typeface="Noto Sans"/>
                  <a:sym typeface="Noto Sans"/>
                </a:rPr>
                <a:t>を体感する</a:t>
              </a:r>
              <a:endParaRPr lang="en-US" altLang="ja-JP" sz="1600" b="1" dirty="0">
                <a:latin typeface="+mj-ea"/>
                <a:ea typeface="+mj-ea"/>
                <a:cs typeface="Noto Sans"/>
                <a:sym typeface="Noto Sans"/>
              </a:endParaRPr>
            </a:p>
          </p:txBody>
        </p:sp>
        <p:sp>
          <p:nvSpPr>
            <p:cNvPr id="7" name="Rectangle 6">
              <a:extLst>
                <a:ext uri="{FF2B5EF4-FFF2-40B4-BE49-F238E27FC236}">
                  <a16:creationId xmlns:a16="http://schemas.microsoft.com/office/drawing/2014/main" id="{E25CCA3E-02A9-3044-5BEB-175C37494CC7}"/>
                </a:ext>
              </a:extLst>
            </p:cNvPr>
            <p:cNvSpPr>
              <a:spLocks noChangeArrowheads="1"/>
            </p:cNvSpPr>
            <p:nvPr/>
          </p:nvSpPr>
          <p:spPr bwMode="gray">
            <a:xfrm>
              <a:off x="1804989" y="4171318"/>
              <a:ext cx="2827337" cy="671212"/>
            </a:xfrm>
            <a:prstGeom prst="rect">
              <a:avLst/>
            </a:prstGeom>
            <a:noFill/>
            <a:ln w="12700" algn="ctr">
              <a:noFill/>
              <a:miter lim="800000"/>
              <a:headEnd/>
              <a:tailEnd/>
            </a:ln>
          </p:spPr>
          <p:txBody>
            <a:bodyPr lIns="72001" tIns="72001" rIns="72001" bIns="72001">
              <a:spAutoFit/>
            </a:bodyPr>
            <a:lstStyle/>
            <a:p>
              <a:pPr algn="ctr" defTabSz="761995" eaLnBrk="0" hangingPunct="0">
                <a:lnSpc>
                  <a:spcPct val="106000"/>
                </a:lnSpc>
              </a:pPr>
              <a:r>
                <a:rPr lang="ja-JP" altLang="en-US" sz="1800" b="1" u="sng">
                  <a:latin typeface="+mj-ea"/>
                  <a:ea typeface="+mj-ea"/>
                  <a:cs typeface="Noto Sans"/>
                  <a:sym typeface="+mn-lt"/>
                </a:rPr>
                <a:t>本日のゴール </a:t>
              </a:r>
              <a:r>
                <a:rPr lang="ja-JP" altLang="en-US" sz="2400" b="1" u="sng">
                  <a:latin typeface="+mj-ea"/>
                  <a:ea typeface="+mj-ea"/>
                  <a:cs typeface="Noto Sans"/>
                  <a:sym typeface="+mn-lt"/>
                </a:rPr>
                <a:t>１</a:t>
              </a:r>
              <a:endParaRPr lang="de-DE" altLang="ja-JP" sz="1800" b="1" u="sng">
                <a:latin typeface="+mj-ea"/>
                <a:ea typeface="+mj-ea"/>
                <a:cs typeface="Noto Sans"/>
                <a:sym typeface="+mn-lt"/>
              </a:endParaRPr>
            </a:p>
          </p:txBody>
        </p:sp>
        <p:sp>
          <p:nvSpPr>
            <p:cNvPr id="8" name="Rectangle 7">
              <a:extLst>
                <a:ext uri="{FF2B5EF4-FFF2-40B4-BE49-F238E27FC236}">
                  <a16:creationId xmlns:a16="http://schemas.microsoft.com/office/drawing/2014/main" id="{0E3B061A-1822-F052-C3A2-7A228E95DA9F}"/>
                </a:ext>
              </a:extLst>
            </p:cNvPr>
            <p:cNvSpPr>
              <a:spLocks noChangeArrowheads="1"/>
            </p:cNvSpPr>
            <p:nvPr/>
          </p:nvSpPr>
          <p:spPr bwMode="gray">
            <a:xfrm>
              <a:off x="4675189" y="3363280"/>
              <a:ext cx="2828925" cy="671212"/>
            </a:xfrm>
            <a:prstGeom prst="rect">
              <a:avLst/>
            </a:prstGeom>
            <a:noFill/>
            <a:ln w="12700" algn="ctr">
              <a:noFill/>
              <a:miter lim="800000"/>
              <a:headEnd/>
              <a:tailEnd/>
            </a:ln>
          </p:spPr>
          <p:txBody>
            <a:bodyPr lIns="72001" tIns="72001" rIns="72001" bIns="72001">
              <a:spAutoFit/>
            </a:bodyPr>
            <a:lstStyle/>
            <a:p>
              <a:pPr algn="ctr" defTabSz="761995" eaLnBrk="0" hangingPunct="0">
                <a:lnSpc>
                  <a:spcPct val="106000"/>
                </a:lnSpc>
              </a:pPr>
              <a:r>
                <a:rPr lang="ja-JP" altLang="en-US" sz="1800" b="1" u="sng">
                  <a:latin typeface="+mj-ea"/>
                  <a:ea typeface="+mj-ea"/>
                  <a:cs typeface="Noto Sans"/>
                  <a:sym typeface="+mn-lt"/>
                </a:rPr>
                <a:t>本日のゴール </a:t>
              </a:r>
              <a:r>
                <a:rPr lang="en-US" altLang="ja-JP" sz="2400" b="1" u="sng">
                  <a:latin typeface="+mj-ea"/>
                  <a:ea typeface="+mj-ea"/>
                  <a:cs typeface="Noto Sans"/>
                  <a:sym typeface="+mn-lt"/>
                </a:rPr>
                <a:t>2</a:t>
              </a:r>
            </a:p>
          </p:txBody>
        </p:sp>
        <p:sp>
          <p:nvSpPr>
            <p:cNvPr id="9" name="Freeform 8">
              <a:extLst>
                <a:ext uri="{FF2B5EF4-FFF2-40B4-BE49-F238E27FC236}">
                  <a16:creationId xmlns:a16="http://schemas.microsoft.com/office/drawing/2014/main" id="{17D35260-80D9-BBB4-9012-0B10937BD4ED}"/>
                </a:ext>
              </a:extLst>
            </p:cNvPr>
            <p:cNvSpPr>
              <a:spLocks/>
            </p:cNvSpPr>
            <p:nvPr/>
          </p:nvSpPr>
          <p:spPr bwMode="gray">
            <a:xfrm>
              <a:off x="1804989" y="2491421"/>
              <a:ext cx="8569325" cy="2433637"/>
            </a:xfrm>
            <a:custGeom>
              <a:avLst/>
              <a:gdLst>
                <a:gd name="T0" fmla="*/ 0 w 5281"/>
                <a:gd name="T1" fmla="*/ 2147483647 h 1635"/>
                <a:gd name="T2" fmla="*/ 0 w 5281"/>
                <a:gd name="T3" fmla="*/ 2147483647 h 1635"/>
                <a:gd name="T4" fmla="*/ 2147483647 w 5281"/>
                <a:gd name="T5" fmla="*/ 2147483647 h 1635"/>
                <a:gd name="T6" fmla="*/ 2147483647 w 5281"/>
                <a:gd name="T7" fmla="*/ 2147483647 h 1635"/>
                <a:gd name="T8" fmla="*/ 2147483647 w 5281"/>
                <a:gd name="T9" fmla="*/ 2147483647 h 1635"/>
                <a:gd name="T10" fmla="*/ 2147483647 w 5281"/>
                <a:gd name="T11" fmla="*/ 0 h 1635"/>
                <a:gd name="T12" fmla="*/ 2147483647 w 5281"/>
                <a:gd name="T13" fmla="*/ 0 h 1635"/>
                <a:gd name="T14" fmla="*/ 0 60000 65536"/>
                <a:gd name="T15" fmla="*/ 0 60000 65536"/>
                <a:gd name="T16" fmla="*/ 0 60000 65536"/>
                <a:gd name="T17" fmla="*/ 0 60000 65536"/>
                <a:gd name="T18" fmla="*/ 0 60000 65536"/>
                <a:gd name="T19" fmla="*/ 0 60000 65536"/>
                <a:gd name="T20" fmla="*/ 0 60000 65536"/>
                <a:gd name="T21" fmla="*/ 0 w 5281"/>
                <a:gd name="T22" fmla="*/ 0 h 1635"/>
                <a:gd name="T23" fmla="*/ 5281 w 5281"/>
                <a:gd name="T24" fmla="*/ 1635 h 16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1" h="1635">
                  <a:moveTo>
                    <a:pt x="0" y="1634"/>
                  </a:moveTo>
                  <a:lnTo>
                    <a:pt x="0" y="1089"/>
                  </a:lnTo>
                  <a:lnTo>
                    <a:pt x="1760" y="1089"/>
                  </a:lnTo>
                  <a:lnTo>
                    <a:pt x="1760" y="544"/>
                  </a:lnTo>
                  <a:lnTo>
                    <a:pt x="3520" y="544"/>
                  </a:lnTo>
                  <a:lnTo>
                    <a:pt x="3520" y="0"/>
                  </a:lnTo>
                  <a:lnTo>
                    <a:pt x="5280" y="0"/>
                  </a:lnTo>
                </a:path>
              </a:pathLst>
            </a:custGeom>
            <a:noFill/>
            <a:ln w="12700" cap="rnd">
              <a:solidFill>
                <a:srgbClr val="75787B"/>
              </a:solidFill>
              <a:round/>
              <a:headEnd type="none" w="sm" len="sm"/>
              <a:tailEnd type="none" w="sm" len="sm"/>
            </a:ln>
          </p:spPr>
          <p:txBody>
            <a:bodyPr/>
            <a:lstStyle/>
            <a:p>
              <a:endParaRPr lang="ja-JP" altLang="en-US" sz="2400">
                <a:latin typeface="+mj-ea"/>
                <a:ea typeface="+mj-ea"/>
                <a:cs typeface="+mn-cs"/>
                <a:sym typeface="+mn-lt"/>
              </a:endParaRPr>
            </a:p>
          </p:txBody>
        </p:sp>
        <p:sp>
          <p:nvSpPr>
            <p:cNvPr id="10" name="Text Box 9">
              <a:extLst>
                <a:ext uri="{FF2B5EF4-FFF2-40B4-BE49-F238E27FC236}">
                  <a16:creationId xmlns:a16="http://schemas.microsoft.com/office/drawing/2014/main" id="{BCF4AC3D-0AA5-9952-43B7-E39CB06C3AD7}"/>
                </a:ext>
              </a:extLst>
            </p:cNvPr>
            <p:cNvSpPr txBox="1">
              <a:spLocks noChangeArrowheads="1"/>
            </p:cNvSpPr>
            <p:nvPr/>
          </p:nvSpPr>
          <p:spPr bwMode="gray">
            <a:xfrm>
              <a:off x="7546977" y="2533015"/>
              <a:ext cx="2827337" cy="671212"/>
            </a:xfrm>
            <a:prstGeom prst="rect">
              <a:avLst/>
            </a:prstGeom>
            <a:noFill/>
            <a:ln w="12700" algn="ctr">
              <a:noFill/>
              <a:miter lim="800000"/>
              <a:headEnd/>
              <a:tailEnd/>
            </a:ln>
          </p:spPr>
          <p:txBody>
            <a:bodyPr lIns="72001" tIns="72001" rIns="72001" bIns="72001">
              <a:spAutoFit/>
            </a:bodyPr>
            <a:lstStyle/>
            <a:p>
              <a:pPr algn="ctr" defTabSz="761995" eaLnBrk="0" hangingPunct="0">
                <a:lnSpc>
                  <a:spcPct val="106000"/>
                </a:lnSpc>
              </a:pPr>
              <a:r>
                <a:rPr lang="ja-JP" altLang="en-US" sz="1800" b="1" u="sng">
                  <a:latin typeface="+mj-ea"/>
                  <a:ea typeface="+mj-ea"/>
                  <a:cs typeface="Noto Sans"/>
                  <a:sym typeface="+mn-lt"/>
                </a:rPr>
                <a:t>本日のゴール </a:t>
              </a:r>
              <a:r>
                <a:rPr lang="ja-JP" altLang="en-US" sz="2400" b="1" u="sng">
                  <a:latin typeface="+mj-ea"/>
                  <a:ea typeface="+mj-ea"/>
                  <a:cs typeface="Noto Sans"/>
                  <a:sym typeface="+mn-lt"/>
                </a:rPr>
                <a:t>３</a:t>
              </a:r>
              <a:endParaRPr lang="de-DE" altLang="ja-JP" sz="2400" b="1" u="sng">
                <a:latin typeface="+mj-ea"/>
                <a:ea typeface="+mj-ea"/>
                <a:cs typeface="Noto Sans"/>
                <a:sym typeface="+mn-lt"/>
              </a:endParaRPr>
            </a:p>
          </p:txBody>
        </p:sp>
      </p:grpSp>
      <p:sp>
        <p:nvSpPr>
          <p:cNvPr id="11" name="フリーフォーム 47">
            <a:extLst>
              <a:ext uri="{FF2B5EF4-FFF2-40B4-BE49-F238E27FC236}">
                <a16:creationId xmlns:a16="http://schemas.microsoft.com/office/drawing/2014/main" id="{CCAF1761-D283-A56A-625D-5CDFBC91A866}"/>
              </a:ext>
            </a:extLst>
          </p:cNvPr>
          <p:cNvSpPr>
            <a:spLocks noChangeAspect="1"/>
          </p:cNvSpPr>
          <p:nvPr/>
        </p:nvSpPr>
        <p:spPr bwMode="gray">
          <a:xfrm>
            <a:off x="283629" y="3010712"/>
            <a:ext cx="330249" cy="330249"/>
          </a:xfrm>
          <a:custGeom>
            <a:avLst/>
            <a:gdLst>
              <a:gd name="connsiteX0" fmla="*/ 2040317 w 4428000"/>
              <a:gd name="connsiteY0" fmla="*/ 3173095 h 4428000"/>
              <a:gd name="connsiteX1" fmla="*/ 2083357 w 4428000"/>
              <a:gd name="connsiteY1" fmla="*/ 3421720 h 4428000"/>
              <a:gd name="connsiteX2" fmla="*/ 2339852 w 4428000"/>
              <a:gd name="connsiteY2" fmla="*/ 3421720 h 4428000"/>
              <a:gd name="connsiteX3" fmla="*/ 2382893 w 4428000"/>
              <a:gd name="connsiteY3" fmla="*/ 3173095 h 4428000"/>
              <a:gd name="connsiteX4" fmla="*/ 1839976 w 4428000"/>
              <a:gd name="connsiteY4" fmla="*/ 3074977 h 4428000"/>
              <a:gd name="connsiteX5" fmla="*/ 1840608 w 4428000"/>
              <a:gd name="connsiteY5" fmla="*/ 3076150 h 4428000"/>
              <a:gd name="connsiteX6" fmla="*/ 1842211 w 4428000"/>
              <a:gd name="connsiteY6" fmla="*/ 3083962 h 4428000"/>
              <a:gd name="connsiteX7" fmla="*/ 1841997 w 4428000"/>
              <a:gd name="connsiteY7" fmla="*/ 3086699 h 4428000"/>
              <a:gd name="connsiteX8" fmla="*/ 1839976 w 4428000"/>
              <a:gd name="connsiteY8" fmla="*/ 3074977 h 4428000"/>
              <a:gd name="connsiteX9" fmla="*/ 2210626 w 4428000"/>
              <a:gd name="connsiteY9" fmla="*/ 1580512 h 4428000"/>
              <a:gd name="connsiteX10" fmla="*/ 1706626 w 4428000"/>
              <a:gd name="connsiteY10" fmla="*/ 2084512 h 4428000"/>
              <a:gd name="connsiteX11" fmla="*/ 1792701 w 4428000"/>
              <a:gd name="connsiteY11" fmla="*/ 2366304 h 4428000"/>
              <a:gd name="connsiteX12" fmla="*/ 1908085 w 4428000"/>
              <a:gd name="connsiteY12" fmla="*/ 2561814 h 4428000"/>
              <a:gd name="connsiteX13" fmla="*/ 2016159 w 4428000"/>
              <a:gd name="connsiteY13" fmla="*/ 2794504 h 4428000"/>
              <a:gd name="connsiteX14" fmla="*/ 2022976 w 4428000"/>
              <a:gd name="connsiteY14" fmla="*/ 2852589 h 4428000"/>
              <a:gd name="connsiteX15" fmla="*/ 2022976 w 4428000"/>
              <a:gd name="connsiteY15" fmla="*/ 2993095 h 4428000"/>
              <a:gd name="connsiteX16" fmla="*/ 2120593 w 4428000"/>
              <a:gd name="connsiteY16" fmla="*/ 2993095 h 4428000"/>
              <a:gd name="connsiteX17" fmla="*/ 2120593 w 4428000"/>
              <a:gd name="connsiteY17" fmla="*/ 2441737 h 4428000"/>
              <a:gd name="connsiteX18" fmla="*/ 2026980 w 4428000"/>
              <a:gd name="connsiteY18" fmla="*/ 2348125 h 4428000"/>
              <a:gd name="connsiteX19" fmla="*/ 2026980 w 4428000"/>
              <a:gd name="connsiteY19" fmla="*/ 2220845 h 4428000"/>
              <a:gd name="connsiteX20" fmla="*/ 2090620 w 4428000"/>
              <a:gd name="connsiteY20" fmla="*/ 2194485 h 4428000"/>
              <a:gd name="connsiteX21" fmla="*/ 2154259 w 4428000"/>
              <a:gd name="connsiteY21" fmla="*/ 2220845 h 4428000"/>
              <a:gd name="connsiteX22" fmla="*/ 2210592 w 4428000"/>
              <a:gd name="connsiteY22" fmla="*/ 2277178 h 4428000"/>
              <a:gd name="connsiteX23" fmla="*/ 2266925 w 4428000"/>
              <a:gd name="connsiteY23" fmla="*/ 2220845 h 4428000"/>
              <a:gd name="connsiteX24" fmla="*/ 2330566 w 4428000"/>
              <a:gd name="connsiteY24" fmla="*/ 2194485 h 4428000"/>
              <a:gd name="connsiteX25" fmla="*/ 2394205 w 4428000"/>
              <a:gd name="connsiteY25" fmla="*/ 2220845 h 4428000"/>
              <a:gd name="connsiteX26" fmla="*/ 2394206 w 4428000"/>
              <a:gd name="connsiteY26" fmla="*/ 2348125 h 4428000"/>
              <a:gd name="connsiteX27" fmla="*/ 2300593 w 4428000"/>
              <a:gd name="connsiteY27" fmla="*/ 2441738 h 4428000"/>
              <a:gd name="connsiteX28" fmla="*/ 2300593 w 4428000"/>
              <a:gd name="connsiteY28" fmla="*/ 2993095 h 4428000"/>
              <a:gd name="connsiteX29" fmla="*/ 2398277 w 4428000"/>
              <a:gd name="connsiteY29" fmla="*/ 2993095 h 4428000"/>
              <a:gd name="connsiteX30" fmla="*/ 2398277 w 4428000"/>
              <a:gd name="connsiteY30" fmla="*/ 2852589 h 4428000"/>
              <a:gd name="connsiteX31" fmla="*/ 2405094 w 4428000"/>
              <a:gd name="connsiteY31" fmla="*/ 2794504 h 4428000"/>
              <a:gd name="connsiteX32" fmla="*/ 2503643 w 4428000"/>
              <a:gd name="connsiteY32" fmla="*/ 2590388 h 4428000"/>
              <a:gd name="connsiteX33" fmla="*/ 2628551 w 4428000"/>
              <a:gd name="connsiteY33" fmla="*/ 2366304 h 4428000"/>
              <a:gd name="connsiteX34" fmla="*/ 2714626 w 4428000"/>
              <a:gd name="connsiteY34" fmla="*/ 2084512 h 4428000"/>
              <a:gd name="connsiteX35" fmla="*/ 2210626 w 4428000"/>
              <a:gd name="connsiteY35" fmla="*/ 1580512 h 4428000"/>
              <a:gd name="connsiteX36" fmla="*/ 2210626 w 4428000"/>
              <a:gd name="connsiteY36" fmla="*/ 1400512 h 4428000"/>
              <a:gd name="connsiteX37" fmla="*/ 2894626 w 4428000"/>
              <a:gd name="connsiteY37" fmla="*/ 2084512 h 4428000"/>
              <a:gd name="connsiteX38" fmla="*/ 2768432 w 4428000"/>
              <a:gd name="connsiteY38" fmla="*/ 2480471 h 4428000"/>
              <a:gd name="connsiteX39" fmla="*/ 2671955 w 4428000"/>
              <a:gd name="connsiteY39" fmla="*/ 2632230 h 4428000"/>
              <a:gd name="connsiteX40" fmla="*/ 2578277 w 4428000"/>
              <a:gd name="connsiteY40" fmla="*/ 2852589 h 4428000"/>
              <a:gd name="connsiteX41" fmla="*/ 2578277 w 4428000"/>
              <a:gd name="connsiteY41" fmla="*/ 3074177 h 4428000"/>
              <a:gd name="connsiteX42" fmla="*/ 2577195 w 4428000"/>
              <a:gd name="connsiteY42" fmla="*/ 3105940 h 4428000"/>
              <a:gd name="connsiteX43" fmla="*/ 2507000 w 4428000"/>
              <a:gd name="connsiteY43" fmla="*/ 3511430 h 4428000"/>
              <a:gd name="connsiteX44" fmla="*/ 2507058 w 4428000"/>
              <a:gd name="connsiteY44" fmla="*/ 3511720 h 4428000"/>
              <a:gd name="connsiteX45" fmla="*/ 2417058 w 4428000"/>
              <a:gd name="connsiteY45" fmla="*/ 3601720 h 4428000"/>
              <a:gd name="connsiteX46" fmla="*/ 2004127 w 4428000"/>
              <a:gd name="connsiteY46" fmla="*/ 3601720 h 4428000"/>
              <a:gd name="connsiteX47" fmla="*/ 1914127 w 4428000"/>
              <a:gd name="connsiteY47" fmla="*/ 3511720 h 4428000"/>
              <a:gd name="connsiteX48" fmla="*/ 1846014 w 4428000"/>
              <a:gd name="connsiteY48" fmla="*/ 3105940 h 4428000"/>
              <a:gd name="connsiteX49" fmla="*/ 1842500 w 4428000"/>
              <a:gd name="connsiteY49" fmla="*/ 3085370 h 4428000"/>
              <a:gd name="connsiteX50" fmla="*/ 1842211 w 4428000"/>
              <a:gd name="connsiteY50" fmla="*/ 3083962 h 4428000"/>
              <a:gd name="connsiteX51" fmla="*/ 1842976 w 4428000"/>
              <a:gd name="connsiteY51" fmla="*/ 3074177 h 4428000"/>
              <a:gd name="connsiteX52" fmla="*/ 1842976 w 4428000"/>
              <a:gd name="connsiteY52" fmla="*/ 2852589 h 4428000"/>
              <a:gd name="connsiteX53" fmla="*/ 1749298 w 4428000"/>
              <a:gd name="connsiteY53" fmla="*/ 2646517 h 4428000"/>
              <a:gd name="connsiteX54" fmla="*/ 1652821 w 4428000"/>
              <a:gd name="connsiteY54" fmla="*/ 2480471 h 4428000"/>
              <a:gd name="connsiteX55" fmla="*/ 1526626 w 4428000"/>
              <a:gd name="connsiteY55" fmla="*/ 2084512 h 4428000"/>
              <a:gd name="connsiteX56" fmla="*/ 2210626 w 4428000"/>
              <a:gd name="connsiteY56" fmla="*/ 1400512 h 4428000"/>
              <a:gd name="connsiteX57" fmla="*/ 2900125 w 4428000"/>
              <a:gd name="connsiteY57" fmla="*/ 1007814 h 4428000"/>
              <a:gd name="connsiteX58" fmla="*/ 2934000 w 4428000"/>
              <a:gd name="connsiteY58" fmla="*/ 1019205 h 4428000"/>
              <a:gd name="connsiteX59" fmla="*/ 2966943 w 4428000"/>
              <a:gd name="connsiteY59" fmla="*/ 1142147 h 4428000"/>
              <a:gd name="connsiteX60" fmla="*/ 2822943 w 4428000"/>
              <a:gd name="connsiteY60" fmla="*/ 1391563 h 4428000"/>
              <a:gd name="connsiteX61" fmla="*/ 2700000 w 4428000"/>
              <a:gd name="connsiteY61" fmla="*/ 1424505 h 4428000"/>
              <a:gd name="connsiteX62" fmla="*/ 2667058 w 4428000"/>
              <a:gd name="connsiteY62" fmla="*/ 1301563 h 4428000"/>
              <a:gd name="connsiteX63" fmla="*/ 2811058 w 4428000"/>
              <a:gd name="connsiteY63" fmla="*/ 1052147 h 4428000"/>
              <a:gd name="connsiteX64" fmla="*/ 2900125 w 4428000"/>
              <a:gd name="connsiteY64" fmla="*/ 1007814 h 4428000"/>
              <a:gd name="connsiteX65" fmla="*/ 1527875 w 4428000"/>
              <a:gd name="connsiteY65" fmla="*/ 1007814 h 4428000"/>
              <a:gd name="connsiteX66" fmla="*/ 1616943 w 4428000"/>
              <a:gd name="connsiteY66" fmla="*/ 1052147 h 4428000"/>
              <a:gd name="connsiteX67" fmla="*/ 1760943 w 4428000"/>
              <a:gd name="connsiteY67" fmla="*/ 1301563 h 4428000"/>
              <a:gd name="connsiteX68" fmla="*/ 1728000 w 4428000"/>
              <a:gd name="connsiteY68" fmla="*/ 1424505 h 4428000"/>
              <a:gd name="connsiteX69" fmla="*/ 1605058 w 4428000"/>
              <a:gd name="connsiteY69" fmla="*/ 1391563 h 4428000"/>
              <a:gd name="connsiteX70" fmla="*/ 1461057 w 4428000"/>
              <a:gd name="connsiteY70" fmla="*/ 1142147 h 4428000"/>
              <a:gd name="connsiteX71" fmla="*/ 1494000 w 4428000"/>
              <a:gd name="connsiteY71" fmla="*/ 1019205 h 4428000"/>
              <a:gd name="connsiteX72" fmla="*/ 1527875 w 4428000"/>
              <a:gd name="connsiteY72" fmla="*/ 1007814 h 4428000"/>
              <a:gd name="connsiteX73" fmla="*/ 2214000 w 4428000"/>
              <a:gd name="connsiteY73" fmla="*/ 826281 h 4428000"/>
              <a:gd name="connsiteX74" fmla="*/ 2304000 w 4428000"/>
              <a:gd name="connsiteY74" fmla="*/ 916281 h 4428000"/>
              <a:gd name="connsiteX75" fmla="*/ 2304000 w 4428000"/>
              <a:gd name="connsiteY75" fmla="*/ 1204281 h 4428000"/>
              <a:gd name="connsiteX76" fmla="*/ 2214000 w 4428000"/>
              <a:gd name="connsiteY76" fmla="*/ 1294281 h 4428000"/>
              <a:gd name="connsiteX77" fmla="*/ 2124000 w 4428000"/>
              <a:gd name="connsiteY77" fmla="*/ 1204281 h 4428000"/>
              <a:gd name="connsiteX78" fmla="*/ 2124000 w 4428000"/>
              <a:gd name="connsiteY78" fmla="*/ 916281 h 4428000"/>
              <a:gd name="connsiteX79" fmla="*/ 2214000 w 4428000"/>
              <a:gd name="connsiteY79" fmla="*/ 826281 h 4428000"/>
              <a:gd name="connsiteX80" fmla="*/ 2214000 w 4428000"/>
              <a:gd name="connsiteY80" fmla="*/ 180000 h 4428000"/>
              <a:gd name="connsiteX81" fmla="*/ 180000 w 4428000"/>
              <a:gd name="connsiteY81" fmla="*/ 2214000 h 4428000"/>
              <a:gd name="connsiteX82" fmla="*/ 2214000 w 4428000"/>
              <a:gd name="connsiteY82" fmla="*/ 4248000 h 4428000"/>
              <a:gd name="connsiteX83" fmla="*/ 4248000 w 4428000"/>
              <a:gd name="connsiteY83" fmla="*/ 2214000 h 4428000"/>
              <a:gd name="connsiteX84" fmla="*/ 2214000 w 4428000"/>
              <a:gd name="connsiteY84" fmla="*/ 180000 h 4428000"/>
              <a:gd name="connsiteX85" fmla="*/ 2214000 w 4428000"/>
              <a:gd name="connsiteY85" fmla="*/ 0 h 4428000"/>
              <a:gd name="connsiteX86" fmla="*/ 4428000 w 4428000"/>
              <a:gd name="connsiteY86" fmla="*/ 2214000 h 4428000"/>
              <a:gd name="connsiteX87" fmla="*/ 2214000 w 4428000"/>
              <a:gd name="connsiteY87" fmla="*/ 4428000 h 4428000"/>
              <a:gd name="connsiteX88" fmla="*/ 0 w 4428000"/>
              <a:gd name="connsiteY88" fmla="*/ 2214000 h 4428000"/>
              <a:gd name="connsiteX89" fmla="*/ 2214000 w 4428000"/>
              <a:gd name="connsiteY89"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28000" h="4428000">
                <a:moveTo>
                  <a:pt x="2040317" y="3173095"/>
                </a:moveTo>
                <a:lnTo>
                  <a:pt x="2083357" y="3421720"/>
                </a:lnTo>
                <a:lnTo>
                  <a:pt x="2339852" y="3421720"/>
                </a:lnTo>
                <a:lnTo>
                  <a:pt x="2382893" y="3173095"/>
                </a:lnTo>
                <a:close/>
                <a:moveTo>
                  <a:pt x="1839976" y="3074977"/>
                </a:moveTo>
                <a:cubicBezTo>
                  <a:pt x="1840017" y="3074394"/>
                  <a:pt x="1840208" y="3074602"/>
                  <a:pt x="1840608" y="3076150"/>
                </a:cubicBezTo>
                <a:lnTo>
                  <a:pt x="1842211" y="3083962"/>
                </a:lnTo>
                <a:lnTo>
                  <a:pt x="1841997" y="3086699"/>
                </a:lnTo>
                <a:cubicBezTo>
                  <a:pt x="1841070" y="3085589"/>
                  <a:pt x="1839851" y="3076726"/>
                  <a:pt x="1839976" y="3074977"/>
                </a:cubicBezTo>
                <a:close/>
                <a:moveTo>
                  <a:pt x="2210626" y="1580512"/>
                </a:moveTo>
                <a:cubicBezTo>
                  <a:pt x="1932274" y="1580512"/>
                  <a:pt x="1706626" y="1806160"/>
                  <a:pt x="1706626" y="2084512"/>
                </a:cubicBezTo>
                <a:cubicBezTo>
                  <a:pt x="1706626" y="2188894"/>
                  <a:pt x="1738358" y="2285865"/>
                  <a:pt x="1792701" y="2366304"/>
                </a:cubicBezTo>
                <a:cubicBezTo>
                  <a:pt x="1830369" y="2428299"/>
                  <a:pt x="1877560" y="2499819"/>
                  <a:pt x="1908085" y="2561814"/>
                </a:cubicBezTo>
                <a:cubicBezTo>
                  <a:pt x="1944903" y="2628264"/>
                  <a:pt x="1979341" y="2713766"/>
                  <a:pt x="2016159" y="2794504"/>
                </a:cubicBezTo>
                <a:cubicBezTo>
                  <a:pt x="2023004" y="2819949"/>
                  <a:pt x="2021840" y="2825027"/>
                  <a:pt x="2022976" y="2852589"/>
                </a:cubicBezTo>
                <a:lnTo>
                  <a:pt x="2022976" y="2993095"/>
                </a:lnTo>
                <a:lnTo>
                  <a:pt x="2120593" y="2993095"/>
                </a:lnTo>
                <a:lnTo>
                  <a:pt x="2120593" y="2441737"/>
                </a:lnTo>
                <a:lnTo>
                  <a:pt x="2026980" y="2348125"/>
                </a:lnTo>
                <a:cubicBezTo>
                  <a:pt x="1991833" y="2312977"/>
                  <a:pt x="1991833" y="2255993"/>
                  <a:pt x="2026980" y="2220845"/>
                </a:cubicBezTo>
                <a:cubicBezTo>
                  <a:pt x="2044554" y="2203271"/>
                  <a:pt x="2067587" y="2194485"/>
                  <a:pt x="2090620" y="2194485"/>
                </a:cubicBezTo>
                <a:cubicBezTo>
                  <a:pt x="2113653" y="2194485"/>
                  <a:pt x="2136686" y="2203271"/>
                  <a:pt x="2154259" y="2220845"/>
                </a:cubicBezTo>
                <a:lnTo>
                  <a:pt x="2210592" y="2277178"/>
                </a:lnTo>
                <a:lnTo>
                  <a:pt x="2266925" y="2220845"/>
                </a:lnTo>
                <a:cubicBezTo>
                  <a:pt x="2284499" y="2203271"/>
                  <a:pt x="2307532" y="2194485"/>
                  <a:pt x="2330566" y="2194485"/>
                </a:cubicBezTo>
                <a:cubicBezTo>
                  <a:pt x="2353599" y="2194485"/>
                  <a:pt x="2376632" y="2203271"/>
                  <a:pt x="2394205" y="2220845"/>
                </a:cubicBezTo>
                <a:cubicBezTo>
                  <a:pt x="2429352" y="2255993"/>
                  <a:pt x="2429353" y="2312978"/>
                  <a:pt x="2394206" y="2348125"/>
                </a:cubicBezTo>
                <a:lnTo>
                  <a:pt x="2300593" y="2441738"/>
                </a:lnTo>
                <a:lnTo>
                  <a:pt x="2300593" y="2993095"/>
                </a:lnTo>
                <a:lnTo>
                  <a:pt x="2398277" y="2993095"/>
                </a:lnTo>
                <a:lnTo>
                  <a:pt x="2398277" y="2852589"/>
                </a:lnTo>
                <a:cubicBezTo>
                  <a:pt x="2399413" y="2825027"/>
                  <a:pt x="2398249" y="2819949"/>
                  <a:pt x="2405094" y="2794504"/>
                </a:cubicBezTo>
                <a:lnTo>
                  <a:pt x="2503643" y="2590388"/>
                </a:lnTo>
                <a:cubicBezTo>
                  <a:pt x="2540886" y="2519021"/>
                  <a:pt x="2592197" y="2423629"/>
                  <a:pt x="2628551" y="2366304"/>
                </a:cubicBezTo>
                <a:cubicBezTo>
                  <a:pt x="2682895" y="2285865"/>
                  <a:pt x="2714626" y="2188894"/>
                  <a:pt x="2714626" y="2084512"/>
                </a:cubicBezTo>
                <a:cubicBezTo>
                  <a:pt x="2714626" y="1806160"/>
                  <a:pt x="2488978" y="1580512"/>
                  <a:pt x="2210626" y="1580512"/>
                </a:cubicBezTo>
                <a:close/>
                <a:moveTo>
                  <a:pt x="2210626" y="1400512"/>
                </a:moveTo>
                <a:cubicBezTo>
                  <a:pt x="2588389" y="1400512"/>
                  <a:pt x="2894626" y="1706749"/>
                  <a:pt x="2894626" y="2084512"/>
                </a:cubicBezTo>
                <a:cubicBezTo>
                  <a:pt x="2894626" y="2232076"/>
                  <a:pt x="2847898" y="2368726"/>
                  <a:pt x="2768432" y="2480471"/>
                </a:cubicBezTo>
                <a:cubicBezTo>
                  <a:pt x="2737860" y="2527882"/>
                  <a:pt x="2690621" y="2596725"/>
                  <a:pt x="2671955" y="2632230"/>
                </a:cubicBezTo>
                <a:cubicBezTo>
                  <a:pt x="2644698" y="2693777"/>
                  <a:pt x="2580659" y="2812064"/>
                  <a:pt x="2578277" y="2852589"/>
                </a:cubicBezTo>
                <a:cubicBezTo>
                  <a:pt x="2573514" y="2916926"/>
                  <a:pt x="2578277" y="3000314"/>
                  <a:pt x="2578277" y="3074177"/>
                </a:cubicBezTo>
                <a:cubicBezTo>
                  <a:pt x="2577916" y="3084765"/>
                  <a:pt x="2577556" y="3095352"/>
                  <a:pt x="2577195" y="3105940"/>
                </a:cubicBezTo>
                <a:lnTo>
                  <a:pt x="2507000" y="3511430"/>
                </a:lnTo>
                <a:cubicBezTo>
                  <a:pt x="2507019" y="3511527"/>
                  <a:pt x="2507039" y="3511623"/>
                  <a:pt x="2507058" y="3511720"/>
                </a:cubicBezTo>
                <a:cubicBezTo>
                  <a:pt x="2507058" y="3561426"/>
                  <a:pt x="2466764" y="3601720"/>
                  <a:pt x="2417058" y="3601720"/>
                </a:cubicBezTo>
                <a:lnTo>
                  <a:pt x="2004127" y="3601720"/>
                </a:lnTo>
                <a:cubicBezTo>
                  <a:pt x="1954421" y="3601720"/>
                  <a:pt x="1914127" y="3561426"/>
                  <a:pt x="1914127" y="3511720"/>
                </a:cubicBezTo>
                <a:lnTo>
                  <a:pt x="1846014" y="3105940"/>
                </a:lnTo>
                <a:cubicBezTo>
                  <a:pt x="1844532" y="3096825"/>
                  <a:pt x="1843381" y="3090152"/>
                  <a:pt x="1842500" y="3085370"/>
                </a:cubicBezTo>
                <a:lnTo>
                  <a:pt x="1842211" y="3083962"/>
                </a:lnTo>
                <a:lnTo>
                  <a:pt x="1842976" y="3074177"/>
                </a:lnTo>
                <a:cubicBezTo>
                  <a:pt x="1842976" y="3000314"/>
                  <a:pt x="1847739" y="2893114"/>
                  <a:pt x="1842976" y="2852589"/>
                </a:cubicBezTo>
                <a:cubicBezTo>
                  <a:pt x="1838213" y="2809683"/>
                  <a:pt x="1764649" y="2667582"/>
                  <a:pt x="1749298" y="2646517"/>
                </a:cubicBezTo>
                <a:cubicBezTo>
                  <a:pt x="1732221" y="2619743"/>
                  <a:pt x="1679425" y="2512007"/>
                  <a:pt x="1652821" y="2480471"/>
                </a:cubicBezTo>
                <a:cubicBezTo>
                  <a:pt x="1573354" y="2368726"/>
                  <a:pt x="1526626" y="2232076"/>
                  <a:pt x="1526626" y="2084512"/>
                </a:cubicBezTo>
                <a:cubicBezTo>
                  <a:pt x="1526626" y="1706749"/>
                  <a:pt x="1832863" y="1400512"/>
                  <a:pt x="2210626" y="1400512"/>
                </a:cubicBezTo>
                <a:close/>
                <a:moveTo>
                  <a:pt x="2900125" y="1007814"/>
                </a:moveTo>
                <a:cubicBezTo>
                  <a:pt x="2911727" y="1009254"/>
                  <a:pt x="2923239" y="1012992"/>
                  <a:pt x="2934000" y="1019205"/>
                </a:cubicBezTo>
                <a:cubicBezTo>
                  <a:pt x="2977047" y="1044058"/>
                  <a:pt x="2991796" y="1099101"/>
                  <a:pt x="2966943" y="1142147"/>
                </a:cubicBezTo>
                <a:lnTo>
                  <a:pt x="2822943" y="1391563"/>
                </a:lnTo>
                <a:cubicBezTo>
                  <a:pt x="2798090" y="1434609"/>
                  <a:pt x="2743047" y="1449358"/>
                  <a:pt x="2700000" y="1424505"/>
                </a:cubicBezTo>
                <a:cubicBezTo>
                  <a:pt x="2656954" y="1399652"/>
                  <a:pt x="2642205" y="1344609"/>
                  <a:pt x="2667058" y="1301563"/>
                </a:cubicBezTo>
                <a:lnTo>
                  <a:pt x="2811058" y="1052147"/>
                </a:lnTo>
                <a:cubicBezTo>
                  <a:pt x="2829697" y="1019862"/>
                  <a:pt x="2865319" y="1003495"/>
                  <a:pt x="2900125" y="1007814"/>
                </a:cubicBezTo>
                <a:close/>
                <a:moveTo>
                  <a:pt x="1527875" y="1007814"/>
                </a:moveTo>
                <a:cubicBezTo>
                  <a:pt x="1562681" y="1003495"/>
                  <a:pt x="1598303" y="1019862"/>
                  <a:pt x="1616943" y="1052147"/>
                </a:cubicBezTo>
                <a:lnTo>
                  <a:pt x="1760943" y="1301563"/>
                </a:lnTo>
                <a:cubicBezTo>
                  <a:pt x="1785796" y="1344609"/>
                  <a:pt x="1771047" y="1399652"/>
                  <a:pt x="1728000" y="1424505"/>
                </a:cubicBezTo>
                <a:cubicBezTo>
                  <a:pt x="1684954" y="1449358"/>
                  <a:pt x="1629911" y="1434609"/>
                  <a:pt x="1605058" y="1391563"/>
                </a:cubicBezTo>
                <a:lnTo>
                  <a:pt x="1461057" y="1142147"/>
                </a:lnTo>
                <a:cubicBezTo>
                  <a:pt x="1436204" y="1099101"/>
                  <a:pt x="1450953" y="1044058"/>
                  <a:pt x="1494000" y="1019205"/>
                </a:cubicBezTo>
                <a:cubicBezTo>
                  <a:pt x="1504761" y="1012992"/>
                  <a:pt x="1516273" y="1009254"/>
                  <a:pt x="1527875" y="1007814"/>
                </a:cubicBezTo>
                <a:close/>
                <a:moveTo>
                  <a:pt x="2214000" y="826281"/>
                </a:moveTo>
                <a:cubicBezTo>
                  <a:pt x="2263706" y="826281"/>
                  <a:pt x="2304000" y="866575"/>
                  <a:pt x="2304000" y="916281"/>
                </a:cubicBezTo>
                <a:lnTo>
                  <a:pt x="2304000" y="1204281"/>
                </a:lnTo>
                <a:cubicBezTo>
                  <a:pt x="2304000" y="1253987"/>
                  <a:pt x="2263706" y="1294281"/>
                  <a:pt x="2214000" y="1294281"/>
                </a:cubicBezTo>
                <a:cubicBezTo>
                  <a:pt x="2164294" y="1294281"/>
                  <a:pt x="2124000" y="1253987"/>
                  <a:pt x="2124000" y="1204281"/>
                </a:cubicBezTo>
                <a:lnTo>
                  <a:pt x="2124000" y="916281"/>
                </a:lnTo>
                <a:cubicBezTo>
                  <a:pt x="2124000" y="866575"/>
                  <a:pt x="2164294" y="826281"/>
                  <a:pt x="2214000" y="826281"/>
                </a:cubicBezTo>
                <a:close/>
                <a:moveTo>
                  <a:pt x="2214000" y="180000"/>
                </a:moveTo>
                <a:cubicBezTo>
                  <a:pt x="1090653" y="180000"/>
                  <a:pt x="180000" y="1090653"/>
                  <a:pt x="180000" y="2214000"/>
                </a:cubicBezTo>
                <a:cubicBezTo>
                  <a:pt x="180000" y="3337347"/>
                  <a:pt x="1090653" y="4248000"/>
                  <a:pt x="2214000" y="4248000"/>
                </a:cubicBezTo>
                <a:cubicBezTo>
                  <a:pt x="3337347" y="4248000"/>
                  <a:pt x="4248000" y="3337347"/>
                  <a:pt x="4248000" y="2214000"/>
                </a:cubicBezTo>
                <a:cubicBezTo>
                  <a:pt x="4248000" y="1090653"/>
                  <a:pt x="3337347" y="180000"/>
                  <a:pt x="2214000" y="180000"/>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kumimoji="1" lang="ja-JP" altLang="en-US" sz="1200">
              <a:latin typeface="+mj-ea"/>
              <a:ea typeface="+mj-ea"/>
              <a:sym typeface="+mn-lt"/>
            </a:endParaRPr>
          </a:p>
        </p:txBody>
      </p:sp>
      <p:grpSp>
        <p:nvGrpSpPr>
          <p:cNvPr id="12" name="Graphic 4">
            <a:extLst>
              <a:ext uri="{FF2B5EF4-FFF2-40B4-BE49-F238E27FC236}">
                <a16:creationId xmlns:a16="http://schemas.microsoft.com/office/drawing/2014/main" id="{5B1F4102-9756-49D0-13AD-56302C112AFA}"/>
              </a:ext>
            </a:extLst>
          </p:cNvPr>
          <p:cNvGrpSpPr>
            <a:grpSpLocks noChangeAspect="1"/>
          </p:cNvGrpSpPr>
          <p:nvPr/>
        </p:nvGrpSpPr>
        <p:grpSpPr bwMode="gray">
          <a:xfrm>
            <a:off x="3263969" y="2378500"/>
            <a:ext cx="331200" cy="331200"/>
            <a:chOff x="5708769" y="2371173"/>
            <a:chExt cx="361670" cy="361333"/>
          </a:xfrm>
          <a:solidFill>
            <a:srgbClr val="4B4B4B"/>
          </a:solidFill>
        </p:grpSpPr>
        <p:sp>
          <p:nvSpPr>
            <p:cNvPr id="13" name="Graphic 4">
              <a:extLst>
                <a:ext uri="{FF2B5EF4-FFF2-40B4-BE49-F238E27FC236}">
                  <a16:creationId xmlns:a16="http://schemas.microsoft.com/office/drawing/2014/main" id="{AC3D3A76-A894-43F9-24E1-B37985A0F787}"/>
                </a:ext>
              </a:extLst>
            </p:cNvPr>
            <p:cNvSpPr/>
            <p:nvPr/>
          </p:nvSpPr>
          <p:spPr bwMode="gray">
            <a:xfrm>
              <a:off x="5708769" y="2371173"/>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180835 w 361670"/>
                <a:gd name="connsiteY5" fmla="*/ 349204 h 361333"/>
                <a:gd name="connsiteX6" fmla="*/ 12780 w 361670"/>
                <a:gd name="connsiteY6" fmla="*/ 181305 h 361333"/>
                <a:gd name="connsiteX7" fmla="*/ 180835 w 361670"/>
                <a:gd name="connsiteY7" fmla="*/ 13406 h 361333"/>
                <a:gd name="connsiteX8" fmla="*/ 348890 w 361670"/>
                <a:gd name="connsiteY8" fmla="*/ 181305 h 361333"/>
                <a:gd name="connsiteX9" fmla="*/ 180835 w 361670"/>
                <a:gd name="connsiteY9" fmla="*/ 34920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0" h="361333">
                  <a:moveTo>
                    <a:pt x="180835" y="0"/>
                  </a:moveTo>
                  <a:cubicBezTo>
                    <a:pt x="80513" y="0"/>
                    <a:pt x="0" y="81077"/>
                    <a:pt x="0" y="180667"/>
                  </a:cubicBezTo>
                  <a:cubicBezTo>
                    <a:pt x="0" y="280257"/>
                    <a:pt x="81152" y="361333"/>
                    <a:pt x="180835" y="361333"/>
                  </a:cubicBezTo>
                  <a:cubicBezTo>
                    <a:pt x="280518" y="361333"/>
                    <a:pt x="361670" y="280257"/>
                    <a:pt x="361670" y="180667"/>
                  </a:cubicBezTo>
                  <a:cubicBezTo>
                    <a:pt x="361670" y="81077"/>
                    <a:pt x="281157" y="0"/>
                    <a:pt x="180835" y="0"/>
                  </a:cubicBezTo>
                  <a:close/>
                  <a:moveTo>
                    <a:pt x="180835" y="349204"/>
                  </a:moveTo>
                  <a:cubicBezTo>
                    <a:pt x="88181" y="349204"/>
                    <a:pt x="12780" y="273873"/>
                    <a:pt x="12780" y="181305"/>
                  </a:cubicBezTo>
                  <a:cubicBezTo>
                    <a:pt x="12780" y="88738"/>
                    <a:pt x="88181" y="13406"/>
                    <a:pt x="180835" y="13406"/>
                  </a:cubicBezTo>
                  <a:cubicBezTo>
                    <a:pt x="273489" y="13406"/>
                    <a:pt x="348890" y="88738"/>
                    <a:pt x="348890" y="181305"/>
                  </a:cubicBezTo>
                  <a:cubicBezTo>
                    <a:pt x="348890" y="273873"/>
                    <a:pt x="273489" y="349204"/>
                    <a:pt x="180835" y="349204"/>
                  </a:cubicBezTo>
                  <a:close/>
                </a:path>
              </a:pathLst>
            </a:custGeom>
            <a:grpFill/>
            <a:ln w="6390" cap="flat">
              <a:noFill/>
              <a:prstDash val="solid"/>
              <a:miter/>
            </a:ln>
          </p:spPr>
          <p:txBody>
            <a:bodyPr wrap="none" lIns="0" tIns="0" rIns="0" bIns="0" rtlCol="0" anchor="ctr"/>
            <a:lstStyle/>
            <a:p>
              <a:pPr algn="ctr"/>
              <a:endParaRPr lang="en-US" sz="1200">
                <a:latin typeface="+mj-ea"/>
                <a:ea typeface="+mj-ea"/>
                <a:cs typeface="+mn-cs"/>
                <a:sym typeface="+mn-lt"/>
              </a:endParaRPr>
            </a:p>
          </p:txBody>
        </p:sp>
        <p:sp>
          <p:nvSpPr>
            <p:cNvPr id="14" name="Graphic 4">
              <a:extLst>
                <a:ext uri="{FF2B5EF4-FFF2-40B4-BE49-F238E27FC236}">
                  <a16:creationId xmlns:a16="http://schemas.microsoft.com/office/drawing/2014/main" id="{1A2CA54F-C7AC-6D0C-ABC0-9F34973AA2C0}"/>
                </a:ext>
              </a:extLst>
            </p:cNvPr>
            <p:cNvSpPr/>
            <p:nvPr/>
          </p:nvSpPr>
          <p:spPr bwMode="gray">
            <a:xfrm>
              <a:off x="5753738" y="2489654"/>
              <a:ext cx="272361" cy="192419"/>
            </a:xfrm>
            <a:custGeom>
              <a:avLst/>
              <a:gdLst>
                <a:gd name="connsiteX0" fmla="*/ 271973 w 272361"/>
                <a:gd name="connsiteY0" fmla="*/ 91552 h 192419"/>
                <a:gd name="connsiteX1" fmla="*/ 263666 w 272361"/>
                <a:gd name="connsiteY1" fmla="*/ 87722 h 192419"/>
                <a:gd name="connsiteX2" fmla="*/ 234272 w 272361"/>
                <a:gd name="connsiteY2" fmla="*/ 99852 h 192419"/>
                <a:gd name="connsiteX3" fmla="*/ 224687 w 272361"/>
                <a:gd name="connsiteY3" fmla="*/ 88360 h 192419"/>
                <a:gd name="connsiteX4" fmla="*/ 216380 w 272361"/>
                <a:gd name="connsiteY4" fmla="*/ 78146 h 192419"/>
                <a:gd name="connsiteX5" fmla="*/ 215741 w 272361"/>
                <a:gd name="connsiteY5" fmla="*/ 77508 h 192419"/>
                <a:gd name="connsiteX6" fmla="*/ 241301 w 272361"/>
                <a:gd name="connsiteY6" fmla="*/ 68570 h 192419"/>
                <a:gd name="connsiteX7" fmla="*/ 243218 w 272361"/>
                <a:gd name="connsiteY7" fmla="*/ 59633 h 192419"/>
                <a:gd name="connsiteX8" fmla="*/ 234272 w 272361"/>
                <a:gd name="connsiteY8" fmla="*/ 57717 h 192419"/>
                <a:gd name="connsiteX9" fmla="*/ 199766 w 272361"/>
                <a:gd name="connsiteY9" fmla="*/ 65378 h 192419"/>
                <a:gd name="connsiteX10" fmla="*/ 199766 w 272361"/>
                <a:gd name="connsiteY10" fmla="*/ 65378 h 192419"/>
                <a:gd name="connsiteX11" fmla="*/ 199127 w 272361"/>
                <a:gd name="connsiteY11" fmla="*/ 65378 h 192419"/>
                <a:gd name="connsiteX12" fmla="*/ 165261 w 272361"/>
                <a:gd name="connsiteY12" fmla="*/ 51972 h 192419"/>
                <a:gd name="connsiteX13" fmla="*/ 165261 w 272361"/>
                <a:gd name="connsiteY13" fmla="*/ 51972 h 192419"/>
                <a:gd name="connsiteX14" fmla="*/ 163983 w 272361"/>
                <a:gd name="connsiteY14" fmla="*/ 51972 h 192419"/>
                <a:gd name="connsiteX15" fmla="*/ 162705 w 272361"/>
                <a:gd name="connsiteY15" fmla="*/ 51972 h 192419"/>
                <a:gd name="connsiteX16" fmla="*/ 162705 w 272361"/>
                <a:gd name="connsiteY16" fmla="*/ 51972 h 192419"/>
                <a:gd name="connsiteX17" fmla="*/ 112863 w 272361"/>
                <a:gd name="connsiteY17" fmla="*/ 57079 h 192419"/>
                <a:gd name="connsiteX18" fmla="*/ 110307 w 272361"/>
                <a:gd name="connsiteY18" fmla="*/ 57717 h 192419"/>
                <a:gd name="connsiteX19" fmla="*/ 78358 w 272361"/>
                <a:gd name="connsiteY19" fmla="*/ 60909 h 192419"/>
                <a:gd name="connsiteX20" fmla="*/ 103917 w 272361"/>
                <a:gd name="connsiteY20" fmla="*/ 38565 h 192419"/>
                <a:gd name="connsiteX21" fmla="*/ 135867 w 272361"/>
                <a:gd name="connsiteY21" fmla="*/ 26436 h 192419"/>
                <a:gd name="connsiteX22" fmla="*/ 158871 w 272361"/>
                <a:gd name="connsiteY22" fmla="*/ 25797 h 192419"/>
                <a:gd name="connsiteX23" fmla="*/ 171651 w 272361"/>
                <a:gd name="connsiteY23" fmla="*/ 26436 h 192419"/>
                <a:gd name="connsiteX24" fmla="*/ 211268 w 272361"/>
                <a:gd name="connsiteY24" fmla="*/ 26436 h 192419"/>
                <a:gd name="connsiteX25" fmla="*/ 211268 w 272361"/>
                <a:gd name="connsiteY25" fmla="*/ 26436 h 192419"/>
                <a:gd name="connsiteX26" fmla="*/ 220853 w 272361"/>
                <a:gd name="connsiteY26" fmla="*/ 23882 h 192419"/>
                <a:gd name="connsiteX27" fmla="*/ 241940 w 272361"/>
                <a:gd name="connsiteY27" fmla="*/ 12391 h 192419"/>
                <a:gd name="connsiteX28" fmla="*/ 244496 w 272361"/>
                <a:gd name="connsiteY28" fmla="*/ 3453 h 192419"/>
                <a:gd name="connsiteX29" fmla="*/ 235550 w 272361"/>
                <a:gd name="connsiteY29" fmla="*/ 900 h 192419"/>
                <a:gd name="connsiteX30" fmla="*/ 213824 w 272361"/>
                <a:gd name="connsiteY30" fmla="*/ 12391 h 192419"/>
                <a:gd name="connsiteX31" fmla="*/ 210629 w 272361"/>
                <a:gd name="connsiteY31" fmla="*/ 13029 h 192419"/>
                <a:gd name="connsiteX32" fmla="*/ 210629 w 272361"/>
                <a:gd name="connsiteY32" fmla="*/ 13029 h 192419"/>
                <a:gd name="connsiteX33" fmla="*/ 171012 w 272361"/>
                <a:gd name="connsiteY33" fmla="*/ 13029 h 192419"/>
                <a:gd name="connsiteX34" fmla="*/ 159510 w 272361"/>
                <a:gd name="connsiteY34" fmla="*/ 12391 h 192419"/>
                <a:gd name="connsiteX35" fmla="*/ 130755 w 272361"/>
                <a:gd name="connsiteY35" fmla="*/ 14306 h 192419"/>
                <a:gd name="connsiteX36" fmla="*/ 130116 w 272361"/>
                <a:gd name="connsiteY36" fmla="*/ 14306 h 192419"/>
                <a:gd name="connsiteX37" fmla="*/ 112863 w 272361"/>
                <a:gd name="connsiteY37" fmla="*/ 8561 h 192419"/>
                <a:gd name="connsiteX38" fmla="*/ 111585 w 272361"/>
                <a:gd name="connsiteY38" fmla="*/ 8561 h 192419"/>
                <a:gd name="connsiteX39" fmla="*/ 101361 w 272361"/>
                <a:gd name="connsiteY39" fmla="*/ 9199 h 192419"/>
                <a:gd name="connsiteX40" fmla="*/ 68134 w 272361"/>
                <a:gd name="connsiteY40" fmla="*/ 16221 h 192419"/>
                <a:gd name="connsiteX41" fmla="*/ 63022 w 272361"/>
                <a:gd name="connsiteY41" fmla="*/ 15583 h 192419"/>
                <a:gd name="connsiteX42" fmla="*/ 43852 w 272361"/>
                <a:gd name="connsiteY42" fmla="*/ 7284 h 192419"/>
                <a:gd name="connsiteX43" fmla="*/ 35545 w 272361"/>
                <a:gd name="connsiteY43" fmla="*/ 10476 h 192419"/>
                <a:gd name="connsiteX44" fmla="*/ 38740 w 272361"/>
                <a:gd name="connsiteY44" fmla="*/ 18775 h 192419"/>
                <a:gd name="connsiteX45" fmla="*/ 57910 w 272361"/>
                <a:gd name="connsiteY45" fmla="*/ 27713 h 192419"/>
                <a:gd name="connsiteX46" fmla="*/ 66856 w 272361"/>
                <a:gd name="connsiteY46" fmla="*/ 28989 h 192419"/>
                <a:gd name="connsiteX47" fmla="*/ 70690 w 272361"/>
                <a:gd name="connsiteY47" fmla="*/ 28351 h 192419"/>
                <a:gd name="connsiteX48" fmla="*/ 103917 w 272361"/>
                <a:gd name="connsiteY48" fmla="*/ 21329 h 192419"/>
                <a:gd name="connsiteX49" fmla="*/ 109029 w 272361"/>
                <a:gd name="connsiteY49" fmla="*/ 20690 h 192419"/>
                <a:gd name="connsiteX50" fmla="*/ 110307 w 272361"/>
                <a:gd name="connsiteY50" fmla="*/ 21329 h 192419"/>
                <a:gd name="connsiteX51" fmla="*/ 96888 w 272361"/>
                <a:gd name="connsiteY51" fmla="*/ 26436 h 192419"/>
                <a:gd name="connsiteX52" fmla="*/ 94971 w 272361"/>
                <a:gd name="connsiteY52" fmla="*/ 27713 h 192419"/>
                <a:gd name="connsiteX53" fmla="*/ 72607 w 272361"/>
                <a:gd name="connsiteY53" fmla="*/ 46865 h 192419"/>
                <a:gd name="connsiteX54" fmla="*/ 66217 w 272361"/>
                <a:gd name="connsiteY54" fmla="*/ 53249 h 192419"/>
                <a:gd name="connsiteX55" fmla="*/ 64939 w 272361"/>
                <a:gd name="connsiteY55" fmla="*/ 66017 h 192419"/>
                <a:gd name="connsiteX56" fmla="*/ 87303 w 272361"/>
                <a:gd name="connsiteY56" fmla="*/ 78784 h 192419"/>
                <a:gd name="connsiteX57" fmla="*/ 114780 w 272361"/>
                <a:gd name="connsiteY57" fmla="*/ 69847 h 192419"/>
                <a:gd name="connsiteX58" fmla="*/ 161427 w 272361"/>
                <a:gd name="connsiteY58" fmla="*/ 65378 h 192419"/>
                <a:gd name="connsiteX59" fmla="*/ 193377 w 272361"/>
                <a:gd name="connsiteY59" fmla="*/ 78146 h 192419"/>
                <a:gd name="connsiteX60" fmla="*/ 205517 w 272361"/>
                <a:gd name="connsiteY60" fmla="*/ 87084 h 192419"/>
                <a:gd name="connsiteX61" fmla="*/ 214463 w 272361"/>
                <a:gd name="connsiteY61" fmla="*/ 97936 h 192419"/>
                <a:gd name="connsiteX62" fmla="*/ 226604 w 272361"/>
                <a:gd name="connsiteY62" fmla="*/ 112620 h 192419"/>
                <a:gd name="connsiteX63" fmla="*/ 228521 w 272361"/>
                <a:gd name="connsiteY63" fmla="*/ 114535 h 192419"/>
                <a:gd name="connsiteX64" fmla="*/ 230438 w 272361"/>
                <a:gd name="connsiteY64" fmla="*/ 117727 h 192419"/>
                <a:gd name="connsiteX65" fmla="*/ 228521 w 272361"/>
                <a:gd name="connsiteY65" fmla="*/ 121557 h 192419"/>
                <a:gd name="connsiteX66" fmla="*/ 223409 w 272361"/>
                <a:gd name="connsiteY66" fmla="*/ 124749 h 192419"/>
                <a:gd name="connsiteX67" fmla="*/ 209990 w 272361"/>
                <a:gd name="connsiteY67" fmla="*/ 113896 h 192419"/>
                <a:gd name="connsiteX68" fmla="*/ 195293 w 272361"/>
                <a:gd name="connsiteY68" fmla="*/ 101128 h 192419"/>
                <a:gd name="connsiteX69" fmla="*/ 186347 w 272361"/>
                <a:gd name="connsiteY69" fmla="*/ 102405 h 192419"/>
                <a:gd name="connsiteX70" fmla="*/ 187625 w 272361"/>
                <a:gd name="connsiteY70" fmla="*/ 111343 h 192419"/>
                <a:gd name="connsiteX71" fmla="*/ 201683 w 272361"/>
                <a:gd name="connsiteY71" fmla="*/ 123472 h 192419"/>
                <a:gd name="connsiteX72" fmla="*/ 212546 w 272361"/>
                <a:gd name="connsiteY72" fmla="*/ 133048 h 192419"/>
                <a:gd name="connsiteX73" fmla="*/ 213185 w 272361"/>
                <a:gd name="connsiteY73" fmla="*/ 133687 h 192419"/>
                <a:gd name="connsiteX74" fmla="*/ 215102 w 272361"/>
                <a:gd name="connsiteY74" fmla="*/ 138155 h 192419"/>
                <a:gd name="connsiteX75" fmla="*/ 212546 w 272361"/>
                <a:gd name="connsiteY75" fmla="*/ 143901 h 192419"/>
                <a:gd name="connsiteX76" fmla="*/ 206795 w 272361"/>
                <a:gd name="connsiteY76" fmla="*/ 146455 h 192419"/>
                <a:gd name="connsiteX77" fmla="*/ 200405 w 272361"/>
                <a:gd name="connsiteY77" fmla="*/ 141347 h 192419"/>
                <a:gd name="connsiteX78" fmla="*/ 190182 w 272361"/>
                <a:gd name="connsiteY78" fmla="*/ 133048 h 192419"/>
                <a:gd name="connsiteX79" fmla="*/ 188265 w 272361"/>
                <a:gd name="connsiteY79" fmla="*/ 131771 h 192419"/>
                <a:gd name="connsiteX80" fmla="*/ 174846 w 272361"/>
                <a:gd name="connsiteY80" fmla="*/ 119003 h 192419"/>
                <a:gd name="connsiteX81" fmla="*/ 165900 w 272361"/>
                <a:gd name="connsiteY81" fmla="*/ 119642 h 192419"/>
                <a:gd name="connsiteX82" fmla="*/ 166539 w 272361"/>
                <a:gd name="connsiteY82" fmla="*/ 128579 h 192419"/>
                <a:gd name="connsiteX83" fmla="*/ 179319 w 272361"/>
                <a:gd name="connsiteY83" fmla="*/ 140071 h 192419"/>
                <a:gd name="connsiteX84" fmla="*/ 181236 w 272361"/>
                <a:gd name="connsiteY84" fmla="*/ 141986 h 192419"/>
                <a:gd name="connsiteX85" fmla="*/ 181236 w 272361"/>
                <a:gd name="connsiteY85" fmla="*/ 141986 h 192419"/>
                <a:gd name="connsiteX86" fmla="*/ 181236 w 272361"/>
                <a:gd name="connsiteY86" fmla="*/ 141986 h 192419"/>
                <a:gd name="connsiteX87" fmla="*/ 188265 w 272361"/>
                <a:gd name="connsiteY87" fmla="*/ 149008 h 192419"/>
                <a:gd name="connsiteX88" fmla="*/ 190182 w 272361"/>
                <a:gd name="connsiteY88" fmla="*/ 150923 h 192419"/>
                <a:gd name="connsiteX89" fmla="*/ 191460 w 272361"/>
                <a:gd name="connsiteY89" fmla="*/ 152200 h 192419"/>
                <a:gd name="connsiteX90" fmla="*/ 188904 w 272361"/>
                <a:gd name="connsiteY90" fmla="*/ 157946 h 192419"/>
                <a:gd name="connsiteX91" fmla="*/ 183792 w 272361"/>
                <a:gd name="connsiteY91" fmla="*/ 160499 h 192419"/>
                <a:gd name="connsiteX92" fmla="*/ 171012 w 272361"/>
                <a:gd name="connsiteY92" fmla="*/ 150285 h 192419"/>
                <a:gd name="connsiteX93" fmla="*/ 156315 w 272361"/>
                <a:gd name="connsiteY93" fmla="*/ 137517 h 192419"/>
                <a:gd name="connsiteX94" fmla="*/ 147369 w 272361"/>
                <a:gd name="connsiteY94" fmla="*/ 138794 h 192419"/>
                <a:gd name="connsiteX95" fmla="*/ 148647 w 272361"/>
                <a:gd name="connsiteY95" fmla="*/ 147731 h 192419"/>
                <a:gd name="connsiteX96" fmla="*/ 162066 w 272361"/>
                <a:gd name="connsiteY96" fmla="*/ 159223 h 192419"/>
                <a:gd name="connsiteX97" fmla="*/ 165900 w 272361"/>
                <a:gd name="connsiteY97" fmla="*/ 162415 h 192419"/>
                <a:gd name="connsiteX98" fmla="*/ 158871 w 272361"/>
                <a:gd name="connsiteY98" fmla="*/ 168160 h 192419"/>
                <a:gd name="connsiteX99" fmla="*/ 152481 w 272361"/>
                <a:gd name="connsiteY99" fmla="*/ 165606 h 192419"/>
                <a:gd name="connsiteX100" fmla="*/ 151203 w 272361"/>
                <a:gd name="connsiteY100" fmla="*/ 164330 h 192419"/>
                <a:gd name="connsiteX101" fmla="*/ 148647 w 272361"/>
                <a:gd name="connsiteY101" fmla="*/ 153477 h 192419"/>
                <a:gd name="connsiteX102" fmla="*/ 147369 w 272361"/>
                <a:gd name="connsiteY102" fmla="*/ 152200 h 192419"/>
                <a:gd name="connsiteX103" fmla="*/ 137784 w 272361"/>
                <a:gd name="connsiteY103" fmla="*/ 145178 h 192419"/>
                <a:gd name="connsiteX104" fmla="*/ 134589 w 272361"/>
                <a:gd name="connsiteY104" fmla="*/ 135602 h 192419"/>
                <a:gd name="connsiteX105" fmla="*/ 133950 w 272361"/>
                <a:gd name="connsiteY105" fmla="*/ 134963 h 192419"/>
                <a:gd name="connsiteX106" fmla="*/ 126921 w 272361"/>
                <a:gd name="connsiteY106" fmla="*/ 129218 h 192419"/>
                <a:gd name="connsiteX107" fmla="*/ 125004 w 272361"/>
                <a:gd name="connsiteY107" fmla="*/ 106874 h 192419"/>
                <a:gd name="connsiteX108" fmla="*/ 97527 w 272361"/>
                <a:gd name="connsiteY108" fmla="*/ 103682 h 192419"/>
                <a:gd name="connsiteX109" fmla="*/ 96249 w 272361"/>
                <a:gd name="connsiteY109" fmla="*/ 104320 h 192419"/>
                <a:gd name="connsiteX110" fmla="*/ 94333 w 272361"/>
                <a:gd name="connsiteY110" fmla="*/ 101767 h 192419"/>
                <a:gd name="connsiteX111" fmla="*/ 65578 w 272361"/>
                <a:gd name="connsiteY111" fmla="*/ 96660 h 192419"/>
                <a:gd name="connsiteX112" fmla="*/ 42574 w 272361"/>
                <a:gd name="connsiteY112" fmla="*/ 111343 h 192419"/>
                <a:gd name="connsiteX113" fmla="*/ 38740 w 272361"/>
                <a:gd name="connsiteY113" fmla="*/ 107512 h 192419"/>
                <a:gd name="connsiteX114" fmla="*/ 8707 w 272361"/>
                <a:gd name="connsiteY114" fmla="*/ 89637 h 192419"/>
                <a:gd name="connsiteX115" fmla="*/ 400 w 272361"/>
                <a:gd name="connsiteY115" fmla="*/ 93468 h 192419"/>
                <a:gd name="connsiteX116" fmla="*/ 4234 w 272361"/>
                <a:gd name="connsiteY116" fmla="*/ 101767 h 192419"/>
                <a:gd name="connsiteX117" fmla="*/ 29155 w 272361"/>
                <a:gd name="connsiteY117" fmla="*/ 115812 h 192419"/>
                <a:gd name="connsiteX118" fmla="*/ 29155 w 272361"/>
                <a:gd name="connsiteY118" fmla="*/ 115812 h 192419"/>
                <a:gd name="connsiteX119" fmla="*/ 31711 w 272361"/>
                <a:gd name="connsiteY119" fmla="*/ 119003 h 192419"/>
                <a:gd name="connsiteX120" fmla="*/ 29794 w 272361"/>
                <a:gd name="connsiteY120" fmla="*/ 140709 h 192419"/>
                <a:gd name="connsiteX121" fmla="*/ 45130 w 272361"/>
                <a:gd name="connsiteY121" fmla="*/ 152839 h 192419"/>
                <a:gd name="connsiteX122" fmla="*/ 45769 w 272361"/>
                <a:gd name="connsiteY122" fmla="*/ 152839 h 192419"/>
                <a:gd name="connsiteX123" fmla="*/ 50881 w 272361"/>
                <a:gd name="connsiteY123" fmla="*/ 164330 h 192419"/>
                <a:gd name="connsiteX124" fmla="*/ 70051 w 272361"/>
                <a:gd name="connsiteY124" fmla="*/ 173267 h 192419"/>
                <a:gd name="connsiteX125" fmla="*/ 71329 w 272361"/>
                <a:gd name="connsiteY125" fmla="*/ 173267 h 192419"/>
                <a:gd name="connsiteX126" fmla="*/ 71329 w 272361"/>
                <a:gd name="connsiteY126" fmla="*/ 173906 h 192419"/>
                <a:gd name="connsiteX127" fmla="*/ 91776 w 272361"/>
                <a:gd name="connsiteY127" fmla="*/ 184120 h 192419"/>
                <a:gd name="connsiteX128" fmla="*/ 98806 w 272361"/>
                <a:gd name="connsiteY128" fmla="*/ 183482 h 192419"/>
                <a:gd name="connsiteX129" fmla="*/ 100722 w 272361"/>
                <a:gd name="connsiteY129" fmla="*/ 186035 h 192419"/>
                <a:gd name="connsiteX130" fmla="*/ 117975 w 272361"/>
                <a:gd name="connsiteY130" fmla="*/ 192419 h 192419"/>
                <a:gd name="connsiteX131" fmla="*/ 119892 w 272361"/>
                <a:gd name="connsiteY131" fmla="*/ 192419 h 192419"/>
                <a:gd name="connsiteX132" fmla="*/ 141618 w 272361"/>
                <a:gd name="connsiteY132" fmla="*/ 177098 h 192419"/>
                <a:gd name="connsiteX133" fmla="*/ 142257 w 272361"/>
                <a:gd name="connsiteY133" fmla="*/ 176459 h 192419"/>
                <a:gd name="connsiteX134" fmla="*/ 144174 w 272361"/>
                <a:gd name="connsiteY134" fmla="*/ 174544 h 192419"/>
                <a:gd name="connsiteX135" fmla="*/ 144813 w 272361"/>
                <a:gd name="connsiteY135" fmla="*/ 175182 h 192419"/>
                <a:gd name="connsiteX136" fmla="*/ 157593 w 272361"/>
                <a:gd name="connsiteY136" fmla="*/ 180290 h 192419"/>
                <a:gd name="connsiteX137" fmla="*/ 158871 w 272361"/>
                <a:gd name="connsiteY137" fmla="*/ 180290 h 192419"/>
                <a:gd name="connsiteX138" fmla="*/ 176124 w 272361"/>
                <a:gd name="connsiteY138" fmla="*/ 170075 h 192419"/>
                <a:gd name="connsiteX139" fmla="*/ 182514 w 272361"/>
                <a:gd name="connsiteY139" fmla="*/ 171990 h 192419"/>
                <a:gd name="connsiteX140" fmla="*/ 183152 w 272361"/>
                <a:gd name="connsiteY140" fmla="*/ 171990 h 192419"/>
                <a:gd name="connsiteX141" fmla="*/ 196572 w 272361"/>
                <a:gd name="connsiteY141" fmla="*/ 166245 h 192419"/>
                <a:gd name="connsiteX142" fmla="*/ 202322 w 272361"/>
                <a:gd name="connsiteY142" fmla="*/ 157307 h 192419"/>
                <a:gd name="connsiteX143" fmla="*/ 204240 w 272361"/>
                <a:gd name="connsiteY143" fmla="*/ 157946 h 192419"/>
                <a:gd name="connsiteX144" fmla="*/ 204878 w 272361"/>
                <a:gd name="connsiteY144" fmla="*/ 157946 h 192419"/>
                <a:gd name="connsiteX145" fmla="*/ 218936 w 272361"/>
                <a:gd name="connsiteY145" fmla="*/ 152200 h 192419"/>
                <a:gd name="connsiteX146" fmla="*/ 225965 w 272361"/>
                <a:gd name="connsiteY146" fmla="*/ 137517 h 192419"/>
                <a:gd name="connsiteX147" fmla="*/ 225965 w 272361"/>
                <a:gd name="connsiteY147" fmla="*/ 136240 h 192419"/>
                <a:gd name="connsiteX148" fmla="*/ 236189 w 272361"/>
                <a:gd name="connsiteY148" fmla="*/ 130495 h 192419"/>
                <a:gd name="connsiteX149" fmla="*/ 242579 w 272361"/>
                <a:gd name="connsiteY149" fmla="*/ 117088 h 192419"/>
                <a:gd name="connsiteX150" fmla="*/ 240662 w 272361"/>
                <a:gd name="connsiteY150" fmla="*/ 110704 h 192419"/>
                <a:gd name="connsiteX151" fmla="*/ 266861 w 272361"/>
                <a:gd name="connsiteY151" fmla="*/ 99852 h 192419"/>
                <a:gd name="connsiteX152" fmla="*/ 271973 w 272361"/>
                <a:gd name="connsiteY152" fmla="*/ 91552 h 192419"/>
                <a:gd name="connsiteX153" fmla="*/ 87303 w 272361"/>
                <a:gd name="connsiteY153" fmla="*/ 110066 h 192419"/>
                <a:gd name="connsiteX154" fmla="*/ 87303 w 272361"/>
                <a:gd name="connsiteY154" fmla="*/ 110066 h 192419"/>
                <a:gd name="connsiteX155" fmla="*/ 87303 w 272361"/>
                <a:gd name="connsiteY155" fmla="*/ 110066 h 192419"/>
                <a:gd name="connsiteX156" fmla="*/ 87303 w 272361"/>
                <a:gd name="connsiteY156" fmla="*/ 110066 h 192419"/>
                <a:gd name="connsiteX157" fmla="*/ 41296 w 272361"/>
                <a:gd name="connsiteY157" fmla="*/ 133687 h 192419"/>
                <a:gd name="connsiteX158" fmla="*/ 41935 w 272361"/>
                <a:gd name="connsiteY158" fmla="*/ 126664 h 192419"/>
                <a:gd name="connsiteX159" fmla="*/ 72607 w 272361"/>
                <a:gd name="connsiteY159" fmla="*/ 107512 h 192419"/>
                <a:gd name="connsiteX160" fmla="*/ 84748 w 272361"/>
                <a:gd name="connsiteY160" fmla="*/ 109428 h 192419"/>
                <a:gd name="connsiteX161" fmla="*/ 86665 w 272361"/>
                <a:gd name="connsiteY161" fmla="*/ 111343 h 192419"/>
                <a:gd name="connsiteX162" fmla="*/ 86026 w 272361"/>
                <a:gd name="connsiteY162" fmla="*/ 111981 h 192419"/>
                <a:gd name="connsiteX163" fmla="*/ 54715 w 272361"/>
                <a:gd name="connsiteY163" fmla="*/ 137517 h 192419"/>
                <a:gd name="connsiteX164" fmla="*/ 51520 w 272361"/>
                <a:gd name="connsiteY164" fmla="*/ 140071 h 192419"/>
                <a:gd name="connsiteX165" fmla="*/ 41296 w 272361"/>
                <a:gd name="connsiteY165" fmla="*/ 133687 h 192419"/>
                <a:gd name="connsiteX166" fmla="*/ 59827 w 272361"/>
                <a:gd name="connsiteY166" fmla="*/ 149647 h 192419"/>
                <a:gd name="connsiteX167" fmla="*/ 59827 w 272361"/>
                <a:gd name="connsiteY167" fmla="*/ 149647 h 192419"/>
                <a:gd name="connsiteX168" fmla="*/ 63022 w 272361"/>
                <a:gd name="connsiteY168" fmla="*/ 147731 h 192419"/>
                <a:gd name="connsiteX169" fmla="*/ 96249 w 272361"/>
                <a:gd name="connsiteY169" fmla="*/ 120280 h 192419"/>
                <a:gd name="connsiteX170" fmla="*/ 96888 w 272361"/>
                <a:gd name="connsiteY170" fmla="*/ 119642 h 192419"/>
                <a:gd name="connsiteX171" fmla="*/ 105195 w 272361"/>
                <a:gd name="connsiteY171" fmla="*/ 113896 h 192419"/>
                <a:gd name="connsiteX172" fmla="*/ 116058 w 272361"/>
                <a:gd name="connsiteY172" fmla="*/ 114535 h 192419"/>
                <a:gd name="connsiteX173" fmla="*/ 114780 w 272361"/>
                <a:gd name="connsiteY173" fmla="*/ 125387 h 192419"/>
                <a:gd name="connsiteX174" fmla="*/ 114141 w 272361"/>
                <a:gd name="connsiteY174" fmla="*/ 126026 h 192419"/>
                <a:gd name="connsiteX175" fmla="*/ 113502 w 272361"/>
                <a:gd name="connsiteY175" fmla="*/ 126664 h 192419"/>
                <a:gd name="connsiteX176" fmla="*/ 75163 w 272361"/>
                <a:gd name="connsiteY176" fmla="*/ 159223 h 192419"/>
                <a:gd name="connsiteX177" fmla="*/ 61744 w 272361"/>
                <a:gd name="connsiteY177" fmla="*/ 155392 h 192419"/>
                <a:gd name="connsiteX178" fmla="*/ 59827 w 272361"/>
                <a:gd name="connsiteY178" fmla="*/ 149647 h 192419"/>
                <a:gd name="connsiteX179" fmla="*/ 83470 w 272361"/>
                <a:gd name="connsiteY179" fmla="*/ 167522 h 192419"/>
                <a:gd name="connsiteX180" fmla="*/ 117336 w 272361"/>
                <a:gd name="connsiteY180" fmla="*/ 138794 h 192419"/>
                <a:gd name="connsiteX181" fmla="*/ 117975 w 272361"/>
                <a:gd name="connsiteY181" fmla="*/ 138794 h 192419"/>
                <a:gd name="connsiteX182" fmla="*/ 124365 w 272361"/>
                <a:gd name="connsiteY182" fmla="*/ 142624 h 192419"/>
                <a:gd name="connsiteX183" fmla="*/ 117336 w 272361"/>
                <a:gd name="connsiteY183" fmla="*/ 154115 h 192419"/>
                <a:gd name="connsiteX184" fmla="*/ 112863 w 272361"/>
                <a:gd name="connsiteY184" fmla="*/ 158584 h 192419"/>
                <a:gd name="connsiteX185" fmla="*/ 107751 w 272361"/>
                <a:gd name="connsiteY185" fmla="*/ 163053 h 192419"/>
                <a:gd name="connsiteX186" fmla="*/ 97527 w 272361"/>
                <a:gd name="connsiteY186" fmla="*/ 170075 h 192419"/>
                <a:gd name="connsiteX187" fmla="*/ 83470 w 272361"/>
                <a:gd name="connsiteY187" fmla="*/ 167522 h 192419"/>
                <a:gd name="connsiteX188" fmla="*/ 133950 w 272361"/>
                <a:gd name="connsiteY188" fmla="*/ 167522 h 192419"/>
                <a:gd name="connsiteX189" fmla="*/ 119892 w 272361"/>
                <a:gd name="connsiteY189" fmla="*/ 179013 h 192419"/>
                <a:gd name="connsiteX190" fmla="*/ 111585 w 272361"/>
                <a:gd name="connsiteY190" fmla="*/ 177098 h 192419"/>
                <a:gd name="connsiteX191" fmla="*/ 116697 w 272361"/>
                <a:gd name="connsiteY191" fmla="*/ 173267 h 192419"/>
                <a:gd name="connsiteX192" fmla="*/ 117975 w 272361"/>
                <a:gd name="connsiteY192" fmla="*/ 171990 h 192419"/>
                <a:gd name="connsiteX193" fmla="*/ 121170 w 272361"/>
                <a:gd name="connsiteY193" fmla="*/ 169437 h 192419"/>
                <a:gd name="connsiteX194" fmla="*/ 126921 w 272361"/>
                <a:gd name="connsiteY194" fmla="*/ 163691 h 192419"/>
                <a:gd name="connsiteX195" fmla="*/ 133311 w 272361"/>
                <a:gd name="connsiteY195" fmla="*/ 156669 h 192419"/>
                <a:gd name="connsiteX196" fmla="*/ 139062 w 272361"/>
                <a:gd name="connsiteY196" fmla="*/ 160499 h 192419"/>
                <a:gd name="connsiteX197" fmla="*/ 133950 w 272361"/>
                <a:gd name="connsiteY197" fmla="*/ 167522 h 192419"/>
                <a:gd name="connsiteX198" fmla="*/ 133950 w 272361"/>
                <a:gd name="connsiteY198" fmla="*/ 167522 h 19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272361" h="192419">
                  <a:moveTo>
                    <a:pt x="271973" y="91552"/>
                  </a:moveTo>
                  <a:cubicBezTo>
                    <a:pt x="270695" y="88360"/>
                    <a:pt x="266861" y="86445"/>
                    <a:pt x="263666" y="87722"/>
                  </a:cubicBezTo>
                  <a:lnTo>
                    <a:pt x="234272" y="99852"/>
                  </a:lnTo>
                  <a:cubicBezTo>
                    <a:pt x="231077" y="96021"/>
                    <a:pt x="227882" y="92191"/>
                    <a:pt x="224687" y="88360"/>
                  </a:cubicBezTo>
                  <a:cubicBezTo>
                    <a:pt x="221492" y="84530"/>
                    <a:pt x="218936" y="81338"/>
                    <a:pt x="216380" y="78146"/>
                  </a:cubicBezTo>
                  <a:cubicBezTo>
                    <a:pt x="216380" y="78146"/>
                    <a:pt x="215741" y="77508"/>
                    <a:pt x="215741" y="77508"/>
                  </a:cubicBezTo>
                  <a:cubicBezTo>
                    <a:pt x="225965" y="75592"/>
                    <a:pt x="236828" y="71762"/>
                    <a:pt x="241301" y="68570"/>
                  </a:cubicBezTo>
                  <a:cubicBezTo>
                    <a:pt x="244496" y="66655"/>
                    <a:pt x="245135" y="62825"/>
                    <a:pt x="243218" y="59633"/>
                  </a:cubicBezTo>
                  <a:cubicBezTo>
                    <a:pt x="241301" y="56441"/>
                    <a:pt x="237467" y="55802"/>
                    <a:pt x="234272" y="57717"/>
                  </a:cubicBezTo>
                  <a:cubicBezTo>
                    <a:pt x="227243" y="62825"/>
                    <a:pt x="204240" y="67293"/>
                    <a:pt x="199766" y="65378"/>
                  </a:cubicBezTo>
                  <a:cubicBezTo>
                    <a:pt x="199766" y="65378"/>
                    <a:pt x="199766" y="65378"/>
                    <a:pt x="199766" y="65378"/>
                  </a:cubicBezTo>
                  <a:cubicBezTo>
                    <a:pt x="199766" y="65378"/>
                    <a:pt x="199127" y="65378"/>
                    <a:pt x="199127" y="65378"/>
                  </a:cubicBezTo>
                  <a:lnTo>
                    <a:pt x="165261" y="51972"/>
                  </a:lnTo>
                  <a:cubicBezTo>
                    <a:pt x="165261" y="51972"/>
                    <a:pt x="165261" y="51972"/>
                    <a:pt x="165261" y="51972"/>
                  </a:cubicBezTo>
                  <a:cubicBezTo>
                    <a:pt x="165261" y="51972"/>
                    <a:pt x="164622" y="51972"/>
                    <a:pt x="163983" y="51972"/>
                  </a:cubicBezTo>
                  <a:cubicBezTo>
                    <a:pt x="163344" y="51972"/>
                    <a:pt x="162705" y="51972"/>
                    <a:pt x="162705" y="51972"/>
                  </a:cubicBezTo>
                  <a:cubicBezTo>
                    <a:pt x="162705" y="51972"/>
                    <a:pt x="162705" y="51972"/>
                    <a:pt x="162705" y="51972"/>
                  </a:cubicBezTo>
                  <a:lnTo>
                    <a:pt x="112863" y="57079"/>
                  </a:lnTo>
                  <a:cubicBezTo>
                    <a:pt x="112224" y="57079"/>
                    <a:pt x="110946" y="57717"/>
                    <a:pt x="110307" y="57717"/>
                  </a:cubicBezTo>
                  <a:cubicBezTo>
                    <a:pt x="89859" y="70485"/>
                    <a:pt x="82191" y="65378"/>
                    <a:pt x="78358" y="60909"/>
                  </a:cubicBezTo>
                  <a:lnTo>
                    <a:pt x="103917" y="38565"/>
                  </a:lnTo>
                  <a:lnTo>
                    <a:pt x="135867" y="26436"/>
                  </a:lnTo>
                  <a:cubicBezTo>
                    <a:pt x="142257" y="23882"/>
                    <a:pt x="150564" y="24521"/>
                    <a:pt x="158871" y="25797"/>
                  </a:cubicBezTo>
                  <a:cubicBezTo>
                    <a:pt x="162705" y="26436"/>
                    <a:pt x="167178" y="26436"/>
                    <a:pt x="171651" y="26436"/>
                  </a:cubicBezTo>
                  <a:lnTo>
                    <a:pt x="211268" y="26436"/>
                  </a:lnTo>
                  <a:cubicBezTo>
                    <a:pt x="211268" y="26436"/>
                    <a:pt x="211268" y="26436"/>
                    <a:pt x="211268" y="26436"/>
                  </a:cubicBezTo>
                  <a:cubicBezTo>
                    <a:pt x="214463" y="26436"/>
                    <a:pt x="218297" y="25159"/>
                    <a:pt x="220853" y="23882"/>
                  </a:cubicBezTo>
                  <a:lnTo>
                    <a:pt x="241940" y="12391"/>
                  </a:lnTo>
                  <a:cubicBezTo>
                    <a:pt x="245135" y="10476"/>
                    <a:pt x="246413" y="6645"/>
                    <a:pt x="244496" y="3453"/>
                  </a:cubicBezTo>
                  <a:cubicBezTo>
                    <a:pt x="242579" y="261"/>
                    <a:pt x="238745" y="-1015"/>
                    <a:pt x="235550" y="900"/>
                  </a:cubicBezTo>
                  <a:lnTo>
                    <a:pt x="213824" y="12391"/>
                  </a:lnTo>
                  <a:cubicBezTo>
                    <a:pt x="213185" y="13029"/>
                    <a:pt x="211907" y="13029"/>
                    <a:pt x="210629" y="13029"/>
                  </a:cubicBezTo>
                  <a:cubicBezTo>
                    <a:pt x="210629" y="13029"/>
                    <a:pt x="210629" y="13029"/>
                    <a:pt x="210629" y="13029"/>
                  </a:cubicBezTo>
                  <a:lnTo>
                    <a:pt x="171012" y="13029"/>
                  </a:lnTo>
                  <a:cubicBezTo>
                    <a:pt x="167178" y="13029"/>
                    <a:pt x="163344" y="12391"/>
                    <a:pt x="159510" y="12391"/>
                  </a:cubicBezTo>
                  <a:cubicBezTo>
                    <a:pt x="149925" y="11753"/>
                    <a:pt x="140340" y="10476"/>
                    <a:pt x="130755" y="14306"/>
                  </a:cubicBezTo>
                  <a:lnTo>
                    <a:pt x="130116" y="14306"/>
                  </a:lnTo>
                  <a:lnTo>
                    <a:pt x="112863" y="8561"/>
                  </a:lnTo>
                  <a:cubicBezTo>
                    <a:pt x="112224" y="8561"/>
                    <a:pt x="112224" y="8561"/>
                    <a:pt x="111585" y="8561"/>
                  </a:cubicBezTo>
                  <a:cubicBezTo>
                    <a:pt x="108390" y="7922"/>
                    <a:pt x="105195" y="8561"/>
                    <a:pt x="101361" y="9199"/>
                  </a:cubicBezTo>
                  <a:lnTo>
                    <a:pt x="68134" y="16221"/>
                  </a:lnTo>
                  <a:cubicBezTo>
                    <a:pt x="66856" y="16221"/>
                    <a:pt x="64939" y="16221"/>
                    <a:pt x="63022" y="15583"/>
                  </a:cubicBezTo>
                  <a:lnTo>
                    <a:pt x="43852" y="7284"/>
                  </a:lnTo>
                  <a:cubicBezTo>
                    <a:pt x="40657" y="6007"/>
                    <a:pt x="36823" y="7284"/>
                    <a:pt x="35545" y="10476"/>
                  </a:cubicBezTo>
                  <a:cubicBezTo>
                    <a:pt x="34267" y="13668"/>
                    <a:pt x="35545" y="17498"/>
                    <a:pt x="38740" y="18775"/>
                  </a:cubicBezTo>
                  <a:lnTo>
                    <a:pt x="57910" y="27713"/>
                  </a:lnTo>
                  <a:cubicBezTo>
                    <a:pt x="60466" y="28989"/>
                    <a:pt x="63661" y="28989"/>
                    <a:pt x="66856" y="28989"/>
                  </a:cubicBezTo>
                  <a:cubicBezTo>
                    <a:pt x="68134" y="28989"/>
                    <a:pt x="69412" y="28989"/>
                    <a:pt x="70690" y="28351"/>
                  </a:cubicBezTo>
                  <a:lnTo>
                    <a:pt x="103917" y="21329"/>
                  </a:lnTo>
                  <a:cubicBezTo>
                    <a:pt x="106473" y="20690"/>
                    <a:pt x="107751" y="20690"/>
                    <a:pt x="109029" y="20690"/>
                  </a:cubicBezTo>
                  <a:lnTo>
                    <a:pt x="110307" y="21329"/>
                  </a:lnTo>
                  <a:lnTo>
                    <a:pt x="96888" y="26436"/>
                  </a:lnTo>
                  <a:cubicBezTo>
                    <a:pt x="96249" y="26436"/>
                    <a:pt x="95611" y="27074"/>
                    <a:pt x="94971" y="27713"/>
                  </a:cubicBezTo>
                  <a:lnTo>
                    <a:pt x="72607" y="46865"/>
                  </a:lnTo>
                  <a:lnTo>
                    <a:pt x="66217" y="53249"/>
                  </a:lnTo>
                  <a:cubicBezTo>
                    <a:pt x="63022" y="56441"/>
                    <a:pt x="62383" y="62186"/>
                    <a:pt x="64939" y="66017"/>
                  </a:cubicBezTo>
                  <a:cubicBezTo>
                    <a:pt x="67495" y="69847"/>
                    <a:pt x="73885" y="78784"/>
                    <a:pt x="87303" y="78784"/>
                  </a:cubicBezTo>
                  <a:cubicBezTo>
                    <a:pt x="94333" y="78784"/>
                    <a:pt x="103278" y="76231"/>
                    <a:pt x="114780" y="69847"/>
                  </a:cubicBezTo>
                  <a:lnTo>
                    <a:pt x="161427" y="65378"/>
                  </a:lnTo>
                  <a:lnTo>
                    <a:pt x="193377" y="78146"/>
                  </a:lnTo>
                  <a:cubicBezTo>
                    <a:pt x="197850" y="80061"/>
                    <a:pt x="202322" y="83253"/>
                    <a:pt x="205517" y="87084"/>
                  </a:cubicBezTo>
                  <a:cubicBezTo>
                    <a:pt x="208073" y="90276"/>
                    <a:pt x="211268" y="94106"/>
                    <a:pt x="214463" y="97936"/>
                  </a:cubicBezTo>
                  <a:cubicBezTo>
                    <a:pt x="218297" y="102405"/>
                    <a:pt x="222131" y="107512"/>
                    <a:pt x="226604" y="112620"/>
                  </a:cubicBezTo>
                  <a:cubicBezTo>
                    <a:pt x="227243" y="113258"/>
                    <a:pt x="227882" y="113896"/>
                    <a:pt x="228521" y="114535"/>
                  </a:cubicBezTo>
                  <a:cubicBezTo>
                    <a:pt x="229799" y="116450"/>
                    <a:pt x="230438" y="117088"/>
                    <a:pt x="230438" y="117727"/>
                  </a:cubicBezTo>
                  <a:cubicBezTo>
                    <a:pt x="230438" y="118365"/>
                    <a:pt x="230438" y="119642"/>
                    <a:pt x="228521" y="121557"/>
                  </a:cubicBezTo>
                  <a:cubicBezTo>
                    <a:pt x="225965" y="123472"/>
                    <a:pt x="224048" y="124749"/>
                    <a:pt x="223409" y="124749"/>
                  </a:cubicBezTo>
                  <a:cubicBezTo>
                    <a:pt x="221492" y="124111"/>
                    <a:pt x="214463" y="117727"/>
                    <a:pt x="209990" y="113896"/>
                  </a:cubicBezTo>
                  <a:cubicBezTo>
                    <a:pt x="204878" y="109428"/>
                    <a:pt x="199766" y="104959"/>
                    <a:pt x="195293" y="101128"/>
                  </a:cubicBezTo>
                  <a:cubicBezTo>
                    <a:pt x="192737" y="99213"/>
                    <a:pt x="188265" y="99852"/>
                    <a:pt x="186347" y="102405"/>
                  </a:cubicBezTo>
                  <a:cubicBezTo>
                    <a:pt x="184430" y="104959"/>
                    <a:pt x="185070" y="109428"/>
                    <a:pt x="187625" y="111343"/>
                  </a:cubicBezTo>
                  <a:cubicBezTo>
                    <a:pt x="192098" y="114535"/>
                    <a:pt x="196572" y="119003"/>
                    <a:pt x="201683" y="123472"/>
                  </a:cubicBezTo>
                  <a:cubicBezTo>
                    <a:pt x="206156" y="127303"/>
                    <a:pt x="209351" y="130495"/>
                    <a:pt x="212546" y="133048"/>
                  </a:cubicBezTo>
                  <a:cubicBezTo>
                    <a:pt x="212546" y="133048"/>
                    <a:pt x="212546" y="133687"/>
                    <a:pt x="213185" y="133687"/>
                  </a:cubicBezTo>
                  <a:cubicBezTo>
                    <a:pt x="214463" y="134963"/>
                    <a:pt x="215102" y="136240"/>
                    <a:pt x="215102" y="138155"/>
                  </a:cubicBezTo>
                  <a:cubicBezTo>
                    <a:pt x="215102" y="141347"/>
                    <a:pt x="214463" y="142624"/>
                    <a:pt x="212546" y="143901"/>
                  </a:cubicBezTo>
                  <a:cubicBezTo>
                    <a:pt x="209990" y="145816"/>
                    <a:pt x="208073" y="146455"/>
                    <a:pt x="206795" y="146455"/>
                  </a:cubicBezTo>
                  <a:cubicBezTo>
                    <a:pt x="205517" y="146455"/>
                    <a:pt x="202961" y="143901"/>
                    <a:pt x="200405" y="141347"/>
                  </a:cubicBezTo>
                  <a:cubicBezTo>
                    <a:pt x="197850" y="138794"/>
                    <a:pt x="194655" y="136240"/>
                    <a:pt x="190182" y="133048"/>
                  </a:cubicBezTo>
                  <a:cubicBezTo>
                    <a:pt x="189542" y="132410"/>
                    <a:pt x="188904" y="131771"/>
                    <a:pt x="188265" y="131771"/>
                  </a:cubicBezTo>
                  <a:cubicBezTo>
                    <a:pt x="183792" y="127303"/>
                    <a:pt x="179957" y="123472"/>
                    <a:pt x="174846" y="119003"/>
                  </a:cubicBezTo>
                  <a:cubicBezTo>
                    <a:pt x="172290" y="116450"/>
                    <a:pt x="167817" y="117088"/>
                    <a:pt x="165900" y="119642"/>
                  </a:cubicBezTo>
                  <a:cubicBezTo>
                    <a:pt x="163983" y="122195"/>
                    <a:pt x="163983" y="126664"/>
                    <a:pt x="166539" y="128579"/>
                  </a:cubicBezTo>
                  <a:cubicBezTo>
                    <a:pt x="171012" y="132410"/>
                    <a:pt x="174846" y="136240"/>
                    <a:pt x="179319" y="140071"/>
                  </a:cubicBezTo>
                  <a:cubicBezTo>
                    <a:pt x="179957" y="140709"/>
                    <a:pt x="180597" y="141347"/>
                    <a:pt x="181236" y="141986"/>
                  </a:cubicBezTo>
                  <a:cubicBezTo>
                    <a:pt x="181236" y="141986"/>
                    <a:pt x="181236" y="141986"/>
                    <a:pt x="181236" y="141986"/>
                  </a:cubicBezTo>
                  <a:cubicBezTo>
                    <a:pt x="181236" y="141986"/>
                    <a:pt x="181236" y="141986"/>
                    <a:pt x="181236" y="141986"/>
                  </a:cubicBezTo>
                  <a:cubicBezTo>
                    <a:pt x="183792" y="144539"/>
                    <a:pt x="185709" y="146455"/>
                    <a:pt x="188265" y="149008"/>
                  </a:cubicBezTo>
                  <a:cubicBezTo>
                    <a:pt x="188904" y="149647"/>
                    <a:pt x="189542" y="150285"/>
                    <a:pt x="190182" y="150923"/>
                  </a:cubicBezTo>
                  <a:cubicBezTo>
                    <a:pt x="190820" y="151562"/>
                    <a:pt x="191460" y="152200"/>
                    <a:pt x="191460" y="152200"/>
                  </a:cubicBezTo>
                  <a:cubicBezTo>
                    <a:pt x="191460" y="154754"/>
                    <a:pt x="190820" y="156669"/>
                    <a:pt x="188904" y="157946"/>
                  </a:cubicBezTo>
                  <a:cubicBezTo>
                    <a:pt x="186987" y="159861"/>
                    <a:pt x="185070" y="160499"/>
                    <a:pt x="183792" y="160499"/>
                  </a:cubicBezTo>
                  <a:cubicBezTo>
                    <a:pt x="181875" y="159861"/>
                    <a:pt x="175485" y="154115"/>
                    <a:pt x="171012" y="150285"/>
                  </a:cubicBezTo>
                  <a:cubicBezTo>
                    <a:pt x="166539" y="146455"/>
                    <a:pt x="161427" y="141347"/>
                    <a:pt x="156315" y="137517"/>
                  </a:cubicBezTo>
                  <a:cubicBezTo>
                    <a:pt x="153759" y="135602"/>
                    <a:pt x="149286" y="136240"/>
                    <a:pt x="147369" y="138794"/>
                  </a:cubicBezTo>
                  <a:cubicBezTo>
                    <a:pt x="145452" y="141347"/>
                    <a:pt x="146091" y="145816"/>
                    <a:pt x="148647" y="147731"/>
                  </a:cubicBezTo>
                  <a:cubicBezTo>
                    <a:pt x="153120" y="150923"/>
                    <a:pt x="157593" y="155392"/>
                    <a:pt x="162066" y="159223"/>
                  </a:cubicBezTo>
                  <a:cubicBezTo>
                    <a:pt x="163344" y="160499"/>
                    <a:pt x="164622" y="161776"/>
                    <a:pt x="165900" y="162415"/>
                  </a:cubicBezTo>
                  <a:cubicBezTo>
                    <a:pt x="163983" y="164968"/>
                    <a:pt x="162066" y="168160"/>
                    <a:pt x="158871" y="168160"/>
                  </a:cubicBezTo>
                  <a:cubicBezTo>
                    <a:pt x="157593" y="167522"/>
                    <a:pt x="153120" y="166245"/>
                    <a:pt x="152481" y="165606"/>
                  </a:cubicBezTo>
                  <a:cubicBezTo>
                    <a:pt x="151842" y="164968"/>
                    <a:pt x="151203" y="164968"/>
                    <a:pt x="151203" y="164330"/>
                  </a:cubicBezTo>
                  <a:cubicBezTo>
                    <a:pt x="151842" y="161138"/>
                    <a:pt x="151203" y="157307"/>
                    <a:pt x="148647" y="153477"/>
                  </a:cubicBezTo>
                  <a:cubicBezTo>
                    <a:pt x="148008" y="152839"/>
                    <a:pt x="148008" y="152839"/>
                    <a:pt x="147369" y="152200"/>
                  </a:cubicBezTo>
                  <a:cubicBezTo>
                    <a:pt x="146091" y="150923"/>
                    <a:pt x="142257" y="147093"/>
                    <a:pt x="137784" y="145178"/>
                  </a:cubicBezTo>
                  <a:cubicBezTo>
                    <a:pt x="137784" y="141986"/>
                    <a:pt x="137145" y="138794"/>
                    <a:pt x="134589" y="135602"/>
                  </a:cubicBezTo>
                  <a:cubicBezTo>
                    <a:pt x="134589" y="135602"/>
                    <a:pt x="133950" y="134963"/>
                    <a:pt x="133950" y="134963"/>
                  </a:cubicBezTo>
                  <a:cubicBezTo>
                    <a:pt x="131394" y="132410"/>
                    <a:pt x="129477" y="130495"/>
                    <a:pt x="126921" y="129218"/>
                  </a:cubicBezTo>
                  <a:cubicBezTo>
                    <a:pt x="130755" y="122195"/>
                    <a:pt x="130116" y="113896"/>
                    <a:pt x="125004" y="106874"/>
                  </a:cubicBezTo>
                  <a:cubicBezTo>
                    <a:pt x="117975" y="97936"/>
                    <a:pt x="106473" y="97298"/>
                    <a:pt x="97527" y="103682"/>
                  </a:cubicBezTo>
                  <a:lnTo>
                    <a:pt x="96249" y="104320"/>
                  </a:lnTo>
                  <a:cubicBezTo>
                    <a:pt x="95611" y="103044"/>
                    <a:pt x="94971" y="102405"/>
                    <a:pt x="94333" y="101767"/>
                  </a:cubicBezTo>
                  <a:cubicBezTo>
                    <a:pt x="89221" y="94744"/>
                    <a:pt x="78358" y="89637"/>
                    <a:pt x="65578" y="96660"/>
                  </a:cubicBezTo>
                  <a:lnTo>
                    <a:pt x="42574" y="111343"/>
                  </a:lnTo>
                  <a:cubicBezTo>
                    <a:pt x="41296" y="110066"/>
                    <a:pt x="40018" y="108789"/>
                    <a:pt x="38740" y="107512"/>
                  </a:cubicBezTo>
                  <a:cubicBezTo>
                    <a:pt x="38101" y="106236"/>
                    <a:pt x="29794" y="97936"/>
                    <a:pt x="8707" y="89637"/>
                  </a:cubicBezTo>
                  <a:cubicBezTo>
                    <a:pt x="5512" y="88360"/>
                    <a:pt x="1678" y="90276"/>
                    <a:pt x="400" y="93468"/>
                  </a:cubicBezTo>
                  <a:cubicBezTo>
                    <a:pt x="-878" y="96660"/>
                    <a:pt x="1039" y="100490"/>
                    <a:pt x="4234" y="101767"/>
                  </a:cubicBezTo>
                  <a:cubicBezTo>
                    <a:pt x="22126" y="108789"/>
                    <a:pt x="29155" y="115812"/>
                    <a:pt x="29155" y="115812"/>
                  </a:cubicBezTo>
                  <a:cubicBezTo>
                    <a:pt x="29155" y="115812"/>
                    <a:pt x="29155" y="115812"/>
                    <a:pt x="29155" y="115812"/>
                  </a:cubicBezTo>
                  <a:cubicBezTo>
                    <a:pt x="29794" y="117088"/>
                    <a:pt x="31072" y="117727"/>
                    <a:pt x="31711" y="119003"/>
                  </a:cubicBezTo>
                  <a:cubicBezTo>
                    <a:pt x="26599" y="124749"/>
                    <a:pt x="25960" y="133048"/>
                    <a:pt x="29794" y="140709"/>
                  </a:cubicBezTo>
                  <a:cubicBezTo>
                    <a:pt x="32989" y="146455"/>
                    <a:pt x="38740" y="150923"/>
                    <a:pt x="45130" y="152839"/>
                  </a:cubicBezTo>
                  <a:cubicBezTo>
                    <a:pt x="45130" y="152839"/>
                    <a:pt x="45769" y="152839"/>
                    <a:pt x="45769" y="152839"/>
                  </a:cubicBezTo>
                  <a:cubicBezTo>
                    <a:pt x="45769" y="156669"/>
                    <a:pt x="47686" y="160499"/>
                    <a:pt x="50881" y="164330"/>
                  </a:cubicBezTo>
                  <a:cubicBezTo>
                    <a:pt x="55354" y="169437"/>
                    <a:pt x="63022" y="173267"/>
                    <a:pt x="70051" y="173267"/>
                  </a:cubicBezTo>
                  <a:cubicBezTo>
                    <a:pt x="70690" y="173267"/>
                    <a:pt x="70690" y="173267"/>
                    <a:pt x="71329" y="173267"/>
                  </a:cubicBezTo>
                  <a:cubicBezTo>
                    <a:pt x="71329" y="173267"/>
                    <a:pt x="71329" y="173906"/>
                    <a:pt x="71329" y="173906"/>
                  </a:cubicBezTo>
                  <a:cubicBezTo>
                    <a:pt x="75802" y="182205"/>
                    <a:pt x="84748" y="184120"/>
                    <a:pt x="91776" y="184120"/>
                  </a:cubicBezTo>
                  <a:cubicBezTo>
                    <a:pt x="94333" y="184120"/>
                    <a:pt x="96888" y="183482"/>
                    <a:pt x="98806" y="183482"/>
                  </a:cubicBezTo>
                  <a:cubicBezTo>
                    <a:pt x="99444" y="184120"/>
                    <a:pt x="100083" y="185397"/>
                    <a:pt x="100722" y="186035"/>
                  </a:cubicBezTo>
                  <a:cubicBezTo>
                    <a:pt x="104556" y="190504"/>
                    <a:pt x="110946" y="192419"/>
                    <a:pt x="117975" y="192419"/>
                  </a:cubicBezTo>
                  <a:cubicBezTo>
                    <a:pt x="118614" y="192419"/>
                    <a:pt x="119253" y="192419"/>
                    <a:pt x="119892" y="192419"/>
                  </a:cubicBezTo>
                  <a:cubicBezTo>
                    <a:pt x="126282" y="191781"/>
                    <a:pt x="132672" y="186035"/>
                    <a:pt x="141618" y="177098"/>
                  </a:cubicBezTo>
                  <a:lnTo>
                    <a:pt x="142257" y="176459"/>
                  </a:lnTo>
                  <a:cubicBezTo>
                    <a:pt x="142896" y="175821"/>
                    <a:pt x="143535" y="175182"/>
                    <a:pt x="144174" y="174544"/>
                  </a:cubicBezTo>
                  <a:cubicBezTo>
                    <a:pt x="144174" y="174544"/>
                    <a:pt x="144813" y="174544"/>
                    <a:pt x="144813" y="175182"/>
                  </a:cubicBezTo>
                  <a:cubicBezTo>
                    <a:pt x="148008" y="177098"/>
                    <a:pt x="155037" y="180290"/>
                    <a:pt x="157593" y="180290"/>
                  </a:cubicBezTo>
                  <a:cubicBezTo>
                    <a:pt x="158232" y="180290"/>
                    <a:pt x="158232" y="180290"/>
                    <a:pt x="158871" y="180290"/>
                  </a:cubicBezTo>
                  <a:cubicBezTo>
                    <a:pt x="163983" y="180290"/>
                    <a:pt x="170373" y="178374"/>
                    <a:pt x="176124" y="170075"/>
                  </a:cubicBezTo>
                  <a:cubicBezTo>
                    <a:pt x="178680" y="171352"/>
                    <a:pt x="180597" y="171990"/>
                    <a:pt x="182514" y="171990"/>
                  </a:cubicBezTo>
                  <a:cubicBezTo>
                    <a:pt x="182514" y="171990"/>
                    <a:pt x="183152" y="171990"/>
                    <a:pt x="183152" y="171990"/>
                  </a:cubicBezTo>
                  <a:cubicBezTo>
                    <a:pt x="188265" y="171990"/>
                    <a:pt x="192737" y="170075"/>
                    <a:pt x="196572" y="166245"/>
                  </a:cubicBezTo>
                  <a:cubicBezTo>
                    <a:pt x="199766" y="163053"/>
                    <a:pt x="201683" y="159861"/>
                    <a:pt x="202322" y="157307"/>
                  </a:cubicBezTo>
                  <a:cubicBezTo>
                    <a:pt x="202961" y="157307"/>
                    <a:pt x="203600" y="157946"/>
                    <a:pt x="204240" y="157946"/>
                  </a:cubicBezTo>
                  <a:cubicBezTo>
                    <a:pt x="204240" y="157946"/>
                    <a:pt x="204878" y="157946"/>
                    <a:pt x="204878" y="157946"/>
                  </a:cubicBezTo>
                  <a:cubicBezTo>
                    <a:pt x="208712" y="157946"/>
                    <a:pt x="213824" y="156669"/>
                    <a:pt x="218936" y="152200"/>
                  </a:cubicBezTo>
                  <a:cubicBezTo>
                    <a:pt x="224687" y="147093"/>
                    <a:pt x="225326" y="141986"/>
                    <a:pt x="225965" y="137517"/>
                  </a:cubicBezTo>
                  <a:cubicBezTo>
                    <a:pt x="225965" y="136879"/>
                    <a:pt x="225965" y="136240"/>
                    <a:pt x="225965" y="136240"/>
                  </a:cubicBezTo>
                  <a:cubicBezTo>
                    <a:pt x="229160" y="135602"/>
                    <a:pt x="232994" y="133687"/>
                    <a:pt x="236189" y="130495"/>
                  </a:cubicBezTo>
                  <a:cubicBezTo>
                    <a:pt x="240662" y="126664"/>
                    <a:pt x="242579" y="122195"/>
                    <a:pt x="242579" y="117088"/>
                  </a:cubicBezTo>
                  <a:cubicBezTo>
                    <a:pt x="242579" y="114535"/>
                    <a:pt x="241940" y="112620"/>
                    <a:pt x="240662" y="110704"/>
                  </a:cubicBezTo>
                  <a:lnTo>
                    <a:pt x="266861" y="99852"/>
                  </a:lnTo>
                  <a:cubicBezTo>
                    <a:pt x="271334" y="98575"/>
                    <a:pt x="273251" y="94744"/>
                    <a:pt x="271973" y="91552"/>
                  </a:cubicBezTo>
                  <a:close/>
                  <a:moveTo>
                    <a:pt x="87303" y="110066"/>
                  </a:moveTo>
                  <a:lnTo>
                    <a:pt x="87303" y="110066"/>
                  </a:lnTo>
                  <a:lnTo>
                    <a:pt x="87303" y="110066"/>
                  </a:lnTo>
                  <a:cubicBezTo>
                    <a:pt x="87303" y="110066"/>
                    <a:pt x="87303" y="110066"/>
                    <a:pt x="87303" y="110066"/>
                  </a:cubicBezTo>
                  <a:close/>
                  <a:moveTo>
                    <a:pt x="41296" y="133687"/>
                  </a:moveTo>
                  <a:cubicBezTo>
                    <a:pt x="40018" y="131771"/>
                    <a:pt x="40018" y="128579"/>
                    <a:pt x="41935" y="126664"/>
                  </a:cubicBezTo>
                  <a:lnTo>
                    <a:pt x="72607" y="107512"/>
                  </a:lnTo>
                  <a:cubicBezTo>
                    <a:pt x="77080" y="104959"/>
                    <a:pt x="81553" y="104959"/>
                    <a:pt x="84748" y="109428"/>
                  </a:cubicBezTo>
                  <a:cubicBezTo>
                    <a:pt x="85386" y="110066"/>
                    <a:pt x="86026" y="111343"/>
                    <a:pt x="86665" y="111343"/>
                  </a:cubicBezTo>
                  <a:cubicBezTo>
                    <a:pt x="86665" y="111343"/>
                    <a:pt x="86665" y="111343"/>
                    <a:pt x="86026" y="111981"/>
                  </a:cubicBezTo>
                  <a:lnTo>
                    <a:pt x="54715" y="137517"/>
                  </a:lnTo>
                  <a:cubicBezTo>
                    <a:pt x="54076" y="137517"/>
                    <a:pt x="54076" y="138155"/>
                    <a:pt x="51520" y="140071"/>
                  </a:cubicBezTo>
                  <a:cubicBezTo>
                    <a:pt x="49603" y="140071"/>
                    <a:pt x="44491" y="139432"/>
                    <a:pt x="41296" y="133687"/>
                  </a:cubicBezTo>
                  <a:close/>
                  <a:moveTo>
                    <a:pt x="59827" y="149647"/>
                  </a:moveTo>
                  <a:cubicBezTo>
                    <a:pt x="59827" y="149647"/>
                    <a:pt x="59827" y="149647"/>
                    <a:pt x="59827" y="149647"/>
                  </a:cubicBezTo>
                  <a:cubicBezTo>
                    <a:pt x="61744" y="148370"/>
                    <a:pt x="62383" y="147731"/>
                    <a:pt x="63022" y="147731"/>
                  </a:cubicBezTo>
                  <a:lnTo>
                    <a:pt x="96249" y="120280"/>
                  </a:lnTo>
                  <a:cubicBezTo>
                    <a:pt x="96249" y="120280"/>
                    <a:pt x="96249" y="120280"/>
                    <a:pt x="96888" y="119642"/>
                  </a:cubicBezTo>
                  <a:lnTo>
                    <a:pt x="105195" y="113896"/>
                  </a:lnTo>
                  <a:cubicBezTo>
                    <a:pt x="107751" y="111981"/>
                    <a:pt x="112224" y="110066"/>
                    <a:pt x="116058" y="114535"/>
                  </a:cubicBezTo>
                  <a:cubicBezTo>
                    <a:pt x="119253" y="118365"/>
                    <a:pt x="117336" y="122834"/>
                    <a:pt x="114780" y="125387"/>
                  </a:cubicBezTo>
                  <a:cubicBezTo>
                    <a:pt x="114141" y="125387"/>
                    <a:pt x="114141" y="126026"/>
                    <a:pt x="114141" y="126026"/>
                  </a:cubicBezTo>
                  <a:cubicBezTo>
                    <a:pt x="114141" y="126026"/>
                    <a:pt x="113502" y="126026"/>
                    <a:pt x="113502" y="126664"/>
                  </a:cubicBezTo>
                  <a:lnTo>
                    <a:pt x="75163" y="159223"/>
                  </a:lnTo>
                  <a:cubicBezTo>
                    <a:pt x="71329" y="161776"/>
                    <a:pt x="64939" y="159223"/>
                    <a:pt x="61744" y="155392"/>
                  </a:cubicBezTo>
                  <a:cubicBezTo>
                    <a:pt x="59827" y="153477"/>
                    <a:pt x="57910" y="151562"/>
                    <a:pt x="59827" y="149647"/>
                  </a:cubicBezTo>
                  <a:close/>
                  <a:moveTo>
                    <a:pt x="83470" y="167522"/>
                  </a:moveTo>
                  <a:lnTo>
                    <a:pt x="117336" y="138794"/>
                  </a:lnTo>
                  <a:cubicBezTo>
                    <a:pt x="117336" y="138794"/>
                    <a:pt x="117975" y="138794"/>
                    <a:pt x="117975" y="138794"/>
                  </a:cubicBezTo>
                  <a:cubicBezTo>
                    <a:pt x="119253" y="138794"/>
                    <a:pt x="121809" y="139432"/>
                    <a:pt x="124365" y="142624"/>
                  </a:cubicBezTo>
                  <a:cubicBezTo>
                    <a:pt x="126282" y="145178"/>
                    <a:pt x="119892" y="151562"/>
                    <a:pt x="117336" y="154115"/>
                  </a:cubicBezTo>
                  <a:lnTo>
                    <a:pt x="112863" y="158584"/>
                  </a:lnTo>
                  <a:lnTo>
                    <a:pt x="107751" y="163053"/>
                  </a:lnTo>
                  <a:cubicBezTo>
                    <a:pt x="104556" y="165606"/>
                    <a:pt x="100083" y="169437"/>
                    <a:pt x="97527" y="170075"/>
                  </a:cubicBezTo>
                  <a:cubicBezTo>
                    <a:pt x="94971" y="171352"/>
                    <a:pt x="86665" y="171352"/>
                    <a:pt x="83470" y="167522"/>
                  </a:cubicBezTo>
                  <a:close/>
                  <a:moveTo>
                    <a:pt x="133950" y="167522"/>
                  </a:moveTo>
                  <a:cubicBezTo>
                    <a:pt x="124365" y="177098"/>
                    <a:pt x="121170" y="178374"/>
                    <a:pt x="119892" y="179013"/>
                  </a:cubicBezTo>
                  <a:cubicBezTo>
                    <a:pt x="116058" y="179013"/>
                    <a:pt x="112863" y="178374"/>
                    <a:pt x="111585" y="177098"/>
                  </a:cubicBezTo>
                  <a:cubicBezTo>
                    <a:pt x="113502" y="175821"/>
                    <a:pt x="114780" y="174544"/>
                    <a:pt x="116697" y="173267"/>
                  </a:cubicBezTo>
                  <a:lnTo>
                    <a:pt x="117975" y="171990"/>
                  </a:lnTo>
                  <a:cubicBezTo>
                    <a:pt x="117975" y="171990"/>
                    <a:pt x="119892" y="170075"/>
                    <a:pt x="121170" y="169437"/>
                  </a:cubicBezTo>
                  <a:lnTo>
                    <a:pt x="126921" y="163691"/>
                  </a:lnTo>
                  <a:cubicBezTo>
                    <a:pt x="128838" y="161776"/>
                    <a:pt x="131394" y="159223"/>
                    <a:pt x="133311" y="156669"/>
                  </a:cubicBezTo>
                  <a:cubicBezTo>
                    <a:pt x="134589" y="156669"/>
                    <a:pt x="135867" y="157946"/>
                    <a:pt x="139062" y="160499"/>
                  </a:cubicBezTo>
                  <a:cubicBezTo>
                    <a:pt x="139701" y="161138"/>
                    <a:pt x="137784" y="163691"/>
                    <a:pt x="133950" y="167522"/>
                  </a:cubicBezTo>
                  <a:lnTo>
                    <a:pt x="133950" y="167522"/>
                  </a:lnTo>
                  <a:close/>
                </a:path>
              </a:pathLst>
            </a:custGeom>
            <a:grpFill/>
            <a:ln w="6390" cap="flat">
              <a:noFill/>
              <a:prstDash val="solid"/>
              <a:miter/>
            </a:ln>
          </p:spPr>
          <p:txBody>
            <a:bodyPr wrap="none" lIns="0" tIns="0" rIns="0" bIns="0" rtlCol="0" anchor="ctr"/>
            <a:lstStyle/>
            <a:p>
              <a:pPr algn="ctr"/>
              <a:endParaRPr lang="en-US" sz="1200">
                <a:latin typeface="+mj-ea"/>
                <a:ea typeface="+mj-ea"/>
                <a:cs typeface="+mn-cs"/>
                <a:sym typeface="+mn-lt"/>
              </a:endParaRPr>
            </a:p>
          </p:txBody>
        </p:sp>
        <p:sp>
          <p:nvSpPr>
            <p:cNvPr id="15" name="Graphic 4">
              <a:extLst>
                <a:ext uri="{FF2B5EF4-FFF2-40B4-BE49-F238E27FC236}">
                  <a16:creationId xmlns:a16="http://schemas.microsoft.com/office/drawing/2014/main" id="{873F7ACF-45B9-2B4F-9AB4-5E4B73A4501D}"/>
                </a:ext>
              </a:extLst>
            </p:cNvPr>
            <p:cNvSpPr/>
            <p:nvPr/>
          </p:nvSpPr>
          <p:spPr bwMode="gray">
            <a:xfrm>
              <a:off x="5879380" y="2427352"/>
              <a:ext cx="12779" cy="37665"/>
            </a:xfrm>
            <a:custGeom>
              <a:avLst/>
              <a:gdLst>
                <a:gd name="connsiteX0" fmla="*/ 6390 w 12779"/>
                <a:gd name="connsiteY0" fmla="*/ 37665 h 37665"/>
                <a:gd name="connsiteX1" fmla="*/ 12780 w 12779"/>
                <a:gd name="connsiteY1" fmla="*/ 31281 h 37665"/>
                <a:gd name="connsiteX2" fmla="*/ 12780 w 12779"/>
                <a:gd name="connsiteY2" fmla="*/ 6384 h 37665"/>
                <a:gd name="connsiteX3" fmla="*/ 6390 w 12779"/>
                <a:gd name="connsiteY3" fmla="*/ 0 h 37665"/>
                <a:gd name="connsiteX4" fmla="*/ 0 w 12779"/>
                <a:gd name="connsiteY4" fmla="*/ 6384 h 37665"/>
                <a:gd name="connsiteX5" fmla="*/ 0 w 12779"/>
                <a:gd name="connsiteY5" fmla="*/ 31281 h 37665"/>
                <a:gd name="connsiteX6" fmla="*/ 6390 w 12779"/>
                <a:gd name="connsiteY6" fmla="*/ 37665 h 3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37665">
                  <a:moveTo>
                    <a:pt x="6390" y="37665"/>
                  </a:moveTo>
                  <a:cubicBezTo>
                    <a:pt x="10224" y="37665"/>
                    <a:pt x="12780" y="35112"/>
                    <a:pt x="12780" y="31281"/>
                  </a:cubicBezTo>
                  <a:lnTo>
                    <a:pt x="12780" y="6384"/>
                  </a:lnTo>
                  <a:cubicBezTo>
                    <a:pt x="12780" y="2554"/>
                    <a:pt x="10224" y="0"/>
                    <a:pt x="6390" y="0"/>
                  </a:cubicBezTo>
                  <a:cubicBezTo>
                    <a:pt x="2556" y="0"/>
                    <a:pt x="0" y="2554"/>
                    <a:pt x="0" y="6384"/>
                  </a:cubicBezTo>
                  <a:lnTo>
                    <a:pt x="0" y="31281"/>
                  </a:lnTo>
                  <a:cubicBezTo>
                    <a:pt x="0" y="35112"/>
                    <a:pt x="2556" y="37665"/>
                    <a:pt x="6390" y="37665"/>
                  </a:cubicBezTo>
                  <a:close/>
                </a:path>
              </a:pathLst>
            </a:custGeom>
            <a:grpFill/>
            <a:ln w="6390" cap="flat">
              <a:noFill/>
              <a:prstDash val="solid"/>
              <a:miter/>
            </a:ln>
          </p:spPr>
          <p:txBody>
            <a:bodyPr wrap="none" lIns="0" tIns="0" rIns="0" bIns="0" rtlCol="0" anchor="ctr"/>
            <a:lstStyle/>
            <a:p>
              <a:pPr algn="ctr"/>
              <a:endParaRPr lang="en-US" sz="1200">
                <a:latin typeface="+mj-ea"/>
                <a:ea typeface="+mj-ea"/>
                <a:cs typeface="+mn-cs"/>
                <a:sym typeface="+mn-lt"/>
              </a:endParaRPr>
            </a:p>
          </p:txBody>
        </p:sp>
        <p:sp>
          <p:nvSpPr>
            <p:cNvPr id="19" name="Graphic 4">
              <a:extLst>
                <a:ext uri="{FF2B5EF4-FFF2-40B4-BE49-F238E27FC236}">
                  <a16:creationId xmlns:a16="http://schemas.microsoft.com/office/drawing/2014/main" id="{F253880D-0DC2-A395-CA33-63108205CA39}"/>
                </a:ext>
              </a:extLst>
            </p:cNvPr>
            <p:cNvSpPr/>
            <p:nvPr/>
          </p:nvSpPr>
          <p:spPr bwMode="gray">
            <a:xfrm>
              <a:off x="5917231" y="2439631"/>
              <a:ext cx="22066" cy="34324"/>
            </a:xfrm>
            <a:custGeom>
              <a:avLst/>
              <a:gdLst>
                <a:gd name="connsiteX0" fmla="*/ 3685 w 22066"/>
                <a:gd name="connsiteY0" fmla="*/ 33686 h 34324"/>
                <a:gd name="connsiteX1" fmla="*/ 6241 w 22066"/>
                <a:gd name="connsiteY1" fmla="*/ 34324 h 34324"/>
                <a:gd name="connsiteX2" fmla="*/ 11992 w 22066"/>
                <a:gd name="connsiteY2" fmla="*/ 30494 h 34324"/>
                <a:gd name="connsiteX3" fmla="*/ 21577 w 22066"/>
                <a:gd name="connsiteY3" fmla="*/ 8788 h 34324"/>
                <a:gd name="connsiteX4" fmla="*/ 18382 w 22066"/>
                <a:gd name="connsiteY4" fmla="*/ 489 h 34324"/>
                <a:gd name="connsiteX5" fmla="*/ 10075 w 22066"/>
                <a:gd name="connsiteY5" fmla="*/ 3681 h 34324"/>
                <a:gd name="connsiteX6" fmla="*/ 490 w 22066"/>
                <a:gd name="connsiteY6" fmla="*/ 25387 h 34324"/>
                <a:gd name="connsiteX7" fmla="*/ 3685 w 22066"/>
                <a:gd name="connsiteY7" fmla="*/ 33686 h 3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66" h="34324">
                  <a:moveTo>
                    <a:pt x="3685" y="33686"/>
                  </a:moveTo>
                  <a:cubicBezTo>
                    <a:pt x="4324" y="34324"/>
                    <a:pt x="5602" y="34324"/>
                    <a:pt x="6241" y="34324"/>
                  </a:cubicBezTo>
                  <a:cubicBezTo>
                    <a:pt x="8797" y="34324"/>
                    <a:pt x="11353" y="33048"/>
                    <a:pt x="11992" y="30494"/>
                  </a:cubicBezTo>
                  <a:lnTo>
                    <a:pt x="21577" y="8788"/>
                  </a:lnTo>
                  <a:cubicBezTo>
                    <a:pt x="22854" y="5596"/>
                    <a:pt x="21577" y="1766"/>
                    <a:pt x="18382" y="489"/>
                  </a:cubicBezTo>
                  <a:cubicBezTo>
                    <a:pt x="15187" y="-788"/>
                    <a:pt x="11353" y="489"/>
                    <a:pt x="10075" y="3681"/>
                  </a:cubicBezTo>
                  <a:lnTo>
                    <a:pt x="490" y="25387"/>
                  </a:lnTo>
                  <a:cubicBezTo>
                    <a:pt x="-788" y="28579"/>
                    <a:pt x="490" y="32409"/>
                    <a:pt x="3685" y="33686"/>
                  </a:cubicBezTo>
                  <a:close/>
                </a:path>
              </a:pathLst>
            </a:custGeom>
            <a:grpFill/>
            <a:ln w="6390" cap="flat">
              <a:noFill/>
              <a:prstDash val="solid"/>
              <a:miter/>
            </a:ln>
          </p:spPr>
          <p:txBody>
            <a:bodyPr wrap="none" lIns="0" tIns="0" rIns="0" bIns="0" rtlCol="0" anchor="ctr"/>
            <a:lstStyle/>
            <a:p>
              <a:pPr algn="ctr"/>
              <a:endParaRPr lang="en-US" sz="1200">
                <a:latin typeface="+mj-ea"/>
                <a:ea typeface="+mj-ea"/>
                <a:cs typeface="+mn-cs"/>
                <a:sym typeface="+mn-lt"/>
              </a:endParaRPr>
            </a:p>
          </p:txBody>
        </p:sp>
        <p:sp>
          <p:nvSpPr>
            <p:cNvPr id="20" name="Graphic 4">
              <a:extLst>
                <a:ext uri="{FF2B5EF4-FFF2-40B4-BE49-F238E27FC236}">
                  <a16:creationId xmlns:a16="http://schemas.microsoft.com/office/drawing/2014/main" id="{671DF944-F209-D926-406D-B26D3B64C572}"/>
                </a:ext>
              </a:extLst>
            </p:cNvPr>
            <p:cNvSpPr/>
            <p:nvPr/>
          </p:nvSpPr>
          <p:spPr bwMode="gray">
            <a:xfrm>
              <a:off x="5830327" y="2439631"/>
              <a:ext cx="22066" cy="34324"/>
            </a:xfrm>
            <a:custGeom>
              <a:avLst/>
              <a:gdLst>
                <a:gd name="connsiteX0" fmla="*/ 10075 w 22066"/>
                <a:gd name="connsiteY0" fmla="*/ 30494 h 34324"/>
                <a:gd name="connsiteX1" fmla="*/ 15826 w 22066"/>
                <a:gd name="connsiteY1" fmla="*/ 34324 h 34324"/>
                <a:gd name="connsiteX2" fmla="*/ 18382 w 22066"/>
                <a:gd name="connsiteY2" fmla="*/ 33686 h 34324"/>
                <a:gd name="connsiteX3" fmla="*/ 21576 w 22066"/>
                <a:gd name="connsiteY3" fmla="*/ 25387 h 34324"/>
                <a:gd name="connsiteX4" fmla="*/ 11992 w 22066"/>
                <a:gd name="connsiteY4" fmla="*/ 3681 h 34324"/>
                <a:gd name="connsiteX5" fmla="*/ 3685 w 22066"/>
                <a:gd name="connsiteY5" fmla="*/ 489 h 34324"/>
                <a:gd name="connsiteX6" fmla="*/ 490 w 22066"/>
                <a:gd name="connsiteY6" fmla="*/ 8788 h 34324"/>
                <a:gd name="connsiteX7" fmla="*/ 10075 w 22066"/>
                <a:gd name="connsiteY7" fmla="*/ 30494 h 3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66" h="34324">
                  <a:moveTo>
                    <a:pt x="10075" y="30494"/>
                  </a:moveTo>
                  <a:cubicBezTo>
                    <a:pt x="11353" y="33048"/>
                    <a:pt x="13270" y="34324"/>
                    <a:pt x="15826" y="34324"/>
                  </a:cubicBezTo>
                  <a:cubicBezTo>
                    <a:pt x="16465" y="34324"/>
                    <a:pt x="17743" y="34324"/>
                    <a:pt x="18382" y="33686"/>
                  </a:cubicBezTo>
                  <a:cubicBezTo>
                    <a:pt x="21576" y="32409"/>
                    <a:pt x="22855" y="28579"/>
                    <a:pt x="21576" y="25387"/>
                  </a:cubicBezTo>
                  <a:lnTo>
                    <a:pt x="11992" y="3681"/>
                  </a:lnTo>
                  <a:cubicBezTo>
                    <a:pt x="10714" y="489"/>
                    <a:pt x="6880" y="-788"/>
                    <a:pt x="3685" y="489"/>
                  </a:cubicBezTo>
                  <a:cubicBezTo>
                    <a:pt x="490" y="1766"/>
                    <a:pt x="-788" y="5596"/>
                    <a:pt x="490" y="8788"/>
                  </a:cubicBezTo>
                  <a:lnTo>
                    <a:pt x="10075" y="30494"/>
                  </a:lnTo>
                  <a:close/>
                </a:path>
              </a:pathLst>
            </a:custGeom>
            <a:grpFill/>
            <a:ln w="6390" cap="flat">
              <a:noFill/>
              <a:prstDash val="solid"/>
              <a:miter/>
            </a:ln>
          </p:spPr>
          <p:txBody>
            <a:bodyPr wrap="none" lIns="0" tIns="0" rIns="0" bIns="0" rtlCol="0" anchor="ctr"/>
            <a:lstStyle/>
            <a:p>
              <a:pPr algn="ctr"/>
              <a:endParaRPr lang="en-US" sz="1200">
                <a:latin typeface="+mj-ea"/>
                <a:ea typeface="+mj-ea"/>
                <a:cs typeface="+mn-cs"/>
                <a:sym typeface="+mn-lt"/>
              </a:endParaRPr>
            </a:p>
          </p:txBody>
        </p:sp>
      </p:grpSp>
      <p:pic>
        <p:nvPicPr>
          <p:cNvPr id="22" name="図 21" descr="図形, アイコン&#10;&#10;AI によって生成されたコンテンツは間違っている可能性があります。">
            <a:extLst>
              <a:ext uri="{FF2B5EF4-FFF2-40B4-BE49-F238E27FC236}">
                <a16:creationId xmlns:a16="http://schemas.microsoft.com/office/drawing/2014/main" id="{89FDF344-F118-7AAF-1B3F-81E5EB589836}"/>
              </a:ext>
            </a:extLst>
          </p:cNvPr>
          <p:cNvPicPr>
            <a:picLocks noChangeAspect="1"/>
          </p:cNvPicPr>
          <p:nvPr/>
        </p:nvPicPr>
        <p:blipFill>
          <a:blip r:embed="rId3"/>
          <a:stretch>
            <a:fillRect/>
          </a:stretch>
        </p:blipFill>
        <p:spPr>
          <a:xfrm>
            <a:off x="6105069" y="1710372"/>
            <a:ext cx="331200" cy="331200"/>
          </a:xfrm>
          <a:prstGeom prst="ellipse">
            <a:avLst/>
          </a:prstGeom>
          <a:solidFill>
            <a:srgbClr val="FF486A"/>
          </a:solidFill>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図 22" descr="アイコン&#10;&#10;AI によって生成されたコンテンツは間違っている可能性があります。">
            <a:extLst>
              <a:ext uri="{FF2B5EF4-FFF2-40B4-BE49-F238E27FC236}">
                <a16:creationId xmlns:a16="http://schemas.microsoft.com/office/drawing/2014/main" id="{DC85EED9-0964-BF4A-066F-707E22187402}"/>
              </a:ext>
            </a:extLst>
          </p:cNvPr>
          <p:cNvPicPr>
            <a:picLocks noChangeAspect="1"/>
          </p:cNvPicPr>
          <p:nvPr/>
        </p:nvPicPr>
        <p:blipFill>
          <a:blip r:embed="rId4"/>
          <a:stretch>
            <a:fillRect/>
          </a:stretch>
        </p:blipFill>
        <p:spPr>
          <a:xfrm flipH="1">
            <a:off x="1303573" y="1999100"/>
            <a:ext cx="747564" cy="812383"/>
          </a:xfrm>
          <a:prstGeom prst="rect">
            <a:avLst/>
          </a:prstGeom>
        </p:spPr>
      </p:pic>
      <p:sp>
        <p:nvSpPr>
          <p:cNvPr id="24" name="Google Shape;427;p35">
            <a:extLst>
              <a:ext uri="{FF2B5EF4-FFF2-40B4-BE49-F238E27FC236}">
                <a16:creationId xmlns:a16="http://schemas.microsoft.com/office/drawing/2014/main" id="{447A00FC-E9A5-D7C5-3B35-ABA58BC9A903}"/>
              </a:ext>
            </a:extLst>
          </p:cNvPr>
          <p:cNvSpPr/>
          <p:nvPr/>
        </p:nvSpPr>
        <p:spPr>
          <a:xfrm>
            <a:off x="136678" y="4760518"/>
            <a:ext cx="2866313" cy="1172412"/>
          </a:xfrm>
          <a:prstGeom prst="roundRect">
            <a:avLst>
              <a:gd name="adj" fmla="val 12218"/>
            </a:avLst>
          </a:prstGeom>
          <a:noFill/>
          <a:ln w="19050" cap="flat" cmpd="sng">
            <a:solidFill>
              <a:srgbClr val="5958FF"/>
            </a:solidFill>
            <a:prstDash val="dash"/>
            <a:round/>
            <a:headEnd type="none" w="sm" len="sm"/>
            <a:tailEnd type="none" w="sm" len="sm"/>
          </a:ln>
        </p:spPr>
        <p:txBody>
          <a:bodyPr spcFirstLastPara="1" wrap="square" lIns="91425" tIns="91425" rIns="91425" bIns="91425" anchor="ctr" anchorCtr="0">
            <a:noAutofit/>
          </a:bodyPr>
          <a:lstStyle/>
          <a:p>
            <a:pPr marL="342898" indent="-342898">
              <a:spcAft>
                <a:spcPts val="600"/>
              </a:spcAft>
              <a:buAutoNum type="arabicPeriod"/>
            </a:pPr>
            <a:r>
              <a:rPr lang="ja-JP" altLang="en-US" sz="1600" b="1">
                <a:latin typeface="+mj-ea"/>
                <a:ea typeface="+mj-ea"/>
                <a:cs typeface="Noto Sans"/>
                <a:sym typeface="Noto Sans"/>
              </a:rPr>
              <a:t>「完璧なアイデア」より「最初の歩」</a:t>
            </a:r>
            <a:endParaRPr lang="en-US" altLang="ja-JP" sz="1600" b="1">
              <a:latin typeface="+mj-ea"/>
              <a:ea typeface="+mj-ea"/>
              <a:cs typeface="Noto Sans"/>
              <a:sym typeface="Noto Sans"/>
            </a:endParaRPr>
          </a:p>
          <a:p>
            <a:pPr marL="342898" indent="-342898">
              <a:buAutoNum type="arabicPeriod"/>
            </a:pPr>
            <a:r>
              <a:rPr lang="ja-JP" altLang="ja-JP" sz="1600" b="1">
                <a:latin typeface="+mj-ea"/>
                <a:ea typeface="+mj-ea"/>
                <a:cs typeface="Noto Sans"/>
                <a:sym typeface="Noto Sans"/>
              </a:rPr>
              <a:t>ワーク:アイデア創出</a:t>
            </a:r>
            <a:endParaRPr lang="ja-JP" altLang="en-US" sz="1600" b="1">
              <a:latin typeface="+mj-ea"/>
              <a:ea typeface="+mj-ea"/>
              <a:cs typeface="Noto Sans"/>
              <a:sym typeface="Noto Sans"/>
            </a:endParaRPr>
          </a:p>
        </p:txBody>
      </p:sp>
      <p:sp>
        <p:nvSpPr>
          <p:cNvPr id="26" name="テキスト ボックス 25">
            <a:extLst>
              <a:ext uri="{FF2B5EF4-FFF2-40B4-BE49-F238E27FC236}">
                <a16:creationId xmlns:a16="http://schemas.microsoft.com/office/drawing/2014/main" id="{F0F6C3F0-A5A1-1847-73E3-DCB90BDA2235}"/>
              </a:ext>
            </a:extLst>
          </p:cNvPr>
          <p:cNvSpPr txBox="1"/>
          <p:nvPr/>
        </p:nvSpPr>
        <p:spPr>
          <a:xfrm>
            <a:off x="972874" y="4569816"/>
            <a:ext cx="1193914" cy="338554"/>
          </a:xfrm>
          <a:prstGeom prst="rect">
            <a:avLst/>
          </a:prstGeom>
          <a:solidFill>
            <a:schemeClr val="bg1"/>
          </a:solidFill>
        </p:spPr>
        <p:txBody>
          <a:bodyPr wrap="square" rtlCol="0">
            <a:spAutoFit/>
          </a:bodyPr>
          <a:lstStyle/>
          <a:p>
            <a:pPr algn="ctr"/>
            <a:r>
              <a:rPr lang="en-US" altLang="ja-JP" sz="1600" b="1">
                <a:latin typeface="+mj-ea"/>
                <a:ea typeface="+mj-ea"/>
                <a:cs typeface="Noto Sans"/>
                <a:sym typeface="Noto Sans"/>
              </a:rPr>
              <a:t>OUTLINE</a:t>
            </a:r>
            <a:endParaRPr lang="ja-JP" altLang="en-US" sz="1600" b="1">
              <a:latin typeface="+mj-ea"/>
              <a:ea typeface="+mj-ea"/>
              <a:cs typeface="Noto Sans"/>
            </a:endParaRPr>
          </a:p>
        </p:txBody>
      </p:sp>
      <p:grpSp>
        <p:nvGrpSpPr>
          <p:cNvPr id="40" name="グループ化 39">
            <a:extLst>
              <a:ext uri="{FF2B5EF4-FFF2-40B4-BE49-F238E27FC236}">
                <a16:creationId xmlns:a16="http://schemas.microsoft.com/office/drawing/2014/main" id="{A70C72D8-DE09-3A38-FD84-632BF016CBFA}"/>
              </a:ext>
            </a:extLst>
          </p:cNvPr>
          <p:cNvGrpSpPr/>
          <p:nvPr/>
        </p:nvGrpSpPr>
        <p:grpSpPr>
          <a:xfrm>
            <a:off x="3048158" y="4569817"/>
            <a:ext cx="2866313" cy="1363113"/>
            <a:chOff x="3048154" y="4569815"/>
            <a:chExt cx="2866313" cy="1363113"/>
          </a:xfrm>
        </p:grpSpPr>
        <p:sp>
          <p:nvSpPr>
            <p:cNvPr id="29" name="Google Shape;427;p35">
              <a:extLst>
                <a:ext uri="{FF2B5EF4-FFF2-40B4-BE49-F238E27FC236}">
                  <a16:creationId xmlns:a16="http://schemas.microsoft.com/office/drawing/2014/main" id="{8BF8AF29-20BB-D90F-1C95-F49AAAA0BAF8}"/>
                </a:ext>
              </a:extLst>
            </p:cNvPr>
            <p:cNvSpPr/>
            <p:nvPr/>
          </p:nvSpPr>
          <p:spPr>
            <a:xfrm>
              <a:off x="3048154" y="4760517"/>
              <a:ext cx="2866313" cy="1172411"/>
            </a:xfrm>
            <a:prstGeom prst="roundRect">
              <a:avLst>
                <a:gd name="adj" fmla="val 12218"/>
              </a:avLst>
            </a:prstGeom>
            <a:noFill/>
            <a:ln w="19050" cap="flat" cmpd="sng">
              <a:solidFill>
                <a:srgbClr val="5958FF"/>
              </a:solidFill>
              <a:prstDash val="dash"/>
              <a:round/>
              <a:headEnd type="none" w="sm" len="sm"/>
              <a:tailEnd type="none" w="sm" len="sm"/>
            </a:ln>
          </p:spPr>
          <p:txBody>
            <a:bodyPr spcFirstLastPara="1" wrap="square" lIns="91425" tIns="91425" rIns="91425" bIns="91425" anchor="ctr" anchorCtr="0">
              <a:noAutofit/>
            </a:bodyPr>
            <a:lstStyle/>
            <a:p>
              <a:pPr marL="342898" indent="-342898">
                <a:buFont typeface="+mj-lt"/>
                <a:buAutoNum type="arabicPeriod" startAt="3"/>
              </a:pPr>
              <a:r>
                <a:rPr lang="ja-JP" altLang="en-US" sz="1600" b="1">
                  <a:solidFill>
                    <a:srgbClr val="3A3A3A"/>
                  </a:solidFill>
                  <a:latin typeface="+mj-ea"/>
                  <a:ea typeface="+mj-ea"/>
                  <a:cs typeface="Noto Sans"/>
                  <a:sym typeface="Noto Sans"/>
                </a:rPr>
                <a:t>知的財産</a:t>
              </a:r>
              <a:r>
                <a:rPr lang="ja-JP" altLang="ja-JP" sz="1600" b="1">
                  <a:solidFill>
                    <a:srgbClr val="3A3A3A"/>
                  </a:solidFill>
                  <a:latin typeface="+mj-ea"/>
                  <a:ea typeface="+mj-ea"/>
                  <a:cs typeface="Noto Sans"/>
                  <a:sym typeface="Noto Sans"/>
                </a:rPr>
                <a:t>を活用する価値とは？</a:t>
              </a:r>
              <a:endParaRPr lang="en-US" altLang="ja-JP" sz="1600" b="1">
                <a:solidFill>
                  <a:srgbClr val="3A3A3A"/>
                </a:solidFill>
                <a:latin typeface="+mj-ea"/>
                <a:ea typeface="+mj-ea"/>
                <a:cs typeface="Noto Sans"/>
                <a:sym typeface="Noto Sans"/>
              </a:endParaRPr>
            </a:p>
            <a:p>
              <a:pPr marL="342898" indent="-342898">
                <a:buFont typeface="+mj-lt"/>
                <a:buAutoNum type="arabicPeriod" startAt="3"/>
              </a:pPr>
              <a:r>
                <a:rPr lang="ja-JP" altLang="ja-JP" sz="1600" b="1">
                  <a:solidFill>
                    <a:srgbClr val="3A3A3A"/>
                  </a:solidFill>
                  <a:latin typeface="+mj-ea"/>
                  <a:ea typeface="+mj-ea"/>
                  <a:cs typeface="Noto Sans"/>
                  <a:sym typeface="Noto Sans"/>
                </a:rPr>
                <a:t>ワーク:アイデア深化</a:t>
              </a:r>
              <a:endParaRPr lang="ja-JP" altLang="en-US" sz="1600" b="1">
                <a:solidFill>
                  <a:srgbClr val="3A3A3A"/>
                </a:solidFill>
                <a:latin typeface="+mj-ea"/>
                <a:ea typeface="+mj-ea"/>
                <a:cs typeface="Noto Sans"/>
                <a:sym typeface="Noto Sans"/>
              </a:endParaRPr>
            </a:p>
          </p:txBody>
        </p:sp>
        <p:sp>
          <p:nvSpPr>
            <p:cNvPr id="37" name="テキスト ボックス 36">
              <a:extLst>
                <a:ext uri="{FF2B5EF4-FFF2-40B4-BE49-F238E27FC236}">
                  <a16:creationId xmlns:a16="http://schemas.microsoft.com/office/drawing/2014/main" id="{C163238D-000A-C3F1-E67C-7F17AEC0578E}"/>
                </a:ext>
              </a:extLst>
            </p:cNvPr>
            <p:cNvSpPr txBox="1"/>
            <p:nvPr/>
          </p:nvSpPr>
          <p:spPr>
            <a:xfrm>
              <a:off x="3884353" y="4569815"/>
              <a:ext cx="1193914" cy="338554"/>
            </a:xfrm>
            <a:prstGeom prst="rect">
              <a:avLst/>
            </a:prstGeom>
            <a:solidFill>
              <a:schemeClr val="bg1"/>
            </a:solidFill>
          </p:spPr>
          <p:txBody>
            <a:bodyPr wrap="square" rtlCol="0">
              <a:spAutoFit/>
            </a:bodyPr>
            <a:lstStyle/>
            <a:p>
              <a:pPr algn="ctr"/>
              <a:r>
                <a:rPr lang="en-US" altLang="ja-JP" sz="1600" b="1">
                  <a:latin typeface="+mj-ea"/>
                  <a:ea typeface="+mj-ea"/>
                  <a:cs typeface="Noto Sans"/>
                  <a:sym typeface="Noto Sans"/>
                </a:rPr>
                <a:t>OUTLINE</a:t>
              </a:r>
              <a:endParaRPr lang="ja-JP" altLang="en-US" sz="1600" b="1">
                <a:latin typeface="+mj-ea"/>
                <a:ea typeface="+mj-ea"/>
                <a:cs typeface="Noto Sans"/>
              </a:endParaRPr>
            </a:p>
          </p:txBody>
        </p:sp>
      </p:grpSp>
      <p:grpSp>
        <p:nvGrpSpPr>
          <p:cNvPr id="39" name="グループ化 38">
            <a:extLst>
              <a:ext uri="{FF2B5EF4-FFF2-40B4-BE49-F238E27FC236}">
                <a16:creationId xmlns:a16="http://schemas.microsoft.com/office/drawing/2014/main" id="{5E5CA36E-1237-5329-6D0C-9077C15C4CBD}"/>
              </a:ext>
            </a:extLst>
          </p:cNvPr>
          <p:cNvGrpSpPr/>
          <p:nvPr/>
        </p:nvGrpSpPr>
        <p:grpSpPr>
          <a:xfrm>
            <a:off x="5959635" y="4569817"/>
            <a:ext cx="2866313" cy="1363113"/>
            <a:chOff x="5959632" y="4569815"/>
            <a:chExt cx="2866313" cy="1363113"/>
          </a:xfrm>
        </p:grpSpPr>
        <p:sp>
          <p:nvSpPr>
            <p:cNvPr id="32" name="Google Shape;427;p35">
              <a:extLst>
                <a:ext uri="{FF2B5EF4-FFF2-40B4-BE49-F238E27FC236}">
                  <a16:creationId xmlns:a16="http://schemas.microsoft.com/office/drawing/2014/main" id="{25FAF9F5-34DF-24ED-136B-AA2582FEB260}"/>
                </a:ext>
              </a:extLst>
            </p:cNvPr>
            <p:cNvSpPr/>
            <p:nvPr/>
          </p:nvSpPr>
          <p:spPr>
            <a:xfrm>
              <a:off x="5959632" y="4760517"/>
              <a:ext cx="2866313" cy="1172411"/>
            </a:xfrm>
            <a:prstGeom prst="roundRect">
              <a:avLst>
                <a:gd name="adj" fmla="val 12218"/>
              </a:avLst>
            </a:prstGeom>
            <a:noFill/>
            <a:ln w="19050" cap="flat" cmpd="sng">
              <a:solidFill>
                <a:srgbClr val="5958FF"/>
              </a:solidFill>
              <a:prstDash val="dash"/>
              <a:round/>
              <a:headEnd type="none" w="sm" len="sm"/>
              <a:tailEnd type="none" w="sm" len="sm"/>
            </a:ln>
          </p:spPr>
          <p:txBody>
            <a:bodyPr spcFirstLastPara="1" wrap="square" lIns="91425" tIns="91425" rIns="91425" bIns="91425" anchor="ctr" anchorCtr="0">
              <a:noAutofit/>
            </a:bodyPr>
            <a:lstStyle/>
            <a:p>
              <a:pPr marL="342898" indent="-342898">
                <a:buFont typeface="+mj-lt"/>
                <a:buAutoNum type="arabicPeriod" startAt="3"/>
              </a:pPr>
              <a:r>
                <a:rPr lang="ja-JP" altLang="en-US" sz="1600" b="1">
                  <a:solidFill>
                    <a:srgbClr val="3A3A3A"/>
                  </a:solidFill>
                  <a:latin typeface="+mj-ea"/>
                  <a:ea typeface="+mj-ea"/>
                  <a:cs typeface="Noto Sans"/>
                  <a:sym typeface="Noto Sans"/>
                </a:rPr>
                <a:t>知的財産</a:t>
              </a:r>
              <a:r>
                <a:rPr lang="ja-JP" altLang="ja-JP" sz="1600" b="1">
                  <a:solidFill>
                    <a:srgbClr val="3A3A3A"/>
                  </a:solidFill>
                  <a:latin typeface="+mj-ea"/>
                  <a:ea typeface="+mj-ea"/>
                  <a:cs typeface="Noto Sans"/>
                  <a:sym typeface="Noto Sans"/>
                </a:rPr>
                <a:t>を活用する価値とは？</a:t>
              </a:r>
              <a:endParaRPr lang="en-US" altLang="ja-JP" sz="1600" b="1">
                <a:solidFill>
                  <a:srgbClr val="3A3A3A"/>
                </a:solidFill>
                <a:latin typeface="+mj-ea"/>
                <a:ea typeface="+mj-ea"/>
                <a:cs typeface="Noto Sans"/>
                <a:sym typeface="Noto Sans"/>
              </a:endParaRPr>
            </a:p>
            <a:p>
              <a:pPr marL="342898" indent="-342898">
                <a:buFont typeface="+mj-lt"/>
                <a:buAutoNum type="arabicPeriod" startAt="5"/>
              </a:pPr>
              <a:r>
                <a:rPr lang="ja-JP" altLang="ja-JP" sz="1600" b="1">
                  <a:solidFill>
                    <a:srgbClr val="3A3A3A"/>
                  </a:solidFill>
                  <a:latin typeface="+mj-ea"/>
                  <a:ea typeface="+mj-ea"/>
                  <a:cs typeface="Noto Sans"/>
                  <a:sym typeface="Noto Sans"/>
                </a:rPr>
                <a:t>「誰のアイデアにも価値がある」</a:t>
              </a:r>
              <a:endParaRPr lang="ja-JP" altLang="en-US" sz="1600" b="1">
                <a:solidFill>
                  <a:srgbClr val="3A3A3A"/>
                </a:solidFill>
                <a:latin typeface="+mj-ea"/>
                <a:ea typeface="+mj-ea"/>
                <a:cs typeface="Noto Sans"/>
                <a:sym typeface="Noto Sans"/>
              </a:endParaRPr>
            </a:p>
          </p:txBody>
        </p:sp>
        <p:sp>
          <p:nvSpPr>
            <p:cNvPr id="38" name="テキスト ボックス 37">
              <a:extLst>
                <a:ext uri="{FF2B5EF4-FFF2-40B4-BE49-F238E27FC236}">
                  <a16:creationId xmlns:a16="http://schemas.microsoft.com/office/drawing/2014/main" id="{F68A3B6C-06D0-E386-8C89-6A62AF8D620C}"/>
                </a:ext>
              </a:extLst>
            </p:cNvPr>
            <p:cNvSpPr txBox="1"/>
            <p:nvPr/>
          </p:nvSpPr>
          <p:spPr>
            <a:xfrm>
              <a:off x="6829776" y="4569815"/>
              <a:ext cx="1126025" cy="338554"/>
            </a:xfrm>
            <a:prstGeom prst="rect">
              <a:avLst/>
            </a:prstGeom>
            <a:solidFill>
              <a:schemeClr val="bg1"/>
            </a:solidFill>
          </p:spPr>
          <p:txBody>
            <a:bodyPr wrap="square" rtlCol="0">
              <a:spAutoFit/>
            </a:bodyPr>
            <a:lstStyle/>
            <a:p>
              <a:pPr algn="ctr"/>
              <a:r>
                <a:rPr lang="en-US" altLang="ja-JP" sz="1600" b="1">
                  <a:latin typeface="+mj-ea"/>
                  <a:ea typeface="+mj-ea"/>
                  <a:cs typeface="Noto Sans"/>
                  <a:sym typeface="Noto Sans"/>
                </a:rPr>
                <a:t>OUTLINE</a:t>
              </a:r>
              <a:endParaRPr lang="ja-JP" altLang="en-US" sz="1600" b="1">
                <a:latin typeface="+mj-ea"/>
                <a:ea typeface="+mj-ea"/>
                <a:cs typeface="Noto Sans"/>
              </a:endParaRPr>
            </a:p>
          </p:txBody>
        </p:sp>
      </p:grpSp>
    </p:spTree>
    <p:extLst>
      <p:ext uri="{BB962C8B-B14F-4D97-AF65-F5344CB8AC3E}">
        <p14:creationId xmlns:p14="http://schemas.microsoft.com/office/powerpoint/2010/main" val="1040248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8" name="Google Shape;588;p45"/>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589" name="Google Shape;589;p45"/>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39</a:t>
            </a:fld>
            <a:endParaRPr/>
          </a:p>
        </p:txBody>
      </p:sp>
      <p:sp>
        <p:nvSpPr>
          <p:cNvPr id="590" name="Google Shape;590;p45"/>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591" name="Google Shape;591;p45"/>
          <p:cNvSpPr txBox="1"/>
          <p:nvPr/>
        </p:nvSpPr>
        <p:spPr>
          <a:xfrm>
            <a:off x="360853" y="1075358"/>
            <a:ext cx="8344237"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2000" b="1">
                <a:solidFill>
                  <a:srgbClr val="5958FF"/>
                </a:solidFill>
                <a:latin typeface="+mj-ea"/>
                <a:ea typeface="+mj-ea"/>
                <a:cs typeface="Noto Sans"/>
                <a:sym typeface="Noto Sans"/>
              </a:rPr>
              <a:t>異なる発想を掛け合わせると、思いもよらないアイデアが生まれる</a:t>
            </a:r>
          </a:p>
        </p:txBody>
      </p:sp>
      <p:sp>
        <p:nvSpPr>
          <p:cNvPr id="592" name="Google Shape;592;p45"/>
          <p:cNvSpPr txBox="1"/>
          <p:nvPr/>
        </p:nvSpPr>
        <p:spPr>
          <a:xfrm>
            <a:off x="308506" y="1778339"/>
            <a:ext cx="8621375" cy="1200288"/>
          </a:xfrm>
          <a:prstGeom prst="rect">
            <a:avLst/>
          </a:prstGeom>
          <a:noFill/>
          <a:ln>
            <a:noFill/>
          </a:ln>
        </p:spPr>
        <p:txBody>
          <a:bodyPr spcFirstLastPara="1" wrap="square" lIns="91425" tIns="45700" rIns="91425" bIns="45700" anchor="t" anchorCtr="0">
            <a:spAutoFit/>
          </a:bodyPr>
          <a:lstStyle/>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１つのアイデアだけで完成しなくてもいい</a:t>
            </a: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a:t>
            </a:r>
            <a:r>
              <a:rPr lang="en-US" altLang="ja-JP" sz="1800" b="1">
                <a:latin typeface="+mj-ea"/>
                <a:ea typeface="+mj-ea"/>
                <a:cs typeface="Noto Sans"/>
                <a:sym typeface="Noto Sans"/>
              </a:rPr>
              <a:t>A</a:t>
            </a:r>
            <a:r>
              <a:rPr lang="ja-JP" altLang="en-US" sz="1800" b="1">
                <a:latin typeface="+mj-ea"/>
                <a:ea typeface="+mj-ea"/>
                <a:cs typeface="Noto Sans"/>
                <a:sym typeface="Noto Sans"/>
              </a:rPr>
              <a:t>の発想」と「</a:t>
            </a:r>
            <a:r>
              <a:rPr lang="en-US" altLang="ja-JP" sz="1800" b="1">
                <a:latin typeface="+mj-ea"/>
                <a:ea typeface="+mj-ea"/>
                <a:cs typeface="Noto Sans"/>
                <a:sym typeface="Noto Sans"/>
              </a:rPr>
              <a:t>B</a:t>
            </a:r>
            <a:r>
              <a:rPr lang="ja-JP" altLang="en-US" sz="1800" b="1">
                <a:latin typeface="+mj-ea"/>
                <a:ea typeface="+mj-ea"/>
                <a:cs typeface="Noto Sans"/>
                <a:sym typeface="Noto Sans"/>
              </a:rPr>
              <a:t>の発想」を組み合わせることで、新しい価値 が生まれる</a:t>
            </a: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自分のアイデアに、仲間のアイデアや他分野の視点を掛け合わせてみる</a:t>
            </a: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組み合わせ方次第で、“まだ誰も見たことのない解決策”ができる</a:t>
            </a:r>
          </a:p>
        </p:txBody>
      </p:sp>
      <p:sp>
        <p:nvSpPr>
          <p:cNvPr id="593" name="Google Shape;593;p45"/>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pic>
        <p:nvPicPr>
          <p:cNvPr id="594" name="Google Shape;594;p45" title="ic036 (1).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2515340" y="2892009"/>
            <a:ext cx="2821239" cy="2821239"/>
          </a:xfrm>
          <a:prstGeom prst="rect">
            <a:avLst/>
          </a:prstGeom>
          <a:noFill/>
          <a:ln>
            <a:noFill/>
          </a:ln>
        </p:spPr>
      </p:pic>
      <p:pic>
        <p:nvPicPr>
          <p:cNvPr id="595" name="Google Shape;595;p45" title="ic036.png"/>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360854" y="2892003"/>
            <a:ext cx="2821239" cy="2821239"/>
          </a:xfrm>
          <a:prstGeom prst="rect">
            <a:avLst/>
          </a:prstGeom>
          <a:noFill/>
          <a:ln>
            <a:noFill/>
          </a:ln>
        </p:spPr>
      </p:pic>
      <p:sp>
        <p:nvSpPr>
          <p:cNvPr id="596" name="Google Shape;596;p45"/>
          <p:cNvSpPr txBox="1"/>
          <p:nvPr/>
        </p:nvSpPr>
        <p:spPr>
          <a:xfrm>
            <a:off x="1027626" y="5024022"/>
            <a:ext cx="1487701" cy="492412"/>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ja-JP" altLang="en-US" sz="2000" b="1">
                <a:solidFill>
                  <a:srgbClr val="5958FF"/>
                </a:solidFill>
                <a:latin typeface="+mj-ea"/>
                <a:ea typeface="+mj-ea"/>
                <a:cs typeface="Noto Sans JP"/>
                <a:sym typeface="Noto Sans JP"/>
              </a:rPr>
              <a:t>発想</a:t>
            </a:r>
            <a:r>
              <a:rPr lang="en-US" altLang="ja-JP" sz="2000" b="1">
                <a:solidFill>
                  <a:srgbClr val="5958FF"/>
                </a:solidFill>
                <a:latin typeface="+mj-ea"/>
                <a:ea typeface="+mj-ea"/>
                <a:cs typeface="Noto Sans JP"/>
                <a:sym typeface="Noto Sans JP"/>
              </a:rPr>
              <a:t>A</a:t>
            </a:r>
            <a:endParaRPr lang="en-US" sz="2000" b="1">
              <a:solidFill>
                <a:srgbClr val="5958FF"/>
              </a:solidFill>
              <a:latin typeface="+mj-ea"/>
              <a:ea typeface="+mj-ea"/>
              <a:cs typeface="Noto Sans JP"/>
              <a:sym typeface="Noto Sans JP"/>
            </a:endParaRPr>
          </a:p>
        </p:txBody>
      </p:sp>
      <p:sp>
        <p:nvSpPr>
          <p:cNvPr id="597" name="Google Shape;597;p45"/>
          <p:cNvSpPr txBox="1"/>
          <p:nvPr/>
        </p:nvSpPr>
        <p:spPr>
          <a:xfrm>
            <a:off x="3182100" y="5024022"/>
            <a:ext cx="1487701" cy="492412"/>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ja-JP" altLang="en-US" sz="2000" b="1">
                <a:solidFill>
                  <a:srgbClr val="34D5BE"/>
                </a:solidFill>
                <a:latin typeface="+mj-ea"/>
                <a:ea typeface="+mj-ea"/>
                <a:cs typeface="Noto Sans JP"/>
                <a:sym typeface="Noto Sans JP"/>
              </a:rPr>
              <a:t>発想</a:t>
            </a:r>
            <a:r>
              <a:rPr lang="en-US" altLang="ja-JP" sz="2000" b="1">
                <a:solidFill>
                  <a:srgbClr val="34D5BE"/>
                </a:solidFill>
                <a:latin typeface="+mj-ea"/>
                <a:ea typeface="+mj-ea"/>
                <a:cs typeface="Noto Sans JP"/>
                <a:sym typeface="Noto Sans JP"/>
              </a:rPr>
              <a:t>B</a:t>
            </a:r>
            <a:endParaRPr lang="en-US" sz="2000" b="1">
              <a:solidFill>
                <a:srgbClr val="34D5BE"/>
              </a:solidFill>
              <a:latin typeface="+mj-ea"/>
              <a:ea typeface="+mj-ea"/>
              <a:cs typeface="Noto Sans JP"/>
              <a:sym typeface="Noto Sans JP"/>
            </a:endParaRPr>
          </a:p>
        </p:txBody>
      </p:sp>
      <p:sp>
        <p:nvSpPr>
          <p:cNvPr id="598" name="Google Shape;598;p45"/>
          <p:cNvSpPr txBox="1"/>
          <p:nvPr/>
        </p:nvSpPr>
        <p:spPr>
          <a:xfrm>
            <a:off x="2481600" y="3994827"/>
            <a:ext cx="700500" cy="615523"/>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ja-JP" altLang="en-US" sz="2800">
                <a:solidFill>
                  <a:schemeClr val="dk1"/>
                </a:solidFill>
                <a:latin typeface="+mj-ea"/>
                <a:ea typeface="+mj-ea"/>
              </a:rPr>
              <a:t>✖️</a:t>
            </a:r>
          </a:p>
        </p:txBody>
      </p:sp>
      <p:sp>
        <p:nvSpPr>
          <p:cNvPr id="599" name="Google Shape;599;p45"/>
          <p:cNvSpPr txBox="1"/>
          <p:nvPr/>
        </p:nvSpPr>
        <p:spPr>
          <a:xfrm>
            <a:off x="4789750" y="3945301"/>
            <a:ext cx="700500" cy="723245"/>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ja-JP" altLang="en-US" sz="3500" b="1">
                <a:latin typeface="+mj-ea"/>
                <a:ea typeface="+mj-ea"/>
                <a:cs typeface="Noto Sans JP"/>
                <a:sym typeface="Noto Sans JP"/>
              </a:rPr>
              <a:t>＝</a:t>
            </a:r>
          </a:p>
        </p:txBody>
      </p:sp>
      <p:pic>
        <p:nvPicPr>
          <p:cNvPr id="600" name="Google Shape;600;p45" title="ic036 (2).png"/>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6083025" y="3167151"/>
            <a:ext cx="1588974" cy="1588974"/>
          </a:xfrm>
          <a:prstGeom prst="rect">
            <a:avLst/>
          </a:prstGeom>
          <a:noFill/>
          <a:ln>
            <a:noFill/>
          </a:ln>
        </p:spPr>
      </p:pic>
      <p:pic>
        <p:nvPicPr>
          <p:cNvPr id="601" name="Google Shape;601;p45" title="ic036 (2).png"/>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6545301" y="3803027"/>
            <a:ext cx="1588974" cy="1588974"/>
          </a:xfrm>
          <a:prstGeom prst="rect">
            <a:avLst/>
          </a:prstGeom>
          <a:noFill/>
          <a:ln>
            <a:noFill/>
          </a:ln>
        </p:spPr>
      </p:pic>
      <p:pic>
        <p:nvPicPr>
          <p:cNvPr id="602" name="Google Shape;602;p45" title="ic036 (2).png"/>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5619825" y="3803027"/>
            <a:ext cx="1588974" cy="1588974"/>
          </a:xfrm>
          <a:prstGeom prst="rect">
            <a:avLst/>
          </a:prstGeom>
          <a:noFill/>
          <a:ln>
            <a:noFill/>
          </a:ln>
        </p:spPr>
      </p:pic>
      <p:sp>
        <p:nvSpPr>
          <p:cNvPr id="603" name="Google Shape;603;p45"/>
          <p:cNvSpPr txBox="1"/>
          <p:nvPr/>
        </p:nvSpPr>
        <p:spPr>
          <a:xfrm>
            <a:off x="6133651" y="5024022"/>
            <a:ext cx="1487701" cy="492412"/>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en-US" altLang="ja-JP" sz="2000" b="1">
                <a:solidFill>
                  <a:srgbClr val="E97132"/>
                </a:solidFill>
                <a:latin typeface="+mj-ea"/>
                <a:ea typeface="+mj-ea"/>
                <a:cs typeface="Noto Sans JP"/>
                <a:sym typeface="Noto Sans JP"/>
              </a:rPr>
              <a:t>New!!! </a:t>
            </a:r>
            <a:endParaRPr lang="en-US" sz="2000" b="1">
              <a:solidFill>
                <a:srgbClr val="E97132"/>
              </a:solidFill>
              <a:latin typeface="+mj-ea"/>
              <a:ea typeface="+mj-ea"/>
              <a:cs typeface="Noto Sans JP"/>
              <a:sym typeface="Noto Sans JP"/>
            </a:endParaRPr>
          </a:p>
        </p:txBody>
      </p:sp>
      <p:cxnSp>
        <p:nvCxnSpPr>
          <p:cNvPr id="604" name="Google Shape;604;p45"/>
          <p:cNvCxnSpPr/>
          <p:nvPr/>
        </p:nvCxnSpPr>
        <p:spPr>
          <a:xfrm flipH="1">
            <a:off x="7377525" y="3392226"/>
            <a:ext cx="24300" cy="143400"/>
          </a:xfrm>
          <a:prstGeom prst="straightConnector1">
            <a:avLst/>
          </a:prstGeom>
          <a:noFill/>
          <a:ln w="38100" cap="flat" cmpd="sng">
            <a:solidFill>
              <a:srgbClr val="E97132"/>
            </a:solidFill>
            <a:prstDash val="solid"/>
            <a:round/>
            <a:headEnd type="none" w="med" len="med"/>
            <a:tailEnd type="none" w="med" len="med"/>
          </a:ln>
        </p:spPr>
      </p:cxnSp>
      <p:cxnSp>
        <p:nvCxnSpPr>
          <p:cNvPr id="605" name="Google Shape;605;p45"/>
          <p:cNvCxnSpPr/>
          <p:nvPr/>
        </p:nvCxnSpPr>
        <p:spPr>
          <a:xfrm flipH="1">
            <a:off x="7460826" y="3475350"/>
            <a:ext cx="103800" cy="107400"/>
          </a:xfrm>
          <a:prstGeom prst="straightConnector1">
            <a:avLst/>
          </a:prstGeom>
          <a:noFill/>
          <a:ln w="38100" cap="flat" cmpd="sng">
            <a:solidFill>
              <a:srgbClr val="E97132"/>
            </a:solidFill>
            <a:prstDash val="solid"/>
            <a:round/>
            <a:headEnd type="none" w="med" len="med"/>
            <a:tailEnd type="none" w="med" len="med"/>
          </a:ln>
        </p:spPr>
      </p:cxnSp>
      <p:cxnSp>
        <p:nvCxnSpPr>
          <p:cNvPr id="606" name="Google Shape;606;p45"/>
          <p:cNvCxnSpPr/>
          <p:nvPr/>
        </p:nvCxnSpPr>
        <p:spPr>
          <a:xfrm flipH="1">
            <a:off x="7519601" y="3631201"/>
            <a:ext cx="152400" cy="17100"/>
          </a:xfrm>
          <a:prstGeom prst="straightConnector1">
            <a:avLst/>
          </a:prstGeom>
          <a:noFill/>
          <a:ln w="38100" cap="flat" cmpd="sng">
            <a:solidFill>
              <a:srgbClr val="E97132"/>
            </a:solidFill>
            <a:prstDash val="solid"/>
            <a:round/>
            <a:headEnd type="none" w="med" len="med"/>
            <a:tailEnd type="none" w="med" len="med"/>
          </a:ln>
        </p:spPr>
      </p:cxnSp>
      <p:sp>
        <p:nvSpPr>
          <p:cNvPr id="2" name="Google Shape;537;p42">
            <a:extLst>
              <a:ext uri="{FF2B5EF4-FFF2-40B4-BE49-F238E27FC236}">
                <a16:creationId xmlns:a16="http://schemas.microsoft.com/office/drawing/2014/main" id="{904B9D26-35B4-808C-7B7C-8D1019CEA783}"/>
              </a:ext>
            </a:extLst>
          </p:cNvPr>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dirty="0">
                <a:solidFill>
                  <a:srgbClr val="262626"/>
                </a:solidFill>
                <a:latin typeface="+mj-ea"/>
                <a:ea typeface="+mj-ea"/>
                <a:cs typeface="Noto Sans"/>
                <a:sym typeface="Noto Sans"/>
              </a:rPr>
              <a:t>4. </a:t>
            </a:r>
            <a:r>
              <a:rPr lang="ja-JP" altLang="en-US" sz="1800" b="1" dirty="0">
                <a:solidFill>
                  <a:srgbClr val="262626"/>
                </a:solidFill>
                <a:latin typeface="+mj-ea"/>
                <a:ea typeface="+mj-ea"/>
                <a:cs typeface="Noto Sans"/>
                <a:sym typeface="Noto Sans"/>
              </a:rPr>
              <a:t>ワーク</a:t>
            </a:r>
            <a:r>
              <a:rPr lang="en-US" altLang="ja-JP" sz="1800" b="1" dirty="0">
                <a:solidFill>
                  <a:srgbClr val="262626"/>
                </a:solidFill>
                <a:latin typeface="+mj-ea"/>
                <a:ea typeface="+mj-ea"/>
                <a:cs typeface="Noto Sans"/>
                <a:sym typeface="Noto Sans"/>
              </a:rPr>
              <a:t>:</a:t>
            </a:r>
            <a:r>
              <a:rPr lang="ja-JP" altLang="en-US" sz="1800" b="1" dirty="0">
                <a:solidFill>
                  <a:srgbClr val="262626"/>
                </a:solidFill>
                <a:latin typeface="+mj-ea"/>
                <a:ea typeface="+mj-ea"/>
                <a:cs typeface="Noto Sans"/>
                <a:sym typeface="Noto Sans"/>
              </a:rPr>
              <a:t>アイデア深化</a:t>
            </a:r>
            <a:endParaRPr lang="ja-JP" altLang="en-US" sz="1800" b="1" dirty="0">
              <a:solidFill>
                <a:schemeClr val="dk1"/>
              </a:solidFill>
              <a:latin typeface="+mj-ea"/>
              <a:ea typeface="+mj-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46"/>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latin typeface="+mj-ea"/>
                <a:ea typeface="+mj-ea"/>
                <a:cs typeface="Noto Sans"/>
                <a:sym typeface="Noto Sans"/>
              </a:rPr>
              <a:t>4. </a:t>
            </a:r>
            <a:r>
              <a:rPr lang="ja-JP" altLang="en-US" sz="1800" b="1">
                <a:latin typeface="+mj-ea"/>
                <a:ea typeface="+mj-ea"/>
                <a:cs typeface="Noto Sans"/>
                <a:sym typeface="Noto Sans"/>
              </a:rPr>
              <a:t>ワーク</a:t>
            </a:r>
            <a:r>
              <a:rPr lang="en-US" altLang="ja-JP" sz="1800" b="1">
                <a:latin typeface="+mj-ea"/>
                <a:ea typeface="+mj-ea"/>
                <a:cs typeface="Noto Sans"/>
                <a:sym typeface="Noto Sans"/>
              </a:rPr>
              <a:t>:</a:t>
            </a:r>
            <a:r>
              <a:rPr lang="ja-JP" altLang="en-US" sz="1800" b="1">
                <a:latin typeface="+mj-ea"/>
                <a:ea typeface="+mj-ea"/>
                <a:cs typeface="Noto Sans"/>
                <a:sym typeface="Noto Sans"/>
              </a:rPr>
              <a:t>アイデア深化</a:t>
            </a:r>
            <a:endParaRPr lang="ja-JP" altLang="en-US" sz="1800" b="1">
              <a:latin typeface="+mj-ea"/>
              <a:ea typeface="+mj-ea"/>
            </a:endParaRPr>
          </a:p>
        </p:txBody>
      </p:sp>
      <p:sp>
        <p:nvSpPr>
          <p:cNvPr id="612" name="Google Shape;612;p46"/>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613" name="Google Shape;613;p46"/>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40</a:t>
            </a:fld>
            <a:endParaRPr/>
          </a:p>
        </p:txBody>
      </p:sp>
      <p:sp>
        <p:nvSpPr>
          <p:cNvPr id="614" name="Google Shape;614;p46"/>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615" name="Google Shape;615;p46"/>
          <p:cNvSpPr txBox="1"/>
          <p:nvPr/>
        </p:nvSpPr>
        <p:spPr>
          <a:xfrm>
            <a:off x="360850" y="1721877"/>
            <a:ext cx="7836600" cy="1169511"/>
          </a:xfrm>
          <a:prstGeom prst="rect">
            <a:avLst/>
          </a:prstGeom>
          <a:noFill/>
          <a:ln>
            <a:noFill/>
          </a:ln>
        </p:spPr>
        <p:txBody>
          <a:bodyPr spcFirstLastPara="1" wrap="square" lIns="91425" tIns="45700" rIns="91425" bIns="45700" anchor="t" anchorCtr="0">
            <a:spAutoFit/>
          </a:bodyPr>
          <a:lstStyle/>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自分のアイデアは何か</a:t>
            </a: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発見した差別化ポイントは何か</a:t>
            </a:r>
          </a:p>
          <a:p>
            <a:pPr marL="457197" indent="-330199">
              <a:spcBef>
                <a:spcPts val="0"/>
              </a:spcBef>
              <a:spcAft>
                <a:spcPts val="0"/>
              </a:spcAft>
              <a:buClr>
                <a:srgbClr val="595959"/>
              </a:buClr>
              <a:buSzPts val="1600"/>
              <a:buFont typeface="Noto Sans"/>
              <a:buChar char="●"/>
            </a:pPr>
            <a:r>
              <a:rPr lang="en-US" altLang="ja-JP" sz="1800" b="1">
                <a:latin typeface="+mj-ea"/>
                <a:ea typeface="+mj-ea"/>
                <a:cs typeface="Noto Sans"/>
                <a:sym typeface="Noto Sans"/>
              </a:rPr>
              <a:t>AI</a:t>
            </a:r>
            <a:r>
              <a:rPr lang="ja-JP" altLang="en-US" sz="1800" b="1">
                <a:latin typeface="+mj-ea"/>
                <a:ea typeface="+mj-ea"/>
                <a:cs typeface="Noto Sans"/>
                <a:sym typeface="Noto Sans"/>
              </a:rPr>
              <a:t>やグループワークを通じて深化できた点は何か</a:t>
            </a:r>
          </a:p>
          <a:p>
            <a:pPr>
              <a:spcBef>
                <a:spcPts val="0"/>
              </a:spcBef>
              <a:spcAft>
                <a:spcPts val="0"/>
              </a:spcAft>
            </a:pPr>
            <a:endParaRPr lang="ja-JP" altLang="en-US" sz="1600" b="1">
              <a:latin typeface="+mj-ea"/>
              <a:ea typeface="+mj-ea"/>
              <a:cs typeface="Noto Sans"/>
              <a:sym typeface="Noto Sans"/>
            </a:endParaRPr>
          </a:p>
        </p:txBody>
      </p:sp>
      <p:sp>
        <p:nvSpPr>
          <p:cNvPr id="616" name="Google Shape;616;p46"/>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chemeClr val="lt1"/>
              </a:solidFill>
              <a:latin typeface="+mj-ea"/>
              <a:ea typeface="+mj-ea"/>
              <a:cs typeface="Arial"/>
              <a:sym typeface="Arial"/>
            </a:endParaRPr>
          </a:p>
        </p:txBody>
      </p:sp>
      <p:pic>
        <p:nvPicPr>
          <p:cNvPr id="617" name="Google Shape;617;p46" title="1721.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2475638" y="2470281"/>
            <a:ext cx="3881196" cy="3881196"/>
          </a:xfrm>
          <a:prstGeom prst="rect">
            <a:avLst/>
          </a:prstGeom>
          <a:noFill/>
          <a:ln>
            <a:noFill/>
          </a:ln>
        </p:spPr>
      </p:pic>
      <p:sp>
        <p:nvSpPr>
          <p:cNvPr id="618" name="Google Shape;618;p46"/>
          <p:cNvSpPr txBox="1"/>
          <p:nvPr/>
        </p:nvSpPr>
        <p:spPr>
          <a:xfrm>
            <a:off x="360851" y="1050222"/>
            <a:ext cx="7422600"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2000" b="1">
                <a:solidFill>
                  <a:srgbClr val="5958FF"/>
                </a:solidFill>
                <a:latin typeface="+mj-ea"/>
                <a:ea typeface="+mj-ea"/>
                <a:cs typeface="Noto Sans"/>
                <a:sym typeface="Noto Sans"/>
              </a:rPr>
              <a:t>グループで共有してみよう</a:t>
            </a:r>
            <a:r>
              <a:rPr lang="en-US" altLang="ja-JP" sz="2000" b="1">
                <a:solidFill>
                  <a:srgbClr val="5958FF"/>
                </a:solidFill>
                <a:latin typeface="+mj-ea"/>
                <a:ea typeface="+mj-ea"/>
                <a:cs typeface="Noto Sans"/>
                <a:sym typeface="Noto Sans"/>
              </a:rPr>
              <a:t>(20</a:t>
            </a:r>
            <a:r>
              <a:rPr lang="ja-JP" altLang="en-US" sz="2000" b="1">
                <a:solidFill>
                  <a:srgbClr val="5958FF"/>
                </a:solidFill>
                <a:latin typeface="+mj-ea"/>
                <a:ea typeface="+mj-ea"/>
                <a:cs typeface="Noto Sans"/>
                <a:sym typeface="Noto Sans"/>
              </a:rPr>
              <a:t>分間</a:t>
            </a:r>
            <a:r>
              <a:rPr lang="en-US" altLang="ja-JP" sz="2000" b="1">
                <a:solidFill>
                  <a:srgbClr val="5958FF"/>
                </a:solidFill>
                <a:latin typeface="+mj-ea"/>
                <a:ea typeface="+mj-ea"/>
                <a:cs typeface="Noto Sans"/>
                <a:sym typeface="Noto Sans"/>
              </a:rPr>
              <a:t>)</a:t>
            </a:r>
            <a:endParaRPr lang="ja-JP" altLang="en-US" sz="2000" b="1">
              <a:solidFill>
                <a:srgbClr val="5958FF"/>
              </a:solidFill>
              <a:latin typeface="+mj-ea"/>
              <a:ea typeface="+mj-ea"/>
              <a:cs typeface="Noto Sans"/>
              <a:sym typeface="Noto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47"/>
          <p:cNvSpPr/>
          <p:nvPr/>
        </p:nvSpPr>
        <p:spPr>
          <a:xfrm>
            <a:off x="837075" y="4919026"/>
            <a:ext cx="7533300" cy="1344000"/>
          </a:xfrm>
          <a:prstGeom prst="roundRect">
            <a:avLst>
              <a:gd name="adj" fmla="val 6440"/>
            </a:avLst>
          </a:prstGeom>
          <a:noFill/>
          <a:ln w="28575" cap="flat" cmpd="sng">
            <a:solidFill>
              <a:srgbClr val="FF486A"/>
            </a:solidFill>
            <a:prstDash val="dash"/>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624" name="Google Shape;624;p47"/>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4. </a:t>
            </a:r>
            <a:r>
              <a:rPr lang="ja-JP" altLang="en-US" sz="1800" b="1">
                <a:solidFill>
                  <a:srgbClr val="262626"/>
                </a:solidFill>
                <a:latin typeface="+mj-ea"/>
                <a:ea typeface="+mj-ea"/>
                <a:cs typeface="Noto Sans"/>
                <a:sym typeface="Noto Sans"/>
              </a:rPr>
              <a:t>ワーク</a:t>
            </a:r>
            <a:r>
              <a:rPr lang="en-US" altLang="ja-JP" sz="1800" b="1">
                <a:solidFill>
                  <a:srgbClr val="262626"/>
                </a:solidFill>
                <a:latin typeface="+mj-ea"/>
                <a:ea typeface="+mj-ea"/>
                <a:cs typeface="Noto Sans"/>
                <a:sym typeface="Noto Sans"/>
              </a:rPr>
              <a:t>:</a:t>
            </a:r>
            <a:r>
              <a:rPr lang="ja-JP" altLang="en-US" sz="1800" b="1">
                <a:solidFill>
                  <a:srgbClr val="262626"/>
                </a:solidFill>
                <a:latin typeface="+mj-ea"/>
                <a:ea typeface="+mj-ea"/>
                <a:cs typeface="Noto Sans"/>
                <a:sym typeface="Noto Sans"/>
              </a:rPr>
              <a:t>アイデア深化</a:t>
            </a:r>
            <a:endParaRPr lang="ja-JP" altLang="en-US" sz="1800" b="1">
              <a:solidFill>
                <a:schemeClr val="dk1"/>
              </a:solidFill>
              <a:latin typeface="+mj-ea"/>
              <a:ea typeface="+mj-ea"/>
            </a:endParaRPr>
          </a:p>
        </p:txBody>
      </p:sp>
      <p:sp>
        <p:nvSpPr>
          <p:cNvPr id="625" name="Google Shape;625;p47"/>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626" name="Google Shape;626;p47"/>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41</a:t>
            </a:fld>
            <a:endParaRPr/>
          </a:p>
        </p:txBody>
      </p:sp>
      <p:sp>
        <p:nvSpPr>
          <p:cNvPr id="627" name="Google Shape;627;p47"/>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628" name="Google Shape;628;p47"/>
          <p:cNvSpPr txBox="1"/>
          <p:nvPr/>
        </p:nvSpPr>
        <p:spPr>
          <a:xfrm>
            <a:off x="360851" y="993999"/>
            <a:ext cx="7422600"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2000" b="1">
                <a:solidFill>
                  <a:srgbClr val="5958FF"/>
                </a:solidFill>
                <a:latin typeface="+mj-ea"/>
                <a:ea typeface="+mj-ea"/>
                <a:cs typeface="Noto Sans"/>
                <a:sym typeface="Noto Sans"/>
              </a:rPr>
              <a:t>調べた結果を持ち寄り、アイデアを深め合う</a:t>
            </a:r>
          </a:p>
        </p:txBody>
      </p:sp>
      <p:sp>
        <p:nvSpPr>
          <p:cNvPr id="629" name="Google Shape;629;p47"/>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pic>
        <p:nvPicPr>
          <p:cNvPr id="630" name="Google Shape;630;p47" title="1541.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1803927" y="2459502"/>
            <a:ext cx="2611899" cy="2611926"/>
          </a:xfrm>
          <a:prstGeom prst="rect">
            <a:avLst/>
          </a:prstGeom>
          <a:noFill/>
          <a:ln>
            <a:noFill/>
          </a:ln>
        </p:spPr>
      </p:pic>
      <p:pic>
        <p:nvPicPr>
          <p:cNvPr id="631" name="Google Shape;631;p47" title="1551.png"/>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5853679" y="2540922"/>
            <a:ext cx="2611899" cy="2611899"/>
          </a:xfrm>
          <a:prstGeom prst="rect">
            <a:avLst/>
          </a:prstGeom>
          <a:noFill/>
          <a:ln>
            <a:noFill/>
          </a:ln>
        </p:spPr>
      </p:pic>
      <p:sp>
        <p:nvSpPr>
          <p:cNvPr id="632" name="Google Shape;632;p47"/>
          <p:cNvSpPr/>
          <p:nvPr/>
        </p:nvSpPr>
        <p:spPr>
          <a:xfrm>
            <a:off x="1313300" y="1795589"/>
            <a:ext cx="2352000" cy="663900"/>
          </a:xfrm>
          <a:prstGeom prst="roundRect">
            <a:avLst>
              <a:gd name="adj" fmla="val 14864"/>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b="1">
                <a:solidFill>
                  <a:schemeClr val="lt1"/>
                </a:solidFill>
                <a:latin typeface="+mj-ea"/>
                <a:ea typeface="+mj-ea"/>
                <a:cs typeface="Noto Sans JP"/>
                <a:sym typeface="Noto Sans JP"/>
              </a:rPr>
              <a:t>議論の視点❶</a:t>
            </a:r>
          </a:p>
          <a:p>
            <a:pPr algn="ctr">
              <a:spcBef>
                <a:spcPts val="0"/>
              </a:spcBef>
              <a:spcAft>
                <a:spcPts val="0"/>
              </a:spcAft>
            </a:pPr>
            <a:r>
              <a:rPr lang="ja-JP" altLang="en-US" b="1">
                <a:solidFill>
                  <a:schemeClr val="lt1"/>
                </a:solidFill>
                <a:latin typeface="+mj-ea"/>
                <a:ea typeface="+mj-ea"/>
                <a:cs typeface="Noto Sans JP"/>
                <a:sym typeface="Noto Sans JP"/>
              </a:rPr>
              <a:t>差別化ポイント</a:t>
            </a:r>
          </a:p>
        </p:txBody>
      </p:sp>
      <p:sp>
        <p:nvSpPr>
          <p:cNvPr id="633" name="Google Shape;633;p47"/>
          <p:cNvSpPr/>
          <p:nvPr/>
        </p:nvSpPr>
        <p:spPr>
          <a:xfrm>
            <a:off x="5102538" y="1781539"/>
            <a:ext cx="2352000" cy="663900"/>
          </a:xfrm>
          <a:prstGeom prst="roundRect">
            <a:avLst>
              <a:gd name="adj" fmla="val 14864"/>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b="1">
                <a:solidFill>
                  <a:schemeClr val="lt1"/>
                </a:solidFill>
                <a:latin typeface="+mj-ea"/>
                <a:ea typeface="+mj-ea"/>
                <a:cs typeface="Noto Sans JP"/>
                <a:sym typeface="Noto Sans JP"/>
              </a:rPr>
              <a:t>議論の視点❷</a:t>
            </a:r>
          </a:p>
          <a:p>
            <a:pPr algn="ctr">
              <a:spcBef>
                <a:spcPts val="0"/>
              </a:spcBef>
              <a:spcAft>
                <a:spcPts val="0"/>
              </a:spcAft>
            </a:pPr>
            <a:r>
              <a:rPr lang="ja-JP" altLang="en-US" b="1">
                <a:solidFill>
                  <a:schemeClr val="lt1"/>
                </a:solidFill>
                <a:latin typeface="+mj-ea"/>
                <a:ea typeface="+mj-ea"/>
                <a:cs typeface="Noto Sans JP"/>
                <a:sym typeface="Noto Sans JP"/>
              </a:rPr>
              <a:t>新しい視点の発見</a:t>
            </a:r>
          </a:p>
        </p:txBody>
      </p:sp>
      <p:sp>
        <p:nvSpPr>
          <p:cNvPr id="634" name="Google Shape;634;p47"/>
          <p:cNvSpPr txBox="1"/>
          <p:nvPr/>
        </p:nvSpPr>
        <p:spPr>
          <a:xfrm>
            <a:off x="926562" y="3202596"/>
            <a:ext cx="2611800" cy="677078"/>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ja-JP" altLang="en-US" sz="1600" b="1">
                <a:solidFill>
                  <a:srgbClr val="5958FF"/>
                </a:solidFill>
                <a:latin typeface="+mj-ea"/>
                <a:ea typeface="+mj-ea"/>
                <a:cs typeface="Noto Sans JP"/>
                <a:sym typeface="Noto Sans JP"/>
              </a:rPr>
              <a:t>他にない強みを</a:t>
            </a:r>
          </a:p>
          <a:p>
            <a:pPr>
              <a:spcBef>
                <a:spcPts val="0"/>
              </a:spcBef>
              <a:spcAft>
                <a:spcPts val="0"/>
              </a:spcAft>
            </a:pPr>
            <a:r>
              <a:rPr lang="ja-JP" altLang="en-US" sz="1600" b="1">
                <a:solidFill>
                  <a:srgbClr val="5958FF"/>
                </a:solidFill>
                <a:latin typeface="+mj-ea"/>
                <a:ea typeface="+mj-ea"/>
                <a:cs typeface="Noto Sans JP"/>
                <a:sym typeface="Noto Sans JP"/>
              </a:rPr>
              <a:t>どう打ち出すか？</a:t>
            </a:r>
            <a:endParaRPr lang="ja-JP" altLang="en-US">
              <a:solidFill>
                <a:srgbClr val="5958FF"/>
              </a:solidFill>
              <a:latin typeface="+mj-ea"/>
              <a:ea typeface="+mj-ea"/>
              <a:cs typeface="Noto Sans JP"/>
              <a:sym typeface="Noto Sans JP"/>
            </a:endParaRPr>
          </a:p>
        </p:txBody>
      </p:sp>
      <p:sp>
        <p:nvSpPr>
          <p:cNvPr id="635" name="Google Shape;635;p47"/>
          <p:cNvSpPr txBox="1"/>
          <p:nvPr/>
        </p:nvSpPr>
        <p:spPr>
          <a:xfrm>
            <a:off x="4842750" y="3174039"/>
            <a:ext cx="2611800" cy="923299"/>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US" altLang="ja-JP" sz="1600" b="1">
                <a:solidFill>
                  <a:srgbClr val="5958FF"/>
                </a:solidFill>
                <a:latin typeface="+mj-ea"/>
                <a:ea typeface="+mj-ea"/>
                <a:cs typeface="Noto Sans JP"/>
                <a:sym typeface="Noto Sans JP"/>
              </a:rPr>
              <a:t>AI</a:t>
            </a:r>
            <a:r>
              <a:rPr lang="ja-JP" altLang="en-US" sz="1600" b="1">
                <a:solidFill>
                  <a:srgbClr val="5958FF"/>
                </a:solidFill>
                <a:latin typeface="+mj-ea"/>
                <a:ea typeface="+mj-ea"/>
                <a:cs typeface="Noto Sans JP"/>
                <a:sym typeface="Noto Sans JP"/>
              </a:rPr>
              <a:t>が示した意外な</a:t>
            </a:r>
          </a:p>
          <a:p>
            <a:pPr>
              <a:spcBef>
                <a:spcPts val="0"/>
              </a:spcBef>
              <a:spcAft>
                <a:spcPts val="0"/>
              </a:spcAft>
            </a:pPr>
            <a:r>
              <a:rPr lang="ja-JP" altLang="en-US" sz="1600" b="1">
                <a:solidFill>
                  <a:srgbClr val="5958FF"/>
                </a:solidFill>
                <a:latin typeface="+mj-ea"/>
                <a:ea typeface="+mj-ea"/>
                <a:cs typeface="Noto Sans JP"/>
                <a:sym typeface="Noto Sans JP"/>
              </a:rPr>
              <a:t>角度をどう</a:t>
            </a:r>
          </a:p>
          <a:p>
            <a:pPr>
              <a:spcBef>
                <a:spcPts val="0"/>
              </a:spcBef>
              <a:spcAft>
                <a:spcPts val="0"/>
              </a:spcAft>
              <a:buClr>
                <a:schemeClr val="dk1"/>
              </a:buClr>
              <a:buSzPts val="1100"/>
            </a:pPr>
            <a:r>
              <a:rPr lang="ja-JP" altLang="en-US" sz="1600" b="1">
                <a:solidFill>
                  <a:srgbClr val="5958FF"/>
                </a:solidFill>
                <a:latin typeface="+mj-ea"/>
                <a:ea typeface="+mj-ea"/>
                <a:cs typeface="Noto Sans JP"/>
                <a:sym typeface="Noto Sans JP"/>
              </a:rPr>
              <a:t>取り入れるか？</a:t>
            </a:r>
            <a:endParaRPr lang="ja-JP" altLang="en-US">
              <a:solidFill>
                <a:srgbClr val="5958FF"/>
              </a:solidFill>
              <a:latin typeface="+mj-ea"/>
              <a:ea typeface="+mj-ea"/>
              <a:cs typeface="Noto Sans JP"/>
              <a:sym typeface="Noto Sans JP"/>
            </a:endParaRPr>
          </a:p>
        </p:txBody>
      </p:sp>
      <p:sp>
        <p:nvSpPr>
          <p:cNvPr id="636" name="Google Shape;636;p47"/>
          <p:cNvSpPr/>
          <p:nvPr/>
        </p:nvSpPr>
        <p:spPr>
          <a:xfrm>
            <a:off x="1086750" y="5099176"/>
            <a:ext cx="7153800" cy="1033800"/>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r>
              <a:rPr lang="ja-JP" altLang="en-US" sz="1800" b="1">
                <a:solidFill>
                  <a:srgbClr val="FF486A"/>
                </a:solidFill>
                <a:latin typeface="+mj-ea"/>
                <a:ea typeface="+mj-ea"/>
                <a:cs typeface="Noto Sans"/>
                <a:sym typeface="Noto Sans"/>
              </a:rPr>
              <a:t>グランドルール</a:t>
            </a:r>
          </a:p>
          <a:p>
            <a:pPr>
              <a:spcBef>
                <a:spcPts val="0"/>
              </a:spcBef>
              <a:spcAft>
                <a:spcPts val="0"/>
              </a:spcAft>
            </a:pPr>
            <a:r>
              <a:rPr lang="ja-JP" altLang="en-US" sz="1800" b="1">
                <a:solidFill>
                  <a:srgbClr val="FF486A"/>
                </a:solidFill>
                <a:latin typeface="+mj-ea"/>
                <a:ea typeface="+mj-ea"/>
                <a:cs typeface="Noto Sans"/>
                <a:sym typeface="Noto Sans"/>
              </a:rPr>
              <a:t>・グループのメンバーのアイデア・意見を否定しない。</a:t>
            </a:r>
          </a:p>
          <a:p>
            <a:pPr>
              <a:spcBef>
                <a:spcPts val="0"/>
              </a:spcBef>
              <a:spcAft>
                <a:spcPts val="0"/>
              </a:spcAft>
            </a:pPr>
            <a:r>
              <a:rPr lang="ja-JP" altLang="en-US" sz="1800" b="1">
                <a:solidFill>
                  <a:srgbClr val="FF486A"/>
                </a:solidFill>
                <a:latin typeface="+mj-ea"/>
                <a:ea typeface="+mj-ea"/>
                <a:cs typeface="Noto Sans"/>
                <a:sym typeface="Noto Sans"/>
              </a:rPr>
              <a:t>・フィードバックをする際は、肯定した上にさらに改善するとなお良い部分を共有しよう</a:t>
            </a:r>
            <a:endParaRPr lang="ja-JP" altLang="en-US" sz="1800">
              <a:solidFill>
                <a:srgbClr val="FF486A"/>
              </a:solidFill>
              <a:latin typeface="+mj-ea"/>
              <a:ea typeface="+mj-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49"/>
          <p:cNvSpPr/>
          <p:nvPr/>
        </p:nvSpPr>
        <p:spPr>
          <a:xfrm>
            <a:off x="980525" y="5414201"/>
            <a:ext cx="7850100" cy="501300"/>
          </a:xfrm>
          <a:prstGeom prst="rect">
            <a:avLst/>
          </a:prstGeom>
          <a:gradFill>
            <a:gsLst>
              <a:gs pos="0">
                <a:srgbClr val="34D5BE"/>
              </a:gs>
              <a:gs pos="98000">
                <a:srgbClr val="FFFFFF">
                  <a:alpha val="0"/>
                </a:srgbClr>
              </a:gs>
              <a:gs pos="100000">
                <a:srgbClr val="FFFFFF">
                  <a:alpha val="0"/>
                </a:srgbClr>
              </a:gs>
            </a:gsLst>
            <a:lin ang="0" scaled="0"/>
          </a:gradFill>
          <a:ln>
            <a:noFill/>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652" name="Google Shape;652;p49"/>
          <p:cNvSpPr/>
          <p:nvPr/>
        </p:nvSpPr>
        <p:spPr>
          <a:xfrm>
            <a:off x="2334550" y="4666575"/>
            <a:ext cx="6441000" cy="501300"/>
          </a:xfrm>
          <a:prstGeom prst="rect">
            <a:avLst/>
          </a:prstGeom>
          <a:gradFill>
            <a:gsLst>
              <a:gs pos="0">
                <a:srgbClr val="34D5BE"/>
              </a:gs>
              <a:gs pos="98000">
                <a:srgbClr val="FFFFFF">
                  <a:alpha val="0"/>
                </a:srgbClr>
              </a:gs>
              <a:gs pos="100000">
                <a:srgbClr val="FFFFFF">
                  <a:alpha val="0"/>
                </a:srgbClr>
              </a:gs>
            </a:gsLst>
            <a:lin ang="0" scaled="0"/>
          </a:gradFill>
          <a:ln>
            <a:noFill/>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653" name="Google Shape;653;p49"/>
          <p:cNvSpPr/>
          <p:nvPr/>
        </p:nvSpPr>
        <p:spPr>
          <a:xfrm>
            <a:off x="3716225" y="3942825"/>
            <a:ext cx="5059500" cy="501300"/>
          </a:xfrm>
          <a:prstGeom prst="rect">
            <a:avLst/>
          </a:prstGeom>
          <a:gradFill>
            <a:gsLst>
              <a:gs pos="0">
                <a:srgbClr val="34D5BE"/>
              </a:gs>
              <a:gs pos="98000">
                <a:srgbClr val="FFFFFF">
                  <a:alpha val="0"/>
                </a:srgbClr>
              </a:gs>
              <a:gs pos="100000">
                <a:srgbClr val="FFFFFF">
                  <a:alpha val="0"/>
                </a:srgbClr>
              </a:gs>
            </a:gsLst>
            <a:lin ang="0" scaled="0"/>
          </a:gradFill>
          <a:ln>
            <a:noFill/>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654" name="Google Shape;654;p49"/>
          <p:cNvSpPr/>
          <p:nvPr/>
        </p:nvSpPr>
        <p:spPr>
          <a:xfrm>
            <a:off x="5052400" y="3238225"/>
            <a:ext cx="3778200" cy="501300"/>
          </a:xfrm>
          <a:prstGeom prst="rect">
            <a:avLst/>
          </a:prstGeom>
          <a:gradFill>
            <a:gsLst>
              <a:gs pos="0">
                <a:srgbClr val="34D5BE"/>
              </a:gs>
              <a:gs pos="98000">
                <a:srgbClr val="FFFFFF">
                  <a:alpha val="0"/>
                </a:srgbClr>
              </a:gs>
              <a:gs pos="100000">
                <a:srgbClr val="FFFFFF">
                  <a:alpha val="0"/>
                </a:srgbClr>
              </a:gs>
            </a:gsLst>
            <a:lin ang="0" scaled="0"/>
          </a:gradFill>
          <a:ln>
            <a:noFill/>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655" name="Google Shape;655;p49"/>
          <p:cNvSpPr/>
          <p:nvPr/>
        </p:nvSpPr>
        <p:spPr>
          <a:xfrm rot="8100000">
            <a:off x="380636" y="3435894"/>
            <a:ext cx="6669431" cy="1997435"/>
          </a:xfrm>
          <a:prstGeom prst="rtTriangle">
            <a:avLst/>
          </a:prstGeom>
          <a:solidFill>
            <a:schemeClr val="lt1"/>
          </a:solidFill>
          <a:ln>
            <a:noFill/>
          </a:ln>
        </p:spPr>
        <p:txBody>
          <a:bodyPr spcFirstLastPara="1" wrap="square" lIns="91425" tIns="91425" rIns="91425" bIns="91425" anchor="ctr" anchorCtr="0">
            <a:noAutofit/>
          </a:bodyPr>
          <a:lstStyle/>
          <a:p>
            <a:pPr algn="ctr">
              <a:spcBef>
                <a:spcPts val="0"/>
              </a:spcBef>
              <a:spcAft>
                <a:spcPts val="0"/>
              </a:spcAft>
            </a:pPr>
            <a:endParaRPr/>
          </a:p>
        </p:txBody>
      </p:sp>
      <p:sp>
        <p:nvSpPr>
          <p:cNvPr id="656" name="Google Shape;656;p49"/>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4. </a:t>
            </a:r>
            <a:r>
              <a:rPr lang="ja-JP" altLang="en-US" sz="1800" b="1">
                <a:solidFill>
                  <a:srgbClr val="262626"/>
                </a:solidFill>
                <a:latin typeface="+mj-ea"/>
                <a:ea typeface="+mj-ea"/>
                <a:cs typeface="Noto Sans"/>
                <a:sym typeface="Noto Sans"/>
              </a:rPr>
              <a:t>ワーク</a:t>
            </a:r>
            <a:r>
              <a:rPr lang="en-US" altLang="ja-JP" sz="1800" b="1">
                <a:solidFill>
                  <a:srgbClr val="262626"/>
                </a:solidFill>
                <a:latin typeface="+mj-ea"/>
                <a:ea typeface="+mj-ea"/>
                <a:cs typeface="Noto Sans"/>
                <a:sym typeface="Noto Sans"/>
              </a:rPr>
              <a:t>:</a:t>
            </a:r>
            <a:r>
              <a:rPr lang="ja-JP" altLang="en-US" sz="1800" b="1">
                <a:solidFill>
                  <a:srgbClr val="262626"/>
                </a:solidFill>
                <a:latin typeface="+mj-ea"/>
                <a:ea typeface="+mj-ea"/>
                <a:cs typeface="Noto Sans"/>
                <a:sym typeface="Noto Sans"/>
              </a:rPr>
              <a:t>アイデア深化</a:t>
            </a:r>
          </a:p>
        </p:txBody>
      </p:sp>
      <p:sp>
        <p:nvSpPr>
          <p:cNvPr id="657" name="Google Shape;657;p49"/>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658" name="Google Shape;658;p49"/>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buClr>
                <a:srgbClr val="000000"/>
              </a:buClr>
            </a:pPr>
            <a:fld id="{00000000-1234-1234-1234-123412341234}" type="slidenum">
              <a:rPr lang="en-US" altLang="ja-JP"/>
              <a:pPr>
                <a:spcBef>
                  <a:spcPts val="0"/>
                </a:spcBef>
                <a:spcAft>
                  <a:spcPts val="0"/>
                </a:spcAft>
                <a:buClr>
                  <a:srgbClr val="000000"/>
                </a:buClr>
              </a:pPr>
              <a:t>42</a:t>
            </a:fld>
            <a:endParaRPr/>
          </a:p>
        </p:txBody>
      </p:sp>
      <p:sp>
        <p:nvSpPr>
          <p:cNvPr id="659" name="Google Shape;659;p49"/>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pPr>
            <a:endParaRPr sz="1800">
              <a:solidFill>
                <a:schemeClr val="lt1"/>
              </a:solidFill>
              <a:latin typeface="Arial"/>
              <a:ea typeface="Arial"/>
              <a:cs typeface="Arial"/>
              <a:sym typeface="Arial"/>
            </a:endParaRPr>
          </a:p>
        </p:txBody>
      </p:sp>
      <p:sp>
        <p:nvSpPr>
          <p:cNvPr id="660" name="Google Shape;660;p49"/>
          <p:cNvSpPr txBox="1"/>
          <p:nvPr/>
        </p:nvSpPr>
        <p:spPr>
          <a:xfrm>
            <a:off x="360850" y="994002"/>
            <a:ext cx="8469600"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ja-JP" altLang="en-US" sz="2000" b="1" dirty="0">
                <a:solidFill>
                  <a:srgbClr val="5958FF"/>
                </a:solidFill>
                <a:latin typeface="+mj-ea"/>
                <a:ea typeface="+mj-ea"/>
                <a:cs typeface="Noto Sans"/>
                <a:sym typeface="Noto Sans"/>
              </a:rPr>
              <a:t>価値創造と関連する知的財産の全体像</a:t>
            </a:r>
          </a:p>
        </p:txBody>
      </p:sp>
      <p:sp>
        <p:nvSpPr>
          <p:cNvPr id="661" name="Google Shape;661;p49"/>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pPr>
            <a:endParaRPr sz="1800">
              <a:solidFill>
                <a:schemeClr val="lt1"/>
              </a:solidFill>
              <a:latin typeface="Arial"/>
              <a:ea typeface="Arial"/>
              <a:cs typeface="Arial"/>
              <a:sym typeface="Arial"/>
            </a:endParaRPr>
          </a:p>
        </p:txBody>
      </p:sp>
      <p:cxnSp>
        <p:nvCxnSpPr>
          <p:cNvPr id="662" name="Google Shape;662;p49"/>
          <p:cNvCxnSpPr/>
          <p:nvPr/>
        </p:nvCxnSpPr>
        <p:spPr>
          <a:xfrm>
            <a:off x="629325" y="6106201"/>
            <a:ext cx="7620000" cy="0"/>
          </a:xfrm>
          <a:prstGeom prst="straightConnector1">
            <a:avLst/>
          </a:prstGeom>
          <a:noFill/>
          <a:ln w="28575" cap="flat" cmpd="sng">
            <a:solidFill>
              <a:srgbClr val="4445D0"/>
            </a:solidFill>
            <a:prstDash val="solid"/>
            <a:round/>
            <a:headEnd type="none" w="med" len="med"/>
            <a:tailEnd type="triangle" w="med" len="med"/>
          </a:ln>
        </p:spPr>
      </p:cxnSp>
      <p:cxnSp>
        <p:nvCxnSpPr>
          <p:cNvPr id="663" name="Google Shape;663;p49"/>
          <p:cNvCxnSpPr/>
          <p:nvPr/>
        </p:nvCxnSpPr>
        <p:spPr>
          <a:xfrm rot="10800000">
            <a:off x="646341" y="2007001"/>
            <a:ext cx="0" cy="4099200"/>
          </a:xfrm>
          <a:prstGeom prst="straightConnector1">
            <a:avLst/>
          </a:prstGeom>
          <a:noFill/>
          <a:ln w="28575" cap="flat" cmpd="sng">
            <a:solidFill>
              <a:srgbClr val="4445D0"/>
            </a:solidFill>
            <a:prstDash val="solid"/>
            <a:round/>
            <a:headEnd type="none" w="med" len="med"/>
            <a:tailEnd type="triangle" w="med" len="med"/>
          </a:ln>
        </p:spPr>
      </p:cxnSp>
      <p:sp>
        <p:nvSpPr>
          <p:cNvPr id="664" name="Google Shape;664;p49"/>
          <p:cNvSpPr txBox="1"/>
          <p:nvPr/>
        </p:nvSpPr>
        <p:spPr>
          <a:xfrm>
            <a:off x="8193746" y="5921551"/>
            <a:ext cx="1035301" cy="33851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ja-JP" altLang="en-US" sz="1600" b="1">
                <a:solidFill>
                  <a:srgbClr val="4445D0"/>
                </a:solidFill>
                <a:latin typeface="Noto Sans"/>
                <a:ea typeface="Noto Sans"/>
                <a:cs typeface="Noto Sans"/>
                <a:sym typeface="Noto Sans"/>
              </a:rPr>
              <a:t>時間</a:t>
            </a:r>
            <a:endParaRPr sz="1600" b="1">
              <a:solidFill>
                <a:srgbClr val="4445D0"/>
              </a:solidFill>
              <a:latin typeface="Noto Sans"/>
              <a:ea typeface="Noto Sans"/>
              <a:cs typeface="Noto Sans"/>
              <a:sym typeface="Noto Sans"/>
            </a:endParaRPr>
          </a:p>
        </p:txBody>
      </p:sp>
      <p:sp>
        <p:nvSpPr>
          <p:cNvPr id="665" name="Google Shape;665;p49"/>
          <p:cNvSpPr txBox="1"/>
          <p:nvPr/>
        </p:nvSpPr>
        <p:spPr>
          <a:xfrm>
            <a:off x="79799" y="1668302"/>
            <a:ext cx="20574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ja-JP" altLang="en-US" sz="1800" b="1">
                <a:solidFill>
                  <a:srgbClr val="4445D0"/>
                </a:solidFill>
                <a:latin typeface="+mj-ea"/>
                <a:ea typeface="+mj-ea"/>
                <a:cs typeface="Noto Sans"/>
                <a:sym typeface="Noto Sans"/>
              </a:rPr>
              <a:t>社会的インパクト</a:t>
            </a:r>
          </a:p>
        </p:txBody>
      </p:sp>
      <p:sp>
        <p:nvSpPr>
          <p:cNvPr id="666" name="Google Shape;666;p49"/>
          <p:cNvSpPr/>
          <p:nvPr/>
        </p:nvSpPr>
        <p:spPr>
          <a:xfrm>
            <a:off x="7240577" y="1500174"/>
            <a:ext cx="1321200" cy="1289400"/>
          </a:xfrm>
          <a:prstGeom prst="ellipse">
            <a:avLst/>
          </a:prstGeom>
          <a:solidFill>
            <a:srgbClr val="FF486A"/>
          </a:solidFill>
          <a:ln>
            <a:noFill/>
          </a:ln>
          <a:effectLst>
            <a:outerShdw blurRad="57150" dist="19050" dir="8880000" algn="bl" rotWithShape="0">
              <a:srgbClr val="000000">
                <a:alpha val="50000"/>
              </a:srgbClr>
            </a:outerShdw>
          </a:effectLst>
        </p:spPr>
        <p:txBody>
          <a:bodyPr spcFirstLastPara="1" wrap="square" lIns="91425" tIns="91425" rIns="91425" bIns="91425" anchor="ctr" anchorCtr="0">
            <a:noAutofit/>
          </a:bodyPr>
          <a:lstStyle/>
          <a:p>
            <a:pPr algn="ctr">
              <a:spcBef>
                <a:spcPts val="0"/>
              </a:spcBef>
              <a:spcAft>
                <a:spcPts val="0"/>
              </a:spcAft>
            </a:pPr>
            <a:r>
              <a:rPr lang="ja-JP" altLang="en-US" sz="2600" b="1">
                <a:solidFill>
                  <a:schemeClr val="lt1"/>
                </a:solidFill>
                <a:latin typeface="+mj-ea"/>
                <a:ea typeface="+mj-ea"/>
              </a:rPr>
              <a:t>起業</a:t>
            </a:r>
          </a:p>
        </p:txBody>
      </p:sp>
      <p:sp>
        <p:nvSpPr>
          <p:cNvPr id="667" name="Google Shape;667;p49"/>
          <p:cNvSpPr/>
          <p:nvPr/>
        </p:nvSpPr>
        <p:spPr>
          <a:xfrm>
            <a:off x="1341134" y="5528449"/>
            <a:ext cx="255000" cy="255000"/>
          </a:xfrm>
          <a:prstGeom prst="ellipse">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668" name="Google Shape;668;p49"/>
          <p:cNvSpPr/>
          <p:nvPr/>
        </p:nvSpPr>
        <p:spPr>
          <a:xfrm>
            <a:off x="2766650" y="4763769"/>
            <a:ext cx="255000" cy="255000"/>
          </a:xfrm>
          <a:prstGeom prst="ellipse">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669" name="Google Shape;669;p49"/>
          <p:cNvSpPr/>
          <p:nvPr/>
        </p:nvSpPr>
        <p:spPr>
          <a:xfrm>
            <a:off x="5486075" y="3314901"/>
            <a:ext cx="255000" cy="255000"/>
          </a:xfrm>
          <a:prstGeom prst="ellipse">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670" name="Google Shape;670;p49"/>
          <p:cNvSpPr/>
          <p:nvPr/>
        </p:nvSpPr>
        <p:spPr>
          <a:xfrm>
            <a:off x="4118396" y="4043216"/>
            <a:ext cx="255000" cy="255000"/>
          </a:xfrm>
          <a:prstGeom prst="ellipse">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671" name="Google Shape;671;p49"/>
          <p:cNvSpPr txBox="1"/>
          <p:nvPr/>
        </p:nvSpPr>
        <p:spPr>
          <a:xfrm>
            <a:off x="1827294" y="5483192"/>
            <a:ext cx="3552426" cy="477023"/>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US" altLang="ja-JP" b="1">
                <a:solidFill>
                  <a:srgbClr val="434343"/>
                </a:solidFill>
                <a:latin typeface="+mj-ea"/>
                <a:ea typeface="+mj-ea"/>
                <a:cs typeface="Noto Sans JP"/>
                <a:sym typeface="Noto Sans JP"/>
              </a:rPr>
              <a:t>Phase1</a:t>
            </a:r>
            <a:r>
              <a:rPr lang="ja-JP" altLang="en-US" b="1">
                <a:solidFill>
                  <a:srgbClr val="434343"/>
                </a:solidFill>
                <a:latin typeface="+mj-ea"/>
                <a:ea typeface="+mj-ea"/>
                <a:cs typeface="Noto Sans JP"/>
                <a:sym typeface="Noto Sans JP"/>
              </a:rPr>
              <a:t>：アイデアの着想</a:t>
            </a:r>
            <a:r>
              <a:rPr lang="en-US" altLang="ja-JP" b="1">
                <a:solidFill>
                  <a:srgbClr val="434343"/>
                </a:solidFill>
                <a:latin typeface="+mj-ea"/>
                <a:ea typeface="+mj-ea"/>
                <a:cs typeface="Noto Sans JP"/>
                <a:sym typeface="Noto Sans JP"/>
              </a:rPr>
              <a:t>/</a:t>
            </a:r>
            <a:r>
              <a:rPr lang="ja-JP" altLang="en-US" b="1">
                <a:solidFill>
                  <a:srgbClr val="434343"/>
                </a:solidFill>
                <a:latin typeface="+mj-ea"/>
                <a:ea typeface="+mj-ea"/>
                <a:cs typeface="Noto Sans JP"/>
                <a:sym typeface="Noto Sans JP"/>
              </a:rPr>
              <a:t>検証</a:t>
            </a:r>
          </a:p>
        </p:txBody>
      </p:sp>
      <p:sp>
        <p:nvSpPr>
          <p:cNvPr id="672" name="Google Shape;672;p49"/>
          <p:cNvSpPr txBox="1"/>
          <p:nvPr/>
        </p:nvSpPr>
        <p:spPr>
          <a:xfrm>
            <a:off x="3119674" y="4729066"/>
            <a:ext cx="3125959" cy="477023"/>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US" altLang="ja-JP" b="1" dirty="0">
                <a:solidFill>
                  <a:srgbClr val="434343"/>
                </a:solidFill>
                <a:latin typeface="+mj-ea"/>
                <a:ea typeface="+mj-ea"/>
                <a:cs typeface="Noto Sans JP"/>
                <a:sym typeface="Noto Sans JP"/>
              </a:rPr>
              <a:t>Phase2</a:t>
            </a:r>
            <a:r>
              <a:rPr lang="ja-JP" altLang="en-US" b="1" dirty="0">
                <a:solidFill>
                  <a:srgbClr val="434343"/>
                </a:solidFill>
                <a:latin typeface="+mj-ea"/>
                <a:ea typeface="+mj-ea"/>
                <a:cs typeface="Noto Sans JP"/>
                <a:sym typeface="Noto Sans JP"/>
              </a:rPr>
              <a:t>：アイデアの具現化</a:t>
            </a:r>
          </a:p>
        </p:txBody>
      </p:sp>
      <p:sp>
        <p:nvSpPr>
          <p:cNvPr id="673" name="Google Shape;673;p49"/>
          <p:cNvSpPr txBox="1"/>
          <p:nvPr/>
        </p:nvSpPr>
        <p:spPr>
          <a:xfrm>
            <a:off x="5790600" y="3198991"/>
            <a:ext cx="3387293" cy="769411"/>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US" altLang="ja-JP" b="1">
                <a:solidFill>
                  <a:srgbClr val="434343"/>
                </a:solidFill>
                <a:latin typeface="+mj-ea"/>
                <a:ea typeface="+mj-ea"/>
                <a:cs typeface="Noto Sans JP"/>
                <a:sym typeface="Noto Sans JP"/>
              </a:rPr>
              <a:t>Phase4</a:t>
            </a:r>
            <a:r>
              <a:rPr lang="ja-JP" altLang="en-US" b="1">
                <a:solidFill>
                  <a:srgbClr val="434343"/>
                </a:solidFill>
                <a:latin typeface="+mj-ea"/>
                <a:ea typeface="+mj-ea"/>
                <a:cs typeface="Noto Sans JP"/>
                <a:sym typeface="Noto Sans JP"/>
              </a:rPr>
              <a:t>：プロダクトローンチ</a:t>
            </a:r>
          </a:p>
          <a:p>
            <a:pPr>
              <a:spcBef>
                <a:spcPts val="0"/>
              </a:spcBef>
              <a:spcAft>
                <a:spcPts val="0"/>
              </a:spcAft>
            </a:pPr>
            <a:r>
              <a:rPr lang="ja-JP" altLang="en-US" b="1">
                <a:solidFill>
                  <a:srgbClr val="434343"/>
                </a:solidFill>
                <a:latin typeface="+mj-ea"/>
                <a:ea typeface="+mj-ea"/>
                <a:cs typeface="Noto Sans JP"/>
                <a:sym typeface="Noto Sans JP"/>
              </a:rPr>
              <a:t>　　　　・グロース</a:t>
            </a:r>
          </a:p>
        </p:txBody>
      </p:sp>
      <p:sp>
        <p:nvSpPr>
          <p:cNvPr id="674" name="Google Shape;674;p49"/>
          <p:cNvSpPr txBox="1"/>
          <p:nvPr/>
        </p:nvSpPr>
        <p:spPr>
          <a:xfrm>
            <a:off x="4515814" y="4018392"/>
            <a:ext cx="2946512" cy="477023"/>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US" altLang="ja-JP" b="1" dirty="0">
                <a:solidFill>
                  <a:srgbClr val="434343"/>
                </a:solidFill>
                <a:latin typeface="+mj-ea"/>
                <a:ea typeface="+mj-ea"/>
                <a:cs typeface="Noto Sans JP"/>
                <a:sym typeface="Noto Sans JP"/>
              </a:rPr>
              <a:t>Phase3</a:t>
            </a:r>
            <a:r>
              <a:rPr lang="ja-JP" altLang="en-US" b="1" dirty="0">
                <a:solidFill>
                  <a:srgbClr val="434343"/>
                </a:solidFill>
                <a:latin typeface="+mj-ea"/>
                <a:ea typeface="+mj-ea"/>
                <a:cs typeface="Noto Sans JP"/>
                <a:sym typeface="Noto Sans JP"/>
              </a:rPr>
              <a:t>：課題解決の検証</a:t>
            </a:r>
          </a:p>
        </p:txBody>
      </p:sp>
      <p:cxnSp>
        <p:nvCxnSpPr>
          <p:cNvPr id="675" name="Google Shape;675;p49"/>
          <p:cNvCxnSpPr/>
          <p:nvPr/>
        </p:nvCxnSpPr>
        <p:spPr>
          <a:xfrm rot="10800000" flipH="1">
            <a:off x="680351" y="2789575"/>
            <a:ext cx="6123300" cy="3282600"/>
          </a:xfrm>
          <a:prstGeom prst="straightConnector1">
            <a:avLst/>
          </a:prstGeom>
          <a:noFill/>
          <a:ln w="38100" cap="flat" cmpd="sng">
            <a:solidFill>
              <a:srgbClr val="5958FF"/>
            </a:solidFill>
            <a:prstDash val="solid"/>
            <a:round/>
            <a:headEnd type="none" w="med" len="med"/>
            <a:tailEnd type="triangle" w="med" len="med"/>
          </a:ln>
        </p:spPr>
      </p:cxnSp>
      <p:sp>
        <p:nvSpPr>
          <p:cNvPr id="676" name="Google Shape;676;p49"/>
          <p:cNvSpPr/>
          <p:nvPr/>
        </p:nvSpPr>
        <p:spPr>
          <a:xfrm rot="5400000">
            <a:off x="634638" y="5108413"/>
            <a:ext cx="798300" cy="625500"/>
          </a:xfrm>
          <a:prstGeom prst="snip1Rect">
            <a:avLst>
              <a:gd name="adj" fmla="val 50000"/>
            </a:avLst>
          </a:prstGeom>
          <a:solidFill>
            <a:schemeClr val="lt1"/>
          </a:solidFill>
          <a:ln>
            <a:noFill/>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cxnSp>
        <p:nvCxnSpPr>
          <p:cNvPr id="677" name="Google Shape;677;p49"/>
          <p:cNvCxnSpPr/>
          <p:nvPr/>
        </p:nvCxnSpPr>
        <p:spPr>
          <a:xfrm>
            <a:off x="1468634" y="4275675"/>
            <a:ext cx="0" cy="1283100"/>
          </a:xfrm>
          <a:prstGeom prst="straightConnector1">
            <a:avLst/>
          </a:prstGeom>
          <a:noFill/>
          <a:ln w="28575" cap="flat" cmpd="sng">
            <a:solidFill>
              <a:srgbClr val="5958FF"/>
            </a:solidFill>
            <a:prstDash val="dot"/>
            <a:round/>
            <a:headEnd type="none" w="med" len="med"/>
            <a:tailEnd type="none" w="med" len="med"/>
          </a:ln>
        </p:spPr>
      </p:cxnSp>
      <p:cxnSp>
        <p:nvCxnSpPr>
          <p:cNvPr id="678" name="Google Shape;678;p49"/>
          <p:cNvCxnSpPr/>
          <p:nvPr/>
        </p:nvCxnSpPr>
        <p:spPr>
          <a:xfrm>
            <a:off x="2894150" y="3172625"/>
            <a:ext cx="0" cy="1625700"/>
          </a:xfrm>
          <a:prstGeom prst="straightConnector1">
            <a:avLst/>
          </a:prstGeom>
          <a:noFill/>
          <a:ln w="28575" cap="flat" cmpd="sng">
            <a:solidFill>
              <a:srgbClr val="5958FF"/>
            </a:solidFill>
            <a:prstDash val="dot"/>
            <a:round/>
            <a:headEnd type="none" w="med" len="med"/>
            <a:tailEnd type="none" w="med" len="med"/>
          </a:ln>
        </p:spPr>
      </p:cxnSp>
      <p:cxnSp>
        <p:nvCxnSpPr>
          <p:cNvPr id="679" name="Google Shape;679;p49"/>
          <p:cNvCxnSpPr/>
          <p:nvPr/>
        </p:nvCxnSpPr>
        <p:spPr>
          <a:xfrm>
            <a:off x="4245900" y="2468464"/>
            <a:ext cx="0" cy="1625700"/>
          </a:xfrm>
          <a:prstGeom prst="straightConnector1">
            <a:avLst/>
          </a:prstGeom>
          <a:noFill/>
          <a:ln w="28575" cap="flat" cmpd="sng">
            <a:solidFill>
              <a:srgbClr val="5958FF"/>
            </a:solidFill>
            <a:prstDash val="dot"/>
            <a:round/>
            <a:headEnd type="none" w="med" len="med"/>
            <a:tailEnd type="none" w="med" len="med"/>
          </a:ln>
        </p:spPr>
      </p:cxnSp>
      <p:cxnSp>
        <p:nvCxnSpPr>
          <p:cNvPr id="680" name="Google Shape;680;p49"/>
          <p:cNvCxnSpPr/>
          <p:nvPr/>
        </p:nvCxnSpPr>
        <p:spPr>
          <a:xfrm>
            <a:off x="5613575" y="1715863"/>
            <a:ext cx="0" cy="1625700"/>
          </a:xfrm>
          <a:prstGeom prst="straightConnector1">
            <a:avLst/>
          </a:prstGeom>
          <a:noFill/>
          <a:ln w="28575" cap="flat" cmpd="sng">
            <a:solidFill>
              <a:srgbClr val="5958FF"/>
            </a:solidFill>
            <a:prstDash val="dot"/>
            <a:round/>
            <a:headEnd type="none" w="med" len="med"/>
            <a:tailEnd type="none" w="med" len="med"/>
          </a:ln>
        </p:spPr>
      </p:cxnSp>
      <p:sp>
        <p:nvSpPr>
          <p:cNvPr id="681" name="Google Shape;681;p49"/>
          <p:cNvSpPr/>
          <p:nvPr/>
        </p:nvSpPr>
        <p:spPr>
          <a:xfrm>
            <a:off x="768133" y="3506750"/>
            <a:ext cx="1321200" cy="842700"/>
          </a:xfrm>
          <a:prstGeom prst="rect">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sz="1100" b="1" dirty="0">
                <a:solidFill>
                  <a:schemeClr val="lt1"/>
                </a:solidFill>
                <a:latin typeface="+mj-ea"/>
                <a:ea typeface="+mj-ea"/>
                <a:cs typeface="Noto Sans JP"/>
                <a:sym typeface="Noto Sans JP"/>
              </a:rPr>
              <a:t>先行特許調査</a:t>
            </a:r>
            <a:r>
              <a:rPr lang="en-US" altLang="ja-JP" sz="1100" b="1" dirty="0">
                <a:solidFill>
                  <a:schemeClr val="lt1"/>
                </a:solidFill>
                <a:latin typeface="+mj-ea"/>
                <a:ea typeface="+mj-ea"/>
                <a:cs typeface="Noto Sans JP"/>
                <a:sym typeface="Noto Sans JP"/>
              </a:rPr>
              <a:t>/</a:t>
            </a:r>
            <a:endParaRPr lang="ja-JP" altLang="en-US" sz="1100" b="1" dirty="0">
              <a:solidFill>
                <a:schemeClr val="lt1"/>
              </a:solidFill>
              <a:latin typeface="+mj-ea"/>
              <a:ea typeface="+mj-ea"/>
              <a:cs typeface="Noto Sans JP"/>
              <a:sym typeface="Noto Sans JP"/>
            </a:endParaRPr>
          </a:p>
          <a:p>
            <a:pPr algn="ctr">
              <a:spcBef>
                <a:spcPts val="0"/>
              </a:spcBef>
              <a:spcAft>
                <a:spcPts val="0"/>
              </a:spcAft>
            </a:pPr>
            <a:r>
              <a:rPr lang="ja-JP" altLang="en-US" sz="1100" b="1" dirty="0">
                <a:solidFill>
                  <a:schemeClr val="lt1"/>
                </a:solidFill>
                <a:latin typeface="+mj-ea"/>
                <a:ea typeface="+mj-ea"/>
                <a:cs typeface="Noto Sans JP"/>
                <a:sym typeface="Noto Sans JP"/>
              </a:rPr>
              <a:t>商標の先行調査</a:t>
            </a:r>
            <a:r>
              <a:rPr lang="en-US" altLang="ja-JP" sz="1100" b="1" dirty="0">
                <a:solidFill>
                  <a:schemeClr val="lt1"/>
                </a:solidFill>
                <a:latin typeface="+mj-ea"/>
                <a:ea typeface="+mj-ea"/>
                <a:cs typeface="Noto Sans JP"/>
                <a:sym typeface="Noto Sans JP"/>
              </a:rPr>
              <a:t>/</a:t>
            </a:r>
            <a:endParaRPr lang="ja-JP" altLang="en-US" sz="1100" b="1" dirty="0">
              <a:solidFill>
                <a:schemeClr val="lt1"/>
              </a:solidFill>
              <a:latin typeface="+mj-ea"/>
              <a:ea typeface="+mj-ea"/>
              <a:cs typeface="Noto Sans JP"/>
              <a:sym typeface="Noto Sans JP"/>
            </a:endParaRPr>
          </a:p>
          <a:p>
            <a:pPr algn="ctr">
              <a:spcBef>
                <a:spcPts val="0"/>
              </a:spcBef>
              <a:spcAft>
                <a:spcPts val="0"/>
              </a:spcAft>
            </a:pPr>
            <a:r>
              <a:rPr lang="ja-JP" altLang="en-US" sz="1100" b="1" dirty="0">
                <a:solidFill>
                  <a:schemeClr val="lt1"/>
                </a:solidFill>
                <a:latin typeface="+mj-ea"/>
                <a:ea typeface="+mj-ea"/>
                <a:cs typeface="Noto Sans JP"/>
                <a:sym typeface="Noto Sans JP"/>
              </a:rPr>
              <a:t>アイデアの管理</a:t>
            </a:r>
          </a:p>
        </p:txBody>
      </p:sp>
      <p:sp>
        <p:nvSpPr>
          <p:cNvPr id="682" name="Google Shape;682;p49"/>
          <p:cNvSpPr/>
          <p:nvPr/>
        </p:nvSpPr>
        <p:spPr>
          <a:xfrm>
            <a:off x="2111525" y="2615788"/>
            <a:ext cx="1475700" cy="798300"/>
          </a:xfrm>
          <a:prstGeom prst="rect">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sz="1100" b="1">
                <a:solidFill>
                  <a:schemeClr val="lt1"/>
                </a:solidFill>
                <a:latin typeface="+mj-ea"/>
                <a:ea typeface="+mj-ea"/>
                <a:cs typeface="Noto Sans JP"/>
                <a:sym typeface="Noto Sans JP"/>
              </a:rPr>
              <a:t>権利化の準備・実行</a:t>
            </a:r>
            <a:r>
              <a:rPr lang="en-US" altLang="ja-JP" sz="1100" b="1">
                <a:solidFill>
                  <a:schemeClr val="lt1"/>
                </a:solidFill>
                <a:latin typeface="+mj-ea"/>
                <a:ea typeface="+mj-ea"/>
                <a:cs typeface="Noto Sans JP"/>
                <a:sym typeface="Noto Sans JP"/>
              </a:rPr>
              <a:t>/</a:t>
            </a:r>
            <a:r>
              <a:rPr lang="ja-JP" altLang="en-US" sz="1100" b="1">
                <a:solidFill>
                  <a:schemeClr val="lt1"/>
                </a:solidFill>
                <a:latin typeface="+mj-ea"/>
                <a:ea typeface="+mj-ea"/>
                <a:cs typeface="Noto Sans JP"/>
                <a:sym typeface="Noto Sans JP"/>
              </a:rPr>
              <a:t>意匠登録の検討</a:t>
            </a:r>
            <a:r>
              <a:rPr lang="en-US" altLang="ja-JP" sz="1100" b="1">
                <a:solidFill>
                  <a:schemeClr val="lt1"/>
                </a:solidFill>
                <a:latin typeface="+mj-ea"/>
                <a:ea typeface="+mj-ea"/>
                <a:cs typeface="Noto Sans JP"/>
                <a:sym typeface="Noto Sans JP"/>
              </a:rPr>
              <a:t>/</a:t>
            </a:r>
            <a:endParaRPr lang="ja-JP" altLang="en-US" sz="1100" b="1">
              <a:solidFill>
                <a:schemeClr val="lt1"/>
              </a:solidFill>
              <a:latin typeface="+mj-ea"/>
              <a:ea typeface="+mj-ea"/>
              <a:cs typeface="Noto Sans JP"/>
              <a:sym typeface="Noto Sans JP"/>
            </a:endParaRPr>
          </a:p>
          <a:p>
            <a:pPr algn="ctr">
              <a:spcBef>
                <a:spcPts val="0"/>
              </a:spcBef>
              <a:spcAft>
                <a:spcPts val="0"/>
              </a:spcAft>
            </a:pPr>
            <a:r>
              <a:rPr lang="ja-JP" altLang="en-US" sz="1100" b="1">
                <a:solidFill>
                  <a:schemeClr val="lt1"/>
                </a:solidFill>
                <a:latin typeface="+mj-ea"/>
                <a:ea typeface="+mj-ea"/>
                <a:cs typeface="Noto Sans JP"/>
                <a:sym typeface="Noto Sans JP"/>
              </a:rPr>
              <a:t>著作権の発生</a:t>
            </a:r>
          </a:p>
        </p:txBody>
      </p:sp>
      <p:sp>
        <p:nvSpPr>
          <p:cNvPr id="683" name="Google Shape;683;p49"/>
          <p:cNvSpPr/>
          <p:nvPr/>
        </p:nvSpPr>
        <p:spPr>
          <a:xfrm>
            <a:off x="3704350" y="1837925"/>
            <a:ext cx="1475700" cy="842700"/>
          </a:xfrm>
          <a:prstGeom prst="rect">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sz="1100" b="1" dirty="0">
                <a:solidFill>
                  <a:schemeClr val="lt1"/>
                </a:solidFill>
                <a:latin typeface="+mj-ea"/>
                <a:ea typeface="+mj-ea"/>
                <a:cs typeface="Noto Sans JP"/>
                <a:sym typeface="Noto Sans JP"/>
              </a:rPr>
              <a:t>事業の自由度</a:t>
            </a:r>
          </a:p>
          <a:p>
            <a:pPr algn="ctr">
              <a:spcBef>
                <a:spcPts val="0"/>
              </a:spcBef>
              <a:spcAft>
                <a:spcPts val="0"/>
              </a:spcAft>
            </a:pPr>
            <a:r>
              <a:rPr lang="ja-JP" altLang="en-US" sz="1100" b="1" dirty="0">
                <a:solidFill>
                  <a:schemeClr val="lt1"/>
                </a:solidFill>
                <a:latin typeface="+mj-ea"/>
                <a:ea typeface="+mj-ea"/>
                <a:cs typeface="Noto Sans JP"/>
                <a:sym typeface="Noto Sans JP"/>
              </a:rPr>
              <a:t>（</a:t>
            </a:r>
            <a:r>
              <a:rPr lang="en-US" altLang="ja-JP" sz="1100" b="1" dirty="0">
                <a:solidFill>
                  <a:schemeClr val="lt1"/>
                </a:solidFill>
                <a:latin typeface="+mj-ea"/>
                <a:ea typeface="+mj-ea"/>
                <a:cs typeface="Noto Sans JP"/>
                <a:sym typeface="Noto Sans JP"/>
              </a:rPr>
              <a:t>FTO</a:t>
            </a:r>
            <a:r>
              <a:rPr lang="ja-JP" altLang="en-US" sz="1100" b="1" dirty="0">
                <a:solidFill>
                  <a:schemeClr val="lt1"/>
                </a:solidFill>
                <a:latin typeface="+mj-ea"/>
                <a:ea typeface="+mj-ea"/>
                <a:cs typeface="Noto Sans JP"/>
                <a:sym typeface="Noto Sans JP"/>
              </a:rPr>
              <a:t>）調査</a:t>
            </a:r>
            <a:r>
              <a:rPr lang="en-US" altLang="ja-JP" sz="1100" b="1" dirty="0">
                <a:solidFill>
                  <a:schemeClr val="lt1"/>
                </a:solidFill>
                <a:latin typeface="+mj-ea"/>
                <a:ea typeface="+mj-ea"/>
                <a:cs typeface="Noto Sans JP"/>
                <a:sym typeface="Noto Sans JP"/>
              </a:rPr>
              <a:t>/</a:t>
            </a:r>
            <a:r>
              <a:rPr lang="ja-JP" altLang="en-US" sz="1100" b="1" dirty="0">
                <a:solidFill>
                  <a:schemeClr val="lt1"/>
                </a:solidFill>
                <a:latin typeface="+mj-ea"/>
                <a:ea typeface="+mj-ea"/>
                <a:cs typeface="Noto Sans JP"/>
                <a:sym typeface="Noto Sans JP"/>
              </a:rPr>
              <a:t>知財ポートフォリオの構築</a:t>
            </a:r>
            <a:r>
              <a:rPr lang="en-US" altLang="ja-JP" sz="1100" b="1" dirty="0">
                <a:solidFill>
                  <a:schemeClr val="lt1"/>
                </a:solidFill>
                <a:latin typeface="+mj-ea"/>
                <a:ea typeface="+mj-ea"/>
                <a:cs typeface="Noto Sans JP"/>
                <a:sym typeface="Noto Sans JP"/>
              </a:rPr>
              <a:t>/</a:t>
            </a:r>
            <a:r>
              <a:rPr lang="ja-JP" altLang="en-US" sz="1100" b="1" dirty="0">
                <a:solidFill>
                  <a:schemeClr val="lt1"/>
                </a:solidFill>
                <a:latin typeface="+mj-ea"/>
                <a:ea typeface="+mj-ea"/>
                <a:cs typeface="Noto Sans JP"/>
                <a:sym typeface="Noto Sans JP"/>
              </a:rPr>
              <a:t>商標登録出願</a:t>
            </a:r>
          </a:p>
        </p:txBody>
      </p:sp>
      <p:sp>
        <p:nvSpPr>
          <p:cNvPr id="684" name="Google Shape;684;p49"/>
          <p:cNvSpPr/>
          <p:nvPr/>
        </p:nvSpPr>
        <p:spPr>
          <a:xfrm>
            <a:off x="5303851" y="1262475"/>
            <a:ext cx="1475700" cy="842700"/>
          </a:xfrm>
          <a:prstGeom prst="rect">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r>
              <a:rPr lang="ja-JP" altLang="en-US" sz="1100" b="1">
                <a:solidFill>
                  <a:schemeClr val="lt1"/>
                </a:solidFill>
                <a:latin typeface="+mj-ea"/>
                <a:ea typeface="+mj-ea"/>
                <a:cs typeface="Noto Sans JP"/>
                <a:sym typeface="Noto Sans JP"/>
              </a:rPr>
              <a:t>権利の活用</a:t>
            </a:r>
            <a:r>
              <a:rPr lang="en-US" altLang="ja-JP" sz="1100" b="1">
                <a:solidFill>
                  <a:schemeClr val="lt1"/>
                </a:solidFill>
                <a:latin typeface="+mj-ea"/>
                <a:ea typeface="+mj-ea"/>
                <a:cs typeface="Noto Sans JP"/>
                <a:sym typeface="Noto Sans JP"/>
              </a:rPr>
              <a:t>/</a:t>
            </a:r>
            <a:r>
              <a:rPr lang="ja-JP" altLang="en-US" sz="1100" b="1">
                <a:solidFill>
                  <a:schemeClr val="lt1"/>
                </a:solidFill>
                <a:latin typeface="+mj-ea"/>
                <a:ea typeface="+mj-ea"/>
                <a:cs typeface="Noto Sans JP"/>
                <a:sym typeface="Noto Sans JP"/>
              </a:rPr>
              <a:t>国際出願戦略</a:t>
            </a:r>
            <a:r>
              <a:rPr lang="en-US" altLang="ja-JP" sz="1100" b="1">
                <a:solidFill>
                  <a:schemeClr val="lt1"/>
                </a:solidFill>
                <a:latin typeface="+mj-ea"/>
                <a:ea typeface="+mj-ea"/>
                <a:cs typeface="Noto Sans JP"/>
                <a:sym typeface="Noto Sans JP"/>
              </a:rPr>
              <a:t>/</a:t>
            </a:r>
            <a:r>
              <a:rPr lang="ja-JP" altLang="en-US" sz="1100" b="1">
                <a:solidFill>
                  <a:schemeClr val="lt1"/>
                </a:solidFill>
                <a:latin typeface="+mj-ea"/>
                <a:ea typeface="+mj-ea"/>
                <a:cs typeface="Noto Sans JP"/>
                <a:sym typeface="Noto Sans JP"/>
              </a:rPr>
              <a:t>模倣品対策と権利行使</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48"/>
          <p:cNvSpPr txBox="1"/>
          <p:nvPr/>
        </p:nvSpPr>
        <p:spPr>
          <a:xfrm>
            <a:off x="448751" y="234120"/>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4. </a:t>
            </a:r>
            <a:r>
              <a:rPr lang="ja-JP" altLang="en-US" sz="1800" b="1">
                <a:solidFill>
                  <a:srgbClr val="262626"/>
                </a:solidFill>
                <a:latin typeface="+mj-ea"/>
                <a:ea typeface="+mj-ea"/>
                <a:cs typeface="Noto Sans"/>
                <a:sym typeface="Noto Sans"/>
              </a:rPr>
              <a:t>ワーク</a:t>
            </a:r>
            <a:r>
              <a:rPr lang="en-US" altLang="ja-JP" sz="1800" b="1">
                <a:solidFill>
                  <a:srgbClr val="262626"/>
                </a:solidFill>
                <a:latin typeface="+mj-ea"/>
                <a:ea typeface="+mj-ea"/>
                <a:cs typeface="Noto Sans"/>
                <a:sym typeface="Noto Sans"/>
              </a:rPr>
              <a:t>:</a:t>
            </a:r>
            <a:r>
              <a:rPr lang="ja-JP" altLang="en-US" sz="1800" b="1">
                <a:solidFill>
                  <a:srgbClr val="262626"/>
                </a:solidFill>
                <a:latin typeface="+mj-ea"/>
                <a:ea typeface="+mj-ea"/>
                <a:cs typeface="Noto Sans"/>
                <a:sym typeface="Noto Sans"/>
              </a:rPr>
              <a:t>アイデア深化</a:t>
            </a:r>
            <a:endParaRPr lang="ja-JP" altLang="en-US" sz="1800" b="1">
              <a:solidFill>
                <a:schemeClr val="dk1"/>
              </a:solidFill>
              <a:latin typeface="+mj-ea"/>
              <a:ea typeface="+mj-ea"/>
            </a:endParaRPr>
          </a:p>
        </p:txBody>
      </p:sp>
      <p:sp>
        <p:nvSpPr>
          <p:cNvPr id="642" name="Google Shape;642;p48"/>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643" name="Google Shape;643;p48"/>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43</a:t>
            </a:fld>
            <a:endParaRPr/>
          </a:p>
        </p:txBody>
      </p:sp>
      <p:sp>
        <p:nvSpPr>
          <p:cNvPr id="644" name="Google Shape;644;p48"/>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645" name="Google Shape;645;p48"/>
          <p:cNvSpPr txBox="1"/>
          <p:nvPr/>
        </p:nvSpPr>
        <p:spPr>
          <a:xfrm>
            <a:off x="653701" y="1154950"/>
            <a:ext cx="7836600"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ja-JP" altLang="en-US" sz="2000" b="1">
                <a:solidFill>
                  <a:srgbClr val="5958FF"/>
                </a:solidFill>
                <a:latin typeface="+mj-ea"/>
                <a:ea typeface="+mj-ea"/>
                <a:cs typeface="Noto Sans"/>
                <a:sym typeface="Noto Sans"/>
              </a:rPr>
              <a:t>本日の学びを振り返り、隣の方と共有してみてください</a:t>
            </a:r>
            <a:r>
              <a:rPr lang="en-US" altLang="ja-JP" sz="2000" b="1">
                <a:solidFill>
                  <a:srgbClr val="5958FF"/>
                </a:solidFill>
                <a:latin typeface="+mj-ea"/>
                <a:ea typeface="+mj-ea"/>
                <a:cs typeface="Noto Sans"/>
                <a:sym typeface="Noto Sans"/>
              </a:rPr>
              <a:t>(3</a:t>
            </a:r>
            <a:r>
              <a:rPr lang="ja-JP" altLang="en-US" sz="2000" b="1">
                <a:solidFill>
                  <a:srgbClr val="5958FF"/>
                </a:solidFill>
                <a:latin typeface="+mj-ea"/>
                <a:ea typeface="+mj-ea"/>
                <a:cs typeface="Noto Sans"/>
                <a:sym typeface="Noto Sans"/>
              </a:rPr>
              <a:t>分間</a:t>
            </a:r>
            <a:r>
              <a:rPr lang="en-US" altLang="ja-JP" sz="2000" b="1">
                <a:solidFill>
                  <a:srgbClr val="5958FF"/>
                </a:solidFill>
                <a:latin typeface="+mj-ea"/>
                <a:ea typeface="+mj-ea"/>
                <a:cs typeface="Noto Sans"/>
                <a:sym typeface="Noto Sans"/>
              </a:rPr>
              <a:t>)</a:t>
            </a:r>
            <a:endParaRPr lang="ja-JP" altLang="en-US" sz="2000" b="1">
              <a:solidFill>
                <a:srgbClr val="5958FF"/>
              </a:solidFill>
              <a:latin typeface="+mj-ea"/>
              <a:ea typeface="+mj-ea"/>
              <a:cs typeface="Noto Sans"/>
              <a:sym typeface="Noto Sans"/>
            </a:endParaRPr>
          </a:p>
        </p:txBody>
      </p:sp>
      <p:sp>
        <p:nvSpPr>
          <p:cNvPr id="646" name="Google Shape;646;p48"/>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chemeClr val="lt1"/>
              </a:solidFill>
              <a:latin typeface="+mj-ea"/>
              <a:ea typeface="+mj-ea"/>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58"/>
          <p:cNvSpPr txBox="1"/>
          <p:nvPr/>
        </p:nvSpPr>
        <p:spPr>
          <a:xfrm>
            <a:off x="386978" y="247634"/>
            <a:ext cx="5354100" cy="307736"/>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rgbClr val="000000"/>
              </a:buClr>
              <a:buSzPts val="1400"/>
            </a:pPr>
            <a:r>
              <a:rPr lang="en-US" altLang="ja-JP" sz="1400" b="1" dirty="0">
                <a:solidFill>
                  <a:schemeClr val="dk1"/>
                </a:solidFill>
                <a:latin typeface="+mj-ea"/>
                <a:ea typeface="+mj-ea"/>
                <a:cs typeface="Noto Sans"/>
                <a:sym typeface="Noto Sans"/>
              </a:rPr>
              <a:t>OUTLINE</a:t>
            </a:r>
            <a:endParaRPr lang="en-US" sz="1400" b="1" dirty="0">
              <a:solidFill>
                <a:schemeClr val="dk1"/>
              </a:solidFill>
              <a:latin typeface="+mj-ea"/>
              <a:ea typeface="+mj-ea"/>
              <a:cs typeface="Noto Sans"/>
              <a:sym typeface="Noto Sans"/>
            </a:endParaRPr>
          </a:p>
        </p:txBody>
      </p:sp>
      <p:sp>
        <p:nvSpPr>
          <p:cNvPr id="862" name="Google Shape;862;p58"/>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chemeClr val="lt1"/>
              </a:solidFill>
              <a:latin typeface="+mj-ea"/>
              <a:ea typeface="+mj-ea"/>
              <a:cs typeface="Arial"/>
              <a:sym typeface="Arial"/>
            </a:endParaRPr>
          </a:p>
        </p:txBody>
      </p:sp>
      <p:sp>
        <p:nvSpPr>
          <p:cNvPr id="863" name="Google Shape;863;p58"/>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864" name="Google Shape;864;p58"/>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44</a:t>
            </a:fld>
            <a:endParaRPr/>
          </a:p>
        </p:txBody>
      </p:sp>
      <p:sp>
        <p:nvSpPr>
          <p:cNvPr id="865" name="Google Shape;865;p58"/>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866" name="Google Shape;866;p58"/>
          <p:cNvSpPr/>
          <p:nvPr/>
        </p:nvSpPr>
        <p:spPr>
          <a:xfrm>
            <a:off x="354754" y="2027584"/>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867" name="Google Shape;867;p58"/>
          <p:cNvSpPr/>
          <p:nvPr/>
        </p:nvSpPr>
        <p:spPr>
          <a:xfrm>
            <a:off x="354754" y="2754797"/>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868" name="Google Shape;868;p58"/>
          <p:cNvSpPr/>
          <p:nvPr/>
        </p:nvSpPr>
        <p:spPr>
          <a:xfrm>
            <a:off x="354754" y="3482010"/>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869" name="Google Shape;869;p58"/>
          <p:cNvSpPr/>
          <p:nvPr/>
        </p:nvSpPr>
        <p:spPr>
          <a:xfrm>
            <a:off x="354754" y="4209223"/>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870" name="Google Shape;870;p58"/>
          <p:cNvSpPr txBox="1"/>
          <p:nvPr/>
        </p:nvSpPr>
        <p:spPr>
          <a:xfrm>
            <a:off x="781501" y="1949151"/>
            <a:ext cx="94143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1. </a:t>
            </a:r>
            <a:r>
              <a:rPr lang="ja-JP" altLang="en-US" sz="2400" b="1">
                <a:latin typeface="+mj-ea"/>
                <a:ea typeface="+mj-ea"/>
                <a:cs typeface="Noto Sans"/>
                <a:sym typeface="Noto Sans"/>
              </a:rPr>
              <a:t>「完璧なアイデア」より「最初の一歩」</a:t>
            </a:r>
          </a:p>
        </p:txBody>
      </p:sp>
      <p:sp>
        <p:nvSpPr>
          <p:cNvPr id="871" name="Google Shape;871;p58"/>
          <p:cNvSpPr txBox="1"/>
          <p:nvPr/>
        </p:nvSpPr>
        <p:spPr>
          <a:xfrm>
            <a:off x="781497" y="4130801"/>
            <a:ext cx="66066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4. </a:t>
            </a:r>
            <a:r>
              <a:rPr lang="ja-JP" altLang="en-US" sz="2400" b="1">
                <a:latin typeface="+mj-ea"/>
                <a:ea typeface="+mj-ea"/>
                <a:cs typeface="Noto Sans"/>
                <a:sym typeface="Noto Sans"/>
              </a:rPr>
              <a:t>ワーク</a:t>
            </a:r>
            <a:r>
              <a:rPr lang="en-US" altLang="ja-JP" sz="2400" b="1">
                <a:latin typeface="+mj-ea"/>
                <a:ea typeface="+mj-ea"/>
                <a:cs typeface="Noto Sans"/>
                <a:sym typeface="Noto Sans"/>
              </a:rPr>
              <a:t>:</a:t>
            </a:r>
            <a:r>
              <a:rPr lang="ja-JP" altLang="en-US" sz="2400" b="1">
                <a:latin typeface="+mj-ea"/>
                <a:ea typeface="+mj-ea"/>
                <a:cs typeface="Noto Sans"/>
                <a:sym typeface="Noto Sans"/>
              </a:rPr>
              <a:t>アイデア深化</a:t>
            </a:r>
          </a:p>
        </p:txBody>
      </p:sp>
      <p:sp>
        <p:nvSpPr>
          <p:cNvPr id="872" name="Google Shape;872;p58"/>
          <p:cNvSpPr txBox="1"/>
          <p:nvPr/>
        </p:nvSpPr>
        <p:spPr>
          <a:xfrm>
            <a:off x="781507" y="3403575"/>
            <a:ext cx="72186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dirty="0">
                <a:latin typeface="+mj-ea"/>
                <a:ea typeface="+mj-ea"/>
                <a:cs typeface="Noto Sans"/>
                <a:sym typeface="Noto Sans"/>
              </a:rPr>
              <a:t>3. </a:t>
            </a:r>
            <a:r>
              <a:rPr lang="ja-JP" altLang="en-US" sz="2400" b="1" dirty="0">
                <a:latin typeface="+mj-ea"/>
                <a:ea typeface="+mj-ea"/>
                <a:cs typeface="Noto Sans"/>
                <a:sym typeface="Noto Sans"/>
              </a:rPr>
              <a:t>知的財産を活用する価値とは？</a:t>
            </a:r>
          </a:p>
        </p:txBody>
      </p:sp>
      <p:sp>
        <p:nvSpPr>
          <p:cNvPr id="873" name="Google Shape;873;p58"/>
          <p:cNvSpPr txBox="1"/>
          <p:nvPr/>
        </p:nvSpPr>
        <p:spPr>
          <a:xfrm>
            <a:off x="781499" y="2676376"/>
            <a:ext cx="69852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2. </a:t>
            </a:r>
            <a:r>
              <a:rPr lang="ja-JP" altLang="en-US" sz="2400" b="1">
                <a:latin typeface="+mj-ea"/>
                <a:ea typeface="+mj-ea"/>
                <a:cs typeface="Noto Sans"/>
                <a:sym typeface="Noto Sans"/>
              </a:rPr>
              <a:t>ワーク</a:t>
            </a:r>
            <a:r>
              <a:rPr lang="en-US" altLang="ja-JP" sz="2400" b="1">
                <a:latin typeface="+mj-ea"/>
                <a:ea typeface="+mj-ea"/>
                <a:cs typeface="Noto Sans"/>
                <a:sym typeface="Noto Sans"/>
              </a:rPr>
              <a:t>:</a:t>
            </a:r>
            <a:r>
              <a:rPr lang="ja-JP" altLang="en-US" sz="2400" b="1">
                <a:latin typeface="+mj-ea"/>
                <a:ea typeface="+mj-ea"/>
                <a:cs typeface="Noto Sans"/>
                <a:sym typeface="Noto Sans"/>
              </a:rPr>
              <a:t>アイデア創出</a:t>
            </a:r>
          </a:p>
        </p:txBody>
      </p:sp>
      <p:sp>
        <p:nvSpPr>
          <p:cNvPr id="874" name="Google Shape;874;p58"/>
          <p:cNvSpPr/>
          <p:nvPr/>
        </p:nvSpPr>
        <p:spPr>
          <a:xfrm>
            <a:off x="354754" y="4936448"/>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875" name="Google Shape;875;p58"/>
          <p:cNvSpPr txBox="1"/>
          <p:nvPr/>
        </p:nvSpPr>
        <p:spPr>
          <a:xfrm>
            <a:off x="768247" y="4858025"/>
            <a:ext cx="6606600" cy="523180"/>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800" b="1">
                <a:solidFill>
                  <a:srgbClr val="5958FF"/>
                </a:solidFill>
                <a:latin typeface="+mj-ea"/>
                <a:ea typeface="+mj-ea"/>
                <a:cs typeface="Noto Sans"/>
                <a:sym typeface="Noto Sans"/>
              </a:rPr>
              <a:t>5. </a:t>
            </a:r>
            <a:r>
              <a:rPr lang="ja-JP" altLang="en-US" sz="2800" b="1">
                <a:solidFill>
                  <a:srgbClr val="5958FF"/>
                </a:solidFill>
                <a:latin typeface="+mj-ea"/>
                <a:ea typeface="+mj-ea"/>
                <a:cs typeface="Noto Sans"/>
                <a:sym typeface="Noto Sans"/>
              </a:rPr>
              <a:t>「誰のアイデアにも価値がある」</a:t>
            </a:r>
          </a:p>
        </p:txBody>
      </p:sp>
      <p:sp>
        <p:nvSpPr>
          <p:cNvPr id="876" name="Google Shape;876;p58"/>
          <p:cNvSpPr/>
          <p:nvPr/>
        </p:nvSpPr>
        <p:spPr>
          <a:xfrm>
            <a:off x="240454" y="4822158"/>
            <a:ext cx="533400" cy="533400"/>
          </a:xfrm>
          <a:prstGeom prst="ellipse">
            <a:avLst/>
          </a:prstGeom>
          <a:solidFill>
            <a:srgbClr val="5958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59"/>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chemeClr val="dk1"/>
                </a:solidFill>
                <a:latin typeface="+mj-ea"/>
                <a:ea typeface="+mj-ea"/>
              </a:rPr>
              <a:t>5. </a:t>
            </a:r>
            <a:r>
              <a:rPr lang="ja-JP" altLang="en-US" sz="1800" b="1">
                <a:solidFill>
                  <a:schemeClr val="dk1"/>
                </a:solidFill>
                <a:latin typeface="+mj-ea"/>
                <a:ea typeface="+mj-ea"/>
              </a:rPr>
              <a:t>「誰のアイデアにも価値がある」</a:t>
            </a:r>
          </a:p>
        </p:txBody>
      </p:sp>
      <p:sp>
        <p:nvSpPr>
          <p:cNvPr id="882" name="Google Shape;882;p59"/>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883" name="Google Shape;883;p59"/>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45</a:t>
            </a:fld>
            <a:endParaRPr/>
          </a:p>
        </p:txBody>
      </p:sp>
      <p:sp>
        <p:nvSpPr>
          <p:cNvPr id="884" name="Google Shape;884;p59"/>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885" name="Google Shape;885;p59"/>
          <p:cNvSpPr txBox="1"/>
          <p:nvPr/>
        </p:nvSpPr>
        <p:spPr>
          <a:xfrm>
            <a:off x="478579" y="1083433"/>
            <a:ext cx="74226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1800" b="1">
                <a:solidFill>
                  <a:srgbClr val="5958FF"/>
                </a:solidFill>
                <a:latin typeface="+mj-ea"/>
                <a:ea typeface="+mj-ea"/>
                <a:cs typeface="Noto Sans"/>
                <a:sym typeface="Noto Sans"/>
              </a:rPr>
              <a:t>一人ひとりのアイデアには必ず価値がある</a:t>
            </a:r>
          </a:p>
        </p:txBody>
      </p:sp>
      <p:sp>
        <p:nvSpPr>
          <p:cNvPr id="886" name="Google Shape;886;p59"/>
          <p:cNvSpPr txBox="1"/>
          <p:nvPr/>
        </p:nvSpPr>
        <p:spPr>
          <a:xfrm>
            <a:off x="161927" y="1770664"/>
            <a:ext cx="8490541" cy="1477287"/>
          </a:xfrm>
          <a:prstGeom prst="rect">
            <a:avLst/>
          </a:prstGeom>
          <a:noFill/>
          <a:ln>
            <a:noFill/>
          </a:ln>
        </p:spPr>
        <p:txBody>
          <a:bodyPr spcFirstLastPara="1" wrap="square" lIns="91425" tIns="45700" rIns="91425" bIns="45700" anchor="t" anchorCtr="0">
            <a:spAutoFit/>
          </a:bodyPr>
          <a:lstStyle/>
          <a:p>
            <a:pPr marL="457197" indent="-330199">
              <a:spcBef>
                <a:spcPts val="0"/>
              </a:spcBef>
              <a:spcAft>
                <a:spcPts val="0"/>
              </a:spcAft>
              <a:buClr>
                <a:srgbClr val="595959"/>
              </a:buClr>
              <a:buSzPts val="1600"/>
              <a:buFont typeface="Noto Sans"/>
              <a:buChar char="●"/>
            </a:pPr>
            <a:r>
              <a:rPr lang="ja-JP" altLang="en-US" sz="1800" b="1" dirty="0">
                <a:latin typeface="+mj-ea"/>
                <a:ea typeface="+mj-ea"/>
                <a:cs typeface="Noto Sans"/>
                <a:sym typeface="Noto Sans"/>
              </a:rPr>
              <a:t>アイデアは「特別な人」だけが生み出すものではない</a:t>
            </a:r>
          </a:p>
          <a:p>
            <a:pPr marL="457197" indent="-330199">
              <a:spcBef>
                <a:spcPts val="0"/>
              </a:spcBef>
              <a:spcAft>
                <a:spcPts val="0"/>
              </a:spcAft>
              <a:buClr>
                <a:srgbClr val="595959"/>
              </a:buClr>
              <a:buSzPts val="1600"/>
              <a:buFont typeface="Noto Sans"/>
              <a:buChar char="●"/>
            </a:pPr>
            <a:r>
              <a:rPr lang="ja-JP" altLang="en-US" sz="1800" b="1" dirty="0">
                <a:latin typeface="+mj-ea"/>
                <a:ea typeface="+mj-ea"/>
                <a:cs typeface="Noto Sans"/>
                <a:sym typeface="Noto Sans"/>
              </a:rPr>
              <a:t>自分の経験・視点・気づきがある時点で、それは他の誰にも真似できない価値</a:t>
            </a:r>
          </a:p>
          <a:p>
            <a:pPr marL="457197" indent="-330199">
              <a:spcBef>
                <a:spcPts val="0"/>
              </a:spcBef>
              <a:spcAft>
                <a:spcPts val="0"/>
              </a:spcAft>
              <a:buClr>
                <a:srgbClr val="595959"/>
              </a:buClr>
              <a:buSzPts val="1600"/>
              <a:buFont typeface="Noto Sans"/>
              <a:buChar char="●"/>
            </a:pPr>
            <a:r>
              <a:rPr lang="ja-JP" altLang="en-US" sz="1800" b="1" dirty="0">
                <a:latin typeface="+mj-ea"/>
                <a:ea typeface="+mj-ea"/>
                <a:cs typeface="Noto Sans"/>
                <a:sym typeface="Noto Sans"/>
              </a:rPr>
              <a:t>同じテーマでも、発想の切り口・優先する課題・解決方法は一人ひとり違う</a:t>
            </a:r>
          </a:p>
          <a:p>
            <a:pPr marL="457197" indent="-330199">
              <a:spcBef>
                <a:spcPts val="0"/>
              </a:spcBef>
              <a:spcAft>
                <a:spcPts val="0"/>
              </a:spcAft>
              <a:buClr>
                <a:srgbClr val="595959"/>
              </a:buClr>
              <a:buSzPts val="1600"/>
              <a:buFont typeface="Noto Sans"/>
              <a:buChar char="●"/>
            </a:pPr>
            <a:r>
              <a:rPr lang="ja-JP" altLang="en-US" sz="1800" b="1" dirty="0">
                <a:latin typeface="+mj-ea"/>
                <a:ea typeface="+mj-ea"/>
                <a:cs typeface="Noto Sans"/>
                <a:sym typeface="Noto Sans"/>
              </a:rPr>
              <a:t>その違いこそが</a:t>
            </a:r>
            <a:r>
              <a:rPr lang="ja-JP" altLang="en-US" sz="1800" b="1" dirty="0">
                <a:solidFill>
                  <a:srgbClr val="FF486A"/>
                </a:solidFill>
                <a:latin typeface="+mj-ea"/>
                <a:ea typeface="+mj-ea"/>
                <a:cs typeface="Noto Sans"/>
                <a:sym typeface="Noto Sans"/>
              </a:rPr>
              <a:t>「ユニークさ」</a:t>
            </a:r>
            <a:r>
              <a:rPr lang="ja-JP" altLang="en-US" sz="1800" b="1" dirty="0">
                <a:latin typeface="+mj-ea"/>
                <a:ea typeface="+mj-ea"/>
                <a:cs typeface="Noto Sans"/>
                <a:sym typeface="Noto Sans"/>
              </a:rPr>
              <a:t>であり、知的財産を活用し、社会に広げることで価値になる</a:t>
            </a:r>
          </a:p>
        </p:txBody>
      </p:sp>
      <p:sp>
        <p:nvSpPr>
          <p:cNvPr id="887" name="Google Shape;887;p59"/>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pic>
        <p:nvPicPr>
          <p:cNvPr id="888" name="Google Shape;888;p59" title="1414.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6279875" y="3842879"/>
            <a:ext cx="2649996" cy="264999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60"/>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chemeClr val="dk1"/>
                </a:solidFill>
                <a:latin typeface="+mj-ea"/>
                <a:ea typeface="+mj-ea"/>
              </a:rPr>
              <a:t>5. </a:t>
            </a:r>
            <a:r>
              <a:rPr lang="ja-JP" altLang="en-US" sz="1800" b="1">
                <a:solidFill>
                  <a:schemeClr val="dk1"/>
                </a:solidFill>
                <a:latin typeface="+mj-ea"/>
                <a:ea typeface="+mj-ea"/>
              </a:rPr>
              <a:t>「誰のアイデアにも価値がある」</a:t>
            </a:r>
          </a:p>
        </p:txBody>
      </p:sp>
      <p:sp>
        <p:nvSpPr>
          <p:cNvPr id="894" name="Google Shape;894;p60"/>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895" name="Google Shape;895;p60"/>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46</a:t>
            </a:fld>
            <a:endParaRPr/>
          </a:p>
        </p:txBody>
      </p:sp>
      <p:sp>
        <p:nvSpPr>
          <p:cNvPr id="896" name="Google Shape;896;p60"/>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897" name="Google Shape;897;p60"/>
          <p:cNvSpPr txBox="1"/>
          <p:nvPr/>
        </p:nvSpPr>
        <p:spPr>
          <a:xfrm>
            <a:off x="505249" y="1065605"/>
            <a:ext cx="74226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1800" b="1">
                <a:solidFill>
                  <a:srgbClr val="5958FF"/>
                </a:solidFill>
                <a:latin typeface="+mj-ea"/>
                <a:ea typeface="+mj-ea"/>
                <a:cs typeface="Noto Sans"/>
                <a:sym typeface="Noto Sans"/>
              </a:rPr>
              <a:t>小さな一歩の積み重ねが、大きな挑戦につながる</a:t>
            </a:r>
          </a:p>
        </p:txBody>
      </p:sp>
      <p:sp>
        <p:nvSpPr>
          <p:cNvPr id="898" name="Google Shape;898;p60"/>
          <p:cNvSpPr txBox="1"/>
          <p:nvPr/>
        </p:nvSpPr>
        <p:spPr>
          <a:xfrm>
            <a:off x="433050" y="1721875"/>
            <a:ext cx="7566998" cy="1754286"/>
          </a:xfrm>
          <a:prstGeom prst="rect">
            <a:avLst/>
          </a:prstGeom>
          <a:noFill/>
          <a:ln>
            <a:noFill/>
          </a:ln>
        </p:spPr>
        <p:txBody>
          <a:bodyPr spcFirstLastPara="1" wrap="square" lIns="91425" tIns="45700" rIns="91425" bIns="45700" anchor="t" anchorCtr="0">
            <a:spAutoFit/>
          </a:bodyPr>
          <a:lstStyle/>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挑戦とは、いきなり大きなことをすることではない</a:t>
            </a: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「やってみよう」「試してみよう」という一歩がすでに挑戦</a:t>
            </a: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アイデアを出す・共有する・形にする</a:t>
            </a:r>
            <a:r>
              <a:rPr lang="en-US" altLang="ja-JP" sz="1800" b="1">
                <a:latin typeface="+mj-ea"/>
                <a:ea typeface="+mj-ea"/>
                <a:cs typeface="Noto Sans"/>
                <a:sym typeface="Noto Sans"/>
              </a:rPr>
              <a:t>——</a:t>
            </a:r>
            <a:r>
              <a:rPr lang="ja-JP" altLang="en-US" sz="1800" b="1">
                <a:latin typeface="+mj-ea"/>
                <a:ea typeface="+mj-ea"/>
                <a:cs typeface="Noto Sans"/>
                <a:sym typeface="Noto Sans"/>
              </a:rPr>
              <a:t>その一つひとつが成長の</a:t>
            </a:r>
            <a:br>
              <a:rPr lang="ja-JP" altLang="en-US" sz="1800" b="1">
                <a:latin typeface="+mj-ea"/>
                <a:ea typeface="+mj-ea"/>
                <a:cs typeface="Noto Sans"/>
                <a:sym typeface="Noto Sans"/>
              </a:rPr>
            </a:br>
            <a:r>
              <a:rPr lang="ja-JP" altLang="en-US" sz="1800" b="1">
                <a:latin typeface="+mj-ea"/>
                <a:ea typeface="+mj-ea"/>
                <a:cs typeface="Noto Sans"/>
                <a:sym typeface="Noto Sans"/>
              </a:rPr>
              <a:t>ステップ</a:t>
            </a: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失敗も経験の一部。積み重ねが新しい発想を生み、次の挑戦へと</a:t>
            </a:r>
            <a:br>
              <a:rPr lang="ja-JP" altLang="en-US" sz="1800" b="1">
                <a:latin typeface="+mj-ea"/>
                <a:ea typeface="+mj-ea"/>
                <a:cs typeface="Noto Sans"/>
                <a:sym typeface="Noto Sans"/>
              </a:rPr>
            </a:br>
            <a:r>
              <a:rPr lang="ja-JP" altLang="en-US" sz="1800" b="1">
                <a:latin typeface="+mj-ea"/>
                <a:ea typeface="+mj-ea"/>
                <a:cs typeface="Noto Sans"/>
                <a:sym typeface="Noto Sans"/>
              </a:rPr>
              <a:t>つながる</a:t>
            </a:r>
          </a:p>
        </p:txBody>
      </p:sp>
      <p:sp>
        <p:nvSpPr>
          <p:cNvPr id="899" name="Google Shape;899;p60"/>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pic>
        <p:nvPicPr>
          <p:cNvPr id="900" name="Google Shape;900;p60" title="1454.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5910187" y="3420951"/>
            <a:ext cx="3125701" cy="312570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61"/>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chemeClr val="dk1"/>
                </a:solidFill>
                <a:latin typeface="+mj-ea"/>
                <a:ea typeface="+mj-ea"/>
              </a:rPr>
              <a:t>5. </a:t>
            </a:r>
            <a:r>
              <a:rPr lang="ja-JP" altLang="en-US" sz="1800" b="1">
                <a:solidFill>
                  <a:schemeClr val="dk1"/>
                </a:solidFill>
                <a:latin typeface="+mj-ea"/>
                <a:ea typeface="+mj-ea"/>
              </a:rPr>
              <a:t>「誰のアイデアにも価値がある」</a:t>
            </a:r>
          </a:p>
        </p:txBody>
      </p:sp>
      <p:sp>
        <p:nvSpPr>
          <p:cNvPr id="906" name="Google Shape;906;p61"/>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907" name="Google Shape;907;p61"/>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47</a:t>
            </a:fld>
            <a:endParaRPr dirty="0"/>
          </a:p>
        </p:txBody>
      </p:sp>
      <p:sp>
        <p:nvSpPr>
          <p:cNvPr id="908" name="Google Shape;908;p61"/>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909" name="Google Shape;909;p61"/>
          <p:cNvSpPr txBox="1"/>
          <p:nvPr/>
        </p:nvSpPr>
        <p:spPr>
          <a:xfrm>
            <a:off x="360853" y="1065612"/>
            <a:ext cx="7887037"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1800" b="1">
                <a:solidFill>
                  <a:srgbClr val="5958FF"/>
                </a:solidFill>
                <a:latin typeface="+mj-ea"/>
                <a:ea typeface="+mj-ea"/>
                <a:cs typeface="Noto Sans"/>
                <a:sym typeface="Noto Sans"/>
              </a:rPr>
              <a:t>挑戦を恐れず、アイデアを信じる </a:t>
            </a:r>
            <a:r>
              <a:rPr lang="en-US" altLang="ja-JP" sz="1800" b="1">
                <a:solidFill>
                  <a:srgbClr val="5958FF"/>
                </a:solidFill>
                <a:latin typeface="+mj-ea"/>
                <a:ea typeface="+mj-ea"/>
                <a:cs typeface="Noto Sans"/>
                <a:sym typeface="Noto Sans"/>
              </a:rPr>
              <a:t>― </a:t>
            </a:r>
            <a:r>
              <a:rPr lang="ja-JP" altLang="en-US" sz="1800" b="1">
                <a:solidFill>
                  <a:srgbClr val="5958FF"/>
                </a:solidFill>
                <a:latin typeface="+mj-ea"/>
                <a:ea typeface="+mj-ea"/>
                <a:cs typeface="Noto Sans"/>
                <a:sym typeface="Noto Sans"/>
              </a:rPr>
              <a:t>未来をつくるのはあなた自身</a:t>
            </a:r>
          </a:p>
        </p:txBody>
      </p:sp>
      <p:sp>
        <p:nvSpPr>
          <p:cNvPr id="910" name="Google Shape;910;p61"/>
          <p:cNvSpPr txBox="1"/>
          <p:nvPr/>
        </p:nvSpPr>
        <p:spPr>
          <a:xfrm>
            <a:off x="360851" y="1721880"/>
            <a:ext cx="7422600" cy="646290"/>
          </a:xfrm>
          <a:prstGeom prst="rect">
            <a:avLst/>
          </a:prstGeom>
          <a:noFill/>
          <a:ln>
            <a:noFill/>
          </a:ln>
        </p:spPr>
        <p:txBody>
          <a:bodyPr spcFirstLastPara="1" wrap="square" lIns="91425" tIns="45700" rIns="91425" bIns="45700" anchor="t" anchorCtr="0">
            <a:spAutoFit/>
          </a:bodyPr>
          <a:lstStyle/>
          <a:p>
            <a:pPr marL="457197" indent="-330199">
              <a:spcBef>
                <a:spcPts val="0"/>
              </a:spcBef>
              <a:spcAft>
                <a:spcPts val="0"/>
              </a:spcAft>
              <a:buClr>
                <a:srgbClr val="595959"/>
              </a:buClr>
              <a:buSzPts val="1600"/>
              <a:buFont typeface="Noto Sans"/>
              <a:buChar char="●"/>
            </a:pPr>
            <a:r>
              <a:rPr lang="ja-JP" altLang="en-US" sz="1800" b="1" dirty="0">
                <a:latin typeface="+mj-ea"/>
                <a:ea typeface="+mj-ea"/>
                <a:cs typeface="Noto Sans"/>
                <a:sym typeface="Noto Sans"/>
              </a:rPr>
              <a:t>アイデアを出す・共有する・</a:t>
            </a:r>
            <a:r>
              <a:rPr lang="en-US" altLang="ja-JP" sz="1800" b="1" dirty="0">
                <a:latin typeface="+mj-ea"/>
                <a:ea typeface="+mj-ea"/>
                <a:cs typeface="Noto Sans"/>
                <a:sym typeface="Noto Sans"/>
              </a:rPr>
              <a:t>AI</a:t>
            </a:r>
            <a:r>
              <a:rPr lang="ja-JP" altLang="en-US" sz="1800" b="1" dirty="0">
                <a:latin typeface="+mj-ea"/>
                <a:ea typeface="+mj-ea"/>
                <a:cs typeface="Noto Sans"/>
                <a:sym typeface="Noto Sans"/>
              </a:rPr>
              <a:t>で深める・知的財産を活用する</a:t>
            </a:r>
          </a:p>
          <a:p>
            <a:pPr marL="457197" indent="-330199">
              <a:spcBef>
                <a:spcPts val="0"/>
              </a:spcBef>
              <a:spcAft>
                <a:spcPts val="0"/>
              </a:spcAft>
              <a:buClr>
                <a:srgbClr val="595959"/>
              </a:buClr>
              <a:buSzPts val="1600"/>
              <a:buFont typeface="Noto Sans"/>
              <a:buChar char="●"/>
            </a:pPr>
            <a:r>
              <a:rPr lang="ja-JP" altLang="en-US" sz="1800" b="1" dirty="0">
                <a:latin typeface="+mj-ea"/>
                <a:ea typeface="+mj-ea"/>
                <a:cs typeface="Noto Sans"/>
                <a:sym typeface="Noto Sans"/>
              </a:rPr>
              <a:t>今後は「</a:t>
            </a:r>
            <a:r>
              <a:rPr lang="ja-JP" altLang="en-US" sz="1800" b="1" dirty="0">
                <a:solidFill>
                  <a:srgbClr val="FF486A"/>
                </a:solidFill>
                <a:latin typeface="+mj-ea"/>
                <a:ea typeface="+mj-ea"/>
                <a:cs typeface="Noto Sans"/>
                <a:sym typeface="Noto Sans"/>
              </a:rPr>
              <a:t>アイデアを形にする</a:t>
            </a:r>
            <a:r>
              <a:rPr lang="ja-JP" altLang="en-US" sz="1800" b="1" dirty="0">
                <a:latin typeface="+mj-ea"/>
                <a:ea typeface="+mj-ea"/>
                <a:cs typeface="Noto Sans"/>
                <a:sym typeface="Noto Sans"/>
              </a:rPr>
              <a:t>」ことへ進んでいく</a:t>
            </a:r>
          </a:p>
        </p:txBody>
      </p:sp>
      <p:sp>
        <p:nvSpPr>
          <p:cNvPr id="911" name="Google Shape;911;p61"/>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pic>
        <p:nvPicPr>
          <p:cNvPr id="912" name="Google Shape;912;p61" title="752 (2).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6126950" y="3572125"/>
            <a:ext cx="2802924" cy="280292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CB15FB65-A6C1-6DE7-AE6F-A08DECDCFCF2}"/>
            </a:ext>
          </a:extLst>
        </p:cNvPr>
        <p:cNvGrpSpPr/>
        <p:nvPr/>
      </p:nvGrpSpPr>
      <p:grpSpPr>
        <a:xfrm>
          <a:off x="0" y="0"/>
          <a:ext cx="0" cy="0"/>
          <a:chOff x="0" y="0"/>
          <a:chExt cx="0" cy="0"/>
        </a:xfrm>
      </p:grpSpPr>
      <p:sp>
        <p:nvSpPr>
          <p:cNvPr id="104" name="Google Shape;104;p16">
            <a:extLst>
              <a:ext uri="{FF2B5EF4-FFF2-40B4-BE49-F238E27FC236}">
                <a16:creationId xmlns:a16="http://schemas.microsoft.com/office/drawing/2014/main" id="{8A758E7A-0B5D-DF75-73D3-4B0DB673E021}"/>
              </a:ext>
            </a:extLst>
          </p:cNvPr>
          <p:cNvSpPr txBox="1"/>
          <p:nvPr/>
        </p:nvSpPr>
        <p:spPr>
          <a:xfrm>
            <a:off x="386978" y="267945"/>
            <a:ext cx="5894950" cy="369291"/>
          </a:xfrm>
          <a:prstGeom prst="rect">
            <a:avLst/>
          </a:prstGeom>
          <a:noFill/>
          <a:ln>
            <a:noFill/>
          </a:ln>
        </p:spPr>
        <p:txBody>
          <a:bodyPr spcFirstLastPara="1" wrap="square" lIns="91425" tIns="45700" rIns="91425" bIns="45700" anchor="t" anchorCtr="0">
            <a:spAutoFit/>
          </a:bodyPr>
          <a:lstStyle/>
          <a:p>
            <a:pPr lvl="0"/>
            <a:r>
              <a:rPr lang="ja-JP" altLang="ja-JP" sz="1800" b="1">
                <a:solidFill>
                  <a:schemeClr val="dk1"/>
                </a:solidFill>
                <a:latin typeface="+mj-ea"/>
                <a:ea typeface="+mj-ea"/>
                <a:cs typeface="Noto Sans"/>
                <a:sym typeface="Noto Sans"/>
              </a:rPr>
              <a:t>本講座の</a:t>
            </a:r>
            <a:r>
              <a:rPr lang="ja-JP" altLang="en-US" sz="1800" b="1">
                <a:solidFill>
                  <a:schemeClr val="dk1"/>
                </a:solidFill>
                <a:latin typeface="+mj-ea"/>
                <a:ea typeface="+mj-ea"/>
                <a:cs typeface="Noto Sans"/>
                <a:sym typeface="Noto Sans"/>
              </a:rPr>
              <a:t>ゴールと</a:t>
            </a:r>
            <a:r>
              <a:rPr lang="en-US" altLang="ja-JP" sz="1800" b="1">
                <a:solidFill>
                  <a:schemeClr val="dk1"/>
                </a:solidFill>
                <a:latin typeface="+mj-ea"/>
                <a:ea typeface="+mj-ea"/>
                <a:cs typeface="Noto Sans"/>
                <a:sym typeface="Noto Sans"/>
              </a:rPr>
              <a:t>OUTLINE</a:t>
            </a:r>
            <a:r>
              <a:rPr lang="ja-JP" altLang="en-US" sz="1800" b="1">
                <a:solidFill>
                  <a:schemeClr val="dk1"/>
                </a:solidFill>
                <a:latin typeface="+mj-ea"/>
                <a:ea typeface="+mj-ea"/>
                <a:cs typeface="Noto Sans"/>
                <a:sym typeface="Noto Sans"/>
              </a:rPr>
              <a:t>の関係</a:t>
            </a:r>
            <a:endParaRPr lang="en-US" altLang="ja-JP" sz="1800" b="1">
              <a:solidFill>
                <a:schemeClr val="dk1"/>
              </a:solidFill>
              <a:latin typeface="+mj-ea"/>
              <a:ea typeface="+mj-ea"/>
              <a:cs typeface="Noto Sans"/>
              <a:sym typeface="Noto Sans"/>
            </a:endParaRPr>
          </a:p>
        </p:txBody>
      </p:sp>
      <p:sp>
        <p:nvSpPr>
          <p:cNvPr id="105" name="Google Shape;105;p16">
            <a:extLst>
              <a:ext uri="{FF2B5EF4-FFF2-40B4-BE49-F238E27FC236}">
                <a16:creationId xmlns:a16="http://schemas.microsoft.com/office/drawing/2014/main" id="{4B4A1E10-FC66-BCEE-FFC1-8B3E3C7905DE}"/>
              </a:ext>
            </a:extLst>
          </p:cNvPr>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rgbClr val="5958FF"/>
              </a:solidFill>
              <a:latin typeface="+mj-ea"/>
              <a:ea typeface="+mj-ea"/>
              <a:cs typeface="Arial"/>
              <a:sym typeface="Arial"/>
            </a:endParaRPr>
          </a:p>
        </p:txBody>
      </p:sp>
      <p:sp>
        <p:nvSpPr>
          <p:cNvPr id="106" name="Google Shape;106;p16">
            <a:extLst>
              <a:ext uri="{FF2B5EF4-FFF2-40B4-BE49-F238E27FC236}">
                <a16:creationId xmlns:a16="http://schemas.microsoft.com/office/drawing/2014/main" id="{AC21411D-2FC3-AB51-BF82-C611AB4EA46F}"/>
              </a:ext>
            </a:extLst>
          </p:cNvPr>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48</a:t>
            </a:fld>
            <a:endParaRPr dirty="0"/>
          </a:p>
        </p:txBody>
      </p:sp>
      <p:sp>
        <p:nvSpPr>
          <p:cNvPr id="107" name="Google Shape;107;p16">
            <a:extLst>
              <a:ext uri="{FF2B5EF4-FFF2-40B4-BE49-F238E27FC236}">
                <a16:creationId xmlns:a16="http://schemas.microsoft.com/office/drawing/2014/main" id="{E57864F1-B433-B9DB-AF8C-6272C2C5B2EE}"/>
              </a:ext>
            </a:extLst>
          </p:cNvPr>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mj-ea"/>
              <a:ea typeface="+mj-ea"/>
              <a:cs typeface="Arial"/>
              <a:sym typeface="Arial"/>
            </a:endParaRPr>
          </a:p>
        </p:txBody>
      </p:sp>
      <p:sp>
        <p:nvSpPr>
          <p:cNvPr id="108" name="Google Shape;108;p16">
            <a:extLst>
              <a:ext uri="{FF2B5EF4-FFF2-40B4-BE49-F238E27FC236}">
                <a16:creationId xmlns:a16="http://schemas.microsoft.com/office/drawing/2014/main" id="{5F15E66B-EE03-BBFC-31B3-4E1717D21564}"/>
              </a:ext>
            </a:extLst>
          </p:cNvPr>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mj-ea"/>
              <a:ea typeface="+mj-ea"/>
              <a:cs typeface="Arial"/>
              <a:sym typeface="Arial"/>
            </a:endParaRPr>
          </a:p>
        </p:txBody>
      </p:sp>
      <p:grpSp>
        <p:nvGrpSpPr>
          <p:cNvPr id="3" name="グループ化 2">
            <a:extLst>
              <a:ext uri="{FF2B5EF4-FFF2-40B4-BE49-F238E27FC236}">
                <a16:creationId xmlns:a16="http://schemas.microsoft.com/office/drawing/2014/main" id="{A7A4A6AC-29D2-3828-6020-2A7903F577A9}"/>
              </a:ext>
            </a:extLst>
          </p:cNvPr>
          <p:cNvGrpSpPr/>
          <p:nvPr/>
        </p:nvGrpSpPr>
        <p:grpSpPr bwMode="gray">
          <a:xfrm>
            <a:off x="4" y="1569060"/>
            <a:ext cx="9061057" cy="2958888"/>
            <a:chOff x="1714874" y="2491421"/>
            <a:chExt cx="8934873" cy="3786176"/>
          </a:xfrm>
        </p:grpSpPr>
        <p:sp>
          <p:nvSpPr>
            <p:cNvPr id="4" name="Rectangle 2">
              <a:extLst>
                <a:ext uri="{FF2B5EF4-FFF2-40B4-BE49-F238E27FC236}">
                  <a16:creationId xmlns:a16="http://schemas.microsoft.com/office/drawing/2014/main" id="{F972BDEC-88FD-F823-4BE8-DB6D7028F365}"/>
                </a:ext>
              </a:extLst>
            </p:cNvPr>
            <p:cNvSpPr>
              <a:spLocks noChangeArrowheads="1"/>
            </p:cNvSpPr>
            <p:nvPr/>
          </p:nvSpPr>
          <p:spPr bwMode="gray">
            <a:xfrm>
              <a:off x="7546977" y="3164292"/>
              <a:ext cx="3102770" cy="979488"/>
            </a:xfrm>
            <a:prstGeom prst="rect">
              <a:avLst/>
            </a:prstGeom>
            <a:noFill/>
            <a:ln w="9525" algn="ctr">
              <a:noFill/>
              <a:miter lim="800000"/>
              <a:headEnd/>
              <a:tailEnd/>
            </a:ln>
          </p:spPr>
          <p:txBody>
            <a:bodyPr lIns="72001" tIns="72001" rIns="72001" bIns="72001"/>
            <a:lstStyle/>
            <a:p>
              <a:pPr marL="127000">
                <a:buSzPts val="1600"/>
              </a:pPr>
              <a:r>
                <a:rPr lang="ja-JP" altLang="en-US" sz="1600" b="1">
                  <a:latin typeface="+mj-ea"/>
                  <a:ea typeface="+mj-ea"/>
                  <a:cs typeface="Noto Sans"/>
                  <a:sym typeface="Noto Sans"/>
                </a:rPr>
                <a:t>知的財産（特許・商標・意匠）の視点を理解し、</a:t>
              </a:r>
            </a:p>
            <a:p>
              <a:pPr marL="127000">
                <a:buSzPts val="1600"/>
              </a:pPr>
              <a:r>
                <a:rPr lang="ja-JP" altLang="en-US" sz="1800" b="1">
                  <a:solidFill>
                    <a:srgbClr val="FF486A"/>
                  </a:solidFill>
                  <a:latin typeface="+mj-ea"/>
                  <a:ea typeface="+mj-ea"/>
                  <a:cs typeface="Noto Sans"/>
                  <a:sym typeface="Noto Sans"/>
                </a:rPr>
                <a:t>「アイデアを守る」・</a:t>
              </a:r>
              <a:endParaRPr lang="en-US" altLang="ja-JP" sz="1800" b="1">
                <a:solidFill>
                  <a:srgbClr val="FF486A"/>
                </a:solidFill>
                <a:latin typeface="+mj-ea"/>
                <a:ea typeface="+mj-ea"/>
                <a:cs typeface="Noto Sans"/>
                <a:sym typeface="Noto Sans"/>
              </a:endParaRPr>
            </a:p>
            <a:p>
              <a:pPr marL="127000">
                <a:buSzPts val="1600"/>
              </a:pPr>
              <a:r>
                <a:rPr lang="ja-JP" altLang="en-US" sz="1800" b="1">
                  <a:solidFill>
                    <a:srgbClr val="FF486A"/>
                  </a:solidFill>
                  <a:latin typeface="+mj-ea"/>
                  <a:ea typeface="+mj-ea"/>
                  <a:cs typeface="Noto Sans"/>
                  <a:sym typeface="Noto Sans"/>
                </a:rPr>
                <a:t>「</a:t>
              </a:r>
              <a:r>
                <a:rPr lang="ja-JP" altLang="en-US" sz="1800" b="1">
                  <a:solidFill>
                    <a:srgbClr val="FF486A"/>
                  </a:solidFill>
                  <a:latin typeface="+mj-ea"/>
                  <a:ea typeface="+mj-ea"/>
                  <a:cs typeface="Noto Sans"/>
                </a:rPr>
                <a:t>アイデアを自分の強みとして生かす</a:t>
              </a:r>
              <a:r>
                <a:rPr lang="ja-JP" altLang="en-US" sz="1800" b="1">
                  <a:solidFill>
                    <a:srgbClr val="FF486A"/>
                  </a:solidFill>
                  <a:latin typeface="+mj-ea"/>
                  <a:ea typeface="+mj-ea"/>
                  <a:cs typeface="Noto Sans"/>
                  <a:sym typeface="Noto Sans"/>
                </a:rPr>
                <a:t>」</a:t>
              </a:r>
              <a:r>
                <a:rPr lang="ja-JP" altLang="en-US" sz="1600" b="1">
                  <a:latin typeface="+mj-ea"/>
                  <a:ea typeface="+mj-ea"/>
                  <a:cs typeface="Noto Sans"/>
                  <a:sym typeface="Noto Sans"/>
                </a:rPr>
                <a:t>意識を育む</a:t>
              </a:r>
            </a:p>
          </p:txBody>
        </p:sp>
        <p:sp>
          <p:nvSpPr>
            <p:cNvPr id="5" name="Rectangle 3">
              <a:extLst>
                <a:ext uri="{FF2B5EF4-FFF2-40B4-BE49-F238E27FC236}">
                  <a16:creationId xmlns:a16="http://schemas.microsoft.com/office/drawing/2014/main" id="{ADA44250-82BF-A5DE-46DE-6C60E3EED219}"/>
                </a:ext>
              </a:extLst>
            </p:cNvPr>
            <p:cNvSpPr>
              <a:spLocks noChangeArrowheads="1"/>
            </p:cNvSpPr>
            <p:nvPr/>
          </p:nvSpPr>
          <p:spPr bwMode="gray">
            <a:xfrm>
              <a:off x="4527293" y="4555431"/>
              <a:ext cx="3247700" cy="979488"/>
            </a:xfrm>
            <a:prstGeom prst="rect">
              <a:avLst/>
            </a:prstGeom>
            <a:noFill/>
            <a:ln w="9525" algn="ctr">
              <a:noFill/>
              <a:miter lim="800000"/>
              <a:headEnd/>
              <a:tailEnd/>
            </a:ln>
          </p:spPr>
          <p:txBody>
            <a:bodyPr lIns="72001" tIns="72001" rIns="72001" bIns="72001"/>
            <a:lstStyle/>
            <a:p>
              <a:pPr marL="127000">
                <a:buSzPts val="1600"/>
              </a:pPr>
              <a:r>
                <a:rPr lang="en-US" altLang="ja-JP" sz="1600" b="1">
                  <a:latin typeface="+mj-ea"/>
                  <a:ea typeface="+mj-ea"/>
                  <a:cs typeface="Noto Sans"/>
                  <a:sym typeface="Noto Sans"/>
                </a:rPr>
                <a:t>AI</a:t>
              </a:r>
              <a:r>
                <a:rPr lang="ja-JP" altLang="en-US" sz="1600" b="1">
                  <a:latin typeface="+mj-ea"/>
                  <a:ea typeface="+mj-ea"/>
                  <a:cs typeface="Noto Sans"/>
                  <a:sym typeface="Noto Sans"/>
                </a:rPr>
                <a:t>やグループワークを通じて</a:t>
              </a:r>
              <a:endParaRPr lang="en-US" altLang="ja-JP" sz="1600" b="1">
                <a:latin typeface="+mj-ea"/>
                <a:ea typeface="+mj-ea"/>
                <a:cs typeface="Noto Sans"/>
                <a:sym typeface="Noto Sans"/>
              </a:endParaRPr>
            </a:p>
            <a:p>
              <a:pPr marL="127000">
                <a:buSzPts val="1600"/>
              </a:pPr>
              <a:r>
                <a:rPr lang="ja-JP" altLang="en-US" sz="1800" b="1">
                  <a:solidFill>
                    <a:srgbClr val="FF486A"/>
                  </a:solidFill>
                  <a:latin typeface="+mj-ea"/>
                  <a:ea typeface="+mj-ea"/>
                  <a:cs typeface="Noto Sans"/>
                  <a:sym typeface="Noto Sans"/>
                </a:rPr>
                <a:t>「アイデアを磨くプロセス」</a:t>
              </a:r>
              <a:r>
                <a:rPr lang="ja-JP" altLang="en-US" sz="1600" b="1">
                  <a:latin typeface="+mj-ea"/>
                  <a:ea typeface="+mj-ea"/>
                  <a:cs typeface="Noto Sans"/>
                  <a:sym typeface="Noto Sans"/>
                </a:rPr>
                <a:t>を学ぶ</a:t>
              </a:r>
              <a:endParaRPr lang="en-US" altLang="ja-JP" sz="1600" b="1">
                <a:latin typeface="+mj-ea"/>
                <a:ea typeface="+mj-ea"/>
                <a:cs typeface="Noto Sans"/>
                <a:sym typeface="Noto Sans"/>
              </a:endParaRPr>
            </a:p>
          </p:txBody>
        </p:sp>
        <p:sp>
          <p:nvSpPr>
            <p:cNvPr id="6" name="Rectangle 4">
              <a:extLst>
                <a:ext uri="{FF2B5EF4-FFF2-40B4-BE49-F238E27FC236}">
                  <a16:creationId xmlns:a16="http://schemas.microsoft.com/office/drawing/2014/main" id="{0B892634-0689-F49F-DEA8-85DEA5D6C6A6}"/>
                </a:ext>
              </a:extLst>
            </p:cNvPr>
            <p:cNvSpPr>
              <a:spLocks noChangeArrowheads="1"/>
            </p:cNvSpPr>
            <p:nvPr/>
          </p:nvSpPr>
          <p:spPr bwMode="gray">
            <a:xfrm>
              <a:off x="1714874" y="5048734"/>
              <a:ext cx="3145644" cy="1228863"/>
            </a:xfrm>
            <a:prstGeom prst="rect">
              <a:avLst/>
            </a:prstGeom>
            <a:noFill/>
            <a:ln w="9525" algn="ctr">
              <a:noFill/>
              <a:miter lim="800000"/>
              <a:headEnd/>
              <a:tailEnd/>
            </a:ln>
          </p:spPr>
          <p:txBody>
            <a:bodyPr lIns="72001" tIns="72001" rIns="72001" bIns="72001"/>
            <a:lstStyle/>
            <a:p>
              <a:pPr marL="127000">
                <a:buSzPts val="1600"/>
              </a:pPr>
              <a:r>
                <a:rPr lang="ja-JP" altLang="en-US" sz="1600" b="1" dirty="0">
                  <a:latin typeface="+mj-ea"/>
                  <a:ea typeface="+mj-ea"/>
                  <a:cs typeface="Noto Sans"/>
                  <a:sym typeface="Noto Sans"/>
                </a:rPr>
                <a:t>身の回りの課題に気づき</a:t>
              </a:r>
              <a:endParaRPr lang="en-US" altLang="ja-JP" sz="1600" b="1" dirty="0">
                <a:latin typeface="+mj-ea"/>
                <a:ea typeface="+mj-ea"/>
                <a:cs typeface="Noto Sans"/>
                <a:sym typeface="Noto Sans"/>
              </a:endParaRPr>
            </a:p>
            <a:p>
              <a:pPr marL="127000">
                <a:buSzPts val="1600"/>
              </a:pPr>
              <a:r>
                <a:rPr lang="ja-JP" altLang="en-US" sz="1800" b="1" dirty="0">
                  <a:solidFill>
                    <a:srgbClr val="FF486A"/>
                  </a:solidFill>
                  <a:latin typeface="+mj-ea"/>
                  <a:ea typeface="+mj-ea"/>
                  <a:cs typeface="Noto Sans"/>
                  <a:sym typeface="Noto Sans"/>
                </a:rPr>
                <a:t>「アイデアを生み出す力」</a:t>
              </a:r>
              <a:br>
                <a:rPr lang="en-US" altLang="ja-JP" sz="1800" b="1" dirty="0">
                  <a:solidFill>
                    <a:srgbClr val="FF486A"/>
                  </a:solidFill>
                  <a:latin typeface="+mj-ea"/>
                  <a:ea typeface="+mj-ea"/>
                  <a:cs typeface="Noto Sans"/>
                  <a:sym typeface="Noto Sans"/>
                </a:rPr>
              </a:br>
              <a:r>
                <a:rPr lang="ja-JP" altLang="en-US" sz="1600" b="1" dirty="0">
                  <a:latin typeface="+mj-ea"/>
                  <a:ea typeface="+mj-ea"/>
                  <a:cs typeface="Noto Sans"/>
                  <a:sym typeface="Noto Sans"/>
                </a:rPr>
                <a:t>を体感する</a:t>
              </a:r>
              <a:endParaRPr lang="en-US" altLang="ja-JP" sz="1600" b="1" dirty="0">
                <a:latin typeface="+mj-ea"/>
                <a:ea typeface="+mj-ea"/>
                <a:cs typeface="Noto Sans"/>
                <a:sym typeface="Noto Sans"/>
              </a:endParaRPr>
            </a:p>
          </p:txBody>
        </p:sp>
        <p:sp>
          <p:nvSpPr>
            <p:cNvPr id="7" name="Rectangle 6">
              <a:extLst>
                <a:ext uri="{FF2B5EF4-FFF2-40B4-BE49-F238E27FC236}">
                  <a16:creationId xmlns:a16="http://schemas.microsoft.com/office/drawing/2014/main" id="{523EC00D-E818-507A-B524-135A51600AA3}"/>
                </a:ext>
              </a:extLst>
            </p:cNvPr>
            <p:cNvSpPr>
              <a:spLocks noChangeArrowheads="1"/>
            </p:cNvSpPr>
            <p:nvPr/>
          </p:nvSpPr>
          <p:spPr bwMode="gray">
            <a:xfrm>
              <a:off x="1804989" y="4171318"/>
              <a:ext cx="2827337" cy="669489"/>
            </a:xfrm>
            <a:prstGeom prst="rect">
              <a:avLst/>
            </a:prstGeom>
            <a:noFill/>
            <a:ln w="12700" algn="ctr">
              <a:noFill/>
              <a:miter lim="800000"/>
              <a:headEnd/>
              <a:tailEnd/>
            </a:ln>
          </p:spPr>
          <p:txBody>
            <a:bodyPr lIns="72001" tIns="72001" rIns="72001" bIns="72001">
              <a:spAutoFit/>
            </a:bodyPr>
            <a:lstStyle/>
            <a:p>
              <a:pPr algn="ctr" defTabSz="761995" eaLnBrk="0" hangingPunct="0">
                <a:lnSpc>
                  <a:spcPct val="106000"/>
                </a:lnSpc>
              </a:pPr>
              <a:r>
                <a:rPr lang="ja-JP" altLang="en-US" sz="1800" b="1" u="sng">
                  <a:latin typeface="+mj-ea"/>
                  <a:ea typeface="+mj-ea"/>
                  <a:cs typeface="Noto Sans"/>
                  <a:sym typeface="+mn-lt"/>
                </a:rPr>
                <a:t>本日のゴール </a:t>
              </a:r>
              <a:r>
                <a:rPr lang="ja-JP" altLang="en-US" sz="2400" b="1" u="sng">
                  <a:latin typeface="+mj-ea"/>
                  <a:ea typeface="+mj-ea"/>
                  <a:cs typeface="Noto Sans"/>
                  <a:sym typeface="+mn-lt"/>
                </a:rPr>
                <a:t>１</a:t>
              </a:r>
              <a:endParaRPr lang="de-DE" altLang="ja-JP" sz="1800" b="1" u="sng">
                <a:latin typeface="+mj-ea"/>
                <a:ea typeface="+mj-ea"/>
                <a:cs typeface="Noto Sans"/>
                <a:sym typeface="+mn-lt"/>
              </a:endParaRPr>
            </a:p>
          </p:txBody>
        </p:sp>
        <p:sp>
          <p:nvSpPr>
            <p:cNvPr id="8" name="Rectangle 7">
              <a:extLst>
                <a:ext uri="{FF2B5EF4-FFF2-40B4-BE49-F238E27FC236}">
                  <a16:creationId xmlns:a16="http://schemas.microsoft.com/office/drawing/2014/main" id="{E2B5910C-EF43-1378-DD98-285C118B0462}"/>
                </a:ext>
              </a:extLst>
            </p:cNvPr>
            <p:cNvSpPr>
              <a:spLocks noChangeArrowheads="1"/>
            </p:cNvSpPr>
            <p:nvPr/>
          </p:nvSpPr>
          <p:spPr bwMode="gray">
            <a:xfrm>
              <a:off x="4675189" y="3363280"/>
              <a:ext cx="2828925" cy="671212"/>
            </a:xfrm>
            <a:prstGeom prst="rect">
              <a:avLst/>
            </a:prstGeom>
            <a:noFill/>
            <a:ln w="12700" algn="ctr">
              <a:noFill/>
              <a:miter lim="800000"/>
              <a:headEnd/>
              <a:tailEnd/>
            </a:ln>
          </p:spPr>
          <p:txBody>
            <a:bodyPr lIns="72001" tIns="72001" rIns="72001" bIns="72001">
              <a:spAutoFit/>
            </a:bodyPr>
            <a:lstStyle/>
            <a:p>
              <a:pPr algn="ctr" defTabSz="761995" eaLnBrk="0" hangingPunct="0">
                <a:lnSpc>
                  <a:spcPct val="106000"/>
                </a:lnSpc>
              </a:pPr>
              <a:r>
                <a:rPr lang="ja-JP" altLang="en-US" sz="1800" b="1" u="sng">
                  <a:latin typeface="+mj-ea"/>
                  <a:ea typeface="+mj-ea"/>
                  <a:cs typeface="Noto Sans"/>
                  <a:sym typeface="+mn-lt"/>
                </a:rPr>
                <a:t>本日のゴール </a:t>
              </a:r>
              <a:r>
                <a:rPr lang="en-US" altLang="ja-JP" sz="2400" b="1" u="sng">
                  <a:latin typeface="+mj-ea"/>
                  <a:ea typeface="+mj-ea"/>
                  <a:cs typeface="Noto Sans"/>
                  <a:sym typeface="+mn-lt"/>
                </a:rPr>
                <a:t>2</a:t>
              </a:r>
            </a:p>
          </p:txBody>
        </p:sp>
        <p:sp>
          <p:nvSpPr>
            <p:cNvPr id="9" name="Freeform 8">
              <a:extLst>
                <a:ext uri="{FF2B5EF4-FFF2-40B4-BE49-F238E27FC236}">
                  <a16:creationId xmlns:a16="http://schemas.microsoft.com/office/drawing/2014/main" id="{754DC271-E88D-03C9-E5ED-21FBDCE3566C}"/>
                </a:ext>
              </a:extLst>
            </p:cNvPr>
            <p:cNvSpPr>
              <a:spLocks/>
            </p:cNvSpPr>
            <p:nvPr/>
          </p:nvSpPr>
          <p:spPr bwMode="gray">
            <a:xfrm>
              <a:off x="1804989" y="2491421"/>
              <a:ext cx="8569325" cy="2433637"/>
            </a:xfrm>
            <a:custGeom>
              <a:avLst/>
              <a:gdLst>
                <a:gd name="T0" fmla="*/ 0 w 5281"/>
                <a:gd name="T1" fmla="*/ 2147483647 h 1635"/>
                <a:gd name="T2" fmla="*/ 0 w 5281"/>
                <a:gd name="T3" fmla="*/ 2147483647 h 1635"/>
                <a:gd name="T4" fmla="*/ 2147483647 w 5281"/>
                <a:gd name="T5" fmla="*/ 2147483647 h 1635"/>
                <a:gd name="T6" fmla="*/ 2147483647 w 5281"/>
                <a:gd name="T7" fmla="*/ 2147483647 h 1635"/>
                <a:gd name="T8" fmla="*/ 2147483647 w 5281"/>
                <a:gd name="T9" fmla="*/ 2147483647 h 1635"/>
                <a:gd name="T10" fmla="*/ 2147483647 w 5281"/>
                <a:gd name="T11" fmla="*/ 0 h 1635"/>
                <a:gd name="T12" fmla="*/ 2147483647 w 5281"/>
                <a:gd name="T13" fmla="*/ 0 h 1635"/>
                <a:gd name="T14" fmla="*/ 0 60000 65536"/>
                <a:gd name="T15" fmla="*/ 0 60000 65536"/>
                <a:gd name="T16" fmla="*/ 0 60000 65536"/>
                <a:gd name="T17" fmla="*/ 0 60000 65536"/>
                <a:gd name="T18" fmla="*/ 0 60000 65536"/>
                <a:gd name="T19" fmla="*/ 0 60000 65536"/>
                <a:gd name="T20" fmla="*/ 0 60000 65536"/>
                <a:gd name="T21" fmla="*/ 0 w 5281"/>
                <a:gd name="T22" fmla="*/ 0 h 1635"/>
                <a:gd name="T23" fmla="*/ 5281 w 5281"/>
                <a:gd name="T24" fmla="*/ 1635 h 16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1" h="1635">
                  <a:moveTo>
                    <a:pt x="0" y="1634"/>
                  </a:moveTo>
                  <a:lnTo>
                    <a:pt x="0" y="1089"/>
                  </a:lnTo>
                  <a:lnTo>
                    <a:pt x="1760" y="1089"/>
                  </a:lnTo>
                  <a:lnTo>
                    <a:pt x="1760" y="544"/>
                  </a:lnTo>
                  <a:lnTo>
                    <a:pt x="3520" y="544"/>
                  </a:lnTo>
                  <a:lnTo>
                    <a:pt x="3520" y="0"/>
                  </a:lnTo>
                  <a:lnTo>
                    <a:pt x="5280" y="0"/>
                  </a:lnTo>
                </a:path>
              </a:pathLst>
            </a:custGeom>
            <a:noFill/>
            <a:ln w="12700" cap="rnd">
              <a:solidFill>
                <a:srgbClr val="75787B"/>
              </a:solidFill>
              <a:round/>
              <a:headEnd type="none" w="sm" len="sm"/>
              <a:tailEnd type="none" w="sm" len="sm"/>
            </a:ln>
          </p:spPr>
          <p:txBody>
            <a:bodyPr/>
            <a:lstStyle/>
            <a:p>
              <a:endParaRPr lang="ja-JP" altLang="en-US" sz="2400">
                <a:latin typeface="+mj-ea"/>
                <a:ea typeface="+mj-ea"/>
                <a:cs typeface="+mn-cs"/>
                <a:sym typeface="+mn-lt"/>
              </a:endParaRPr>
            </a:p>
          </p:txBody>
        </p:sp>
        <p:sp>
          <p:nvSpPr>
            <p:cNvPr id="10" name="Text Box 9">
              <a:extLst>
                <a:ext uri="{FF2B5EF4-FFF2-40B4-BE49-F238E27FC236}">
                  <a16:creationId xmlns:a16="http://schemas.microsoft.com/office/drawing/2014/main" id="{205E7918-AEFF-19CD-3A6B-D6884CCD78A5}"/>
                </a:ext>
              </a:extLst>
            </p:cNvPr>
            <p:cNvSpPr txBox="1">
              <a:spLocks noChangeArrowheads="1"/>
            </p:cNvSpPr>
            <p:nvPr/>
          </p:nvSpPr>
          <p:spPr bwMode="gray">
            <a:xfrm>
              <a:off x="7546977" y="2533015"/>
              <a:ext cx="2827337" cy="669489"/>
            </a:xfrm>
            <a:prstGeom prst="rect">
              <a:avLst/>
            </a:prstGeom>
            <a:noFill/>
            <a:ln w="12700" algn="ctr">
              <a:noFill/>
              <a:miter lim="800000"/>
              <a:headEnd/>
              <a:tailEnd/>
            </a:ln>
          </p:spPr>
          <p:txBody>
            <a:bodyPr lIns="72001" tIns="72001" rIns="72001" bIns="72001">
              <a:spAutoFit/>
            </a:bodyPr>
            <a:lstStyle/>
            <a:p>
              <a:pPr algn="ctr" defTabSz="761995" eaLnBrk="0" hangingPunct="0">
                <a:lnSpc>
                  <a:spcPct val="106000"/>
                </a:lnSpc>
              </a:pPr>
              <a:r>
                <a:rPr lang="ja-JP" altLang="en-US" sz="1800" b="1" u="sng">
                  <a:latin typeface="+mj-ea"/>
                  <a:ea typeface="+mj-ea"/>
                  <a:cs typeface="Noto Sans"/>
                  <a:sym typeface="+mn-lt"/>
                </a:rPr>
                <a:t>本日のゴール </a:t>
              </a:r>
              <a:r>
                <a:rPr lang="ja-JP" altLang="en-US" sz="2400" b="1" u="sng">
                  <a:latin typeface="+mj-ea"/>
                  <a:ea typeface="+mj-ea"/>
                  <a:cs typeface="Noto Sans"/>
                  <a:sym typeface="+mn-lt"/>
                </a:rPr>
                <a:t>３</a:t>
              </a:r>
              <a:endParaRPr lang="de-DE" altLang="ja-JP" sz="2400" b="1" u="sng">
                <a:latin typeface="+mj-ea"/>
                <a:ea typeface="+mj-ea"/>
                <a:cs typeface="Noto Sans"/>
                <a:sym typeface="+mn-lt"/>
              </a:endParaRPr>
            </a:p>
          </p:txBody>
        </p:sp>
      </p:grpSp>
      <p:sp>
        <p:nvSpPr>
          <p:cNvPr id="11" name="フリーフォーム 47">
            <a:extLst>
              <a:ext uri="{FF2B5EF4-FFF2-40B4-BE49-F238E27FC236}">
                <a16:creationId xmlns:a16="http://schemas.microsoft.com/office/drawing/2014/main" id="{4D2520C5-6EEF-AA4A-10D8-C4E7E1F8831B}"/>
              </a:ext>
            </a:extLst>
          </p:cNvPr>
          <p:cNvSpPr>
            <a:spLocks noChangeAspect="1"/>
          </p:cNvSpPr>
          <p:nvPr/>
        </p:nvSpPr>
        <p:spPr bwMode="gray">
          <a:xfrm>
            <a:off x="283629" y="3010712"/>
            <a:ext cx="330249" cy="330249"/>
          </a:xfrm>
          <a:custGeom>
            <a:avLst/>
            <a:gdLst>
              <a:gd name="connsiteX0" fmla="*/ 2040317 w 4428000"/>
              <a:gd name="connsiteY0" fmla="*/ 3173095 h 4428000"/>
              <a:gd name="connsiteX1" fmla="*/ 2083357 w 4428000"/>
              <a:gd name="connsiteY1" fmla="*/ 3421720 h 4428000"/>
              <a:gd name="connsiteX2" fmla="*/ 2339852 w 4428000"/>
              <a:gd name="connsiteY2" fmla="*/ 3421720 h 4428000"/>
              <a:gd name="connsiteX3" fmla="*/ 2382893 w 4428000"/>
              <a:gd name="connsiteY3" fmla="*/ 3173095 h 4428000"/>
              <a:gd name="connsiteX4" fmla="*/ 1839976 w 4428000"/>
              <a:gd name="connsiteY4" fmla="*/ 3074977 h 4428000"/>
              <a:gd name="connsiteX5" fmla="*/ 1840608 w 4428000"/>
              <a:gd name="connsiteY5" fmla="*/ 3076150 h 4428000"/>
              <a:gd name="connsiteX6" fmla="*/ 1842211 w 4428000"/>
              <a:gd name="connsiteY6" fmla="*/ 3083962 h 4428000"/>
              <a:gd name="connsiteX7" fmla="*/ 1841997 w 4428000"/>
              <a:gd name="connsiteY7" fmla="*/ 3086699 h 4428000"/>
              <a:gd name="connsiteX8" fmla="*/ 1839976 w 4428000"/>
              <a:gd name="connsiteY8" fmla="*/ 3074977 h 4428000"/>
              <a:gd name="connsiteX9" fmla="*/ 2210626 w 4428000"/>
              <a:gd name="connsiteY9" fmla="*/ 1580512 h 4428000"/>
              <a:gd name="connsiteX10" fmla="*/ 1706626 w 4428000"/>
              <a:gd name="connsiteY10" fmla="*/ 2084512 h 4428000"/>
              <a:gd name="connsiteX11" fmla="*/ 1792701 w 4428000"/>
              <a:gd name="connsiteY11" fmla="*/ 2366304 h 4428000"/>
              <a:gd name="connsiteX12" fmla="*/ 1908085 w 4428000"/>
              <a:gd name="connsiteY12" fmla="*/ 2561814 h 4428000"/>
              <a:gd name="connsiteX13" fmla="*/ 2016159 w 4428000"/>
              <a:gd name="connsiteY13" fmla="*/ 2794504 h 4428000"/>
              <a:gd name="connsiteX14" fmla="*/ 2022976 w 4428000"/>
              <a:gd name="connsiteY14" fmla="*/ 2852589 h 4428000"/>
              <a:gd name="connsiteX15" fmla="*/ 2022976 w 4428000"/>
              <a:gd name="connsiteY15" fmla="*/ 2993095 h 4428000"/>
              <a:gd name="connsiteX16" fmla="*/ 2120593 w 4428000"/>
              <a:gd name="connsiteY16" fmla="*/ 2993095 h 4428000"/>
              <a:gd name="connsiteX17" fmla="*/ 2120593 w 4428000"/>
              <a:gd name="connsiteY17" fmla="*/ 2441737 h 4428000"/>
              <a:gd name="connsiteX18" fmla="*/ 2026980 w 4428000"/>
              <a:gd name="connsiteY18" fmla="*/ 2348125 h 4428000"/>
              <a:gd name="connsiteX19" fmla="*/ 2026980 w 4428000"/>
              <a:gd name="connsiteY19" fmla="*/ 2220845 h 4428000"/>
              <a:gd name="connsiteX20" fmla="*/ 2090620 w 4428000"/>
              <a:gd name="connsiteY20" fmla="*/ 2194485 h 4428000"/>
              <a:gd name="connsiteX21" fmla="*/ 2154259 w 4428000"/>
              <a:gd name="connsiteY21" fmla="*/ 2220845 h 4428000"/>
              <a:gd name="connsiteX22" fmla="*/ 2210592 w 4428000"/>
              <a:gd name="connsiteY22" fmla="*/ 2277178 h 4428000"/>
              <a:gd name="connsiteX23" fmla="*/ 2266925 w 4428000"/>
              <a:gd name="connsiteY23" fmla="*/ 2220845 h 4428000"/>
              <a:gd name="connsiteX24" fmla="*/ 2330566 w 4428000"/>
              <a:gd name="connsiteY24" fmla="*/ 2194485 h 4428000"/>
              <a:gd name="connsiteX25" fmla="*/ 2394205 w 4428000"/>
              <a:gd name="connsiteY25" fmla="*/ 2220845 h 4428000"/>
              <a:gd name="connsiteX26" fmla="*/ 2394206 w 4428000"/>
              <a:gd name="connsiteY26" fmla="*/ 2348125 h 4428000"/>
              <a:gd name="connsiteX27" fmla="*/ 2300593 w 4428000"/>
              <a:gd name="connsiteY27" fmla="*/ 2441738 h 4428000"/>
              <a:gd name="connsiteX28" fmla="*/ 2300593 w 4428000"/>
              <a:gd name="connsiteY28" fmla="*/ 2993095 h 4428000"/>
              <a:gd name="connsiteX29" fmla="*/ 2398277 w 4428000"/>
              <a:gd name="connsiteY29" fmla="*/ 2993095 h 4428000"/>
              <a:gd name="connsiteX30" fmla="*/ 2398277 w 4428000"/>
              <a:gd name="connsiteY30" fmla="*/ 2852589 h 4428000"/>
              <a:gd name="connsiteX31" fmla="*/ 2405094 w 4428000"/>
              <a:gd name="connsiteY31" fmla="*/ 2794504 h 4428000"/>
              <a:gd name="connsiteX32" fmla="*/ 2503643 w 4428000"/>
              <a:gd name="connsiteY32" fmla="*/ 2590388 h 4428000"/>
              <a:gd name="connsiteX33" fmla="*/ 2628551 w 4428000"/>
              <a:gd name="connsiteY33" fmla="*/ 2366304 h 4428000"/>
              <a:gd name="connsiteX34" fmla="*/ 2714626 w 4428000"/>
              <a:gd name="connsiteY34" fmla="*/ 2084512 h 4428000"/>
              <a:gd name="connsiteX35" fmla="*/ 2210626 w 4428000"/>
              <a:gd name="connsiteY35" fmla="*/ 1580512 h 4428000"/>
              <a:gd name="connsiteX36" fmla="*/ 2210626 w 4428000"/>
              <a:gd name="connsiteY36" fmla="*/ 1400512 h 4428000"/>
              <a:gd name="connsiteX37" fmla="*/ 2894626 w 4428000"/>
              <a:gd name="connsiteY37" fmla="*/ 2084512 h 4428000"/>
              <a:gd name="connsiteX38" fmla="*/ 2768432 w 4428000"/>
              <a:gd name="connsiteY38" fmla="*/ 2480471 h 4428000"/>
              <a:gd name="connsiteX39" fmla="*/ 2671955 w 4428000"/>
              <a:gd name="connsiteY39" fmla="*/ 2632230 h 4428000"/>
              <a:gd name="connsiteX40" fmla="*/ 2578277 w 4428000"/>
              <a:gd name="connsiteY40" fmla="*/ 2852589 h 4428000"/>
              <a:gd name="connsiteX41" fmla="*/ 2578277 w 4428000"/>
              <a:gd name="connsiteY41" fmla="*/ 3074177 h 4428000"/>
              <a:gd name="connsiteX42" fmla="*/ 2577195 w 4428000"/>
              <a:gd name="connsiteY42" fmla="*/ 3105940 h 4428000"/>
              <a:gd name="connsiteX43" fmla="*/ 2507000 w 4428000"/>
              <a:gd name="connsiteY43" fmla="*/ 3511430 h 4428000"/>
              <a:gd name="connsiteX44" fmla="*/ 2507058 w 4428000"/>
              <a:gd name="connsiteY44" fmla="*/ 3511720 h 4428000"/>
              <a:gd name="connsiteX45" fmla="*/ 2417058 w 4428000"/>
              <a:gd name="connsiteY45" fmla="*/ 3601720 h 4428000"/>
              <a:gd name="connsiteX46" fmla="*/ 2004127 w 4428000"/>
              <a:gd name="connsiteY46" fmla="*/ 3601720 h 4428000"/>
              <a:gd name="connsiteX47" fmla="*/ 1914127 w 4428000"/>
              <a:gd name="connsiteY47" fmla="*/ 3511720 h 4428000"/>
              <a:gd name="connsiteX48" fmla="*/ 1846014 w 4428000"/>
              <a:gd name="connsiteY48" fmla="*/ 3105940 h 4428000"/>
              <a:gd name="connsiteX49" fmla="*/ 1842500 w 4428000"/>
              <a:gd name="connsiteY49" fmla="*/ 3085370 h 4428000"/>
              <a:gd name="connsiteX50" fmla="*/ 1842211 w 4428000"/>
              <a:gd name="connsiteY50" fmla="*/ 3083962 h 4428000"/>
              <a:gd name="connsiteX51" fmla="*/ 1842976 w 4428000"/>
              <a:gd name="connsiteY51" fmla="*/ 3074177 h 4428000"/>
              <a:gd name="connsiteX52" fmla="*/ 1842976 w 4428000"/>
              <a:gd name="connsiteY52" fmla="*/ 2852589 h 4428000"/>
              <a:gd name="connsiteX53" fmla="*/ 1749298 w 4428000"/>
              <a:gd name="connsiteY53" fmla="*/ 2646517 h 4428000"/>
              <a:gd name="connsiteX54" fmla="*/ 1652821 w 4428000"/>
              <a:gd name="connsiteY54" fmla="*/ 2480471 h 4428000"/>
              <a:gd name="connsiteX55" fmla="*/ 1526626 w 4428000"/>
              <a:gd name="connsiteY55" fmla="*/ 2084512 h 4428000"/>
              <a:gd name="connsiteX56" fmla="*/ 2210626 w 4428000"/>
              <a:gd name="connsiteY56" fmla="*/ 1400512 h 4428000"/>
              <a:gd name="connsiteX57" fmla="*/ 2900125 w 4428000"/>
              <a:gd name="connsiteY57" fmla="*/ 1007814 h 4428000"/>
              <a:gd name="connsiteX58" fmla="*/ 2934000 w 4428000"/>
              <a:gd name="connsiteY58" fmla="*/ 1019205 h 4428000"/>
              <a:gd name="connsiteX59" fmla="*/ 2966943 w 4428000"/>
              <a:gd name="connsiteY59" fmla="*/ 1142147 h 4428000"/>
              <a:gd name="connsiteX60" fmla="*/ 2822943 w 4428000"/>
              <a:gd name="connsiteY60" fmla="*/ 1391563 h 4428000"/>
              <a:gd name="connsiteX61" fmla="*/ 2700000 w 4428000"/>
              <a:gd name="connsiteY61" fmla="*/ 1424505 h 4428000"/>
              <a:gd name="connsiteX62" fmla="*/ 2667058 w 4428000"/>
              <a:gd name="connsiteY62" fmla="*/ 1301563 h 4428000"/>
              <a:gd name="connsiteX63" fmla="*/ 2811058 w 4428000"/>
              <a:gd name="connsiteY63" fmla="*/ 1052147 h 4428000"/>
              <a:gd name="connsiteX64" fmla="*/ 2900125 w 4428000"/>
              <a:gd name="connsiteY64" fmla="*/ 1007814 h 4428000"/>
              <a:gd name="connsiteX65" fmla="*/ 1527875 w 4428000"/>
              <a:gd name="connsiteY65" fmla="*/ 1007814 h 4428000"/>
              <a:gd name="connsiteX66" fmla="*/ 1616943 w 4428000"/>
              <a:gd name="connsiteY66" fmla="*/ 1052147 h 4428000"/>
              <a:gd name="connsiteX67" fmla="*/ 1760943 w 4428000"/>
              <a:gd name="connsiteY67" fmla="*/ 1301563 h 4428000"/>
              <a:gd name="connsiteX68" fmla="*/ 1728000 w 4428000"/>
              <a:gd name="connsiteY68" fmla="*/ 1424505 h 4428000"/>
              <a:gd name="connsiteX69" fmla="*/ 1605058 w 4428000"/>
              <a:gd name="connsiteY69" fmla="*/ 1391563 h 4428000"/>
              <a:gd name="connsiteX70" fmla="*/ 1461057 w 4428000"/>
              <a:gd name="connsiteY70" fmla="*/ 1142147 h 4428000"/>
              <a:gd name="connsiteX71" fmla="*/ 1494000 w 4428000"/>
              <a:gd name="connsiteY71" fmla="*/ 1019205 h 4428000"/>
              <a:gd name="connsiteX72" fmla="*/ 1527875 w 4428000"/>
              <a:gd name="connsiteY72" fmla="*/ 1007814 h 4428000"/>
              <a:gd name="connsiteX73" fmla="*/ 2214000 w 4428000"/>
              <a:gd name="connsiteY73" fmla="*/ 826281 h 4428000"/>
              <a:gd name="connsiteX74" fmla="*/ 2304000 w 4428000"/>
              <a:gd name="connsiteY74" fmla="*/ 916281 h 4428000"/>
              <a:gd name="connsiteX75" fmla="*/ 2304000 w 4428000"/>
              <a:gd name="connsiteY75" fmla="*/ 1204281 h 4428000"/>
              <a:gd name="connsiteX76" fmla="*/ 2214000 w 4428000"/>
              <a:gd name="connsiteY76" fmla="*/ 1294281 h 4428000"/>
              <a:gd name="connsiteX77" fmla="*/ 2124000 w 4428000"/>
              <a:gd name="connsiteY77" fmla="*/ 1204281 h 4428000"/>
              <a:gd name="connsiteX78" fmla="*/ 2124000 w 4428000"/>
              <a:gd name="connsiteY78" fmla="*/ 916281 h 4428000"/>
              <a:gd name="connsiteX79" fmla="*/ 2214000 w 4428000"/>
              <a:gd name="connsiteY79" fmla="*/ 826281 h 4428000"/>
              <a:gd name="connsiteX80" fmla="*/ 2214000 w 4428000"/>
              <a:gd name="connsiteY80" fmla="*/ 180000 h 4428000"/>
              <a:gd name="connsiteX81" fmla="*/ 180000 w 4428000"/>
              <a:gd name="connsiteY81" fmla="*/ 2214000 h 4428000"/>
              <a:gd name="connsiteX82" fmla="*/ 2214000 w 4428000"/>
              <a:gd name="connsiteY82" fmla="*/ 4248000 h 4428000"/>
              <a:gd name="connsiteX83" fmla="*/ 4248000 w 4428000"/>
              <a:gd name="connsiteY83" fmla="*/ 2214000 h 4428000"/>
              <a:gd name="connsiteX84" fmla="*/ 2214000 w 4428000"/>
              <a:gd name="connsiteY84" fmla="*/ 180000 h 4428000"/>
              <a:gd name="connsiteX85" fmla="*/ 2214000 w 4428000"/>
              <a:gd name="connsiteY85" fmla="*/ 0 h 4428000"/>
              <a:gd name="connsiteX86" fmla="*/ 4428000 w 4428000"/>
              <a:gd name="connsiteY86" fmla="*/ 2214000 h 4428000"/>
              <a:gd name="connsiteX87" fmla="*/ 2214000 w 4428000"/>
              <a:gd name="connsiteY87" fmla="*/ 4428000 h 4428000"/>
              <a:gd name="connsiteX88" fmla="*/ 0 w 4428000"/>
              <a:gd name="connsiteY88" fmla="*/ 2214000 h 4428000"/>
              <a:gd name="connsiteX89" fmla="*/ 2214000 w 4428000"/>
              <a:gd name="connsiteY89"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28000" h="4428000">
                <a:moveTo>
                  <a:pt x="2040317" y="3173095"/>
                </a:moveTo>
                <a:lnTo>
                  <a:pt x="2083357" y="3421720"/>
                </a:lnTo>
                <a:lnTo>
                  <a:pt x="2339852" y="3421720"/>
                </a:lnTo>
                <a:lnTo>
                  <a:pt x="2382893" y="3173095"/>
                </a:lnTo>
                <a:close/>
                <a:moveTo>
                  <a:pt x="1839976" y="3074977"/>
                </a:moveTo>
                <a:cubicBezTo>
                  <a:pt x="1840017" y="3074394"/>
                  <a:pt x="1840208" y="3074602"/>
                  <a:pt x="1840608" y="3076150"/>
                </a:cubicBezTo>
                <a:lnTo>
                  <a:pt x="1842211" y="3083962"/>
                </a:lnTo>
                <a:lnTo>
                  <a:pt x="1841997" y="3086699"/>
                </a:lnTo>
                <a:cubicBezTo>
                  <a:pt x="1841070" y="3085589"/>
                  <a:pt x="1839851" y="3076726"/>
                  <a:pt x="1839976" y="3074977"/>
                </a:cubicBezTo>
                <a:close/>
                <a:moveTo>
                  <a:pt x="2210626" y="1580512"/>
                </a:moveTo>
                <a:cubicBezTo>
                  <a:pt x="1932274" y="1580512"/>
                  <a:pt x="1706626" y="1806160"/>
                  <a:pt x="1706626" y="2084512"/>
                </a:cubicBezTo>
                <a:cubicBezTo>
                  <a:pt x="1706626" y="2188894"/>
                  <a:pt x="1738358" y="2285865"/>
                  <a:pt x="1792701" y="2366304"/>
                </a:cubicBezTo>
                <a:cubicBezTo>
                  <a:pt x="1830369" y="2428299"/>
                  <a:pt x="1877560" y="2499819"/>
                  <a:pt x="1908085" y="2561814"/>
                </a:cubicBezTo>
                <a:cubicBezTo>
                  <a:pt x="1944903" y="2628264"/>
                  <a:pt x="1979341" y="2713766"/>
                  <a:pt x="2016159" y="2794504"/>
                </a:cubicBezTo>
                <a:cubicBezTo>
                  <a:pt x="2023004" y="2819949"/>
                  <a:pt x="2021840" y="2825027"/>
                  <a:pt x="2022976" y="2852589"/>
                </a:cubicBezTo>
                <a:lnTo>
                  <a:pt x="2022976" y="2993095"/>
                </a:lnTo>
                <a:lnTo>
                  <a:pt x="2120593" y="2993095"/>
                </a:lnTo>
                <a:lnTo>
                  <a:pt x="2120593" y="2441737"/>
                </a:lnTo>
                <a:lnTo>
                  <a:pt x="2026980" y="2348125"/>
                </a:lnTo>
                <a:cubicBezTo>
                  <a:pt x="1991833" y="2312977"/>
                  <a:pt x="1991833" y="2255993"/>
                  <a:pt x="2026980" y="2220845"/>
                </a:cubicBezTo>
                <a:cubicBezTo>
                  <a:pt x="2044554" y="2203271"/>
                  <a:pt x="2067587" y="2194485"/>
                  <a:pt x="2090620" y="2194485"/>
                </a:cubicBezTo>
                <a:cubicBezTo>
                  <a:pt x="2113653" y="2194485"/>
                  <a:pt x="2136686" y="2203271"/>
                  <a:pt x="2154259" y="2220845"/>
                </a:cubicBezTo>
                <a:lnTo>
                  <a:pt x="2210592" y="2277178"/>
                </a:lnTo>
                <a:lnTo>
                  <a:pt x="2266925" y="2220845"/>
                </a:lnTo>
                <a:cubicBezTo>
                  <a:pt x="2284499" y="2203271"/>
                  <a:pt x="2307532" y="2194485"/>
                  <a:pt x="2330566" y="2194485"/>
                </a:cubicBezTo>
                <a:cubicBezTo>
                  <a:pt x="2353599" y="2194485"/>
                  <a:pt x="2376632" y="2203271"/>
                  <a:pt x="2394205" y="2220845"/>
                </a:cubicBezTo>
                <a:cubicBezTo>
                  <a:pt x="2429352" y="2255993"/>
                  <a:pt x="2429353" y="2312978"/>
                  <a:pt x="2394206" y="2348125"/>
                </a:cubicBezTo>
                <a:lnTo>
                  <a:pt x="2300593" y="2441738"/>
                </a:lnTo>
                <a:lnTo>
                  <a:pt x="2300593" y="2993095"/>
                </a:lnTo>
                <a:lnTo>
                  <a:pt x="2398277" y="2993095"/>
                </a:lnTo>
                <a:lnTo>
                  <a:pt x="2398277" y="2852589"/>
                </a:lnTo>
                <a:cubicBezTo>
                  <a:pt x="2399413" y="2825027"/>
                  <a:pt x="2398249" y="2819949"/>
                  <a:pt x="2405094" y="2794504"/>
                </a:cubicBezTo>
                <a:lnTo>
                  <a:pt x="2503643" y="2590388"/>
                </a:lnTo>
                <a:cubicBezTo>
                  <a:pt x="2540886" y="2519021"/>
                  <a:pt x="2592197" y="2423629"/>
                  <a:pt x="2628551" y="2366304"/>
                </a:cubicBezTo>
                <a:cubicBezTo>
                  <a:pt x="2682895" y="2285865"/>
                  <a:pt x="2714626" y="2188894"/>
                  <a:pt x="2714626" y="2084512"/>
                </a:cubicBezTo>
                <a:cubicBezTo>
                  <a:pt x="2714626" y="1806160"/>
                  <a:pt x="2488978" y="1580512"/>
                  <a:pt x="2210626" y="1580512"/>
                </a:cubicBezTo>
                <a:close/>
                <a:moveTo>
                  <a:pt x="2210626" y="1400512"/>
                </a:moveTo>
                <a:cubicBezTo>
                  <a:pt x="2588389" y="1400512"/>
                  <a:pt x="2894626" y="1706749"/>
                  <a:pt x="2894626" y="2084512"/>
                </a:cubicBezTo>
                <a:cubicBezTo>
                  <a:pt x="2894626" y="2232076"/>
                  <a:pt x="2847898" y="2368726"/>
                  <a:pt x="2768432" y="2480471"/>
                </a:cubicBezTo>
                <a:cubicBezTo>
                  <a:pt x="2737860" y="2527882"/>
                  <a:pt x="2690621" y="2596725"/>
                  <a:pt x="2671955" y="2632230"/>
                </a:cubicBezTo>
                <a:cubicBezTo>
                  <a:pt x="2644698" y="2693777"/>
                  <a:pt x="2580659" y="2812064"/>
                  <a:pt x="2578277" y="2852589"/>
                </a:cubicBezTo>
                <a:cubicBezTo>
                  <a:pt x="2573514" y="2916926"/>
                  <a:pt x="2578277" y="3000314"/>
                  <a:pt x="2578277" y="3074177"/>
                </a:cubicBezTo>
                <a:cubicBezTo>
                  <a:pt x="2577916" y="3084765"/>
                  <a:pt x="2577556" y="3095352"/>
                  <a:pt x="2577195" y="3105940"/>
                </a:cubicBezTo>
                <a:lnTo>
                  <a:pt x="2507000" y="3511430"/>
                </a:lnTo>
                <a:cubicBezTo>
                  <a:pt x="2507019" y="3511527"/>
                  <a:pt x="2507039" y="3511623"/>
                  <a:pt x="2507058" y="3511720"/>
                </a:cubicBezTo>
                <a:cubicBezTo>
                  <a:pt x="2507058" y="3561426"/>
                  <a:pt x="2466764" y="3601720"/>
                  <a:pt x="2417058" y="3601720"/>
                </a:cubicBezTo>
                <a:lnTo>
                  <a:pt x="2004127" y="3601720"/>
                </a:lnTo>
                <a:cubicBezTo>
                  <a:pt x="1954421" y="3601720"/>
                  <a:pt x="1914127" y="3561426"/>
                  <a:pt x="1914127" y="3511720"/>
                </a:cubicBezTo>
                <a:lnTo>
                  <a:pt x="1846014" y="3105940"/>
                </a:lnTo>
                <a:cubicBezTo>
                  <a:pt x="1844532" y="3096825"/>
                  <a:pt x="1843381" y="3090152"/>
                  <a:pt x="1842500" y="3085370"/>
                </a:cubicBezTo>
                <a:lnTo>
                  <a:pt x="1842211" y="3083962"/>
                </a:lnTo>
                <a:lnTo>
                  <a:pt x="1842976" y="3074177"/>
                </a:lnTo>
                <a:cubicBezTo>
                  <a:pt x="1842976" y="3000314"/>
                  <a:pt x="1847739" y="2893114"/>
                  <a:pt x="1842976" y="2852589"/>
                </a:cubicBezTo>
                <a:cubicBezTo>
                  <a:pt x="1838213" y="2809683"/>
                  <a:pt x="1764649" y="2667582"/>
                  <a:pt x="1749298" y="2646517"/>
                </a:cubicBezTo>
                <a:cubicBezTo>
                  <a:pt x="1732221" y="2619743"/>
                  <a:pt x="1679425" y="2512007"/>
                  <a:pt x="1652821" y="2480471"/>
                </a:cubicBezTo>
                <a:cubicBezTo>
                  <a:pt x="1573354" y="2368726"/>
                  <a:pt x="1526626" y="2232076"/>
                  <a:pt x="1526626" y="2084512"/>
                </a:cubicBezTo>
                <a:cubicBezTo>
                  <a:pt x="1526626" y="1706749"/>
                  <a:pt x="1832863" y="1400512"/>
                  <a:pt x="2210626" y="1400512"/>
                </a:cubicBezTo>
                <a:close/>
                <a:moveTo>
                  <a:pt x="2900125" y="1007814"/>
                </a:moveTo>
                <a:cubicBezTo>
                  <a:pt x="2911727" y="1009254"/>
                  <a:pt x="2923239" y="1012992"/>
                  <a:pt x="2934000" y="1019205"/>
                </a:cubicBezTo>
                <a:cubicBezTo>
                  <a:pt x="2977047" y="1044058"/>
                  <a:pt x="2991796" y="1099101"/>
                  <a:pt x="2966943" y="1142147"/>
                </a:cubicBezTo>
                <a:lnTo>
                  <a:pt x="2822943" y="1391563"/>
                </a:lnTo>
                <a:cubicBezTo>
                  <a:pt x="2798090" y="1434609"/>
                  <a:pt x="2743047" y="1449358"/>
                  <a:pt x="2700000" y="1424505"/>
                </a:cubicBezTo>
                <a:cubicBezTo>
                  <a:pt x="2656954" y="1399652"/>
                  <a:pt x="2642205" y="1344609"/>
                  <a:pt x="2667058" y="1301563"/>
                </a:cubicBezTo>
                <a:lnTo>
                  <a:pt x="2811058" y="1052147"/>
                </a:lnTo>
                <a:cubicBezTo>
                  <a:pt x="2829697" y="1019862"/>
                  <a:pt x="2865319" y="1003495"/>
                  <a:pt x="2900125" y="1007814"/>
                </a:cubicBezTo>
                <a:close/>
                <a:moveTo>
                  <a:pt x="1527875" y="1007814"/>
                </a:moveTo>
                <a:cubicBezTo>
                  <a:pt x="1562681" y="1003495"/>
                  <a:pt x="1598303" y="1019862"/>
                  <a:pt x="1616943" y="1052147"/>
                </a:cubicBezTo>
                <a:lnTo>
                  <a:pt x="1760943" y="1301563"/>
                </a:lnTo>
                <a:cubicBezTo>
                  <a:pt x="1785796" y="1344609"/>
                  <a:pt x="1771047" y="1399652"/>
                  <a:pt x="1728000" y="1424505"/>
                </a:cubicBezTo>
                <a:cubicBezTo>
                  <a:pt x="1684954" y="1449358"/>
                  <a:pt x="1629911" y="1434609"/>
                  <a:pt x="1605058" y="1391563"/>
                </a:cubicBezTo>
                <a:lnTo>
                  <a:pt x="1461057" y="1142147"/>
                </a:lnTo>
                <a:cubicBezTo>
                  <a:pt x="1436204" y="1099101"/>
                  <a:pt x="1450953" y="1044058"/>
                  <a:pt x="1494000" y="1019205"/>
                </a:cubicBezTo>
                <a:cubicBezTo>
                  <a:pt x="1504761" y="1012992"/>
                  <a:pt x="1516273" y="1009254"/>
                  <a:pt x="1527875" y="1007814"/>
                </a:cubicBezTo>
                <a:close/>
                <a:moveTo>
                  <a:pt x="2214000" y="826281"/>
                </a:moveTo>
                <a:cubicBezTo>
                  <a:pt x="2263706" y="826281"/>
                  <a:pt x="2304000" y="866575"/>
                  <a:pt x="2304000" y="916281"/>
                </a:cubicBezTo>
                <a:lnTo>
                  <a:pt x="2304000" y="1204281"/>
                </a:lnTo>
                <a:cubicBezTo>
                  <a:pt x="2304000" y="1253987"/>
                  <a:pt x="2263706" y="1294281"/>
                  <a:pt x="2214000" y="1294281"/>
                </a:cubicBezTo>
                <a:cubicBezTo>
                  <a:pt x="2164294" y="1294281"/>
                  <a:pt x="2124000" y="1253987"/>
                  <a:pt x="2124000" y="1204281"/>
                </a:cubicBezTo>
                <a:lnTo>
                  <a:pt x="2124000" y="916281"/>
                </a:lnTo>
                <a:cubicBezTo>
                  <a:pt x="2124000" y="866575"/>
                  <a:pt x="2164294" y="826281"/>
                  <a:pt x="2214000" y="826281"/>
                </a:cubicBezTo>
                <a:close/>
                <a:moveTo>
                  <a:pt x="2214000" y="180000"/>
                </a:moveTo>
                <a:cubicBezTo>
                  <a:pt x="1090653" y="180000"/>
                  <a:pt x="180000" y="1090653"/>
                  <a:pt x="180000" y="2214000"/>
                </a:cubicBezTo>
                <a:cubicBezTo>
                  <a:pt x="180000" y="3337347"/>
                  <a:pt x="1090653" y="4248000"/>
                  <a:pt x="2214000" y="4248000"/>
                </a:cubicBezTo>
                <a:cubicBezTo>
                  <a:pt x="3337347" y="4248000"/>
                  <a:pt x="4248000" y="3337347"/>
                  <a:pt x="4248000" y="2214000"/>
                </a:cubicBezTo>
                <a:cubicBezTo>
                  <a:pt x="4248000" y="1090653"/>
                  <a:pt x="3337347" y="180000"/>
                  <a:pt x="2214000" y="180000"/>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kumimoji="1" lang="ja-JP" altLang="en-US" sz="1200">
              <a:latin typeface="+mj-ea"/>
              <a:ea typeface="+mj-ea"/>
              <a:sym typeface="+mn-lt"/>
            </a:endParaRPr>
          </a:p>
        </p:txBody>
      </p:sp>
      <p:grpSp>
        <p:nvGrpSpPr>
          <p:cNvPr id="12" name="Graphic 4">
            <a:extLst>
              <a:ext uri="{FF2B5EF4-FFF2-40B4-BE49-F238E27FC236}">
                <a16:creationId xmlns:a16="http://schemas.microsoft.com/office/drawing/2014/main" id="{5CEDC802-7081-2899-3277-2DD23ED839B8}"/>
              </a:ext>
            </a:extLst>
          </p:cNvPr>
          <p:cNvGrpSpPr>
            <a:grpSpLocks noChangeAspect="1"/>
          </p:cNvGrpSpPr>
          <p:nvPr/>
        </p:nvGrpSpPr>
        <p:grpSpPr bwMode="gray">
          <a:xfrm>
            <a:off x="3263969" y="2378500"/>
            <a:ext cx="331200" cy="331200"/>
            <a:chOff x="5708769" y="2371173"/>
            <a:chExt cx="361670" cy="361333"/>
          </a:xfrm>
          <a:solidFill>
            <a:srgbClr val="4B4B4B"/>
          </a:solidFill>
        </p:grpSpPr>
        <p:sp>
          <p:nvSpPr>
            <p:cNvPr id="13" name="Graphic 4">
              <a:extLst>
                <a:ext uri="{FF2B5EF4-FFF2-40B4-BE49-F238E27FC236}">
                  <a16:creationId xmlns:a16="http://schemas.microsoft.com/office/drawing/2014/main" id="{85D2691C-7F3D-BB6E-E93F-CA0A8D297A78}"/>
                </a:ext>
              </a:extLst>
            </p:cNvPr>
            <p:cNvSpPr/>
            <p:nvPr/>
          </p:nvSpPr>
          <p:spPr bwMode="gray">
            <a:xfrm>
              <a:off x="5708769" y="2371173"/>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180835 w 361670"/>
                <a:gd name="connsiteY5" fmla="*/ 349204 h 361333"/>
                <a:gd name="connsiteX6" fmla="*/ 12780 w 361670"/>
                <a:gd name="connsiteY6" fmla="*/ 181305 h 361333"/>
                <a:gd name="connsiteX7" fmla="*/ 180835 w 361670"/>
                <a:gd name="connsiteY7" fmla="*/ 13406 h 361333"/>
                <a:gd name="connsiteX8" fmla="*/ 348890 w 361670"/>
                <a:gd name="connsiteY8" fmla="*/ 181305 h 361333"/>
                <a:gd name="connsiteX9" fmla="*/ 180835 w 361670"/>
                <a:gd name="connsiteY9" fmla="*/ 34920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0" h="361333">
                  <a:moveTo>
                    <a:pt x="180835" y="0"/>
                  </a:moveTo>
                  <a:cubicBezTo>
                    <a:pt x="80513" y="0"/>
                    <a:pt x="0" y="81077"/>
                    <a:pt x="0" y="180667"/>
                  </a:cubicBezTo>
                  <a:cubicBezTo>
                    <a:pt x="0" y="280257"/>
                    <a:pt x="81152" y="361333"/>
                    <a:pt x="180835" y="361333"/>
                  </a:cubicBezTo>
                  <a:cubicBezTo>
                    <a:pt x="280518" y="361333"/>
                    <a:pt x="361670" y="280257"/>
                    <a:pt x="361670" y="180667"/>
                  </a:cubicBezTo>
                  <a:cubicBezTo>
                    <a:pt x="361670" y="81077"/>
                    <a:pt x="281157" y="0"/>
                    <a:pt x="180835" y="0"/>
                  </a:cubicBezTo>
                  <a:close/>
                  <a:moveTo>
                    <a:pt x="180835" y="349204"/>
                  </a:moveTo>
                  <a:cubicBezTo>
                    <a:pt x="88181" y="349204"/>
                    <a:pt x="12780" y="273873"/>
                    <a:pt x="12780" y="181305"/>
                  </a:cubicBezTo>
                  <a:cubicBezTo>
                    <a:pt x="12780" y="88738"/>
                    <a:pt x="88181" y="13406"/>
                    <a:pt x="180835" y="13406"/>
                  </a:cubicBezTo>
                  <a:cubicBezTo>
                    <a:pt x="273489" y="13406"/>
                    <a:pt x="348890" y="88738"/>
                    <a:pt x="348890" y="181305"/>
                  </a:cubicBezTo>
                  <a:cubicBezTo>
                    <a:pt x="348890" y="273873"/>
                    <a:pt x="273489" y="349204"/>
                    <a:pt x="180835" y="349204"/>
                  </a:cubicBezTo>
                  <a:close/>
                </a:path>
              </a:pathLst>
            </a:custGeom>
            <a:grpFill/>
            <a:ln w="6390" cap="flat">
              <a:noFill/>
              <a:prstDash val="solid"/>
              <a:miter/>
            </a:ln>
          </p:spPr>
          <p:txBody>
            <a:bodyPr wrap="none" lIns="0" tIns="0" rIns="0" bIns="0" rtlCol="0" anchor="ctr"/>
            <a:lstStyle/>
            <a:p>
              <a:pPr algn="ctr"/>
              <a:endParaRPr lang="en-US" sz="1200">
                <a:latin typeface="+mj-ea"/>
                <a:ea typeface="+mj-ea"/>
                <a:cs typeface="+mn-cs"/>
                <a:sym typeface="+mn-lt"/>
              </a:endParaRPr>
            </a:p>
          </p:txBody>
        </p:sp>
        <p:sp>
          <p:nvSpPr>
            <p:cNvPr id="14" name="Graphic 4">
              <a:extLst>
                <a:ext uri="{FF2B5EF4-FFF2-40B4-BE49-F238E27FC236}">
                  <a16:creationId xmlns:a16="http://schemas.microsoft.com/office/drawing/2014/main" id="{1747E7C6-EF80-608E-8DB9-DE283F27E00D}"/>
                </a:ext>
              </a:extLst>
            </p:cNvPr>
            <p:cNvSpPr/>
            <p:nvPr/>
          </p:nvSpPr>
          <p:spPr bwMode="gray">
            <a:xfrm>
              <a:off x="5753738" y="2489654"/>
              <a:ext cx="272361" cy="192419"/>
            </a:xfrm>
            <a:custGeom>
              <a:avLst/>
              <a:gdLst>
                <a:gd name="connsiteX0" fmla="*/ 271973 w 272361"/>
                <a:gd name="connsiteY0" fmla="*/ 91552 h 192419"/>
                <a:gd name="connsiteX1" fmla="*/ 263666 w 272361"/>
                <a:gd name="connsiteY1" fmla="*/ 87722 h 192419"/>
                <a:gd name="connsiteX2" fmla="*/ 234272 w 272361"/>
                <a:gd name="connsiteY2" fmla="*/ 99852 h 192419"/>
                <a:gd name="connsiteX3" fmla="*/ 224687 w 272361"/>
                <a:gd name="connsiteY3" fmla="*/ 88360 h 192419"/>
                <a:gd name="connsiteX4" fmla="*/ 216380 w 272361"/>
                <a:gd name="connsiteY4" fmla="*/ 78146 h 192419"/>
                <a:gd name="connsiteX5" fmla="*/ 215741 w 272361"/>
                <a:gd name="connsiteY5" fmla="*/ 77508 h 192419"/>
                <a:gd name="connsiteX6" fmla="*/ 241301 w 272361"/>
                <a:gd name="connsiteY6" fmla="*/ 68570 h 192419"/>
                <a:gd name="connsiteX7" fmla="*/ 243218 w 272361"/>
                <a:gd name="connsiteY7" fmla="*/ 59633 h 192419"/>
                <a:gd name="connsiteX8" fmla="*/ 234272 w 272361"/>
                <a:gd name="connsiteY8" fmla="*/ 57717 h 192419"/>
                <a:gd name="connsiteX9" fmla="*/ 199766 w 272361"/>
                <a:gd name="connsiteY9" fmla="*/ 65378 h 192419"/>
                <a:gd name="connsiteX10" fmla="*/ 199766 w 272361"/>
                <a:gd name="connsiteY10" fmla="*/ 65378 h 192419"/>
                <a:gd name="connsiteX11" fmla="*/ 199127 w 272361"/>
                <a:gd name="connsiteY11" fmla="*/ 65378 h 192419"/>
                <a:gd name="connsiteX12" fmla="*/ 165261 w 272361"/>
                <a:gd name="connsiteY12" fmla="*/ 51972 h 192419"/>
                <a:gd name="connsiteX13" fmla="*/ 165261 w 272361"/>
                <a:gd name="connsiteY13" fmla="*/ 51972 h 192419"/>
                <a:gd name="connsiteX14" fmla="*/ 163983 w 272361"/>
                <a:gd name="connsiteY14" fmla="*/ 51972 h 192419"/>
                <a:gd name="connsiteX15" fmla="*/ 162705 w 272361"/>
                <a:gd name="connsiteY15" fmla="*/ 51972 h 192419"/>
                <a:gd name="connsiteX16" fmla="*/ 162705 w 272361"/>
                <a:gd name="connsiteY16" fmla="*/ 51972 h 192419"/>
                <a:gd name="connsiteX17" fmla="*/ 112863 w 272361"/>
                <a:gd name="connsiteY17" fmla="*/ 57079 h 192419"/>
                <a:gd name="connsiteX18" fmla="*/ 110307 w 272361"/>
                <a:gd name="connsiteY18" fmla="*/ 57717 h 192419"/>
                <a:gd name="connsiteX19" fmla="*/ 78358 w 272361"/>
                <a:gd name="connsiteY19" fmla="*/ 60909 h 192419"/>
                <a:gd name="connsiteX20" fmla="*/ 103917 w 272361"/>
                <a:gd name="connsiteY20" fmla="*/ 38565 h 192419"/>
                <a:gd name="connsiteX21" fmla="*/ 135867 w 272361"/>
                <a:gd name="connsiteY21" fmla="*/ 26436 h 192419"/>
                <a:gd name="connsiteX22" fmla="*/ 158871 w 272361"/>
                <a:gd name="connsiteY22" fmla="*/ 25797 h 192419"/>
                <a:gd name="connsiteX23" fmla="*/ 171651 w 272361"/>
                <a:gd name="connsiteY23" fmla="*/ 26436 h 192419"/>
                <a:gd name="connsiteX24" fmla="*/ 211268 w 272361"/>
                <a:gd name="connsiteY24" fmla="*/ 26436 h 192419"/>
                <a:gd name="connsiteX25" fmla="*/ 211268 w 272361"/>
                <a:gd name="connsiteY25" fmla="*/ 26436 h 192419"/>
                <a:gd name="connsiteX26" fmla="*/ 220853 w 272361"/>
                <a:gd name="connsiteY26" fmla="*/ 23882 h 192419"/>
                <a:gd name="connsiteX27" fmla="*/ 241940 w 272361"/>
                <a:gd name="connsiteY27" fmla="*/ 12391 h 192419"/>
                <a:gd name="connsiteX28" fmla="*/ 244496 w 272361"/>
                <a:gd name="connsiteY28" fmla="*/ 3453 h 192419"/>
                <a:gd name="connsiteX29" fmla="*/ 235550 w 272361"/>
                <a:gd name="connsiteY29" fmla="*/ 900 h 192419"/>
                <a:gd name="connsiteX30" fmla="*/ 213824 w 272361"/>
                <a:gd name="connsiteY30" fmla="*/ 12391 h 192419"/>
                <a:gd name="connsiteX31" fmla="*/ 210629 w 272361"/>
                <a:gd name="connsiteY31" fmla="*/ 13029 h 192419"/>
                <a:gd name="connsiteX32" fmla="*/ 210629 w 272361"/>
                <a:gd name="connsiteY32" fmla="*/ 13029 h 192419"/>
                <a:gd name="connsiteX33" fmla="*/ 171012 w 272361"/>
                <a:gd name="connsiteY33" fmla="*/ 13029 h 192419"/>
                <a:gd name="connsiteX34" fmla="*/ 159510 w 272361"/>
                <a:gd name="connsiteY34" fmla="*/ 12391 h 192419"/>
                <a:gd name="connsiteX35" fmla="*/ 130755 w 272361"/>
                <a:gd name="connsiteY35" fmla="*/ 14306 h 192419"/>
                <a:gd name="connsiteX36" fmla="*/ 130116 w 272361"/>
                <a:gd name="connsiteY36" fmla="*/ 14306 h 192419"/>
                <a:gd name="connsiteX37" fmla="*/ 112863 w 272361"/>
                <a:gd name="connsiteY37" fmla="*/ 8561 h 192419"/>
                <a:gd name="connsiteX38" fmla="*/ 111585 w 272361"/>
                <a:gd name="connsiteY38" fmla="*/ 8561 h 192419"/>
                <a:gd name="connsiteX39" fmla="*/ 101361 w 272361"/>
                <a:gd name="connsiteY39" fmla="*/ 9199 h 192419"/>
                <a:gd name="connsiteX40" fmla="*/ 68134 w 272361"/>
                <a:gd name="connsiteY40" fmla="*/ 16221 h 192419"/>
                <a:gd name="connsiteX41" fmla="*/ 63022 w 272361"/>
                <a:gd name="connsiteY41" fmla="*/ 15583 h 192419"/>
                <a:gd name="connsiteX42" fmla="*/ 43852 w 272361"/>
                <a:gd name="connsiteY42" fmla="*/ 7284 h 192419"/>
                <a:gd name="connsiteX43" fmla="*/ 35545 w 272361"/>
                <a:gd name="connsiteY43" fmla="*/ 10476 h 192419"/>
                <a:gd name="connsiteX44" fmla="*/ 38740 w 272361"/>
                <a:gd name="connsiteY44" fmla="*/ 18775 h 192419"/>
                <a:gd name="connsiteX45" fmla="*/ 57910 w 272361"/>
                <a:gd name="connsiteY45" fmla="*/ 27713 h 192419"/>
                <a:gd name="connsiteX46" fmla="*/ 66856 w 272361"/>
                <a:gd name="connsiteY46" fmla="*/ 28989 h 192419"/>
                <a:gd name="connsiteX47" fmla="*/ 70690 w 272361"/>
                <a:gd name="connsiteY47" fmla="*/ 28351 h 192419"/>
                <a:gd name="connsiteX48" fmla="*/ 103917 w 272361"/>
                <a:gd name="connsiteY48" fmla="*/ 21329 h 192419"/>
                <a:gd name="connsiteX49" fmla="*/ 109029 w 272361"/>
                <a:gd name="connsiteY49" fmla="*/ 20690 h 192419"/>
                <a:gd name="connsiteX50" fmla="*/ 110307 w 272361"/>
                <a:gd name="connsiteY50" fmla="*/ 21329 h 192419"/>
                <a:gd name="connsiteX51" fmla="*/ 96888 w 272361"/>
                <a:gd name="connsiteY51" fmla="*/ 26436 h 192419"/>
                <a:gd name="connsiteX52" fmla="*/ 94971 w 272361"/>
                <a:gd name="connsiteY52" fmla="*/ 27713 h 192419"/>
                <a:gd name="connsiteX53" fmla="*/ 72607 w 272361"/>
                <a:gd name="connsiteY53" fmla="*/ 46865 h 192419"/>
                <a:gd name="connsiteX54" fmla="*/ 66217 w 272361"/>
                <a:gd name="connsiteY54" fmla="*/ 53249 h 192419"/>
                <a:gd name="connsiteX55" fmla="*/ 64939 w 272361"/>
                <a:gd name="connsiteY55" fmla="*/ 66017 h 192419"/>
                <a:gd name="connsiteX56" fmla="*/ 87303 w 272361"/>
                <a:gd name="connsiteY56" fmla="*/ 78784 h 192419"/>
                <a:gd name="connsiteX57" fmla="*/ 114780 w 272361"/>
                <a:gd name="connsiteY57" fmla="*/ 69847 h 192419"/>
                <a:gd name="connsiteX58" fmla="*/ 161427 w 272361"/>
                <a:gd name="connsiteY58" fmla="*/ 65378 h 192419"/>
                <a:gd name="connsiteX59" fmla="*/ 193377 w 272361"/>
                <a:gd name="connsiteY59" fmla="*/ 78146 h 192419"/>
                <a:gd name="connsiteX60" fmla="*/ 205517 w 272361"/>
                <a:gd name="connsiteY60" fmla="*/ 87084 h 192419"/>
                <a:gd name="connsiteX61" fmla="*/ 214463 w 272361"/>
                <a:gd name="connsiteY61" fmla="*/ 97936 h 192419"/>
                <a:gd name="connsiteX62" fmla="*/ 226604 w 272361"/>
                <a:gd name="connsiteY62" fmla="*/ 112620 h 192419"/>
                <a:gd name="connsiteX63" fmla="*/ 228521 w 272361"/>
                <a:gd name="connsiteY63" fmla="*/ 114535 h 192419"/>
                <a:gd name="connsiteX64" fmla="*/ 230438 w 272361"/>
                <a:gd name="connsiteY64" fmla="*/ 117727 h 192419"/>
                <a:gd name="connsiteX65" fmla="*/ 228521 w 272361"/>
                <a:gd name="connsiteY65" fmla="*/ 121557 h 192419"/>
                <a:gd name="connsiteX66" fmla="*/ 223409 w 272361"/>
                <a:gd name="connsiteY66" fmla="*/ 124749 h 192419"/>
                <a:gd name="connsiteX67" fmla="*/ 209990 w 272361"/>
                <a:gd name="connsiteY67" fmla="*/ 113896 h 192419"/>
                <a:gd name="connsiteX68" fmla="*/ 195293 w 272361"/>
                <a:gd name="connsiteY68" fmla="*/ 101128 h 192419"/>
                <a:gd name="connsiteX69" fmla="*/ 186347 w 272361"/>
                <a:gd name="connsiteY69" fmla="*/ 102405 h 192419"/>
                <a:gd name="connsiteX70" fmla="*/ 187625 w 272361"/>
                <a:gd name="connsiteY70" fmla="*/ 111343 h 192419"/>
                <a:gd name="connsiteX71" fmla="*/ 201683 w 272361"/>
                <a:gd name="connsiteY71" fmla="*/ 123472 h 192419"/>
                <a:gd name="connsiteX72" fmla="*/ 212546 w 272361"/>
                <a:gd name="connsiteY72" fmla="*/ 133048 h 192419"/>
                <a:gd name="connsiteX73" fmla="*/ 213185 w 272361"/>
                <a:gd name="connsiteY73" fmla="*/ 133687 h 192419"/>
                <a:gd name="connsiteX74" fmla="*/ 215102 w 272361"/>
                <a:gd name="connsiteY74" fmla="*/ 138155 h 192419"/>
                <a:gd name="connsiteX75" fmla="*/ 212546 w 272361"/>
                <a:gd name="connsiteY75" fmla="*/ 143901 h 192419"/>
                <a:gd name="connsiteX76" fmla="*/ 206795 w 272361"/>
                <a:gd name="connsiteY76" fmla="*/ 146455 h 192419"/>
                <a:gd name="connsiteX77" fmla="*/ 200405 w 272361"/>
                <a:gd name="connsiteY77" fmla="*/ 141347 h 192419"/>
                <a:gd name="connsiteX78" fmla="*/ 190182 w 272361"/>
                <a:gd name="connsiteY78" fmla="*/ 133048 h 192419"/>
                <a:gd name="connsiteX79" fmla="*/ 188265 w 272361"/>
                <a:gd name="connsiteY79" fmla="*/ 131771 h 192419"/>
                <a:gd name="connsiteX80" fmla="*/ 174846 w 272361"/>
                <a:gd name="connsiteY80" fmla="*/ 119003 h 192419"/>
                <a:gd name="connsiteX81" fmla="*/ 165900 w 272361"/>
                <a:gd name="connsiteY81" fmla="*/ 119642 h 192419"/>
                <a:gd name="connsiteX82" fmla="*/ 166539 w 272361"/>
                <a:gd name="connsiteY82" fmla="*/ 128579 h 192419"/>
                <a:gd name="connsiteX83" fmla="*/ 179319 w 272361"/>
                <a:gd name="connsiteY83" fmla="*/ 140071 h 192419"/>
                <a:gd name="connsiteX84" fmla="*/ 181236 w 272361"/>
                <a:gd name="connsiteY84" fmla="*/ 141986 h 192419"/>
                <a:gd name="connsiteX85" fmla="*/ 181236 w 272361"/>
                <a:gd name="connsiteY85" fmla="*/ 141986 h 192419"/>
                <a:gd name="connsiteX86" fmla="*/ 181236 w 272361"/>
                <a:gd name="connsiteY86" fmla="*/ 141986 h 192419"/>
                <a:gd name="connsiteX87" fmla="*/ 188265 w 272361"/>
                <a:gd name="connsiteY87" fmla="*/ 149008 h 192419"/>
                <a:gd name="connsiteX88" fmla="*/ 190182 w 272361"/>
                <a:gd name="connsiteY88" fmla="*/ 150923 h 192419"/>
                <a:gd name="connsiteX89" fmla="*/ 191460 w 272361"/>
                <a:gd name="connsiteY89" fmla="*/ 152200 h 192419"/>
                <a:gd name="connsiteX90" fmla="*/ 188904 w 272361"/>
                <a:gd name="connsiteY90" fmla="*/ 157946 h 192419"/>
                <a:gd name="connsiteX91" fmla="*/ 183792 w 272361"/>
                <a:gd name="connsiteY91" fmla="*/ 160499 h 192419"/>
                <a:gd name="connsiteX92" fmla="*/ 171012 w 272361"/>
                <a:gd name="connsiteY92" fmla="*/ 150285 h 192419"/>
                <a:gd name="connsiteX93" fmla="*/ 156315 w 272361"/>
                <a:gd name="connsiteY93" fmla="*/ 137517 h 192419"/>
                <a:gd name="connsiteX94" fmla="*/ 147369 w 272361"/>
                <a:gd name="connsiteY94" fmla="*/ 138794 h 192419"/>
                <a:gd name="connsiteX95" fmla="*/ 148647 w 272361"/>
                <a:gd name="connsiteY95" fmla="*/ 147731 h 192419"/>
                <a:gd name="connsiteX96" fmla="*/ 162066 w 272361"/>
                <a:gd name="connsiteY96" fmla="*/ 159223 h 192419"/>
                <a:gd name="connsiteX97" fmla="*/ 165900 w 272361"/>
                <a:gd name="connsiteY97" fmla="*/ 162415 h 192419"/>
                <a:gd name="connsiteX98" fmla="*/ 158871 w 272361"/>
                <a:gd name="connsiteY98" fmla="*/ 168160 h 192419"/>
                <a:gd name="connsiteX99" fmla="*/ 152481 w 272361"/>
                <a:gd name="connsiteY99" fmla="*/ 165606 h 192419"/>
                <a:gd name="connsiteX100" fmla="*/ 151203 w 272361"/>
                <a:gd name="connsiteY100" fmla="*/ 164330 h 192419"/>
                <a:gd name="connsiteX101" fmla="*/ 148647 w 272361"/>
                <a:gd name="connsiteY101" fmla="*/ 153477 h 192419"/>
                <a:gd name="connsiteX102" fmla="*/ 147369 w 272361"/>
                <a:gd name="connsiteY102" fmla="*/ 152200 h 192419"/>
                <a:gd name="connsiteX103" fmla="*/ 137784 w 272361"/>
                <a:gd name="connsiteY103" fmla="*/ 145178 h 192419"/>
                <a:gd name="connsiteX104" fmla="*/ 134589 w 272361"/>
                <a:gd name="connsiteY104" fmla="*/ 135602 h 192419"/>
                <a:gd name="connsiteX105" fmla="*/ 133950 w 272361"/>
                <a:gd name="connsiteY105" fmla="*/ 134963 h 192419"/>
                <a:gd name="connsiteX106" fmla="*/ 126921 w 272361"/>
                <a:gd name="connsiteY106" fmla="*/ 129218 h 192419"/>
                <a:gd name="connsiteX107" fmla="*/ 125004 w 272361"/>
                <a:gd name="connsiteY107" fmla="*/ 106874 h 192419"/>
                <a:gd name="connsiteX108" fmla="*/ 97527 w 272361"/>
                <a:gd name="connsiteY108" fmla="*/ 103682 h 192419"/>
                <a:gd name="connsiteX109" fmla="*/ 96249 w 272361"/>
                <a:gd name="connsiteY109" fmla="*/ 104320 h 192419"/>
                <a:gd name="connsiteX110" fmla="*/ 94333 w 272361"/>
                <a:gd name="connsiteY110" fmla="*/ 101767 h 192419"/>
                <a:gd name="connsiteX111" fmla="*/ 65578 w 272361"/>
                <a:gd name="connsiteY111" fmla="*/ 96660 h 192419"/>
                <a:gd name="connsiteX112" fmla="*/ 42574 w 272361"/>
                <a:gd name="connsiteY112" fmla="*/ 111343 h 192419"/>
                <a:gd name="connsiteX113" fmla="*/ 38740 w 272361"/>
                <a:gd name="connsiteY113" fmla="*/ 107512 h 192419"/>
                <a:gd name="connsiteX114" fmla="*/ 8707 w 272361"/>
                <a:gd name="connsiteY114" fmla="*/ 89637 h 192419"/>
                <a:gd name="connsiteX115" fmla="*/ 400 w 272361"/>
                <a:gd name="connsiteY115" fmla="*/ 93468 h 192419"/>
                <a:gd name="connsiteX116" fmla="*/ 4234 w 272361"/>
                <a:gd name="connsiteY116" fmla="*/ 101767 h 192419"/>
                <a:gd name="connsiteX117" fmla="*/ 29155 w 272361"/>
                <a:gd name="connsiteY117" fmla="*/ 115812 h 192419"/>
                <a:gd name="connsiteX118" fmla="*/ 29155 w 272361"/>
                <a:gd name="connsiteY118" fmla="*/ 115812 h 192419"/>
                <a:gd name="connsiteX119" fmla="*/ 31711 w 272361"/>
                <a:gd name="connsiteY119" fmla="*/ 119003 h 192419"/>
                <a:gd name="connsiteX120" fmla="*/ 29794 w 272361"/>
                <a:gd name="connsiteY120" fmla="*/ 140709 h 192419"/>
                <a:gd name="connsiteX121" fmla="*/ 45130 w 272361"/>
                <a:gd name="connsiteY121" fmla="*/ 152839 h 192419"/>
                <a:gd name="connsiteX122" fmla="*/ 45769 w 272361"/>
                <a:gd name="connsiteY122" fmla="*/ 152839 h 192419"/>
                <a:gd name="connsiteX123" fmla="*/ 50881 w 272361"/>
                <a:gd name="connsiteY123" fmla="*/ 164330 h 192419"/>
                <a:gd name="connsiteX124" fmla="*/ 70051 w 272361"/>
                <a:gd name="connsiteY124" fmla="*/ 173267 h 192419"/>
                <a:gd name="connsiteX125" fmla="*/ 71329 w 272361"/>
                <a:gd name="connsiteY125" fmla="*/ 173267 h 192419"/>
                <a:gd name="connsiteX126" fmla="*/ 71329 w 272361"/>
                <a:gd name="connsiteY126" fmla="*/ 173906 h 192419"/>
                <a:gd name="connsiteX127" fmla="*/ 91776 w 272361"/>
                <a:gd name="connsiteY127" fmla="*/ 184120 h 192419"/>
                <a:gd name="connsiteX128" fmla="*/ 98806 w 272361"/>
                <a:gd name="connsiteY128" fmla="*/ 183482 h 192419"/>
                <a:gd name="connsiteX129" fmla="*/ 100722 w 272361"/>
                <a:gd name="connsiteY129" fmla="*/ 186035 h 192419"/>
                <a:gd name="connsiteX130" fmla="*/ 117975 w 272361"/>
                <a:gd name="connsiteY130" fmla="*/ 192419 h 192419"/>
                <a:gd name="connsiteX131" fmla="*/ 119892 w 272361"/>
                <a:gd name="connsiteY131" fmla="*/ 192419 h 192419"/>
                <a:gd name="connsiteX132" fmla="*/ 141618 w 272361"/>
                <a:gd name="connsiteY132" fmla="*/ 177098 h 192419"/>
                <a:gd name="connsiteX133" fmla="*/ 142257 w 272361"/>
                <a:gd name="connsiteY133" fmla="*/ 176459 h 192419"/>
                <a:gd name="connsiteX134" fmla="*/ 144174 w 272361"/>
                <a:gd name="connsiteY134" fmla="*/ 174544 h 192419"/>
                <a:gd name="connsiteX135" fmla="*/ 144813 w 272361"/>
                <a:gd name="connsiteY135" fmla="*/ 175182 h 192419"/>
                <a:gd name="connsiteX136" fmla="*/ 157593 w 272361"/>
                <a:gd name="connsiteY136" fmla="*/ 180290 h 192419"/>
                <a:gd name="connsiteX137" fmla="*/ 158871 w 272361"/>
                <a:gd name="connsiteY137" fmla="*/ 180290 h 192419"/>
                <a:gd name="connsiteX138" fmla="*/ 176124 w 272361"/>
                <a:gd name="connsiteY138" fmla="*/ 170075 h 192419"/>
                <a:gd name="connsiteX139" fmla="*/ 182514 w 272361"/>
                <a:gd name="connsiteY139" fmla="*/ 171990 h 192419"/>
                <a:gd name="connsiteX140" fmla="*/ 183152 w 272361"/>
                <a:gd name="connsiteY140" fmla="*/ 171990 h 192419"/>
                <a:gd name="connsiteX141" fmla="*/ 196572 w 272361"/>
                <a:gd name="connsiteY141" fmla="*/ 166245 h 192419"/>
                <a:gd name="connsiteX142" fmla="*/ 202322 w 272361"/>
                <a:gd name="connsiteY142" fmla="*/ 157307 h 192419"/>
                <a:gd name="connsiteX143" fmla="*/ 204240 w 272361"/>
                <a:gd name="connsiteY143" fmla="*/ 157946 h 192419"/>
                <a:gd name="connsiteX144" fmla="*/ 204878 w 272361"/>
                <a:gd name="connsiteY144" fmla="*/ 157946 h 192419"/>
                <a:gd name="connsiteX145" fmla="*/ 218936 w 272361"/>
                <a:gd name="connsiteY145" fmla="*/ 152200 h 192419"/>
                <a:gd name="connsiteX146" fmla="*/ 225965 w 272361"/>
                <a:gd name="connsiteY146" fmla="*/ 137517 h 192419"/>
                <a:gd name="connsiteX147" fmla="*/ 225965 w 272361"/>
                <a:gd name="connsiteY147" fmla="*/ 136240 h 192419"/>
                <a:gd name="connsiteX148" fmla="*/ 236189 w 272361"/>
                <a:gd name="connsiteY148" fmla="*/ 130495 h 192419"/>
                <a:gd name="connsiteX149" fmla="*/ 242579 w 272361"/>
                <a:gd name="connsiteY149" fmla="*/ 117088 h 192419"/>
                <a:gd name="connsiteX150" fmla="*/ 240662 w 272361"/>
                <a:gd name="connsiteY150" fmla="*/ 110704 h 192419"/>
                <a:gd name="connsiteX151" fmla="*/ 266861 w 272361"/>
                <a:gd name="connsiteY151" fmla="*/ 99852 h 192419"/>
                <a:gd name="connsiteX152" fmla="*/ 271973 w 272361"/>
                <a:gd name="connsiteY152" fmla="*/ 91552 h 192419"/>
                <a:gd name="connsiteX153" fmla="*/ 87303 w 272361"/>
                <a:gd name="connsiteY153" fmla="*/ 110066 h 192419"/>
                <a:gd name="connsiteX154" fmla="*/ 87303 w 272361"/>
                <a:gd name="connsiteY154" fmla="*/ 110066 h 192419"/>
                <a:gd name="connsiteX155" fmla="*/ 87303 w 272361"/>
                <a:gd name="connsiteY155" fmla="*/ 110066 h 192419"/>
                <a:gd name="connsiteX156" fmla="*/ 87303 w 272361"/>
                <a:gd name="connsiteY156" fmla="*/ 110066 h 192419"/>
                <a:gd name="connsiteX157" fmla="*/ 41296 w 272361"/>
                <a:gd name="connsiteY157" fmla="*/ 133687 h 192419"/>
                <a:gd name="connsiteX158" fmla="*/ 41935 w 272361"/>
                <a:gd name="connsiteY158" fmla="*/ 126664 h 192419"/>
                <a:gd name="connsiteX159" fmla="*/ 72607 w 272361"/>
                <a:gd name="connsiteY159" fmla="*/ 107512 h 192419"/>
                <a:gd name="connsiteX160" fmla="*/ 84748 w 272361"/>
                <a:gd name="connsiteY160" fmla="*/ 109428 h 192419"/>
                <a:gd name="connsiteX161" fmla="*/ 86665 w 272361"/>
                <a:gd name="connsiteY161" fmla="*/ 111343 h 192419"/>
                <a:gd name="connsiteX162" fmla="*/ 86026 w 272361"/>
                <a:gd name="connsiteY162" fmla="*/ 111981 h 192419"/>
                <a:gd name="connsiteX163" fmla="*/ 54715 w 272361"/>
                <a:gd name="connsiteY163" fmla="*/ 137517 h 192419"/>
                <a:gd name="connsiteX164" fmla="*/ 51520 w 272361"/>
                <a:gd name="connsiteY164" fmla="*/ 140071 h 192419"/>
                <a:gd name="connsiteX165" fmla="*/ 41296 w 272361"/>
                <a:gd name="connsiteY165" fmla="*/ 133687 h 192419"/>
                <a:gd name="connsiteX166" fmla="*/ 59827 w 272361"/>
                <a:gd name="connsiteY166" fmla="*/ 149647 h 192419"/>
                <a:gd name="connsiteX167" fmla="*/ 59827 w 272361"/>
                <a:gd name="connsiteY167" fmla="*/ 149647 h 192419"/>
                <a:gd name="connsiteX168" fmla="*/ 63022 w 272361"/>
                <a:gd name="connsiteY168" fmla="*/ 147731 h 192419"/>
                <a:gd name="connsiteX169" fmla="*/ 96249 w 272361"/>
                <a:gd name="connsiteY169" fmla="*/ 120280 h 192419"/>
                <a:gd name="connsiteX170" fmla="*/ 96888 w 272361"/>
                <a:gd name="connsiteY170" fmla="*/ 119642 h 192419"/>
                <a:gd name="connsiteX171" fmla="*/ 105195 w 272361"/>
                <a:gd name="connsiteY171" fmla="*/ 113896 h 192419"/>
                <a:gd name="connsiteX172" fmla="*/ 116058 w 272361"/>
                <a:gd name="connsiteY172" fmla="*/ 114535 h 192419"/>
                <a:gd name="connsiteX173" fmla="*/ 114780 w 272361"/>
                <a:gd name="connsiteY173" fmla="*/ 125387 h 192419"/>
                <a:gd name="connsiteX174" fmla="*/ 114141 w 272361"/>
                <a:gd name="connsiteY174" fmla="*/ 126026 h 192419"/>
                <a:gd name="connsiteX175" fmla="*/ 113502 w 272361"/>
                <a:gd name="connsiteY175" fmla="*/ 126664 h 192419"/>
                <a:gd name="connsiteX176" fmla="*/ 75163 w 272361"/>
                <a:gd name="connsiteY176" fmla="*/ 159223 h 192419"/>
                <a:gd name="connsiteX177" fmla="*/ 61744 w 272361"/>
                <a:gd name="connsiteY177" fmla="*/ 155392 h 192419"/>
                <a:gd name="connsiteX178" fmla="*/ 59827 w 272361"/>
                <a:gd name="connsiteY178" fmla="*/ 149647 h 192419"/>
                <a:gd name="connsiteX179" fmla="*/ 83470 w 272361"/>
                <a:gd name="connsiteY179" fmla="*/ 167522 h 192419"/>
                <a:gd name="connsiteX180" fmla="*/ 117336 w 272361"/>
                <a:gd name="connsiteY180" fmla="*/ 138794 h 192419"/>
                <a:gd name="connsiteX181" fmla="*/ 117975 w 272361"/>
                <a:gd name="connsiteY181" fmla="*/ 138794 h 192419"/>
                <a:gd name="connsiteX182" fmla="*/ 124365 w 272361"/>
                <a:gd name="connsiteY182" fmla="*/ 142624 h 192419"/>
                <a:gd name="connsiteX183" fmla="*/ 117336 w 272361"/>
                <a:gd name="connsiteY183" fmla="*/ 154115 h 192419"/>
                <a:gd name="connsiteX184" fmla="*/ 112863 w 272361"/>
                <a:gd name="connsiteY184" fmla="*/ 158584 h 192419"/>
                <a:gd name="connsiteX185" fmla="*/ 107751 w 272361"/>
                <a:gd name="connsiteY185" fmla="*/ 163053 h 192419"/>
                <a:gd name="connsiteX186" fmla="*/ 97527 w 272361"/>
                <a:gd name="connsiteY186" fmla="*/ 170075 h 192419"/>
                <a:gd name="connsiteX187" fmla="*/ 83470 w 272361"/>
                <a:gd name="connsiteY187" fmla="*/ 167522 h 192419"/>
                <a:gd name="connsiteX188" fmla="*/ 133950 w 272361"/>
                <a:gd name="connsiteY188" fmla="*/ 167522 h 192419"/>
                <a:gd name="connsiteX189" fmla="*/ 119892 w 272361"/>
                <a:gd name="connsiteY189" fmla="*/ 179013 h 192419"/>
                <a:gd name="connsiteX190" fmla="*/ 111585 w 272361"/>
                <a:gd name="connsiteY190" fmla="*/ 177098 h 192419"/>
                <a:gd name="connsiteX191" fmla="*/ 116697 w 272361"/>
                <a:gd name="connsiteY191" fmla="*/ 173267 h 192419"/>
                <a:gd name="connsiteX192" fmla="*/ 117975 w 272361"/>
                <a:gd name="connsiteY192" fmla="*/ 171990 h 192419"/>
                <a:gd name="connsiteX193" fmla="*/ 121170 w 272361"/>
                <a:gd name="connsiteY193" fmla="*/ 169437 h 192419"/>
                <a:gd name="connsiteX194" fmla="*/ 126921 w 272361"/>
                <a:gd name="connsiteY194" fmla="*/ 163691 h 192419"/>
                <a:gd name="connsiteX195" fmla="*/ 133311 w 272361"/>
                <a:gd name="connsiteY195" fmla="*/ 156669 h 192419"/>
                <a:gd name="connsiteX196" fmla="*/ 139062 w 272361"/>
                <a:gd name="connsiteY196" fmla="*/ 160499 h 192419"/>
                <a:gd name="connsiteX197" fmla="*/ 133950 w 272361"/>
                <a:gd name="connsiteY197" fmla="*/ 167522 h 192419"/>
                <a:gd name="connsiteX198" fmla="*/ 133950 w 272361"/>
                <a:gd name="connsiteY198" fmla="*/ 167522 h 19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272361" h="192419">
                  <a:moveTo>
                    <a:pt x="271973" y="91552"/>
                  </a:moveTo>
                  <a:cubicBezTo>
                    <a:pt x="270695" y="88360"/>
                    <a:pt x="266861" y="86445"/>
                    <a:pt x="263666" y="87722"/>
                  </a:cubicBezTo>
                  <a:lnTo>
                    <a:pt x="234272" y="99852"/>
                  </a:lnTo>
                  <a:cubicBezTo>
                    <a:pt x="231077" y="96021"/>
                    <a:pt x="227882" y="92191"/>
                    <a:pt x="224687" y="88360"/>
                  </a:cubicBezTo>
                  <a:cubicBezTo>
                    <a:pt x="221492" y="84530"/>
                    <a:pt x="218936" y="81338"/>
                    <a:pt x="216380" y="78146"/>
                  </a:cubicBezTo>
                  <a:cubicBezTo>
                    <a:pt x="216380" y="78146"/>
                    <a:pt x="215741" y="77508"/>
                    <a:pt x="215741" y="77508"/>
                  </a:cubicBezTo>
                  <a:cubicBezTo>
                    <a:pt x="225965" y="75592"/>
                    <a:pt x="236828" y="71762"/>
                    <a:pt x="241301" y="68570"/>
                  </a:cubicBezTo>
                  <a:cubicBezTo>
                    <a:pt x="244496" y="66655"/>
                    <a:pt x="245135" y="62825"/>
                    <a:pt x="243218" y="59633"/>
                  </a:cubicBezTo>
                  <a:cubicBezTo>
                    <a:pt x="241301" y="56441"/>
                    <a:pt x="237467" y="55802"/>
                    <a:pt x="234272" y="57717"/>
                  </a:cubicBezTo>
                  <a:cubicBezTo>
                    <a:pt x="227243" y="62825"/>
                    <a:pt x="204240" y="67293"/>
                    <a:pt x="199766" y="65378"/>
                  </a:cubicBezTo>
                  <a:cubicBezTo>
                    <a:pt x="199766" y="65378"/>
                    <a:pt x="199766" y="65378"/>
                    <a:pt x="199766" y="65378"/>
                  </a:cubicBezTo>
                  <a:cubicBezTo>
                    <a:pt x="199766" y="65378"/>
                    <a:pt x="199127" y="65378"/>
                    <a:pt x="199127" y="65378"/>
                  </a:cubicBezTo>
                  <a:lnTo>
                    <a:pt x="165261" y="51972"/>
                  </a:lnTo>
                  <a:cubicBezTo>
                    <a:pt x="165261" y="51972"/>
                    <a:pt x="165261" y="51972"/>
                    <a:pt x="165261" y="51972"/>
                  </a:cubicBezTo>
                  <a:cubicBezTo>
                    <a:pt x="165261" y="51972"/>
                    <a:pt x="164622" y="51972"/>
                    <a:pt x="163983" y="51972"/>
                  </a:cubicBezTo>
                  <a:cubicBezTo>
                    <a:pt x="163344" y="51972"/>
                    <a:pt x="162705" y="51972"/>
                    <a:pt x="162705" y="51972"/>
                  </a:cubicBezTo>
                  <a:cubicBezTo>
                    <a:pt x="162705" y="51972"/>
                    <a:pt x="162705" y="51972"/>
                    <a:pt x="162705" y="51972"/>
                  </a:cubicBezTo>
                  <a:lnTo>
                    <a:pt x="112863" y="57079"/>
                  </a:lnTo>
                  <a:cubicBezTo>
                    <a:pt x="112224" y="57079"/>
                    <a:pt x="110946" y="57717"/>
                    <a:pt x="110307" y="57717"/>
                  </a:cubicBezTo>
                  <a:cubicBezTo>
                    <a:pt x="89859" y="70485"/>
                    <a:pt x="82191" y="65378"/>
                    <a:pt x="78358" y="60909"/>
                  </a:cubicBezTo>
                  <a:lnTo>
                    <a:pt x="103917" y="38565"/>
                  </a:lnTo>
                  <a:lnTo>
                    <a:pt x="135867" y="26436"/>
                  </a:lnTo>
                  <a:cubicBezTo>
                    <a:pt x="142257" y="23882"/>
                    <a:pt x="150564" y="24521"/>
                    <a:pt x="158871" y="25797"/>
                  </a:cubicBezTo>
                  <a:cubicBezTo>
                    <a:pt x="162705" y="26436"/>
                    <a:pt x="167178" y="26436"/>
                    <a:pt x="171651" y="26436"/>
                  </a:cubicBezTo>
                  <a:lnTo>
                    <a:pt x="211268" y="26436"/>
                  </a:lnTo>
                  <a:cubicBezTo>
                    <a:pt x="211268" y="26436"/>
                    <a:pt x="211268" y="26436"/>
                    <a:pt x="211268" y="26436"/>
                  </a:cubicBezTo>
                  <a:cubicBezTo>
                    <a:pt x="214463" y="26436"/>
                    <a:pt x="218297" y="25159"/>
                    <a:pt x="220853" y="23882"/>
                  </a:cubicBezTo>
                  <a:lnTo>
                    <a:pt x="241940" y="12391"/>
                  </a:lnTo>
                  <a:cubicBezTo>
                    <a:pt x="245135" y="10476"/>
                    <a:pt x="246413" y="6645"/>
                    <a:pt x="244496" y="3453"/>
                  </a:cubicBezTo>
                  <a:cubicBezTo>
                    <a:pt x="242579" y="261"/>
                    <a:pt x="238745" y="-1015"/>
                    <a:pt x="235550" y="900"/>
                  </a:cubicBezTo>
                  <a:lnTo>
                    <a:pt x="213824" y="12391"/>
                  </a:lnTo>
                  <a:cubicBezTo>
                    <a:pt x="213185" y="13029"/>
                    <a:pt x="211907" y="13029"/>
                    <a:pt x="210629" y="13029"/>
                  </a:cubicBezTo>
                  <a:cubicBezTo>
                    <a:pt x="210629" y="13029"/>
                    <a:pt x="210629" y="13029"/>
                    <a:pt x="210629" y="13029"/>
                  </a:cubicBezTo>
                  <a:lnTo>
                    <a:pt x="171012" y="13029"/>
                  </a:lnTo>
                  <a:cubicBezTo>
                    <a:pt x="167178" y="13029"/>
                    <a:pt x="163344" y="12391"/>
                    <a:pt x="159510" y="12391"/>
                  </a:cubicBezTo>
                  <a:cubicBezTo>
                    <a:pt x="149925" y="11753"/>
                    <a:pt x="140340" y="10476"/>
                    <a:pt x="130755" y="14306"/>
                  </a:cubicBezTo>
                  <a:lnTo>
                    <a:pt x="130116" y="14306"/>
                  </a:lnTo>
                  <a:lnTo>
                    <a:pt x="112863" y="8561"/>
                  </a:lnTo>
                  <a:cubicBezTo>
                    <a:pt x="112224" y="8561"/>
                    <a:pt x="112224" y="8561"/>
                    <a:pt x="111585" y="8561"/>
                  </a:cubicBezTo>
                  <a:cubicBezTo>
                    <a:pt x="108390" y="7922"/>
                    <a:pt x="105195" y="8561"/>
                    <a:pt x="101361" y="9199"/>
                  </a:cubicBezTo>
                  <a:lnTo>
                    <a:pt x="68134" y="16221"/>
                  </a:lnTo>
                  <a:cubicBezTo>
                    <a:pt x="66856" y="16221"/>
                    <a:pt x="64939" y="16221"/>
                    <a:pt x="63022" y="15583"/>
                  </a:cubicBezTo>
                  <a:lnTo>
                    <a:pt x="43852" y="7284"/>
                  </a:lnTo>
                  <a:cubicBezTo>
                    <a:pt x="40657" y="6007"/>
                    <a:pt x="36823" y="7284"/>
                    <a:pt x="35545" y="10476"/>
                  </a:cubicBezTo>
                  <a:cubicBezTo>
                    <a:pt x="34267" y="13668"/>
                    <a:pt x="35545" y="17498"/>
                    <a:pt x="38740" y="18775"/>
                  </a:cubicBezTo>
                  <a:lnTo>
                    <a:pt x="57910" y="27713"/>
                  </a:lnTo>
                  <a:cubicBezTo>
                    <a:pt x="60466" y="28989"/>
                    <a:pt x="63661" y="28989"/>
                    <a:pt x="66856" y="28989"/>
                  </a:cubicBezTo>
                  <a:cubicBezTo>
                    <a:pt x="68134" y="28989"/>
                    <a:pt x="69412" y="28989"/>
                    <a:pt x="70690" y="28351"/>
                  </a:cubicBezTo>
                  <a:lnTo>
                    <a:pt x="103917" y="21329"/>
                  </a:lnTo>
                  <a:cubicBezTo>
                    <a:pt x="106473" y="20690"/>
                    <a:pt x="107751" y="20690"/>
                    <a:pt x="109029" y="20690"/>
                  </a:cubicBezTo>
                  <a:lnTo>
                    <a:pt x="110307" y="21329"/>
                  </a:lnTo>
                  <a:lnTo>
                    <a:pt x="96888" y="26436"/>
                  </a:lnTo>
                  <a:cubicBezTo>
                    <a:pt x="96249" y="26436"/>
                    <a:pt x="95611" y="27074"/>
                    <a:pt x="94971" y="27713"/>
                  </a:cubicBezTo>
                  <a:lnTo>
                    <a:pt x="72607" y="46865"/>
                  </a:lnTo>
                  <a:lnTo>
                    <a:pt x="66217" y="53249"/>
                  </a:lnTo>
                  <a:cubicBezTo>
                    <a:pt x="63022" y="56441"/>
                    <a:pt x="62383" y="62186"/>
                    <a:pt x="64939" y="66017"/>
                  </a:cubicBezTo>
                  <a:cubicBezTo>
                    <a:pt x="67495" y="69847"/>
                    <a:pt x="73885" y="78784"/>
                    <a:pt x="87303" y="78784"/>
                  </a:cubicBezTo>
                  <a:cubicBezTo>
                    <a:pt x="94333" y="78784"/>
                    <a:pt x="103278" y="76231"/>
                    <a:pt x="114780" y="69847"/>
                  </a:cubicBezTo>
                  <a:lnTo>
                    <a:pt x="161427" y="65378"/>
                  </a:lnTo>
                  <a:lnTo>
                    <a:pt x="193377" y="78146"/>
                  </a:lnTo>
                  <a:cubicBezTo>
                    <a:pt x="197850" y="80061"/>
                    <a:pt x="202322" y="83253"/>
                    <a:pt x="205517" y="87084"/>
                  </a:cubicBezTo>
                  <a:cubicBezTo>
                    <a:pt x="208073" y="90276"/>
                    <a:pt x="211268" y="94106"/>
                    <a:pt x="214463" y="97936"/>
                  </a:cubicBezTo>
                  <a:cubicBezTo>
                    <a:pt x="218297" y="102405"/>
                    <a:pt x="222131" y="107512"/>
                    <a:pt x="226604" y="112620"/>
                  </a:cubicBezTo>
                  <a:cubicBezTo>
                    <a:pt x="227243" y="113258"/>
                    <a:pt x="227882" y="113896"/>
                    <a:pt x="228521" y="114535"/>
                  </a:cubicBezTo>
                  <a:cubicBezTo>
                    <a:pt x="229799" y="116450"/>
                    <a:pt x="230438" y="117088"/>
                    <a:pt x="230438" y="117727"/>
                  </a:cubicBezTo>
                  <a:cubicBezTo>
                    <a:pt x="230438" y="118365"/>
                    <a:pt x="230438" y="119642"/>
                    <a:pt x="228521" y="121557"/>
                  </a:cubicBezTo>
                  <a:cubicBezTo>
                    <a:pt x="225965" y="123472"/>
                    <a:pt x="224048" y="124749"/>
                    <a:pt x="223409" y="124749"/>
                  </a:cubicBezTo>
                  <a:cubicBezTo>
                    <a:pt x="221492" y="124111"/>
                    <a:pt x="214463" y="117727"/>
                    <a:pt x="209990" y="113896"/>
                  </a:cubicBezTo>
                  <a:cubicBezTo>
                    <a:pt x="204878" y="109428"/>
                    <a:pt x="199766" y="104959"/>
                    <a:pt x="195293" y="101128"/>
                  </a:cubicBezTo>
                  <a:cubicBezTo>
                    <a:pt x="192737" y="99213"/>
                    <a:pt x="188265" y="99852"/>
                    <a:pt x="186347" y="102405"/>
                  </a:cubicBezTo>
                  <a:cubicBezTo>
                    <a:pt x="184430" y="104959"/>
                    <a:pt x="185070" y="109428"/>
                    <a:pt x="187625" y="111343"/>
                  </a:cubicBezTo>
                  <a:cubicBezTo>
                    <a:pt x="192098" y="114535"/>
                    <a:pt x="196572" y="119003"/>
                    <a:pt x="201683" y="123472"/>
                  </a:cubicBezTo>
                  <a:cubicBezTo>
                    <a:pt x="206156" y="127303"/>
                    <a:pt x="209351" y="130495"/>
                    <a:pt x="212546" y="133048"/>
                  </a:cubicBezTo>
                  <a:cubicBezTo>
                    <a:pt x="212546" y="133048"/>
                    <a:pt x="212546" y="133687"/>
                    <a:pt x="213185" y="133687"/>
                  </a:cubicBezTo>
                  <a:cubicBezTo>
                    <a:pt x="214463" y="134963"/>
                    <a:pt x="215102" y="136240"/>
                    <a:pt x="215102" y="138155"/>
                  </a:cubicBezTo>
                  <a:cubicBezTo>
                    <a:pt x="215102" y="141347"/>
                    <a:pt x="214463" y="142624"/>
                    <a:pt x="212546" y="143901"/>
                  </a:cubicBezTo>
                  <a:cubicBezTo>
                    <a:pt x="209990" y="145816"/>
                    <a:pt x="208073" y="146455"/>
                    <a:pt x="206795" y="146455"/>
                  </a:cubicBezTo>
                  <a:cubicBezTo>
                    <a:pt x="205517" y="146455"/>
                    <a:pt x="202961" y="143901"/>
                    <a:pt x="200405" y="141347"/>
                  </a:cubicBezTo>
                  <a:cubicBezTo>
                    <a:pt x="197850" y="138794"/>
                    <a:pt x="194655" y="136240"/>
                    <a:pt x="190182" y="133048"/>
                  </a:cubicBezTo>
                  <a:cubicBezTo>
                    <a:pt x="189542" y="132410"/>
                    <a:pt x="188904" y="131771"/>
                    <a:pt x="188265" y="131771"/>
                  </a:cubicBezTo>
                  <a:cubicBezTo>
                    <a:pt x="183792" y="127303"/>
                    <a:pt x="179957" y="123472"/>
                    <a:pt x="174846" y="119003"/>
                  </a:cubicBezTo>
                  <a:cubicBezTo>
                    <a:pt x="172290" y="116450"/>
                    <a:pt x="167817" y="117088"/>
                    <a:pt x="165900" y="119642"/>
                  </a:cubicBezTo>
                  <a:cubicBezTo>
                    <a:pt x="163983" y="122195"/>
                    <a:pt x="163983" y="126664"/>
                    <a:pt x="166539" y="128579"/>
                  </a:cubicBezTo>
                  <a:cubicBezTo>
                    <a:pt x="171012" y="132410"/>
                    <a:pt x="174846" y="136240"/>
                    <a:pt x="179319" y="140071"/>
                  </a:cubicBezTo>
                  <a:cubicBezTo>
                    <a:pt x="179957" y="140709"/>
                    <a:pt x="180597" y="141347"/>
                    <a:pt x="181236" y="141986"/>
                  </a:cubicBezTo>
                  <a:cubicBezTo>
                    <a:pt x="181236" y="141986"/>
                    <a:pt x="181236" y="141986"/>
                    <a:pt x="181236" y="141986"/>
                  </a:cubicBezTo>
                  <a:cubicBezTo>
                    <a:pt x="181236" y="141986"/>
                    <a:pt x="181236" y="141986"/>
                    <a:pt x="181236" y="141986"/>
                  </a:cubicBezTo>
                  <a:cubicBezTo>
                    <a:pt x="183792" y="144539"/>
                    <a:pt x="185709" y="146455"/>
                    <a:pt x="188265" y="149008"/>
                  </a:cubicBezTo>
                  <a:cubicBezTo>
                    <a:pt x="188904" y="149647"/>
                    <a:pt x="189542" y="150285"/>
                    <a:pt x="190182" y="150923"/>
                  </a:cubicBezTo>
                  <a:cubicBezTo>
                    <a:pt x="190820" y="151562"/>
                    <a:pt x="191460" y="152200"/>
                    <a:pt x="191460" y="152200"/>
                  </a:cubicBezTo>
                  <a:cubicBezTo>
                    <a:pt x="191460" y="154754"/>
                    <a:pt x="190820" y="156669"/>
                    <a:pt x="188904" y="157946"/>
                  </a:cubicBezTo>
                  <a:cubicBezTo>
                    <a:pt x="186987" y="159861"/>
                    <a:pt x="185070" y="160499"/>
                    <a:pt x="183792" y="160499"/>
                  </a:cubicBezTo>
                  <a:cubicBezTo>
                    <a:pt x="181875" y="159861"/>
                    <a:pt x="175485" y="154115"/>
                    <a:pt x="171012" y="150285"/>
                  </a:cubicBezTo>
                  <a:cubicBezTo>
                    <a:pt x="166539" y="146455"/>
                    <a:pt x="161427" y="141347"/>
                    <a:pt x="156315" y="137517"/>
                  </a:cubicBezTo>
                  <a:cubicBezTo>
                    <a:pt x="153759" y="135602"/>
                    <a:pt x="149286" y="136240"/>
                    <a:pt x="147369" y="138794"/>
                  </a:cubicBezTo>
                  <a:cubicBezTo>
                    <a:pt x="145452" y="141347"/>
                    <a:pt x="146091" y="145816"/>
                    <a:pt x="148647" y="147731"/>
                  </a:cubicBezTo>
                  <a:cubicBezTo>
                    <a:pt x="153120" y="150923"/>
                    <a:pt x="157593" y="155392"/>
                    <a:pt x="162066" y="159223"/>
                  </a:cubicBezTo>
                  <a:cubicBezTo>
                    <a:pt x="163344" y="160499"/>
                    <a:pt x="164622" y="161776"/>
                    <a:pt x="165900" y="162415"/>
                  </a:cubicBezTo>
                  <a:cubicBezTo>
                    <a:pt x="163983" y="164968"/>
                    <a:pt x="162066" y="168160"/>
                    <a:pt x="158871" y="168160"/>
                  </a:cubicBezTo>
                  <a:cubicBezTo>
                    <a:pt x="157593" y="167522"/>
                    <a:pt x="153120" y="166245"/>
                    <a:pt x="152481" y="165606"/>
                  </a:cubicBezTo>
                  <a:cubicBezTo>
                    <a:pt x="151842" y="164968"/>
                    <a:pt x="151203" y="164968"/>
                    <a:pt x="151203" y="164330"/>
                  </a:cubicBezTo>
                  <a:cubicBezTo>
                    <a:pt x="151842" y="161138"/>
                    <a:pt x="151203" y="157307"/>
                    <a:pt x="148647" y="153477"/>
                  </a:cubicBezTo>
                  <a:cubicBezTo>
                    <a:pt x="148008" y="152839"/>
                    <a:pt x="148008" y="152839"/>
                    <a:pt x="147369" y="152200"/>
                  </a:cubicBezTo>
                  <a:cubicBezTo>
                    <a:pt x="146091" y="150923"/>
                    <a:pt x="142257" y="147093"/>
                    <a:pt x="137784" y="145178"/>
                  </a:cubicBezTo>
                  <a:cubicBezTo>
                    <a:pt x="137784" y="141986"/>
                    <a:pt x="137145" y="138794"/>
                    <a:pt x="134589" y="135602"/>
                  </a:cubicBezTo>
                  <a:cubicBezTo>
                    <a:pt x="134589" y="135602"/>
                    <a:pt x="133950" y="134963"/>
                    <a:pt x="133950" y="134963"/>
                  </a:cubicBezTo>
                  <a:cubicBezTo>
                    <a:pt x="131394" y="132410"/>
                    <a:pt x="129477" y="130495"/>
                    <a:pt x="126921" y="129218"/>
                  </a:cubicBezTo>
                  <a:cubicBezTo>
                    <a:pt x="130755" y="122195"/>
                    <a:pt x="130116" y="113896"/>
                    <a:pt x="125004" y="106874"/>
                  </a:cubicBezTo>
                  <a:cubicBezTo>
                    <a:pt x="117975" y="97936"/>
                    <a:pt x="106473" y="97298"/>
                    <a:pt x="97527" y="103682"/>
                  </a:cubicBezTo>
                  <a:lnTo>
                    <a:pt x="96249" y="104320"/>
                  </a:lnTo>
                  <a:cubicBezTo>
                    <a:pt x="95611" y="103044"/>
                    <a:pt x="94971" y="102405"/>
                    <a:pt x="94333" y="101767"/>
                  </a:cubicBezTo>
                  <a:cubicBezTo>
                    <a:pt x="89221" y="94744"/>
                    <a:pt x="78358" y="89637"/>
                    <a:pt x="65578" y="96660"/>
                  </a:cubicBezTo>
                  <a:lnTo>
                    <a:pt x="42574" y="111343"/>
                  </a:lnTo>
                  <a:cubicBezTo>
                    <a:pt x="41296" y="110066"/>
                    <a:pt x="40018" y="108789"/>
                    <a:pt x="38740" y="107512"/>
                  </a:cubicBezTo>
                  <a:cubicBezTo>
                    <a:pt x="38101" y="106236"/>
                    <a:pt x="29794" y="97936"/>
                    <a:pt x="8707" y="89637"/>
                  </a:cubicBezTo>
                  <a:cubicBezTo>
                    <a:pt x="5512" y="88360"/>
                    <a:pt x="1678" y="90276"/>
                    <a:pt x="400" y="93468"/>
                  </a:cubicBezTo>
                  <a:cubicBezTo>
                    <a:pt x="-878" y="96660"/>
                    <a:pt x="1039" y="100490"/>
                    <a:pt x="4234" y="101767"/>
                  </a:cubicBezTo>
                  <a:cubicBezTo>
                    <a:pt x="22126" y="108789"/>
                    <a:pt x="29155" y="115812"/>
                    <a:pt x="29155" y="115812"/>
                  </a:cubicBezTo>
                  <a:cubicBezTo>
                    <a:pt x="29155" y="115812"/>
                    <a:pt x="29155" y="115812"/>
                    <a:pt x="29155" y="115812"/>
                  </a:cubicBezTo>
                  <a:cubicBezTo>
                    <a:pt x="29794" y="117088"/>
                    <a:pt x="31072" y="117727"/>
                    <a:pt x="31711" y="119003"/>
                  </a:cubicBezTo>
                  <a:cubicBezTo>
                    <a:pt x="26599" y="124749"/>
                    <a:pt x="25960" y="133048"/>
                    <a:pt x="29794" y="140709"/>
                  </a:cubicBezTo>
                  <a:cubicBezTo>
                    <a:pt x="32989" y="146455"/>
                    <a:pt x="38740" y="150923"/>
                    <a:pt x="45130" y="152839"/>
                  </a:cubicBezTo>
                  <a:cubicBezTo>
                    <a:pt x="45130" y="152839"/>
                    <a:pt x="45769" y="152839"/>
                    <a:pt x="45769" y="152839"/>
                  </a:cubicBezTo>
                  <a:cubicBezTo>
                    <a:pt x="45769" y="156669"/>
                    <a:pt x="47686" y="160499"/>
                    <a:pt x="50881" y="164330"/>
                  </a:cubicBezTo>
                  <a:cubicBezTo>
                    <a:pt x="55354" y="169437"/>
                    <a:pt x="63022" y="173267"/>
                    <a:pt x="70051" y="173267"/>
                  </a:cubicBezTo>
                  <a:cubicBezTo>
                    <a:pt x="70690" y="173267"/>
                    <a:pt x="70690" y="173267"/>
                    <a:pt x="71329" y="173267"/>
                  </a:cubicBezTo>
                  <a:cubicBezTo>
                    <a:pt x="71329" y="173267"/>
                    <a:pt x="71329" y="173906"/>
                    <a:pt x="71329" y="173906"/>
                  </a:cubicBezTo>
                  <a:cubicBezTo>
                    <a:pt x="75802" y="182205"/>
                    <a:pt x="84748" y="184120"/>
                    <a:pt x="91776" y="184120"/>
                  </a:cubicBezTo>
                  <a:cubicBezTo>
                    <a:pt x="94333" y="184120"/>
                    <a:pt x="96888" y="183482"/>
                    <a:pt x="98806" y="183482"/>
                  </a:cubicBezTo>
                  <a:cubicBezTo>
                    <a:pt x="99444" y="184120"/>
                    <a:pt x="100083" y="185397"/>
                    <a:pt x="100722" y="186035"/>
                  </a:cubicBezTo>
                  <a:cubicBezTo>
                    <a:pt x="104556" y="190504"/>
                    <a:pt x="110946" y="192419"/>
                    <a:pt x="117975" y="192419"/>
                  </a:cubicBezTo>
                  <a:cubicBezTo>
                    <a:pt x="118614" y="192419"/>
                    <a:pt x="119253" y="192419"/>
                    <a:pt x="119892" y="192419"/>
                  </a:cubicBezTo>
                  <a:cubicBezTo>
                    <a:pt x="126282" y="191781"/>
                    <a:pt x="132672" y="186035"/>
                    <a:pt x="141618" y="177098"/>
                  </a:cubicBezTo>
                  <a:lnTo>
                    <a:pt x="142257" y="176459"/>
                  </a:lnTo>
                  <a:cubicBezTo>
                    <a:pt x="142896" y="175821"/>
                    <a:pt x="143535" y="175182"/>
                    <a:pt x="144174" y="174544"/>
                  </a:cubicBezTo>
                  <a:cubicBezTo>
                    <a:pt x="144174" y="174544"/>
                    <a:pt x="144813" y="174544"/>
                    <a:pt x="144813" y="175182"/>
                  </a:cubicBezTo>
                  <a:cubicBezTo>
                    <a:pt x="148008" y="177098"/>
                    <a:pt x="155037" y="180290"/>
                    <a:pt x="157593" y="180290"/>
                  </a:cubicBezTo>
                  <a:cubicBezTo>
                    <a:pt x="158232" y="180290"/>
                    <a:pt x="158232" y="180290"/>
                    <a:pt x="158871" y="180290"/>
                  </a:cubicBezTo>
                  <a:cubicBezTo>
                    <a:pt x="163983" y="180290"/>
                    <a:pt x="170373" y="178374"/>
                    <a:pt x="176124" y="170075"/>
                  </a:cubicBezTo>
                  <a:cubicBezTo>
                    <a:pt x="178680" y="171352"/>
                    <a:pt x="180597" y="171990"/>
                    <a:pt x="182514" y="171990"/>
                  </a:cubicBezTo>
                  <a:cubicBezTo>
                    <a:pt x="182514" y="171990"/>
                    <a:pt x="183152" y="171990"/>
                    <a:pt x="183152" y="171990"/>
                  </a:cubicBezTo>
                  <a:cubicBezTo>
                    <a:pt x="188265" y="171990"/>
                    <a:pt x="192737" y="170075"/>
                    <a:pt x="196572" y="166245"/>
                  </a:cubicBezTo>
                  <a:cubicBezTo>
                    <a:pt x="199766" y="163053"/>
                    <a:pt x="201683" y="159861"/>
                    <a:pt x="202322" y="157307"/>
                  </a:cubicBezTo>
                  <a:cubicBezTo>
                    <a:pt x="202961" y="157307"/>
                    <a:pt x="203600" y="157946"/>
                    <a:pt x="204240" y="157946"/>
                  </a:cubicBezTo>
                  <a:cubicBezTo>
                    <a:pt x="204240" y="157946"/>
                    <a:pt x="204878" y="157946"/>
                    <a:pt x="204878" y="157946"/>
                  </a:cubicBezTo>
                  <a:cubicBezTo>
                    <a:pt x="208712" y="157946"/>
                    <a:pt x="213824" y="156669"/>
                    <a:pt x="218936" y="152200"/>
                  </a:cubicBezTo>
                  <a:cubicBezTo>
                    <a:pt x="224687" y="147093"/>
                    <a:pt x="225326" y="141986"/>
                    <a:pt x="225965" y="137517"/>
                  </a:cubicBezTo>
                  <a:cubicBezTo>
                    <a:pt x="225965" y="136879"/>
                    <a:pt x="225965" y="136240"/>
                    <a:pt x="225965" y="136240"/>
                  </a:cubicBezTo>
                  <a:cubicBezTo>
                    <a:pt x="229160" y="135602"/>
                    <a:pt x="232994" y="133687"/>
                    <a:pt x="236189" y="130495"/>
                  </a:cubicBezTo>
                  <a:cubicBezTo>
                    <a:pt x="240662" y="126664"/>
                    <a:pt x="242579" y="122195"/>
                    <a:pt x="242579" y="117088"/>
                  </a:cubicBezTo>
                  <a:cubicBezTo>
                    <a:pt x="242579" y="114535"/>
                    <a:pt x="241940" y="112620"/>
                    <a:pt x="240662" y="110704"/>
                  </a:cubicBezTo>
                  <a:lnTo>
                    <a:pt x="266861" y="99852"/>
                  </a:lnTo>
                  <a:cubicBezTo>
                    <a:pt x="271334" y="98575"/>
                    <a:pt x="273251" y="94744"/>
                    <a:pt x="271973" y="91552"/>
                  </a:cubicBezTo>
                  <a:close/>
                  <a:moveTo>
                    <a:pt x="87303" y="110066"/>
                  </a:moveTo>
                  <a:lnTo>
                    <a:pt x="87303" y="110066"/>
                  </a:lnTo>
                  <a:lnTo>
                    <a:pt x="87303" y="110066"/>
                  </a:lnTo>
                  <a:cubicBezTo>
                    <a:pt x="87303" y="110066"/>
                    <a:pt x="87303" y="110066"/>
                    <a:pt x="87303" y="110066"/>
                  </a:cubicBezTo>
                  <a:close/>
                  <a:moveTo>
                    <a:pt x="41296" y="133687"/>
                  </a:moveTo>
                  <a:cubicBezTo>
                    <a:pt x="40018" y="131771"/>
                    <a:pt x="40018" y="128579"/>
                    <a:pt x="41935" y="126664"/>
                  </a:cubicBezTo>
                  <a:lnTo>
                    <a:pt x="72607" y="107512"/>
                  </a:lnTo>
                  <a:cubicBezTo>
                    <a:pt x="77080" y="104959"/>
                    <a:pt x="81553" y="104959"/>
                    <a:pt x="84748" y="109428"/>
                  </a:cubicBezTo>
                  <a:cubicBezTo>
                    <a:pt x="85386" y="110066"/>
                    <a:pt x="86026" y="111343"/>
                    <a:pt x="86665" y="111343"/>
                  </a:cubicBezTo>
                  <a:cubicBezTo>
                    <a:pt x="86665" y="111343"/>
                    <a:pt x="86665" y="111343"/>
                    <a:pt x="86026" y="111981"/>
                  </a:cubicBezTo>
                  <a:lnTo>
                    <a:pt x="54715" y="137517"/>
                  </a:lnTo>
                  <a:cubicBezTo>
                    <a:pt x="54076" y="137517"/>
                    <a:pt x="54076" y="138155"/>
                    <a:pt x="51520" y="140071"/>
                  </a:cubicBezTo>
                  <a:cubicBezTo>
                    <a:pt x="49603" y="140071"/>
                    <a:pt x="44491" y="139432"/>
                    <a:pt x="41296" y="133687"/>
                  </a:cubicBezTo>
                  <a:close/>
                  <a:moveTo>
                    <a:pt x="59827" y="149647"/>
                  </a:moveTo>
                  <a:cubicBezTo>
                    <a:pt x="59827" y="149647"/>
                    <a:pt x="59827" y="149647"/>
                    <a:pt x="59827" y="149647"/>
                  </a:cubicBezTo>
                  <a:cubicBezTo>
                    <a:pt x="61744" y="148370"/>
                    <a:pt x="62383" y="147731"/>
                    <a:pt x="63022" y="147731"/>
                  </a:cubicBezTo>
                  <a:lnTo>
                    <a:pt x="96249" y="120280"/>
                  </a:lnTo>
                  <a:cubicBezTo>
                    <a:pt x="96249" y="120280"/>
                    <a:pt x="96249" y="120280"/>
                    <a:pt x="96888" y="119642"/>
                  </a:cubicBezTo>
                  <a:lnTo>
                    <a:pt x="105195" y="113896"/>
                  </a:lnTo>
                  <a:cubicBezTo>
                    <a:pt x="107751" y="111981"/>
                    <a:pt x="112224" y="110066"/>
                    <a:pt x="116058" y="114535"/>
                  </a:cubicBezTo>
                  <a:cubicBezTo>
                    <a:pt x="119253" y="118365"/>
                    <a:pt x="117336" y="122834"/>
                    <a:pt x="114780" y="125387"/>
                  </a:cubicBezTo>
                  <a:cubicBezTo>
                    <a:pt x="114141" y="125387"/>
                    <a:pt x="114141" y="126026"/>
                    <a:pt x="114141" y="126026"/>
                  </a:cubicBezTo>
                  <a:cubicBezTo>
                    <a:pt x="114141" y="126026"/>
                    <a:pt x="113502" y="126026"/>
                    <a:pt x="113502" y="126664"/>
                  </a:cubicBezTo>
                  <a:lnTo>
                    <a:pt x="75163" y="159223"/>
                  </a:lnTo>
                  <a:cubicBezTo>
                    <a:pt x="71329" y="161776"/>
                    <a:pt x="64939" y="159223"/>
                    <a:pt x="61744" y="155392"/>
                  </a:cubicBezTo>
                  <a:cubicBezTo>
                    <a:pt x="59827" y="153477"/>
                    <a:pt x="57910" y="151562"/>
                    <a:pt x="59827" y="149647"/>
                  </a:cubicBezTo>
                  <a:close/>
                  <a:moveTo>
                    <a:pt x="83470" y="167522"/>
                  </a:moveTo>
                  <a:lnTo>
                    <a:pt x="117336" y="138794"/>
                  </a:lnTo>
                  <a:cubicBezTo>
                    <a:pt x="117336" y="138794"/>
                    <a:pt x="117975" y="138794"/>
                    <a:pt x="117975" y="138794"/>
                  </a:cubicBezTo>
                  <a:cubicBezTo>
                    <a:pt x="119253" y="138794"/>
                    <a:pt x="121809" y="139432"/>
                    <a:pt x="124365" y="142624"/>
                  </a:cubicBezTo>
                  <a:cubicBezTo>
                    <a:pt x="126282" y="145178"/>
                    <a:pt x="119892" y="151562"/>
                    <a:pt x="117336" y="154115"/>
                  </a:cubicBezTo>
                  <a:lnTo>
                    <a:pt x="112863" y="158584"/>
                  </a:lnTo>
                  <a:lnTo>
                    <a:pt x="107751" y="163053"/>
                  </a:lnTo>
                  <a:cubicBezTo>
                    <a:pt x="104556" y="165606"/>
                    <a:pt x="100083" y="169437"/>
                    <a:pt x="97527" y="170075"/>
                  </a:cubicBezTo>
                  <a:cubicBezTo>
                    <a:pt x="94971" y="171352"/>
                    <a:pt x="86665" y="171352"/>
                    <a:pt x="83470" y="167522"/>
                  </a:cubicBezTo>
                  <a:close/>
                  <a:moveTo>
                    <a:pt x="133950" y="167522"/>
                  </a:moveTo>
                  <a:cubicBezTo>
                    <a:pt x="124365" y="177098"/>
                    <a:pt x="121170" y="178374"/>
                    <a:pt x="119892" y="179013"/>
                  </a:cubicBezTo>
                  <a:cubicBezTo>
                    <a:pt x="116058" y="179013"/>
                    <a:pt x="112863" y="178374"/>
                    <a:pt x="111585" y="177098"/>
                  </a:cubicBezTo>
                  <a:cubicBezTo>
                    <a:pt x="113502" y="175821"/>
                    <a:pt x="114780" y="174544"/>
                    <a:pt x="116697" y="173267"/>
                  </a:cubicBezTo>
                  <a:lnTo>
                    <a:pt x="117975" y="171990"/>
                  </a:lnTo>
                  <a:cubicBezTo>
                    <a:pt x="117975" y="171990"/>
                    <a:pt x="119892" y="170075"/>
                    <a:pt x="121170" y="169437"/>
                  </a:cubicBezTo>
                  <a:lnTo>
                    <a:pt x="126921" y="163691"/>
                  </a:lnTo>
                  <a:cubicBezTo>
                    <a:pt x="128838" y="161776"/>
                    <a:pt x="131394" y="159223"/>
                    <a:pt x="133311" y="156669"/>
                  </a:cubicBezTo>
                  <a:cubicBezTo>
                    <a:pt x="134589" y="156669"/>
                    <a:pt x="135867" y="157946"/>
                    <a:pt x="139062" y="160499"/>
                  </a:cubicBezTo>
                  <a:cubicBezTo>
                    <a:pt x="139701" y="161138"/>
                    <a:pt x="137784" y="163691"/>
                    <a:pt x="133950" y="167522"/>
                  </a:cubicBezTo>
                  <a:lnTo>
                    <a:pt x="133950" y="167522"/>
                  </a:lnTo>
                  <a:close/>
                </a:path>
              </a:pathLst>
            </a:custGeom>
            <a:grpFill/>
            <a:ln w="6390" cap="flat">
              <a:noFill/>
              <a:prstDash val="solid"/>
              <a:miter/>
            </a:ln>
          </p:spPr>
          <p:txBody>
            <a:bodyPr wrap="none" lIns="0" tIns="0" rIns="0" bIns="0" rtlCol="0" anchor="ctr"/>
            <a:lstStyle/>
            <a:p>
              <a:pPr algn="ctr"/>
              <a:endParaRPr lang="en-US" sz="1200">
                <a:latin typeface="+mj-ea"/>
                <a:ea typeface="+mj-ea"/>
                <a:cs typeface="+mn-cs"/>
                <a:sym typeface="+mn-lt"/>
              </a:endParaRPr>
            </a:p>
          </p:txBody>
        </p:sp>
        <p:sp>
          <p:nvSpPr>
            <p:cNvPr id="15" name="Graphic 4">
              <a:extLst>
                <a:ext uri="{FF2B5EF4-FFF2-40B4-BE49-F238E27FC236}">
                  <a16:creationId xmlns:a16="http://schemas.microsoft.com/office/drawing/2014/main" id="{B579F049-8527-A842-85B3-7A0E56CDE356}"/>
                </a:ext>
              </a:extLst>
            </p:cNvPr>
            <p:cNvSpPr/>
            <p:nvPr/>
          </p:nvSpPr>
          <p:spPr bwMode="gray">
            <a:xfrm>
              <a:off x="5879380" y="2427352"/>
              <a:ext cx="12779" cy="37665"/>
            </a:xfrm>
            <a:custGeom>
              <a:avLst/>
              <a:gdLst>
                <a:gd name="connsiteX0" fmla="*/ 6390 w 12779"/>
                <a:gd name="connsiteY0" fmla="*/ 37665 h 37665"/>
                <a:gd name="connsiteX1" fmla="*/ 12780 w 12779"/>
                <a:gd name="connsiteY1" fmla="*/ 31281 h 37665"/>
                <a:gd name="connsiteX2" fmla="*/ 12780 w 12779"/>
                <a:gd name="connsiteY2" fmla="*/ 6384 h 37665"/>
                <a:gd name="connsiteX3" fmla="*/ 6390 w 12779"/>
                <a:gd name="connsiteY3" fmla="*/ 0 h 37665"/>
                <a:gd name="connsiteX4" fmla="*/ 0 w 12779"/>
                <a:gd name="connsiteY4" fmla="*/ 6384 h 37665"/>
                <a:gd name="connsiteX5" fmla="*/ 0 w 12779"/>
                <a:gd name="connsiteY5" fmla="*/ 31281 h 37665"/>
                <a:gd name="connsiteX6" fmla="*/ 6390 w 12779"/>
                <a:gd name="connsiteY6" fmla="*/ 37665 h 3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37665">
                  <a:moveTo>
                    <a:pt x="6390" y="37665"/>
                  </a:moveTo>
                  <a:cubicBezTo>
                    <a:pt x="10224" y="37665"/>
                    <a:pt x="12780" y="35112"/>
                    <a:pt x="12780" y="31281"/>
                  </a:cubicBezTo>
                  <a:lnTo>
                    <a:pt x="12780" y="6384"/>
                  </a:lnTo>
                  <a:cubicBezTo>
                    <a:pt x="12780" y="2554"/>
                    <a:pt x="10224" y="0"/>
                    <a:pt x="6390" y="0"/>
                  </a:cubicBezTo>
                  <a:cubicBezTo>
                    <a:pt x="2556" y="0"/>
                    <a:pt x="0" y="2554"/>
                    <a:pt x="0" y="6384"/>
                  </a:cubicBezTo>
                  <a:lnTo>
                    <a:pt x="0" y="31281"/>
                  </a:lnTo>
                  <a:cubicBezTo>
                    <a:pt x="0" y="35112"/>
                    <a:pt x="2556" y="37665"/>
                    <a:pt x="6390" y="37665"/>
                  </a:cubicBezTo>
                  <a:close/>
                </a:path>
              </a:pathLst>
            </a:custGeom>
            <a:grpFill/>
            <a:ln w="6390" cap="flat">
              <a:noFill/>
              <a:prstDash val="solid"/>
              <a:miter/>
            </a:ln>
          </p:spPr>
          <p:txBody>
            <a:bodyPr wrap="none" lIns="0" tIns="0" rIns="0" bIns="0" rtlCol="0" anchor="ctr"/>
            <a:lstStyle/>
            <a:p>
              <a:pPr algn="ctr"/>
              <a:endParaRPr lang="en-US" sz="1200">
                <a:latin typeface="+mj-ea"/>
                <a:ea typeface="+mj-ea"/>
                <a:cs typeface="+mn-cs"/>
                <a:sym typeface="+mn-lt"/>
              </a:endParaRPr>
            </a:p>
          </p:txBody>
        </p:sp>
        <p:sp>
          <p:nvSpPr>
            <p:cNvPr id="19" name="Graphic 4">
              <a:extLst>
                <a:ext uri="{FF2B5EF4-FFF2-40B4-BE49-F238E27FC236}">
                  <a16:creationId xmlns:a16="http://schemas.microsoft.com/office/drawing/2014/main" id="{3F841D17-081E-46E0-47ED-671017F9B6B2}"/>
                </a:ext>
              </a:extLst>
            </p:cNvPr>
            <p:cNvSpPr/>
            <p:nvPr/>
          </p:nvSpPr>
          <p:spPr bwMode="gray">
            <a:xfrm>
              <a:off x="5917231" y="2439631"/>
              <a:ext cx="22066" cy="34324"/>
            </a:xfrm>
            <a:custGeom>
              <a:avLst/>
              <a:gdLst>
                <a:gd name="connsiteX0" fmla="*/ 3685 w 22066"/>
                <a:gd name="connsiteY0" fmla="*/ 33686 h 34324"/>
                <a:gd name="connsiteX1" fmla="*/ 6241 w 22066"/>
                <a:gd name="connsiteY1" fmla="*/ 34324 h 34324"/>
                <a:gd name="connsiteX2" fmla="*/ 11992 w 22066"/>
                <a:gd name="connsiteY2" fmla="*/ 30494 h 34324"/>
                <a:gd name="connsiteX3" fmla="*/ 21577 w 22066"/>
                <a:gd name="connsiteY3" fmla="*/ 8788 h 34324"/>
                <a:gd name="connsiteX4" fmla="*/ 18382 w 22066"/>
                <a:gd name="connsiteY4" fmla="*/ 489 h 34324"/>
                <a:gd name="connsiteX5" fmla="*/ 10075 w 22066"/>
                <a:gd name="connsiteY5" fmla="*/ 3681 h 34324"/>
                <a:gd name="connsiteX6" fmla="*/ 490 w 22066"/>
                <a:gd name="connsiteY6" fmla="*/ 25387 h 34324"/>
                <a:gd name="connsiteX7" fmla="*/ 3685 w 22066"/>
                <a:gd name="connsiteY7" fmla="*/ 33686 h 3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66" h="34324">
                  <a:moveTo>
                    <a:pt x="3685" y="33686"/>
                  </a:moveTo>
                  <a:cubicBezTo>
                    <a:pt x="4324" y="34324"/>
                    <a:pt x="5602" y="34324"/>
                    <a:pt x="6241" y="34324"/>
                  </a:cubicBezTo>
                  <a:cubicBezTo>
                    <a:pt x="8797" y="34324"/>
                    <a:pt x="11353" y="33048"/>
                    <a:pt x="11992" y="30494"/>
                  </a:cubicBezTo>
                  <a:lnTo>
                    <a:pt x="21577" y="8788"/>
                  </a:lnTo>
                  <a:cubicBezTo>
                    <a:pt x="22854" y="5596"/>
                    <a:pt x="21577" y="1766"/>
                    <a:pt x="18382" y="489"/>
                  </a:cubicBezTo>
                  <a:cubicBezTo>
                    <a:pt x="15187" y="-788"/>
                    <a:pt x="11353" y="489"/>
                    <a:pt x="10075" y="3681"/>
                  </a:cubicBezTo>
                  <a:lnTo>
                    <a:pt x="490" y="25387"/>
                  </a:lnTo>
                  <a:cubicBezTo>
                    <a:pt x="-788" y="28579"/>
                    <a:pt x="490" y="32409"/>
                    <a:pt x="3685" y="33686"/>
                  </a:cubicBezTo>
                  <a:close/>
                </a:path>
              </a:pathLst>
            </a:custGeom>
            <a:grpFill/>
            <a:ln w="6390" cap="flat">
              <a:noFill/>
              <a:prstDash val="solid"/>
              <a:miter/>
            </a:ln>
          </p:spPr>
          <p:txBody>
            <a:bodyPr wrap="none" lIns="0" tIns="0" rIns="0" bIns="0" rtlCol="0" anchor="ctr"/>
            <a:lstStyle/>
            <a:p>
              <a:pPr algn="ctr"/>
              <a:endParaRPr lang="en-US" sz="1200">
                <a:latin typeface="+mj-ea"/>
                <a:ea typeface="+mj-ea"/>
                <a:cs typeface="+mn-cs"/>
                <a:sym typeface="+mn-lt"/>
              </a:endParaRPr>
            </a:p>
          </p:txBody>
        </p:sp>
        <p:sp>
          <p:nvSpPr>
            <p:cNvPr id="20" name="Graphic 4">
              <a:extLst>
                <a:ext uri="{FF2B5EF4-FFF2-40B4-BE49-F238E27FC236}">
                  <a16:creationId xmlns:a16="http://schemas.microsoft.com/office/drawing/2014/main" id="{8BC6C470-3184-BA58-560C-83C51ABC0089}"/>
                </a:ext>
              </a:extLst>
            </p:cNvPr>
            <p:cNvSpPr/>
            <p:nvPr/>
          </p:nvSpPr>
          <p:spPr bwMode="gray">
            <a:xfrm>
              <a:off x="5830327" y="2439631"/>
              <a:ext cx="22066" cy="34324"/>
            </a:xfrm>
            <a:custGeom>
              <a:avLst/>
              <a:gdLst>
                <a:gd name="connsiteX0" fmla="*/ 10075 w 22066"/>
                <a:gd name="connsiteY0" fmla="*/ 30494 h 34324"/>
                <a:gd name="connsiteX1" fmla="*/ 15826 w 22066"/>
                <a:gd name="connsiteY1" fmla="*/ 34324 h 34324"/>
                <a:gd name="connsiteX2" fmla="*/ 18382 w 22066"/>
                <a:gd name="connsiteY2" fmla="*/ 33686 h 34324"/>
                <a:gd name="connsiteX3" fmla="*/ 21576 w 22066"/>
                <a:gd name="connsiteY3" fmla="*/ 25387 h 34324"/>
                <a:gd name="connsiteX4" fmla="*/ 11992 w 22066"/>
                <a:gd name="connsiteY4" fmla="*/ 3681 h 34324"/>
                <a:gd name="connsiteX5" fmla="*/ 3685 w 22066"/>
                <a:gd name="connsiteY5" fmla="*/ 489 h 34324"/>
                <a:gd name="connsiteX6" fmla="*/ 490 w 22066"/>
                <a:gd name="connsiteY6" fmla="*/ 8788 h 34324"/>
                <a:gd name="connsiteX7" fmla="*/ 10075 w 22066"/>
                <a:gd name="connsiteY7" fmla="*/ 30494 h 3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66" h="34324">
                  <a:moveTo>
                    <a:pt x="10075" y="30494"/>
                  </a:moveTo>
                  <a:cubicBezTo>
                    <a:pt x="11353" y="33048"/>
                    <a:pt x="13270" y="34324"/>
                    <a:pt x="15826" y="34324"/>
                  </a:cubicBezTo>
                  <a:cubicBezTo>
                    <a:pt x="16465" y="34324"/>
                    <a:pt x="17743" y="34324"/>
                    <a:pt x="18382" y="33686"/>
                  </a:cubicBezTo>
                  <a:cubicBezTo>
                    <a:pt x="21576" y="32409"/>
                    <a:pt x="22855" y="28579"/>
                    <a:pt x="21576" y="25387"/>
                  </a:cubicBezTo>
                  <a:lnTo>
                    <a:pt x="11992" y="3681"/>
                  </a:lnTo>
                  <a:cubicBezTo>
                    <a:pt x="10714" y="489"/>
                    <a:pt x="6880" y="-788"/>
                    <a:pt x="3685" y="489"/>
                  </a:cubicBezTo>
                  <a:cubicBezTo>
                    <a:pt x="490" y="1766"/>
                    <a:pt x="-788" y="5596"/>
                    <a:pt x="490" y="8788"/>
                  </a:cubicBezTo>
                  <a:lnTo>
                    <a:pt x="10075" y="30494"/>
                  </a:lnTo>
                  <a:close/>
                </a:path>
              </a:pathLst>
            </a:custGeom>
            <a:grpFill/>
            <a:ln w="6390" cap="flat">
              <a:noFill/>
              <a:prstDash val="solid"/>
              <a:miter/>
            </a:ln>
          </p:spPr>
          <p:txBody>
            <a:bodyPr wrap="none" lIns="0" tIns="0" rIns="0" bIns="0" rtlCol="0" anchor="ctr"/>
            <a:lstStyle/>
            <a:p>
              <a:pPr algn="ctr"/>
              <a:endParaRPr lang="en-US" sz="1200">
                <a:latin typeface="+mj-ea"/>
                <a:ea typeface="+mj-ea"/>
                <a:cs typeface="+mn-cs"/>
                <a:sym typeface="+mn-lt"/>
              </a:endParaRPr>
            </a:p>
          </p:txBody>
        </p:sp>
      </p:grpSp>
      <p:pic>
        <p:nvPicPr>
          <p:cNvPr id="22" name="図 21" descr="図形, アイコン&#10;&#10;AI によって生成されたコンテンツは間違っている可能性があります。">
            <a:extLst>
              <a:ext uri="{FF2B5EF4-FFF2-40B4-BE49-F238E27FC236}">
                <a16:creationId xmlns:a16="http://schemas.microsoft.com/office/drawing/2014/main" id="{BD61FD45-5639-E606-51B2-FEBB03E2BDB1}"/>
              </a:ext>
            </a:extLst>
          </p:cNvPr>
          <p:cNvPicPr>
            <a:picLocks noChangeAspect="1"/>
          </p:cNvPicPr>
          <p:nvPr/>
        </p:nvPicPr>
        <p:blipFill>
          <a:blip r:embed="rId3"/>
          <a:stretch>
            <a:fillRect/>
          </a:stretch>
        </p:blipFill>
        <p:spPr>
          <a:xfrm>
            <a:off x="6105069" y="1710372"/>
            <a:ext cx="331200" cy="331200"/>
          </a:xfrm>
          <a:prstGeom prst="ellipse">
            <a:avLst/>
          </a:prstGeom>
          <a:solidFill>
            <a:srgbClr val="FF486A"/>
          </a:solidFill>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 name="Google Shape;427;p35">
            <a:extLst>
              <a:ext uri="{FF2B5EF4-FFF2-40B4-BE49-F238E27FC236}">
                <a16:creationId xmlns:a16="http://schemas.microsoft.com/office/drawing/2014/main" id="{01F01CAC-73BA-F531-BDD4-7EE0E84BFCAF}"/>
              </a:ext>
            </a:extLst>
          </p:cNvPr>
          <p:cNvSpPr/>
          <p:nvPr/>
        </p:nvSpPr>
        <p:spPr>
          <a:xfrm>
            <a:off x="136678" y="4760518"/>
            <a:ext cx="2866313" cy="1172412"/>
          </a:xfrm>
          <a:prstGeom prst="roundRect">
            <a:avLst>
              <a:gd name="adj" fmla="val 12218"/>
            </a:avLst>
          </a:prstGeom>
          <a:noFill/>
          <a:ln w="19050" cap="flat" cmpd="sng">
            <a:solidFill>
              <a:srgbClr val="5958FF"/>
            </a:solidFill>
            <a:prstDash val="dash"/>
            <a:round/>
            <a:headEnd type="none" w="sm" len="sm"/>
            <a:tailEnd type="none" w="sm" len="sm"/>
          </a:ln>
        </p:spPr>
        <p:txBody>
          <a:bodyPr spcFirstLastPara="1" wrap="square" lIns="91425" tIns="91425" rIns="91425" bIns="91425" anchor="ctr" anchorCtr="0">
            <a:noAutofit/>
          </a:bodyPr>
          <a:lstStyle/>
          <a:p>
            <a:pPr marL="342898" indent="-342898">
              <a:spcAft>
                <a:spcPts val="600"/>
              </a:spcAft>
              <a:buAutoNum type="arabicPeriod"/>
            </a:pPr>
            <a:r>
              <a:rPr lang="ja-JP" altLang="en-US" sz="1600" b="1">
                <a:latin typeface="+mj-ea"/>
                <a:ea typeface="+mj-ea"/>
                <a:cs typeface="Noto Sans"/>
                <a:sym typeface="Noto Sans"/>
              </a:rPr>
              <a:t>「完璧なアイデア」より「最初の歩」</a:t>
            </a:r>
            <a:endParaRPr lang="en-US" altLang="ja-JP" sz="1600" b="1">
              <a:latin typeface="+mj-ea"/>
              <a:ea typeface="+mj-ea"/>
              <a:cs typeface="Noto Sans"/>
              <a:sym typeface="Noto Sans"/>
            </a:endParaRPr>
          </a:p>
          <a:p>
            <a:pPr marL="342898" indent="-342898">
              <a:buAutoNum type="arabicPeriod"/>
            </a:pPr>
            <a:r>
              <a:rPr lang="ja-JP" altLang="ja-JP" sz="1600" b="1">
                <a:latin typeface="+mj-ea"/>
                <a:ea typeface="+mj-ea"/>
                <a:cs typeface="Noto Sans"/>
                <a:sym typeface="Noto Sans"/>
              </a:rPr>
              <a:t>ワーク:アイデア創出</a:t>
            </a:r>
            <a:endParaRPr lang="ja-JP" altLang="en-US" sz="1600" b="1">
              <a:latin typeface="+mj-ea"/>
              <a:ea typeface="+mj-ea"/>
              <a:cs typeface="Noto Sans"/>
              <a:sym typeface="Noto Sans"/>
            </a:endParaRPr>
          </a:p>
        </p:txBody>
      </p:sp>
      <p:sp>
        <p:nvSpPr>
          <p:cNvPr id="26" name="テキスト ボックス 25">
            <a:extLst>
              <a:ext uri="{FF2B5EF4-FFF2-40B4-BE49-F238E27FC236}">
                <a16:creationId xmlns:a16="http://schemas.microsoft.com/office/drawing/2014/main" id="{E8D51903-DD43-06ED-B93E-714502D47B9C}"/>
              </a:ext>
            </a:extLst>
          </p:cNvPr>
          <p:cNvSpPr txBox="1"/>
          <p:nvPr/>
        </p:nvSpPr>
        <p:spPr>
          <a:xfrm>
            <a:off x="972874" y="4569816"/>
            <a:ext cx="1193914" cy="338554"/>
          </a:xfrm>
          <a:prstGeom prst="rect">
            <a:avLst/>
          </a:prstGeom>
          <a:solidFill>
            <a:schemeClr val="bg1"/>
          </a:solidFill>
        </p:spPr>
        <p:txBody>
          <a:bodyPr wrap="square" rtlCol="0">
            <a:spAutoFit/>
          </a:bodyPr>
          <a:lstStyle/>
          <a:p>
            <a:pPr algn="ctr"/>
            <a:r>
              <a:rPr lang="en-US" altLang="ja-JP" sz="1600" b="1">
                <a:latin typeface="+mj-ea"/>
                <a:ea typeface="+mj-ea"/>
                <a:cs typeface="Noto Sans"/>
                <a:sym typeface="Noto Sans"/>
              </a:rPr>
              <a:t>OUTLINE</a:t>
            </a:r>
            <a:endParaRPr lang="ja-JP" altLang="en-US" sz="1600" b="1">
              <a:latin typeface="+mj-ea"/>
              <a:ea typeface="+mj-ea"/>
              <a:cs typeface="Noto Sans"/>
            </a:endParaRPr>
          </a:p>
        </p:txBody>
      </p:sp>
      <p:grpSp>
        <p:nvGrpSpPr>
          <p:cNvPr id="40" name="グループ化 39">
            <a:extLst>
              <a:ext uri="{FF2B5EF4-FFF2-40B4-BE49-F238E27FC236}">
                <a16:creationId xmlns:a16="http://schemas.microsoft.com/office/drawing/2014/main" id="{3DC34542-8402-1B6B-1536-FECCC0368FCB}"/>
              </a:ext>
            </a:extLst>
          </p:cNvPr>
          <p:cNvGrpSpPr/>
          <p:nvPr/>
        </p:nvGrpSpPr>
        <p:grpSpPr>
          <a:xfrm>
            <a:off x="3048158" y="4569817"/>
            <a:ext cx="2866313" cy="1363113"/>
            <a:chOff x="3048154" y="4569815"/>
            <a:chExt cx="2866313" cy="1363113"/>
          </a:xfrm>
        </p:grpSpPr>
        <p:sp>
          <p:nvSpPr>
            <p:cNvPr id="29" name="Google Shape;427;p35">
              <a:extLst>
                <a:ext uri="{FF2B5EF4-FFF2-40B4-BE49-F238E27FC236}">
                  <a16:creationId xmlns:a16="http://schemas.microsoft.com/office/drawing/2014/main" id="{2E838294-139F-0D59-A4CC-CB64323C9524}"/>
                </a:ext>
              </a:extLst>
            </p:cNvPr>
            <p:cNvSpPr/>
            <p:nvPr/>
          </p:nvSpPr>
          <p:spPr>
            <a:xfrm>
              <a:off x="3048154" y="4760517"/>
              <a:ext cx="2866313" cy="1172411"/>
            </a:xfrm>
            <a:prstGeom prst="roundRect">
              <a:avLst>
                <a:gd name="adj" fmla="val 12218"/>
              </a:avLst>
            </a:prstGeom>
            <a:noFill/>
            <a:ln w="19050" cap="flat" cmpd="sng">
              <a:solidFill>
                <a:srgbClr val="5958FF"/>
              </a:solidFill>
              <a:prstDash val="dash"/>
              <a:round/>
              <a:headEnd type="none" w="sm" len="sm"/>
              <a:tailEnd type="none" w="sm" len="sm"/>
            </a:ln>
          </p:spPr>
          <p:txBody>
            <a:bodyPr spcFirstLastPara="1" wrap="square" lIns="91425" tIns="91425" rIns="91425" bIns="91425" anchor="ctr" anchorCtr="0">
              <a:noAutofit/>
            </a:bodyPr>
            <a:lstStyle/>
            <a:p>
              <a:pPr marL="342898" indent="-342898">
                <a:buFont typeface="+mj-lt"/>
                <a:buAutoNum type="arabicPeriod" startAt="3"/>
              </a:pPr>
              <a:r>
                <a:rPr lang="ja-JP" altLang="en-US" sz="1600" b="1">
                  <a:solidFill>
                    <a:srgbClr val="3A3A3A"/>
                  </a:solidFill>
                  <a:latin typeface="+mj-ea"/>
                  <a:ea typeface="+mj-ea"/>
                  <a:cs typeface="Noto Sans"/>
                  <a:sym typeface="Noto Sans"/>
                </a:rPr>
                <a:t>知的財産</a:t>
              </a:r>
              <a:r>
                <a:rPr lang="ja-JP" altLang="ja-JP" sz="1600" b="1">
                  <a:solidFill>
                    <a:srgbClr val="3A3A3A"/>
                  </a:solidFill>
                  <a:latin typeface="+mj-ea"/>
                  <a:ea typeface="+mj-ea"/>
                  <a:cs typeface="Noto Sans"/>
                  <a:sym typeface="Noto Sans"/>
                </a:rPr>
                <a:t>を活用する価値とは？</a:t>
              </a:r>
              <a:endParaRPr lang="en-US" altLang="ja-JP" sz="1600" b="1">
                <a:solidFill>
                  <a:srgbClr val="3A3A3A"/>
                </a:solidFill>
                <a:latin typeface="+mj-ea"/>
                <a:ea typeface="+mj-ea"/>
                <a:cs typeface="Noto Sans"/>
                <a:sym typeface="Noto Sans"/>
              </a:endParaRPr>
            </a:p>
            <a:p>
              <a:pPr marL="342898" indent="-342898">
                <a:buFont typeface="+mj-lt"/>
                <a:buAutoNum type="arabicPeriod" startAt="3"/>
              </a:pPr>
              <a:r>
                <a:rPr lang="ja-JP" altLang="ja-JP" sz="1600" b="1">
                  <a:solidFill>
                    <a:srgbClr val="3A3A3A"/>
                  </a:solidFill>
                  <a:latin typeface="+mj-ea"/>
                  <a:ea typeface="+mj-ea"/>
                  <a:cs typeface="Noto Sans"/>
                  <a:sym typeface="Noto Sans"/>
                </a:rPr>
                <a:t>ワーク:アイデア深化</a:t>
              </a:r>
              <a:endParaRPr lang="ja-JP" altLang="en-US" sz="1600" b="1">
                <a:solidFill>
                  <a:srgbClr val="3A3A3A"/>
                </a:solidFill>
                <a:latin typeface="+mj-ea"/>
                <a:ea typeface="+mj-ea"/>
                <a:cs typeface="Noto Sans"/>
                <a:sym typeface="Noto Sans"/>
              </a:endParaRPr>
            </a:p>
          </p:txBody>
        </p:sp>
        <p:sp>
          <p:nvSpPr>
            <p:cNvPr id="37" name="テキスト ボックス 36">
              <a:extLst>
                <a:ext uri="{FF2B5EF4-FFF2-40B4-BE49-F238E27FC236}">
                  <a16:creationId xmlns:a16="http://schemas.microsoft.com/office/drawing/2014/main" id="{C302A038-F35B-0A56-B806-37DA4CC26FFD}"/>
                </a:ext>
              </a:extLst>
            </p:cNvPr>
            <p:cNvSpPr txBox="1"/>
            <p:nvPr/>
          </p:nvSpPr>
          <p:spPr>
            <a:xfrm>
              <a:off x="3884353" y="4569815"/>
              <a:ext cx="1193914" cy="338554"/>
            </a:xfrm>
            <a:prstGeom prst="rect">
              <a:avLst/>
            </a:prstGeom>
            <a:solidFill>
              <a:schemeClr val="bg1"/>
            </a:solidFill>
          </p:spPr>
          <p:txBody>
            <a:bodyPr wrap="square" rtlCol="0">
              <a:spAutoFit/>
            </a:bodyPr>
            <a:lstStyle/>
            <a:p>
              <a:pPr algn="ctr"/>
              <a:r>
                <a:rPr lang="en-US" altLang="ja-JP" sz="1600" b="1">
                  <a:latin typeface="+mj-ea"/>
                  <a:ea typeface="+mj-ea"/>
                  <a:cs typeface="Noto Sans"/>
                  <a:sym typeface="Noto Sans"/>
                </a:rPr>
                <a:t>OUTLINE</a:t>
              </a:r>
              <a:endParaRPr lang="ja-JP" altLang="en-US" sz="1600" b="1">
                <a:latin typeface="+mj-ea"/>
                <a:ea typeface="+mj-ea"/>
                <a:cs typeface="Noto Sans"/>
              </a:endParaRPr>
            </a:p>
          </p:txBody>
        </p:sp>
      </p:grpSp>
      <p:grpSp>
        <p:nvGrpSpPr>
          <p:cNvPr id="39" name="グループ化 38">
            <a:extLst>
              <a:ext uri="{FF2B5EF4-FFF2-40B4-BE49-F238E27FC236}">
                <a16:creationId xmlns:a16="http://schemas.microsoft.com/office/drawing/2014/main" id="{E2377970-6EED-CAEB-808F-AC8295C55FA0}"/>
              </a:ext>
            </a:extLst>
          </p:cNvPr>
          <p:cNvGrpSpPr/>
          <p:nvPr/>
        </p:nvGrpSpPr>
        <p:grpSpPr>
          <a:xfrm>
            <a:off x="5959635" y="4569817"/>
            <a:ext cx="2866313" cy="1363113"/>
            <a:chOff x="5959632" y="4569815"/>
            <a:chExt cx="2866313" cy="1363113"/>
          </a:xfrm>
        </p:grpSpPr>
        <p:sp>
          <p:nvSpPr>
            <p:cNvPr id="32" name="Google Shape;427;p35">
              <a:extLst>
                <a:ext uri="{FF2B5EF4-FFF2-40B4-BE49-F238E27FC236}">
                  <a16:creationId xmlns:a16="http://schemas.microsoft.com/office/drawing/2014/main" id="{C289ED57-47D4-5AC5-A8A6-9AF0F89D2646}"/>
                </a:ext>
              </a:extLst>
            </p:cNvPr>
            <p:cNvSpPr/>
            <p:nvPr/>
          </p:nvSpPr>
          <p:spPr>
            <a:xfrm>
              <a:off x="5959632" y="4760517"/>
              <a:ext cx="2866313" cy="1172411"/>
            </a:xfrm>
            <a:prstGeom prst="roundRect">
              <a:avLst>
                <a:gd name="adj" fmla="val 12218"/>
              </a:avLst>
            </a:prstGeom>
            <a:noFill/>
            <a:ln w="19050" cap="flat" cmpd="sng">
              <a:solidFill>
                <a:srgbClr val="5958FF"/>
              </a:solidFill>
              <a:prstDash val="dash"/>
              <a:round/>
              <a:headEnd type="none" w="sm" len="sm"/>
              <a:tailEnd type="none" w="sm" len="sm"/>
            </a:ln>
          </p:spPr>
          <p:txBody>
            <a:bodyPr spcFirstLastPara="1" wrap="square" lIns="91425" tIns="91425" rIns="91425" bIns="91425" anchor="ctr" anchorCtr="0">
              <a:noAutofit/>
            </a:bodyPr>
            <a:lstStyle/>
            <a:p>
              <a:pPr marL="342898" indent="-342898">
                <a:buFont typeface="+mj-lt"/>
                <a:buAutoNum type="arabicPeriod" startAt="3"/>
              </a:pPr>
              <a:r>
                <a:rPr lang="ja-JP" altLang="en-US" sz="1600" b="1">
                  <a:solidFill>
                    <a:srgbClr val="3A3A3A"/>
                  </a:solidFill>
                  <a:latin typeface="+mj-ea"/>
                  <a:ea typeface="+mj-ea"/>
                  <a:cs typeface="Noto Sans"/>
                  <a:sym typeface="Noto Sans"/>
                </a:rPr>
                <a:t>知的財産</a:t>
              </a:r>
              <a:r>
                <a:rPr lang="ja-JP" altLang="ja-JP" sz="1600" b="1">
                  <a:solidFill>
                    <a:srgbClr val="3A3A3A"/>
                  </a:solidFill>
                  <a:latin typeface="+mj-ea"/>
                  <a:ea typeface="+mj-ea"/>
                  <a:cs typeface="Noto Sans"/>
                  <a:sym typeface="Noto Sans"/>
                </a:rPr>
                <a:t>を活用する価値とは？</a:t>
              </a:r>
              <a:endParaRPr lang="en-US" altLang="ja-JP" sz="1600" b="1">
                <a:solidFill>
                  <a:srgbClr val="3A3A3A"/>
                </a:solidFill>
                <a:latin typeface="+mj-ea"/>
                <a:ea typeface="+mj-ea"/>
                <a:cs typeface="Noto Sans"/>
                <a:sym typeface="Noto Sans"/>
              </a:endParaRPr>
            </a:p>
            <a:p>
              <a:pPr marL="342898" indent="-342898">
                <a:buFont typeface="+mj-lt"/>
                <a:buAutoNum type="arabicPeriod" startAt="5"/>
              </a:pPr>
              <a:r>
                <a:rPr lang="ja-JP" altLang="ja-JP" sz="1600" b="1">
                  <a:solidFill>
                    <a:srgbClr val="3A3A3A"/>
                  </a:solidFill>
                  <a:latin typeface="+mj-ea"/>
                  <a:ea typeface="+mj-ea"/>
                  <a:cs typeface="Noto Sans"/>
                  <a:sym typeface="Noto Sans"/>
                </a:rPr>
                <a:t>「誰のアイデアにも価値がある」</a:t>
              </a:r>
              <a:endParaRPr lang="ja-JP" altLang="en-US" sz="1600" b="1">
                <a:solidFill>
                  <a:srgbClr val="3A3A3A"/>
                </a:solidFill>
                <a:latin typeface="+mj-ea"/>
                <a:ea typeface="+mj-ea"/>
                <a:cs typeface="Noto Sans"/>
                <a:sym typeface="Noto Sans"/>
              </a:endParaRPr>
            </a:p>
          </p:txBody>
        </p:sp>
        <p:sp>
          <p:nvSpPr>
            <p:cNvPr id="38" name="テキスト ボックス 37">
              <a:extLst>
                <a:ext uri="{FF2B5EF4-FFF2-40B4-BE49-F238E27FC236}">
                  <a16:creationId xmlns:a16="http://schemas.microsoft.com/office/drawing/2014/main" id="{33DD2C3D-1BB9-74F2-AC8E-A343F837DA62}"/>
                </a:ext>
              </a:extLst>
            </p:cNvPr>
            <p:cNvSpPr txBox="1"/>
            <p:nvPr/>
          </p:nvSpPr>
          <p:spPr>
            <a:xfrm>
              <a:off x="6829776" y="4569815"/>
              <a:ext cx="1126025" cy="338554"/>
            </a:xfrm>
            <a:prstGeom prst="rect">
              <a:avLst/>
            </a:prstGeom>
            <a:solidFill>
              <a:schemeClr val="bg1"/>
            </a:solidFill>
          </p:spPr>
          <p:txBody>
            <a:bodyPr wrap="square" rtlCol="0">
              <a:spAutoFit/>
            </a:bodyPr>
            <a:lstStyle/>
            <a:p>
              <a:pPr algn="ctr"/>
              <a:r>
                <a:rPr lang="en-US" altLang="ja-JP" sz="1600" b="1">
                  <a:latin typeface="+mj-ea"/>
                  <a:ea typeface="+mj-ea"/>
                  <a:cs typeface="Noto Sans"/>
                  <a:sym typeface="Noto Sans"/>
                </a:rPr>
                <a:t>OUTLINE</a:t>
              </a:r>
              <a:endParaRPr lang="ja-JP" altLang="en-US" sz="1600" b="1">
                <a:latin typeface="+mj-ea"/>
                <a:ea typeface="+mj-ea"/>
                <a:cs typeface="Noto Sans"/>
              </a:endParaRPr>
            </a:p>
          </p:txBody>
        </p:sp>
      </p:grpSp>
      <p:pic>
        <p:nvPicPr>
          <p:cNvPr id="2" name="図 1" descr="アイコン&#10;&#10;AI によって生成されたコンテンツは間違っている可能性があります。">
            <a:extLst>
              <a:ext uri="{FF2B5EF4-FFF2-40B4-BE49-F238E27FC236}">
                <a16:creationId xmlns:a16="http://schemas.microsoft.com/office/drawing/2014/main" id="{00F1FFAE-BEA8-AE01-68D0-193EA4A5F75C}"/>
              </a:ext>
            </a:extLst>
          </p:cNvPr>
          <p:cNvPicPr>
            <a:picLocks noChangeAspect="1"/>
          </p:cNvPicPr>
          <p:nvPr/>
        </p:nvPicPr>
        <p:blipFill>
          <a:blip r:embed="rId4"/>
          <a:stretch>
            <a:fillRect/>
          </a:stretch>
        </p:blipFill>
        <p:spPr>
          <a:xfrm>
            <a:off x="6918915" y="800905"/>
            <a:ext cx="748800" cy="748800"/>
          </a:xfrm>
          <a:prstGeom prst="rect">
            <a:avLst/>
          </a:prstGeom>
        </p:spPr>
      </p:pic>
    </p:spTree>
    <p:extLst>
      <p:ext uri="{BB962C8B-B14F-4D97-AF65-F5344CB8AC3E}">
        <p14:creationId xmlns:p14="http://schemas.microsoft.com/office/powerpoint/2010/main" val="416915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rgbClr val="000000"/>
              </a:buClr>
              <a:buSzPts val="1400"/>
            </a:pPr>
            <a:r>
              <a:rPr lang="en-US" altLang="ja-JP" sz="1800" b="1">
                <a:solidFill>
                  <a:schemeClr val="dk1"/>
                </a:solidFill>
                <a:latin typeface="+mj-ea"/>
                <a:ea typeface="+mj-ea"/>
                <a:cs typeface="Noto Sans"/>
                <a:sym typeface="Noto Sans"/>
              </a:rPr>
              <a:t>OUTLINE</a:t>
            </a:r>
            <a:endParaRPr lang="en-US" sz="1800" b="1">
              <a:solidFill>
                <a:schemeClr val="dk1"/>
              </a:solidFill>
              <a:latin typeface="+mj-ea"/>
              <a:ea typeface="+mj-ea"/>
              <a:cs typeface="Noto Sans"/>
              <a:sym typeface="Noto Sans"/>
            </a:endParaRPr>
          </a:p>
        </p:txBody>
      </p:sp>
      <p:sp>
        <p:nvSpPr>
          <p:cNvPr id="135" name="Google Shape;135;p18"/>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136" name="Google Shape;136;p18"/>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137" name="Google Shape;137;p18"/>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4</a:t>
            </a:fld>
            <a:endParaRPr/>
          </a:p>
        </p:txBody>
      </p:sp>
      <p:sp>
        <p:nvSpPr>
          <p:cNvPr id="138" name="Google Shape;138;p18"/>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139" name="Google Shape;139;p18"/>
          <p:cNvSpPr/>
          <p:nvPr/>
        </p:nvSpPr>
        <p:spPr>
          <a:xfrm>
            <a:off x="354754" y="2027584"/>
            <a:ext cx="304800" cy="304800"/>
          </a:xfrm>
          <a:prstGeom prst="ellipse">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140" name="Google Shape;140;p18"/>
          <p:cNvSpPr/>
          <p:nvPr/>
        </p:nvSpPr>
        <p:spPr>
          <a:xfrm>
            <a:off x="354754" y="2754797"/>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solidFill>
                <a:srgbClr val="5958FF"/>
              </a:solidFill>
              <a:latin typeface="+mj-ea"/>
              <a:ea typeface="+mj-ea"/>
              <a:cs typeface="Arial"/>
              <a:sym typeface="Arial"/>
            </a:endParaRPr>
          </a:p>
        </p:txBody>
      </p:sp>
      <p:sp>
        <p:nvSpPr>
          <p:cNvPr id="141" name="Google Shape;141;p18"/>
          <p:cNvSpPr/>
          <p:nvPr/>
        </p:nvSpPr>
        <p:spPr>
          <a:xfrm>
            <a:off x="354754" y="3482010"/>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latin typeface="+mj-ea"/>
              <a:ea typeface="+mj-ea"/>
              <a:cs typeface="Arial"/>
              <a:sym typeface="Arial"/>
            </a:endParaRPr>
          </a:p>
        </p:txBody>
      </p:sp>
      <p:sp>
        <p:nvSpPr>
          <p:cNvPr id="142" name="Google Shape;142;p18"/>
          <p:cNvSpPr/>
          <p:nvPr/>
        </p:nvSpPr>
        <p:spPr>
          <a:xfrm>
            <a:off x="354754" y="4209223"/>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latin typeface="+mj-ea"/>
              <a:ea typeface="+mj-ea"/>
              <a:cs typeface="Arial"/>
              <a:sym typeface="Arial"/>
            </a:endParaRPr>
          </a:p>
        </p:txBody>
      </p:sp>
      <p:sp>
        <p:nvSpPr>
          <p:cNvPr id="143" name="Google Shape;143;p18"/>
          <p:cNvSpPr txBox="1"/>
          <p:nvPr/>
        </p:nvSpPr>
        <p:spPr>
          <a:xfrm>
            <a:off x="781501" y="1949151"/>
            <a:ext cx="9414300" cy="523180"/>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800" b="1">
                <a:solidFill>
                  <a:srgbClr val="5958FF"/>
                </a:solidFill>
                <a:latin typeface="+mj-ea"/>
                <a:ea typeface="+mj-ea"/>
                <a:cs typeface="Noto Sans"/>
                <a:sym typeface="Noto Sans"/>
              </a:rPr>
              <a:t>1. </a:t>
            </a:r>
            <a:r>
              <a:rPr lang="ja-JP" altLang="en-US" sz="2800" b="1">
                <a:solidFill>
                  <a:srgbClr val="5958FF"/>
                </a:solidFill>
                <a:latin typeface="+mj-ea"/>
                <a:ea typeface="+mj-ea"/>
                <a:cs typeface="Noto Sans"/>
                <a:sym typeface="Noto Sans"/>
              </a:rPr>
              <a:t>「完璧なアイデア」より「最初の一歩」</a:t>
            </a:r>
          </a:p>
        </p:txBody>
      </p:sp>
      <p:sp>
        <p:nvSpPr>
          <p:cNvPr id="144" name="Google Shape;144;p18"/>
          <p:cNvSpPr txBox="1"/>
          <p:nvPr/>
        </p:nvSpPr>
        <p:spPr>
          <a:xfrm>
            <a:off x="781497" y="4130801"/>
            <a:ext cx="66066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4. </a:t>
            </a:r>
            <a:r>
              <a:rPr lang="ja-JP" altLang="en-US" sz="2400" b="1">
                <a:latin typeface="+mj-ea"/>
                <a:ea typeface="+mj-ea"/>
                <a:cs typeface="Noto Sans"/>
                <a:sym typeface="Noto Sans"/>
              </a:rPr>
              <a:t>ワーク</a:t>
            </a:r>
            <a:r>
              <a:rPr lang="en-US" altLang="ja-JP" sz="2400" b="1">
                <a:latin typeface="+mj-ea"/>
                <a:ea typeface="+mj-ea"/>
                <a:cs typeface="Noto Sans"/>
                <a:sym typeface="Noto Sans"/>
              </a:rPr>
              <a:t>:</a:t>
            </a:r>
            <a:r>
              <a:rPr lang="ja-JP" altLang="en-US" sz="2400" b="1">
                <a:latin typeface="+mj-ea"/>
                <a:ea typeface="+mj-ea"/>
                <a:cs typeface="Noto Sans"/>
                <a:sym typeface="Noto Sans"/>
              </a:rPr>
              <a:t>アイデア深化</a:t>
            </a:r>
          </a:p>
        </p:txBody>
      </p:sp>
      <p:sp>
        <p:nvSpPr>
          <p:cNvPr id="145" name="Google Shape;145;p18"/>
          <p:cNvSpPr txBox="1"/>
          <p:nvPr/>
        </p:nvSpPr>
        <p:spPr>
          <a:xfrm>
            <a:off x="781507" y="3403575"/>
            <a:ext cx="72186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3. </a:t>
            </a:r>
            <a:r>
              <a:rPr lang="ja-JP" altLang="en-US" sz="2400" b="1">
                <a:latin typeface="+mj-ea"/>
                <a:ea typeface="+mj-ea"/>
                <a:cs typeface="Noto Sans"/>
                <a:sym typeface="Noto Sans"/>
              </a:rPr>
              <a:t>知的財産を活用する価値とは？</a:t>
            </a:r>
          </a:p>
        </p:txBody>
      </p:sp>
      <p:sp>
        <p:nvSpPr>
          <p:cNvPr id="146" name="Google Shape;146;p18"/>
          <p:cNvSpPr txBox="1"/>
          <p:nvPr/>
        </p:nvSpPr>
        <p:spPr>
          <a:xfrm>
            <a:off x="781499" y="2676376"/>
            <a:ext cx="69852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2. </a:t>
            </a:r>
            <a:r>
              <a:rPr lang="ja-JP" altLang="en-US" sz="2400" b="1">
                <a:latin typeface="+mj-ea"/>
                <a:ea typeface="+mj-ea"/>
                <a:cs typeface="Noto Sans"/>
                <a:sym typeface="Noto Sans"/>
              </a:rPr>
              <a:t>ワーク</a:t>
            </a:r>
            <a:r>
              <a:rPr lang="en-US" altLang="ja-JP" sz="2400" b="1">
                <a:latin typeface="+mj-ea"/>
                <a:ea typeface="+mj-ea"/>
                <a:cs typeface="Noto Sans"/>
                <a:sym typeface="Noto Sans"/>
              </a:rPr>
              <a:t>:</a:t>
            </a:r>
            <a:r>
              <a:rPr lang="ja-JP" altLang="en-US" sz="2400" b="1">
                <a:latin typeface="+mj-ea"/>
                <a:ea typeface="+mj-ea"/>
                <a:cs typeface="Noto Sans"/>
                <a:sym typeface="Noto Sans"/>
              </a:rPr>
              <a:t>アイデア創出</a:t>
            </a:r>
          </a:p>
        </p:txBody>
      </p:sp>
      <p:sp>
        <p:nvSpPr>
          <p:cNvPr id="147" name="Google Shape;147;p18"/>
          <p:cNvSpPr/>
          <p:nvPr/>
        </p:nvSpPr>
        <p:spPr>
          <a:xfrm>
            <a:off x="354754" y="4936448"/>
            <a:ext cx="304800" cy="304800"/>
          </a:xfrm>
          <a:prstGeom prst="ellipse">
            <a:avLst/>
          </a:prstGeom>
          <a:solidFill>
            <a:srgbClr val="7F7F7F"/>
          </a:solidFill>
          <a:ln>
            <a:noFill/>
          </a:ln>
        </p:spPr>
        <p:txBody>
          <a:bodyPr spcFirstLastPara="1" wrap="square" lIns="91425" tIns="45700" rIns="91425" bIns="45700" anchor="ctr" anchorCtr="0">
            <a:noAutofit/>
          </a:bodyPr>
          <a:lstStyle/>
          <a:p>
            <a:pPr algn="ctr">
              <a:spcBef>
                <a:spcPts val="0"/>
              </a:spcBef>
              <a:spcAft>
                <a:spcPts val="0"/>
              </a:spcAft>
            </a:pPr>
            <a:endParaRPr lang="ja-JP" altLang="en-US" sz="1800">
              <a:latin typeface="+mj-ea"/>
              <a:ea typeface="+mj-ea"/>
              <a:cs typeface="Arial"/>
              <a:sym typeface="Arial"/>
            </a:endParaRPr>
          </a:p>
        </p:txBody>
      </p:sp>
      <p:sp>
        <p:nvSpPr>
          <p:cNvPr id="148" name="Google Shape;148;p18"/>
          <p:cNvSpPr txBox="1"/>
          <p:nvPr/>
        </p:nvSpPr>
        <p:spPr>
          <a:xfrm>
            <a:off x="768247" y="4858026"/>
            <a:ext cx="6606600" cy="461624"/>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altLang="ja-JP" sz="2400" b="1">
                <a:latin typeface="+mj-ea"/>
                <a:ea typeface="+mj-ea"/>
                <a:cs typeface="Noto Sans"/>
                <a:sym typeface="Noto Sans"/>
              </a:rPr>
              <a:t>5. </a:t>
            </a:r>
            <a:r>
              <a:rPr lang="ja-JP" altLang="en-US" sz="2400" b="1">
                <a:latin typeface="+mj-ea"/>
                <a:ea typeface="+mj-ea"/>
                <a:cs typeface="Noto Sans"/>
                <a:sym typeface="Noto Sans"/>
              </a:rPr>
              <a:t>「誰のアイデアにも価値がある」</a:t>
            </a:r>
          </a:p>
        </p:txBody>
      </p:sp>
      <p:sp>
        <p:nvSpPr>
          <p:cNvPr id="149" name="Google Shape;149;p18"/>
          <p:cNvSpPr/>
          <p:nvPr/>
        </p:nvSpPr>
        <p:spPr>
          <a:xfrm>
            <a:off x="240454" y="1913284"/>
            <a:ext cx="533400" cy="533400"/>
          </a:xfrm>
          <a:prstGeom prst="ellipse">
            <a:avLst/>
          </a:prstGeom>
          <a:solidFill>
            <a:srgbClr val="5958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3"/>
          <p:cNvSpPr txBox="1">
            <a:spLocks noGrp="1"/>
          </p:cNvSpPr>
          <p:nvPr>
            <p:ph type="title"/>
          </p:nvPr>
        </p:nvSpPr>
        <p:spPr>
          <a:prstGeom prst="rect">
            <a:avLst/>
          </a:prstGeom>
        </p:spPr>
        <p:txBody>
          <a:bodyPr spcFirstLastPara="1" vert="horz" wrap="square" lIns="91425" tIns="91425" rIns="91425" bIns="91425" rtlCol="0" anchor="ctr" anchorCtr="0">
            <a:normAutofit/>
          </a:bodyPr>
          <a:lstStyle/>
          <a:p>
            <a:r>
              <a:rPr lang="en-US" altLang="ja">
                <a:latin typeface="+mj-ea"/>
                <a:cs typeface="Arial"/>
                <a:sym typeface="Arial"/>
              </a:rPr>
              <a:t>APPENDIX</a:t>
            </a:r>
            <a:endParaRPr lang="en-US">
              <a:latin typeface="+mj-ea"/>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48">
          <a:extLst>
            <a:ext uri="{FF2B5EF4-FFF2-40B4-BE49-F238E27FC236}">
              <a16:creationId xmlns:a16="http://schemas.microsoft.com/office/drawing/2014/main" id="{4496C138-CA30-74E5-430F-B4EE2C272B23}"/>
            </a:ext>
          </a:extLst>
        </p:cNvPr>
        <p:cNvGrpSpPr/>
        <p:nvPr/>
      </p:nvGrpSpPr>
      <p:grpSpPr>
        <a:xfrm>
          <a:off x="0" y="0"/>
          <a:ext cx="0" cy="0"/>
          <a:chOff x="0" y="0"/>
          <a:chExt cx="0" cy="0"/>
        </a:xfrm>
      </p:grpSpPr>
      <p:sp>
        <p:nvSpPr>
          <p:cNvPr id="849" name="Google Shape;849;p57">
            <a:extLst>
              <a:ext uri="{FF2B5EF4-FFF2-40B4-BE49-F238E27FC236}">
                <a16:creationId xmlns:a16="http://schemas.microsoft.com/office/drawing/2014/main" id="{7E79A067-26B0-57B6-97F8-A45799A786C0}"/>
              </a:ext>
            </a:extLst>
          </p:cNvPr>
          <p:cNvSpPr txBox="1"/>
          <p:nvPr/>
        </p:nvSpPr>
        <p:spPr>
          <a:xfrm>
            <a:off x="386978" y="267945"/>
            <a:ext cx="5354100" cy="369291"/>
          </a:xfrm>
          <a:prstGeom prst="rect">
            <a:avLst/>
          </a:prstGeom>
          <a:noFill/>
          <a:ln>
            <a:noFill/>
          </a:ln>
        </p:spPr>
        <p:txBody>
          <a:bodyPr spcFirstLastPara="1" wrap="square" lIns="91425" tIns="45700" rIns="91425" bIns="45700" anchor="t" anchorCtr="0">
            <a:spAutoFit/>
          </a:bodyPr>
          <a:lstStyle/>
          <a:p>
            <a:pPr lvl="0">
              <a:buClr>
                <a:schemeClr val="dk1"/>
              </a:buClr>
              <a:buSzPts val="1100"/>
            </a:pPr>
            <a:r>
              <a:rPr lang="ja" altLang="ja-JP" sz="1800" b="1" dirty="0">
                <a:solidFill>
                  <a:srgbClr val="262626"/>
                </a:solidFill>
                <a:latin typeface="+mj-ea"/>
                <a:ea typeface="+mj-ea"/>
                <a:cs typeface="Noto Sans"/>
                <a:sym typeface="Noto Sans"/>
              </a:rPr>
              <a:t>APPENDIX.</a:t>
            </a:r>
            <a:r>
              <a:rPr lang="en-US" altLang="ja-JP" sz="1800" b="1" dirty="0">
                <a:solidFill>
                  <a:srgbClr val="262626"/>
                </a:solidFill>
                <a:latin typeface="+mj-ea"/>
                <a:ea typeface="+mj-ea"/>
                <a:cs typeface="Noto Sans"/>
                <a:sym typeface="Noto Sans"/>
              </a:rPr>
              <a:t> </a:t>
            </a:r>
            <a:r>
              <a:rPr lang="ja-JP" altLang="ja-JP" sz="1800" b="1" dirty="0">
                <a:solidFill>
                  <a:srgbClr val="262626"/>
                </a:solidFill>
                <a:latin typeface="+mj-ea"/>
                <a:ea typeface="+mj-ea"/>
                <a:cs typeface="Noto Sans"/>
              </a:rPr>
              <a:t>スタートアップの</a:t>
            </a:r>
            <a:r>
              <a:rPr lang="ja-JP" altLang="en-US" sz="1800" b="1" dirty="0">
                <a:solidFill>
                  <a:srgbClr val="262626"/>
                </a:solidFill>
                <a:latin typeface="+mj-ea"/>
                <a:ea typeface="+mj-ea"/>
                <a:cs typeface="Noto Sans"/>
              </a:rPr>
              <a:t>知的財産</a:t>
            </a:r>
            <a:r>
              <a:rPr lang="ja-JP" altLang="ja-JP" sz="1800" b="1" dirty="0">
                <a:solidFill>
                  <a:srgbClr val="262626"/>
                </a:solidFill>
                <a:latin typeface="+mj-ea"/>
                <a:ea typeface="+mj-ea"/>
                <a:cs typeface="Noto Sans"/>
              </a:rPr>
              <a:t>トラブル</a:t>
            </a:r>
            <a:endParaRPr lang="ja-JP" altLang="en-US" sz="1800" b="1" dirty="0">
              <a:solidFill>
                <a:srgbClr val="262626"/>
              </a:solidFill>
              <a:latin typeface="+mj-ea"/>
              <a:ea typeface="+mj-ea"/>
              <a:cs typeface="Noto Sans"/>
              <a:sym typeface="Noto Sans"/>
            </a:endParaRPr>
          </a:p>
        </p:txBody>
      </p:sp>
      <p:sp>
        <p:nvSpPr>
          <p:cNvPr id="850" name="Google Shape;850;p57">
            <a:extLst>
              <a:ext uri="{FF2B5EF4-FFF2-40B4-BE49-F238E27FC236}">
                <a16:creationId xmlns:a16="http://schemas.microsoft.com/office/drawing/2014/main" id="{3427CE7C-08D7-83C5-8809-265B0278A019}"/>
              </a:ext>
            </a:extLst>
          </p:cNvPr>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pPr>
            <a:endParaRPr sz="1800">
              <a:solidFill>
                <a:srgbClr val="5958FF"/>
              </a:solidFill>
              <a:latin typeface="Arial"/>
              <a:ea typeface="Arial"/>
              <a:cs typeface="Arial"/>
              <a:sym typeface="Arial"/>
            </a:endParaRPr>
          </a:p>
        </p:txBody>
      </p:sp>
      <p:sp>
        <p:nvSpPr>
          <p:cNvPr id="851" name="Google Shape;851;p57">
            <a:extLst>
              <a:ext uri="{FF2B5EF4-FFF2-40B4-BE49-F238E27FC236}">
                <a16:creationId xmlns:a16="http://schemas.microsoft.com/office/drawing/2014/main" id="{6F673055-B83E-A281-4AD0-BD01EF87A968}"/>
              </a:ext>
            </a:extLst>
          </p:cNvPr>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buClr>
                <a:srgbClr val="000000"/>
              </a:buClr>
            </a:pPr>
            <a:fld id="{00000000-1234-1234-1234-123412341234}" type="slidenum">
              <a:rPr lang="en-US" altLang="ja-JP"/>
              <a:pPr>
                <a:spcBef>
                  <a:spcPts val="0"/>
                </a:spcBef>
                <a:spcAft>
                  <a:spcPts val="0"/>
                </a:spcAft>
                <a:buClr>
                  <a:srgbClr val="000000"/>
                </a:buClr>
              </a:pPr>
              <a:t>50</a:t>
            </a:fld>
            <a:endParaRPr lang="ja-JP" altLang="en-US"/>
          </a:p>
        </p:txBody>
      </p:sp>
      <p:sp>
        <p:nvSpPr>
          <p:cNvPr id="852" name="Google Shape;852;p57">
            <a:extLst>
              <a:ext uri="{FF2B5EF4-FFF2-40B4-BE49-F238E27FC236}">
                <a16:creationId xmlns:a16="http://schemas.microsoft.com/office/drawing/2014/main" id="{96C8EAFA-9473-D68C-3BC1-133EC43A0763}"/>
              </a:ext>
            </a:extLst>
          </p:cNvPr>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pPr>
            <a:endParaRPr sz="1800">
              <a:solidFill>
                <a:schemeClr val="lt1"/>
              </a:solidFill>
              <a:latin typeface="Arial"/>
              <a:ea typeface="Arial"/>
              <a:cs typeface="Arial"/>
              <a:sym typeface="Arial"/>
            </a:endParaRPr>
          </a:p>
        </p:txBody>
      </p:sp>
      <p:sp>
        <p:nvSpPr>
          <p:cNvPr id="853" name="Google Shape;853;p57">
            <a:extLst>
              <a:ext uri="{FF2B5EF4-FFF2-40B4-BE49-F238E27FC236}">
                <a16:creationId xmlns:a16="http://schemas.microsoft.com/office/drawing/2014/main" id="{DD553F44-01D1-EE6A-157C-D6BCDE9EEBFC}"/>
              </a:ext>
            </a:extLst>
          </p:cNvPr>
          <p:cNvSpPr txBox="1"/>
          <p:nvPr/>
        </p:nvSpPr>
        <p:spPr>
          <a:xfrm>
            <a:off x="360850" y="994002"/>
            <a:ext cx="8469600"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ja-JP" altLang="en-US" sz="2000" b="1">
                <a:solidFill>
                  <a:srgbClr val="5958FF"/>
                </a:solidFill>
                <a:latin typeface="+mj-ea"/>
                <a:ea typeface="+mj-ea"/>
                <a:cs typeface="Noto Sans"/>
                <a:sym typeface="Noto Sans"/>
              </a:rPr>
              <a:t>参考動画紹介</a:t>
            </a:r>
          </a:p>
        </p:txBody>
      </p:sp>
      <p:sp>
        <p:nvSpPr>
          <p:cNvPr id="854" name="Google Shape;854;p57">
            <a:extLst>
              <a:ext uri="{FF2B5EF4-FFF2-40B4-BE49-F238E27FC236}">
                <a16:creationId xmlns:a16="http://schemas.microsoft.com/office/drawing/2014/main" id="{60BED270-3DBC-63FC-6B98-3129D33DC5DA}"/>
              </a:ext>
            </a:extLst>
          </p:cNvPr>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pPr>
            <a:endParaRPr sz="1800">
              <a:solidFill>
                <a:schemeClr val="lt1"/>
              </a:solidFill>
              <a:latin typeface="Arial"/>
              <a:ea typeface="Arial"/>
              <a:cs typeface="Arial"/>
              <a:sym typeface="Arial"/>
            </a:endParaRPr>
          </a:p>
        </p:txBody>
      </p:sp>
      <p:pic>
        <p:nvPicPr>
          <p:cNvPr id="855" name="Google Shape;855;p57">
            <a:extLst>
              <a:ext uri="{FF2B5EF4-FFF2-40B4-BE49-F238E27FC236}">
                <a16:creationId xmlns:a16="http://schemas.microsoft.com/office/drawing/2014/main" id="{3C80AEB4-5EAB-5586-73B6-CF5A61E755F8}"/>
              </a:ext>
            </a:extLst>
          </p:cNvPr>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448753" y="1425514"/>
            <a:ext cx="8381701" cy="4583748"/>
          </a:xfrm>
          <a:prstGeom prst="rect">
            <a:avLst/>
          </a:prstGeom>
          <a:noFill/>
          <a:ln>
            <a:noFill/>
          </a:ln>
        </p:spPr>
      </p:pic>
      <p:sp>
        <p:nvSpPr>
          <p:cNvPr id="856" name="Google Shape;856;p57">
            <a:extLst>
              <a:ext uri="{FF2B5EF4-FFF2-40B4-BE49-F238E27FC236}">
                <a16:creationId xmlns:a16="http://schemas.microsoft.com/office/drawing/2014/main" id="{ACBD6419-57D1-2132-3C5E-E448CBB3A0EF}"/>
              </a:ext>
            </a:extLst>
          </p:cNvPr>
          <p:cNvSpPr txBox="1"/>
          <p:nvPr/>
        </p:nvSpPr>
        <p:spPr>
          <a:xfrm>
            <a:off x="386976" y="6234894"/>
            <a:ext cx="8757000" cy="334676"/>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ja-JP" altLang="en-US" sz="900" dirty="0">
                <a:solidFill>
                  <a:srgbClr val="444746"/>
                </a:solidFill>
                <a:latin typeface="Roboto"/>
                <a:cs typeface="Roboto"/>
              </a:rPr>
              <a:t>出典：</a:t>
            </a:r>
            <a:r>
              <a:rPr lang="en-US" altLang="ja-JP" sz="900" dirty="0">
                <a:solidFill>
                  <a:srgbClr val="444746"/>
                </a:solidFill>
                <a:latin typeface="Roboto"/>
                <a:cs typeface="Roboto"/>
              </a:rPr>
              <a:t>INPIT.</a:t>
            </a:r>
            <a:r>
              <a:rPr lang="ja-JP" altLang="en-US" sz="900" dirty="0">
                <a:solidFill>
                  <a:srgbClr val="444746"/>
                </a:solidFill>
                <a:latin typeface="Roboto"/>
                <a:cs typeface="Roboto"/>
              </a:rPr>
              <a:t>「スタートアップは突然に</a:t>
            </a:r>
            <a:r>
              <a:rPr lang="en-US" altLang="ja-JP" sz="900" dirty="0">
                <a:solidFill>
                  <a:srgbClr val="444746"/>
                </a:solidFill>
                <a:latin typeface="Roboto"/>
                <a:cs typeface="Roboto"/>
              </a:rPr>
              <a:t>...</a:t>
            </a:r>
            <a:r>
              <a:rPr lang="ja-JP" altLang="en-US" sz="900" dirty="0">
                <a:solidFill>
                  <a:srgbClr val="444746"/>
                </a:solidFill>
                <a:latin typeface="Roboto"/>
                <a:cs typeface="Roboto"/>
              </a:rPr>
              <a:t>」</a:t>
            </a:r>
            <a:r>
              <a:rPr lang="en-US" altLang="ja-JP" sz="900" dirty="0">
                <a:solidFill>
                  <a:srgbClr val="444746"/>
                </a:solidFill>
                <a:latin typeface="Roboto"/>
                <a:cs typeface="Roboto"/>
              </a:rPr>
              <a:t>.</a:t>
            </a:r>
            <a:r>
              <a:rPr lang="ja-JP" altLang="en-US" sz="900" dirty="0">
                <a:solidFill>
                  <a:srgbClr val="444746"/>
                </a:solidFill>
                <a:latin typeface="Roboto"/>
                <a:cs typeface="Roboto"/>
              </a:rPr>
              <a:t>（</a:t>
            </a:r>
            <a:r>
              <a:rPr lang="en-US" altLang="ja-JP" sz="900" dirty="0">
                <a:solidFill>
                  <a:srgbClr val="444746"/>
                </a:solidFill>
                <a:latin typeface="Roboto"/>
                <a:cs typeface="Roboto"/>
                <a:hlinkClick r:id="rId4">
                  <a:extLst>
                    <a:ext uri="{A12FA001-AC4F-418D-AE19-62706E023703}">
                      <ahyp:hlinkClr xmlns:ahyp="http://schemas.microsoft.com/office/drawing/2018/hyperlinkcolor" val="tx"/>
                    </a:ext>
                  </a:extLst>
                </a:hlinkClick>
              </a:rPr>
              <a:t>https://www.statotsu.inpit.go.jp/</a:t>
            </a:r>
            <a:r>
              <a:rPr lang="ja-JP" altLang="en-US" sz="900" dirty="0">
                <a:solidFill>
                  <a:srgbClr val="444746"/>
                </a:solidFill>
                <a:latin typeface="Roboto"/>
                <a:cs typeface="Roboto"/>
              </a:rPr>
              <a:t>）</a:t>
            </a:r>
            <a:endParaRPr sz="900" dirty="0">
              <a:solidFill>
                <a:srgbClr val="444746"/>
              </a:solidFill>
              <a:latin typeface="Roboto"/>
              <a:cs typeface="Roboto"/>
            </a:endParaRPr>
          </a:p>
        </p:txBody>
      </p:sp>
    </p:spTree>
    <p:extLst>
      <p:ext uri="{BB962C8B-B14F-4D97-AF65-F5344CB8AC3E}">
        <p14:creationId xmlns:p14="http://schemas.microsoft.com/office/powerpoint/2010/main" val="3803738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9"/>
          <p:cNvSpPr txBox="1"/>
          <p:nvPr/>
        </p:nvSpPr>
        <p:spPr>
          <a:xfrm>
            <a:off x="386978" y="267945"/>
            <a:ext cx="6002614"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1. </a:t>
            </a:r>
            <a:r>
              <a:rPr lang="ja-JP" altLang="en-US" sz="1800" b="1">
                <a:solidFill>
                  <a:srgbClr val="262626"/>
                </a:solidFill>
                <a:latin typeface="+mj-ea"/>
                <a:ea typeface="+mj-ea"/>
                <a:cs typeface="Noto Sans"/>
                <a:sym typeface="Noto Sans"/>
              </a:rPr>
              <a:t>「完璧なアイデア」より「最初の一歩」</a:t>
            </a:r>
          </a:p>
        </p:txBody>
      </p:sp>
      <p:sp>
        <p:nvSpPr>
          <p:cNvPr id="155" name="Google Shape;155;p19"/>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156" name="Google Shape;156;p19"/>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5</a:t>
            </a:fld>
            <a:endParaRPr/>
          </a:p>
        </p:txBody>
      </p:sp>
      <p:sp>
        <p:nvSpPr>
          <p:cNvPr id="157" name="Google Shape;157;p19"/>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158" name="Google Shape;158;p19"/>
          <p:cNvSpPr txBox="1"/>
          <p:nvPr/>
        </p:nvSpPr>
        <p:spPr>
          <a:xfrm>
            <a:off x="161926" y="1050225"/>
            <a:ext cx="8783150"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2000" b="1">
                <a:solidFill>
                  <a:srgbClr val="5958FF"/>
                </a:solidFill>
                <a:latin typeface="+mj-ea"/>
                <a:ea typeface="+mj-ea"/>
                <a:cs typeface="Noto Sans"/>
                <a:sym typeface="Noto Sans"/>
              </a:rPr>
              <a:t>社会課題もビジネスも、すべては一つの「</a:t>
            </a:r>
            <a:r>
              <a:rPr lang="ja-JP" altLang="en-US" sz="2000" b="1">
                <a:solidFill>
                  <a:srgbClr val="FF486A"/>
                </a:solidFill>
                <a:latin typeface="+mj-ea"/>
                <a:ea typeface="+mj-ea"/>
                <a:cs typeface="Noto Sans"/>
                <a:sym typeface="Noto Sans"/>
              </a:rPr>
              <a:t>アイデア</a:t>
            </a:r>
            <a:r>
              <a:rPr lang="ja-JP" altLang="en-US" sz="2000" b="1">
                <a:solidFill>
                  <a:srgbClr val="5958FF"/>
                </a:solidFill>
                <a:latin typeface="+mj-ea"/>
                <a:ea typeface="+mj-ea"/>
                <a:cs typeface="Noto Sans"/>
                <a:sym typeface="Noto Sans"/>
              </a:rPr>
              <a:t>」から解決が始まる</a:t>
            </a:r>
          </a:p>
        </p:txBody>
      </p:sp>
      <p:sp>
        <p:nvSpPr>
          <p:cNvPr id="159" name="Google Shape;159;p19"/>
          <p:cNvSpPr txBox="1"/>
          <p:nvPr/>
        </p:nvSpPr>
        <p:spPr>
          <a:xfrm>
            <a:off x="482171" y="1802652"/>
            <a:ext cx="8179646" cy="923289"/>
          </a:xfrm>
          <a:prstGeom prst="rect">
            <a:avLst/>
          </a:prstGeom>
          <a:noFill/>
          <a:ln>
            <a:noFill/>
          </a:ln>
        </p:spPr>
        <p:txBody>
          <a:bodyPr spcFirstLastPara="1" wrap="square" lIns="91425" tIns="45700" rIns="91425" bIns="45700" anchor="t" anchorCtr="0">
            <a:spAutoFit/>
          </a:bodyPr>
          <a:lstStyle/>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スマホアプリ → 「こんな機能があったらいいのに」という改善点</a:t>
            </a: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カフェやコンビニの商品 → 「新しい組み合わせ」がヒット商品に</a:t>
            </a: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友達との会話 → 「それ面白いね」がアイデアの種</a:t>
            </a:r>
          </a:p>
        </p:txBody>
      </p:sp>
      <p:sp>
        <p:nvSpPr>
          <p:cNvPr id="160" name="Google Shape;160;p19"/>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chemeClr val="lt1"/>
              </a:solidFill>
              <a:latin typeface="+mj-ea"/>
              <a:ea typeface="+mj-ea"/>
              <a:cs typeface="Arial"/>
              <a:sym typeface="Arial"/>
            </a:endParaRPr>
          </a:p>
        </p:txBody>
      </p:sp>
      <p:pic>
        <p:nvPicPr>
          <p:cNvPr id="161" name="Google Shape;161;p19" title="タブレット.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152401" y="2705280"/>
            <a:ext cx="3635197" cy="3635197"/>
          </a:xfrm>
          <a:prstGeom prst="rect">
            <a:avLst/>
          </a:prstGeom>
          <a:noFill/>
          <a:ln>
            <a:noFill/>
          </a:ln>
        </p:spPr>
      </p:pic>
      <p:pic>
        <p:nvPicPr>
          <p:cNvPr id="162" name="Google Shape;162;p19" title="Coffee.png"/>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2754396" y="2705280"/>
            <a:ext cx="3635197" cy="3635197"/>
          </a:xfrm>
          <a:prstGeom prst="rect">
            <a:avLst/>
          </a:prstGeom>
          <a:noFill/>
          <a:ln>
            <a:noFill/>
          </a:ln>
        </p:spPr>
      </p:pic>
      <p:pic>
        <p:nvPicPr>
          <p:cNvPr id="163" name="Google Shape;163;p19" title="Comms.png"/>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5533652" y="2705278"/>
            <a:ext cx="3946551" cy="39465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p:nvPr/>
        </p:nvSpPr>
        <p:spPr>
          <a:xfrm>
            <a:off x="386979" y="267945"/>
            <a:ext cx="5993872"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1. </a:t>
            </a:r>
            <a:r>
              <a:rPr lang="ja-JP" altLang="en-US" sz="1800" b="1">
                <a:solidFill>
                  <a:srgbClr val="262626"/>
                </a:solidFill>
                <a:latin typeface="+mj-ea"/>
                <a:ea typeface="+mj-ea"/>
                <a:cs typeface="Noto Sans"/>
                <a:sym typeface="Noto Sans"/>
              </a:rPr>
              <a:t>「完璧なアイデア」より「最初の一歩」</a:t>
            </a:r>
          </a:p>
        </p:txBody>
      </p:sp>
      <p:sp>
        <p:nvSpPr>
          <p:cNvPr id="169" name="Google Shape;169;p20"/>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170" name="Google Shape;170;p20"/>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6</a:t>
            </a:fld>
            <a:endParaRPr/>
          </a:p>
        </p:txBody>
      </p:sp>
      <p:sp>
        <p:nvSpPr>
          <p:cNvPr id="171" name="Google Shape;171;p20"/>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172" name="Google Shape;172;p20"/>
          <p:cNvSpPr txBox="1"/>
          <p:nvPr/>
        </p:nvSpPr>
        <p:spPr>
          <a:xfrm>
            <a:off x="360851" y="993999"/>
            <a:ext cx="7422600"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2000" b="1">
                <a:solidFill>
                  <a:srgbClr val="5958FF"/>
                </a:solidFill>
                <a:latin typeface="+mj-ea"/>
                <a:ea typeface="+mj-ea"/>
                <a:cs typeface="Noto Sans"/>
                <a:sym typeface="Noto Sans"/>
              </a:rPr>
              <a:t>どんな経験も</a:t>
            </a:r>
            <a:r>
              <a:rPr lang="ja-JP" altLang="en-US" sz="2000" b="1">
                <a:solidFill>
                  <a:srgbClr val="FF486A"/>
                </a:solidFill>
                <a:latin typeface="+mj-ea"/>
                <a:ea typeface="+mj-ea"/>
                <a:cs typeface="Noto Sans"/>
                <a:sym typeface="Noto Sans"/>
              </a:rPr>
              <a:t>アイデア</a:t>
            </a:r>
            <a:r>
              <a:rPr lang="ja-JP" altLang="en-US" sz="2000" b="1">
                <a:solidFill>
                  <a:srgbClr val="5958FF"/>
                </a:solidFill>
                <a:latin typeface="+mj-ea"/>
                <a:ea typeface="+mj-ea"/>
                <a:cs typeface="Noto Sans"/>
                <a:sym typeface="Noto Sans"/>
              </a:rPr>
              <a:t>になり、挑戦へとつながる</a:t>
            </a:r>
          </a:p>
        </p:txBody>
      </p:sp>
      <p:sp>
        <p:nvSpPr>
          <p:cNvPr id="173" name="Google Shape;173;p20"/>
          <p:cNvSpPr txBox="1"/>
          <p:nvPr/>
        </p:nvSpPr>
        <p:spPr>
          <a:xfrm>
            <a:off x="478579" y="1597161"/>
            <a:ext cx="7422600" cy="923289"/>
          </a:xfrm>
          <a:prstGeom prst="rect">
            <a:avLst/>
          </a:prstGeom>
          <a:noFill/>
          <a:ln>
            <a:noFill/>
          </a:ln>
        </p:spPr>
        <p:txBody>
          <a:bodyPr spcFirstLastPara="1" wrap="square" lIns="91425" tIns="45700" rIns="91425" bIns="45700" anchor="t" anchorCtr="0">
            <a:spAutoFit/>
          </a:bodyPr>
          <a:lstStyle/>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小さな気づきも、社会課題を解決するヒントになる</a:t>
            </a: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アイデアを形にすること自体が“挑戦”</a:t>
            </a: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アイデアは大きな変化の「最初の一歩」</a:t>
            </a:r>
          </a:p>
        </p:txBody>
      </p:sp>
      <p:sp>
        <p:nvSpPr>
          <p:cNvPr id="174" name="Google Shape;174;p20"/>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chemeClr val="lt1"/>
              </a:solidFill>
              <a:latin typeface="+mj-ea"/>
              <a:ea typeface="+mj-ea"/>
              <a:cs typeface="Arial"/>
              <a:sym typeface="Arial"/>
            </a:endParaRPr>
          </a:p>
        </p:txBody>
      </p:sp>
      <p:sp>
        <p:nvSpPr>
          <p:cNvPr id="175" name="Google Shape;175;p20"/>
          <p:cNvSpPr/>
          <p:nvPr/>
        </p:nvSpPr>
        <p:spPr>
          <a:xfrm>
            <a:off x="1638599" y="2697138"/>
            <a:ext cx="1987200" cy="732300"/>
          </a:xfrm>
          <a:prstGeom prst="roundRect">
            <a:avLst>
              <a:gd name="adj" fmla="val 16667"/>
            </a:avLst>
          </a:prstGeom>
          <a:solidFill>
            <a:srgbClr val="5958FF"/>
          </a:solidFill>
          <a:ln>
            <a:noFill/>
          </a:ln>
        </p:spPr>
        <p:txBody>
          <a:bodyPr spcFirstLastPara="1" wrap="square" lIns="91425" tIns="91425" rIns="91425" bIns="91425" anchor="ctr" anchorCtr="0">
            <a:noAutofit/>
          </a:bodyPr>
          <a:lstStyle/>
          <a:p>
            <a:pPr algn="r">
              <a:spcBef>
                <a:spcPts val="0"/>
              </a:spcBef>
              <a:spcAft>
                <a:spcPts val="0"/>
              </a:spcAft>
            </a:pPr>
            <a:r>
              <a:rPr lang="ja-JP" altLang="en-US" b="1">
                <a:solidFill>
                  <a:schemeClr val="lt1"/>
                </a:solidFill>
                <a:latin typeface="+mj-ea"/>
                <a:ea typeface="+mj-ea"/>
              </a:rPr>
              <a:t>アイデア創出</a:t>
            </a:r>
          </a:p>
        </p:txBody>
      </p:sp>
      <p:sp>
        <p:nvSpPr>
          <p:cNvPr id="176" name="Google Shape;176;p20"/>
          <p:cNvSpPr/>
          <p:nvPr/>
        </p:nvSpPr>
        <p:spPr>
          <a:xfrm>
            <a:off x="4540651" y="2697138"/>
            <a:ext cx="1988033" cy="732300"/>
          </a:xfrm>
          <a:prstGeom prst="roundRect">
            <a:avLst>
              <a:gd name="adj" fmla="val 16667"/>
            </a:avLst>
          </a:prstGeom>
          <a:solidFill>
            <a:srgbClr val="5958FF"/>
          </a:solidFill>
          <a:ln>
            <a:noFill/>
          </a:ln>
        </p:spPr>
        <p:txBody>
          <a:bodyPr spcFirstLastPara="1" wrap="square" lIns="91425" tIns="91425" rIns="91425" bIns="91425" anchor="ctr" anchorCtr="0">
            <a:noAutofit/>
          </a:bodyPr>
          <a:lstStyle/>
          <a:p>
            <a:pPr algn="r">
              <a:spcBef>
                <a:spcPts val="0"/>
              </a:spcBef>
              <a:spcAft>
                <a:spcPts val="0"/>
              </a:spcAft>
            </a:pPr>
            <a:r>
              <a:rPr lang="ja-JP" altLang="en-US" b="1">
                <a:solidFill>
                  <a:schemeClr val="lt1"/>
                </a:solidFill>
                <a:latin typeface="+mj-ea"/>
                <a:ea typeface="+mj-ea"/>
              </a:rPr>
              <a:t>アイデア実行</a:t>
            </a:r>
          </a:p>
        </p:txBody>
      </p:sp>
      <p:pic>
        <p:nvPicPr>
          <p:cNvPr id="177" name="Google Shape;177;p20"/>
          <p:cNvPicPr preferRelativeResize="0"/>
          <p:nvPr/>
        </p:nvPicPr>
        <p:blipFill>
          <a:blip r:embed="rId3">
            <a:alphaModFix/>
          </a:blip>
          <a:stretch>
            <a:fillRect/>
          </a:stretch>
        </p:blipFill>
        <p:spPr>
          <a:xfrm>
            <a:off x="1638600" y="2717362"/>
            <a:ext cx="461700" cy="461700"/>
          </a:xfrm>
          <a:prstGeom prst="rect">
            <a:avLst/>
          </a:prstGeom>
          <a:noFill/>
          <a:ln>
            <a:noFill/>
          </a:ln>
        </p:spPr>
      </p:pic>
      <p:pic>
        <p:nvPicPr>
          <p:cNvPr id="178" name="Google Shape;178;p20"/>
          <p:cNvPicPr preferRelativeResize="0"/>
          <p:nvPr/>
        </p:nvPicPr>
        <p:blipFill>
          <a:blip r:embed="rId4">
            <a:alphaModFix/>
          </a:blip>
          <a:stretch>
            <a:fillRect/>
          </a:stretch>
        </p:blipFill>
        <p:spPr>
          <a:xfrm>
            <a:off x="4551657" y="2807809"/>
            <a:ext cx="461702" cy="461702"/>
          </a:xfrm>
          <a:prstGeom prst="rect">
            <a:avLst/>
          </a:prstGeom>
          <a:noFill/>
          <a:ln>
            <a:noFill/>
          </a:ln>
        </p:spPr>
      </p:pic>
      <p:sp>
        <p:nvSpPr>
          <p:cNvPr id="179" name="Google Shape;179;p20"/>
          <p:cNvSpPr/>
          <p:nvPr/>
        </p:nvSpPr>
        <p:spPr>
          <a:xfrm>
            <a:off x="6371688" y="4200139"/>
            <a:ext cx="1004400" cy="732300"/>
          </a:xfrm>
          <a:prstGeom prst="roundRect">
            <a:avLst>
              <a:gd name="adj" fmla="val 16667"/>
            </a:avLst>
          </a:prstGeom>
          <a:solidFill>
            <a:srgbClr val="E97132"/>
          </a:solidFill>
          <a:ln>
            <a:noFill/>
          </a:ln>
        </p:spPr>
        <p:txBody>
          <a:bodyPr spcFirstLastPara="1" wrap="square" lIns="91425" tIns="91425" rIns="91425" bIns="91425" anchor="ctr" anchorCtr="0">
            <a:noAutofit/>
          </a:bodyPr>
          <a:lstStyle/>
          <a:p>
            <a:pPr algn="r">
              <a:spcBef>
                <a:spcPts val="0"/>
              </a:spcBef>
              <a:spcAft>
                <a:spcPts val="0"/>
              </a:spcAft>
            </a:pPr>
            <a:r>
              <a:rPr lang="en-US" altLang="ja-JP" sz="1800" b="1">
                <a:solidFill>
                  <a:schemeClr val="lt1"/>
                </a:solidFill>
                <a:latin typeface="+mj-ea"/>
                <a:ea typeface="+mj-ea"/>
              </a:rPr>
              <a:t> AI      </a:t>
            </a:r>
            <a:endParaRPr lang="en-US" sz="1800" b="1">
              <a:solidFill>
                <a:schemeClr val="lt1"/>
              </a:solidFill>
              <a:latin typeface="+mj-ea"/>
              <a:ea typeface="+mj-ea"/>
            </a:endParaRPr>
          </a:p>
        </p:txBody>
      </p:sp>
      <p:pic>
        <p:nvPicPr>
          <p:cNvPr id="180" name="Google Shape;180;p20"/>
          <p:cNvPicPr preferRelativeResize="0"/>
          <p:nvPr/>
        </p:nvPicPr>
        <p:blipFill>
          <a:blip r:embed="rId5">
            <a:alphaModFix/>
          </a:blip>
          <a:stretch>
            <a:fillRect/>
          </a:stretch>
        </p:blipFill>
        <p:spPr>
          <a:xfrm>
            <a:off x="6450900" y="4335444"/>
            <a:ext cx="461702" cy="461702"/>
          </a:xfrm>
          <a:prstGeom prst="rect">
            <a:avLst/>
          </a:prstGeom>
          <a:noFill/>
          <a:ln>
            <a:noFill/>
          </a:ln>
        </p:spPr>
      </p:pic>
      <p:grpSp>
        <p:nvGrpSpPr>
          <p:cNvPr id="181" name="Google Shape;181;p20"/>
          <p:cNvGrpSpPr/>
          <p:nvPr/>
        </p:nvGrpSpPr>
        <p:grpSpPr>
          <a:xfrm>
            <a:off x="6371688" y="5230064"/>
            <a:ext cx="1004400" cy="732300"/>
            <a:chOff x="5984500" y="5030175"/>
            <a:chExt cx="1004400" cy="732300"/>
          </a:xfrm>
        </p:grpSpPr>
        <p:sp>
          <p:nvSpPr>
            <p:cNvPr id="182" name="Google Shape;182;p20"/>
            <p:cNvSpPr/>
            <p:nvPr/>
          </p:nvSpPr>
          <p:spPr>
            <a:xfrm>
              <a:off x="5984500" y="5030175"/>
              <a:ext cx="1004400" cy="732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algn="r">
                <a:spcBef>
                  <a:spcPts val="0"/>
                </a:spcBef>
                <a:spcAft>
                  <a:spcPts val="0"/>
                </a:spcAft>
              </a:pPr>
              <a:r>
                <a:rPr lang="ja-JP" altLang="en-US" b="1">
                  <a:solidFill>
                    <a:schemeClr val="lt1"/>
                  </a:solidFill>
                  <a:latin typeface="+mj-ea"/>
                  <a:ea typeface="+mj-ea"/>
                </a:rPr>
                <a:t>資金</a:t>
              </a:r>
              <a:endParaRPr b="1">
                <a:solidFill>
                  <a:schemeClr val="lt1"/>
                </a:solidFill>
                <a:latin typeface="+mj-ea"/>
                <a:ea typeface="+mj-ea"/>
              </a:endParaRPr>
            </a:p>
          </p:txBody>
        </p:sp>
        <p:pic>
          <p:nvPicPr>
            <p:cNvPr id="183" name="Google Shape;183;p20"/>
            <p:cNvPicPr preferRelativeResize="0"/>
            <p:nvPr/>
          </p:nvPicPr>
          <p:blipFill>
            <a:blip r:embed="rId6">
              <a:alphaModFix/>
            </a:blip>
            <a:stretch>
              <a:fillRect/>
            </a:stretch>
          </p:blipFill>
          <p:spPr>
            <a:xfrm>
              <a:off x="6064745" y="5205295"/>
              <a:ext cx="369300" cy="369300"/>
            </a:xfrm>
            <a:prstGeom prst="rect">
              <a:avLst/>
            </a:prstGeom>
            <a:noFill/>
            <a:ln>
              <a:noFill/>
            </a:ln>
          </p:spPr>
        </p:pic>
      </p:grpSp>
      <p:sp>
        <p:nvSpPr>
          <p:cNvPr id="184" name="Google Shape;184;p20"/>
          <p:cNvSpPr/>
          <p:nvPr/>
        </p:nvSpPr>
        <p:spPr>
          <a:xfrm rot="2700000">
            <a:off x="3843654" y="2847295"/>
            <a:ext cx="461599" cy="461599"/>
          </a:xfrm>
          <a:prstGeom prst="mathPlus">
            <a:avLst>
              <a:gd name="adj1" fmla="val 23520"/>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185" name="Google Shape;185;p20"/>
          <p:cNvSpPr/>
          <p:nvPr/>
        </p:nvSpPr>
        <p:spPr>
          <a:xfrm rot="10800000">
            <a:off x="3625801" y="3559033"/>
            <a:ext cx="897300" cy="372000"/>
          </a:xfrm>
          <a:prstGeom prst="triangle">
            <a:avLst>
              <a:gd name="adj" fmla="val 50000"/>
            </a:avLst>
          </a:prstGeom>
          <a:solidFill>
            <a:srgbClr val="5958FF"/>
          </a:solidFill>
          <a:ln>
            <a:noFill/>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pic>
        <p:nvPicPr>
          <p:cNvPr id="186" name="Google Shape;186;p20" title="737.png"/>
          <p:cNvPicPr preferRelativeResize="0"/>
          <p:nvPr/>
        </p:nvPicPr>
        <p:blipFill>
          <a:blip r:embed="rId7" cstate="print">
            <a:alphaModFix/>
            <a:extLst>
              <a:ext uri="{28A0092B-C50C-407E-A947-70E740481C1C}">
                <a14:useLocalDpi xmlns:a14="http://schemas.microsoft.com/office/drawing/2010/main"/>
              </a:ext>
            </a:extLst>
          </a:blip>
          <a:stretch>
            <a:fillRect/>
          </a:stretch>
        </p:blipFill>
        <p:spPr>
          <a:xfrm>
            <a:off x="2763903" y="3846777"/>
            <a:ext cx="2621100" cy="2621076"/>
          </a:xfrm>
          <a:prstGeom prst="rect">
            <a:avLst/>
          </a:prstGeom>
          <a:noFill/>
          <a:ln>
            <a:noFill/>
          </a:ln>
        </p:spPr>
      </p:pic>
      <p:sp>
        <p:nvSpPr>
          <p:cNvPr id="187" name="Google Shape;187;p20"/>
          <p:cNvSpPr/>
          <p:nvPr/>
        </p:nvSpPr>
        <p:spPr>
          <a:xfrm>
            <a:off x="2314650" y="4085550"/>
            <a:ext cx="3519601" cy="1991400"/>
          </a:xfrm>
          <a:prstGeom prst="roundRect">
            <a:avLst>
              <a:gd name="adj" fmla="val 6856"/>
            </a:avLst>
          </a:prstGeom>
          <a:noFill/>
          <a:ln w="28575" cap="flat" cmpd="sng">
            <a:solidFill>
              <a:srgbClr val="5958FF"/>
            </a:solidFill>
            <a:prstDash val="dash"/>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
        <p:nvSpPr>
          <p:cNvPr id="188" name="Google Shape;188;p20"/>
          <p:cNvSpPr txBox="1"/>
          <p:nvPr/>
        </p:nvSpPr>
        <p:spPr>
          <a:xfrm>
            <a:off x="3653701" y="5914751"/>
            <a:ext cx="841500" cy="369291"/>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algn="ctr">
              <a:spcBef>
                <a:spcPts val="0"/>
              </a:spcBef>
              <a:spcAft>
                <a:spcPts val="0"/>
              </a:spcAft>
              <a:buClr>
                <a:schemeClr val="dk1"/>
              </a:buClr>
              <a:buSzPts val="1100"/>
            </a:pPr>
            <a:r>
              <a:rPr lang="ja-JP" altLang="en-US" sz="1800" b="1">
                <a:solidFill>
                  <a:srgbClr val="5958FF"/>
                </a:solidFill>
                <a:latin typeface="+mj-ea"/>
                <a:ea typeface="+mj-ea"/>
                <a:cs typeface="Noto Sans"/>
                <a:sym typeface="Noto Sans"/>
              </a:rPr>
              <a:t>挑戦</a:t>
            </a:r>
          </a:p>
        </p:txBody>
      </p:sp>
      <p:sp>
        <p:nvSpPr>
          <p:cNvPr id="189" name="Google Shape;189;p20"/>
          <p:cNvSpPr/>
          <p:nvPr/>
        </p:nvSpPr>
        <p:spPr>
          <a:xfrm rot="-5400000">
            <a:off x="5845875" y="4895242"/>
            <a:ext cx="514200" cy="372000"/>
          </a:xfrm>
          <a:prstGeom prst="triangle">
            <a:avLst>
              <a:gd name="adj" fmla="val 50000"/>
            </a:avLst>
          </a:prstGeom>
          <a:solidFill>
            <a:srgbClr val="E97132"/>
          </a:solidFill>
          <a:ln>
            <a:noFill/>
          </a:ln>
        </p:spPr>
        <p:txBody>
          <a:bodyPr spcFirstLastPara="1" wrap="square" lIns="91425" tIns="91425" rIns="91425" bIns="91425" anchor="ctr" anchorCtr="0">
            <a:noAutofit/>
          </a:bodyPr>
          <a:lstStyle/>
          <a:p>
            <a:pPr algn="ctr">
              <a:spcBef>
                <a:spcPts val="0"/>
              </a:spcBef>
              <a:spcAft>
                <a:spcPts val="0"/>
              </a:spcAft>
            </a:pPr>
            <a:endParaRPr lang="ja-JP" altLang="en-US">
              <a:latin typeface="+mj-ea"/>
              <a:ea typeface="+mj-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1"/>
          <p:cNvSpPr txBox="1"/>
          <p:nvPr/>
        </p:nvSpPr>
        <p:spPr>
          <a:xfrm>
            <a:off x="386978" y="267945"/>
            <a:ext cx="6343006"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1. </a:t>
            </a:r>
            <a:r>
              <a:rPr lang="ja-JP" altLang="en-US" sz="1800" b="1">
                <a:solidFill>
                  <a:srgbClr val="262626"/>
                </a:solidFill>
                <a:latin typeface="+mj-ea"/>
                <a:ea typeface="+mj-ea"/>
                <a:cs typeface="Noto Sans"/>
                <a:sym typeface="Noto Sans"/>
              </a:rPr>
              <a:t>「完璧なアイデア」より「最初の一歩」</a:t>
            </a:r>
          </a:p>
        </p:txBody>
      </p:sp>
      <p:sp>
        <p:nvSpPr>
          <p:cNvPr id="195" name="Google Shape;195;p21"/>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196" name="Google Shape;196;p21"/>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7</a:t>
            </a:fld>
            <a:endParaRPr/>
          </a:p>
        </p:txBody>
      </p:sp>
      <p:sp>
        <p:nvSpPr>
          <p:cNvPr id="197" name="Google Shape;197;p21"/>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198" name="Google Shape;198;p21"/>
          <p:cNvSpPr txBox="1"/>
          <p:nvPr/>
        </p:nvSpPr>
        <p:spPr>
          <a:xfrm>
            <a:off x="360853" y="994000"/>
            <a:ext cx="8389957"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2000" b="1">
                <a:solidFill>
                  <a:srgbClr val="5958FF"/>
                </a:solidFill>
                <a:latin typeface="+mj-ea"/>
                <a:ea typeface="+mj-ea"/>
                <a:cs typeface="Noto Sans"/>
                <a:sym typeface="Noto Sans"/>
              </a:rPr>
              <a:t>AI</a:t>
            </a:r>
            <a:r>
              <a:rPr lang="ja-JP" altLang="en-US" sz="2000" b="1">
                <a:solidFill>
                  <a:srgbClr val="5958FF"/>
                </a:solidFill>
                <a:latin typeface="+mj-ea"/>
                <a:ea typeface="+mj-ea"/>
                <a:cs typeface="Noto Sans"/>
                <a:sym typeface="Noto Sans"/>
              </a:rPr>
              <a:t>・サステナビリティ・新しい働き方など、社会は変化し続けている</a:t>
            </a:r>
          </a:p>
        </p:txBody>
      </p:sp>
      <p:sp>
        <p:nvSpPr>
          <p:cNvPr id="199" name="Google Shape;199;p21"/>
          <p:cNvSpPr txBox="1"/>
          <p:nvPr/>
        </p:nvSpPr>
        <p:spPr>
          <a:xfrm>
            <a:off x="662602" y="1743634"/>
            <a:ext cx="7612718" cy="1754286"/>
          </a:xfrm>
          <a:prstGeom prst="rect">
            <a:avLst/>
          </a:prstGeom>
          <a:noFill/>
          <a:ln>
            <a:noFill/>
          </a:ln>
        </p:spPr>
        <p:txBody>
          <a:bodyPr spcFirstLastPara="1" wrap="square" lIns="91425" tIns="45700" rIns="91425" bIns="45700" anchor="t" anchorCtr="0">
            <a:spAutoFit/>
          </a:bodyPr>
          <a:lstStyle/>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生成</a:t>
            </a:r>
            <a:r>
              <a:rPr lang="en-US" altLang="ja-JP" sz="1800" b="1">
                <a:latin typeface="+mj-ea"/>
                <a:ea typeface="+mj-ea"/>
                <a:cs typeface="Noto Sans"/>
                <a:sym typeface="Noto Sans"/>
              </a:rPr>
              <a:t>AI</a:t>
            </a:r>
            <a:r>
              <a:rPr lang="ja-JP" altLang="en-US" sz="1800" b="1">
                <a:latin typeface="+mj-ea"/>
                <a:ea typeface="+mj-ea"/>
                <a:cs typeface="Noto Sans"/>
                <a:sym typeface="Noto Sans"/>
              </a:rPr>
              <a:t>の広がり</a:t>
            </a:r>
          </a:p>
          <a:p>
            <a:pPr marL="914395" lvl="1" indent="-330199">
              <a:spcBef>
                <a:spcPts val="0"/>
              </a:spcBef>
              <a:spcAft>
                <a:spcPts val="0"/>
              </a:spcAft>
              <a:buClr>
                <a:srgbClr val="595959"/>
              </a:buClr>
              <a:buSzPts val="1600"/>
              <a:buFont typeface="Noto Sans"/>
              <a:buChar char="○"/>
            </a:pPr>
            <a:r>
              <a:rPr lang="en-US" altLang="ja-JP" sz="1800" b="1">
                <a:latin typeface="+mj-ea"/>
                <a:ea typeface="+mj-ea"/>
                <a:cs typeface="Noto Sans"/>
                <a:sym typeface="Noto Sans"/>
              </a:rPr>
              <a:t>AI</a:t>
            </a:r>
            <a:r>
              <a:rPr lang="ja-JP" altLang="en-US" sz="1800" b="1">
                <a:latin typeface="+mj-ea"/>
                <a:ea typeface="+mj-ea"/>
                <a:cs typeface="Noto Sans"/>
                <a:sym typeface="Noto Sans"/>
              </a:rPr>
              <a:t>を使ったリサーチ、画像生成</a:t>
            </a:r>
            <a:r>
              <a:rPr lang="en-US" altLang="ja-JP" sz="1800" b="1">
                <a:latin typeface="+mj-ea"/>
                <a:ea typeface="+mj-ea"/>
                <a:cs typeface="Noto Sans"/>
                <a:sym typeface="Noto Sans"/>
              </a:rPr>
              <a:t>AI</a:t>
            </a:r>
            <a:r>
              <a:rPr lang="ja-JP" altLang="en-US" sz="1800" b="1">
                <a:latin typeface="+mj-ea"/>
                <a:ea typeface="+mj-ea"/>
                <a:cs typeface="Noto Sans"/>
                <a:sym typeface="Noto Sans"/>
              </a:rPr>
              <a:t>でのデザイン制作</a:t>
            </a: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サステナブルな消費</a:t>
            </a:r>
          </a:p>
          <a:p>
            <a:pPr marL="914395" lvl="1"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マイボトル・リユースカップの普及</a:t>
            </a: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新しい働き方</a:t>
            </a:r>
          </a:p>
          <a:p>
            <a:pPr marL="914395" lvl="1"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リモートワークや副業解禁、</a:t>
            </a:r>
            <a:r>
              <a:rPr lang="en-US" altLang="ja-JP" sz="1800" b="1">
                <a:latin typeface="+mj-ea"/>
                <a:ea typeface="+mj-ea"/>
                <a:cs typeface="Noto Sans"/>
                <a:sym typeface="Noto Sans"/>
              </a:rPr>
              <a:t>SNS</a:t>
            </a:r>
            <a:r>
              <a:rPr lang="ja-JP" altLang="en-US" sz="1800" b="1">
                <a:latin typeface="+mj-ea"/>
                <a:ea typeface="+mj-ea"/>
                <a:cs typeface="Noto Sans"/>
                <a:sym typeface="Noto Sans"/>
              </a:rPr>
              <a:t>を通じた仕事発信での収入獲得</a:t>
            </a:r>
          </a:p>
        </p:txBody>
      </p:sp>
      <p:sp>
        <p:nvSpPr>
          <p:cNvPr id="200" name="Google Shape;200;p21"/>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chemeClr val="lt1"/>
              </a:solidFill>
              <a:latin typeface="+mj-ea"/>
              <a:ea typeface="+mj-ea"/>
              <a:cs typeface="Arial"/>
              <a:sym typeface="Arial"/>
            </a:endParaRPr>
          </a:p>
        </p:txBody>
      </p:sp>
      <p:pic>
        <p:nvPicPr>
          <p:cNvPr id="201" name="Google Shape;201;p21" title="AI.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6872477" y="4098728"/>
            <a:ext cx="2255151" cy="2255151"/>
          </a:xfrm>
          <a:prstGeom prst="rect">
            <a:avLst/>
          </a:prstGeom>
          <a:noFill/>
          <a:ln>
            <a:noFill/>
          </a:ln>
        </p:spPr>
      </p:pic>
      <p:pic>
        <p:nvPicPr>
          <p:cNvPr id="202" name="Google Shape;202;p21" title="SNS job hunt.png"/>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4893055" y="4098726"/>
            <a:ext cx="2255151" cy="22551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2"/>
          <p:cNvSpPr txBox="1"/>
          <p:nvPr/>
        </p:nvSpPr>
        <p:spPr>
          <a:xfrm>
            <a:off x="386978" y="267945"/>
            <a:ext cx="6059846" cy="369291"/>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en-US" altLang="ja-JP" sz="1800" b="1">
                <a:solidFill>
                  <a:srgbClr val="262626"/>
                </a:solidFill>
                <a:latin typeface="+mj-ea"/>
                <a:ea typeface="+mj-ea"/>
                <a:cs typeface="Noto Sans"/>
                <a:sym typeface="Noto Sans"/>
              </a:rPr>
              <a:t>1. </a:t>
            </a:r>
            <a:r>
              <a:rPr lang="ja-JP" altLang="en-US" sz="1800" b="1">
                <a:solidFill>
                  <a:srgbClr val="262626"/>
                </a:solidFill>
                <a:latin typeface="+mj-ea"/>
                <a:ea typeface="+mj-ea"/>
                <a:cs typeface="Noto Sans"/>
                <a:sym typeface="Noto Sans"/>
              </a:rPr>
              <a:t>「完璧なアイデア」より「最初の一歩」</a:t>
            </a:r>
          </a:p>
        </p:txBody>
      </p:sp>
      <p:sp>
        <p:nvSpPr>
          <p:cNvPr id="208" name="Google Shape;208;p22"/>
          <p:cNvSpPr/>
          <p:nvPr/>
        </p:nvSpPr>
        <p:spPr>
          <a:xfrm>
            <a:off x="360851" y="325876"/>
            <a:ext cx="87900" cy="1920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rgbClr val="5958FF"/>
              </a:solidFill>
              <a:latin typeface="+mj-ea"/>
              <a:ea typeface="+mj-ea"/>
              <a:cs typeface="Arial"/>
              <a:sym typeface="Arial"/>
            </a:endParaRPr>
          </a:p>
        </p:txBody>
      </p:sp>
      <p:sp>
        <p:nvSpPr>
          <p:cNvPr id="209" name="Google Shape;209;p22"/>
          <p:cNvSpPr txBox="1">
            <a:spLocks noGrp="1"/>
          </p:cNvSpPr>
          <p:nvPr>
            <p:ph type="sldNum" sz="quarter" idx="12"/>
          </p:nvPr>
        </p:nvSpPr>
        <p:spPr>
          <a:xfrm>
            <a:off x="6872478" y="182563"/>
            <a:ext cx="2057400" cy="365100"/>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ltLang="ja-JP"/>
              <a:pPr>
                <a:spcBef>
                  <a:spcPts val="0"/>
                </a:spcBef>
                <a:spcAft>
                  <a:spcPts val="0"/>
                </a:spcAft>
              </a:pPr>
              <a:t>8</a:t>
            </a:fld>
            <a:endParaRPr/>
          </a:p>
        </p:txBody>
      </p:sp>
      <p:sp>
        <p:nvSpPr>
          <p:cNvPr id="210" name="Google Shape;210;p22"/>
          <p:cNvSpPr/>
          <p:nvPr/>
        </p:nvSpPr>
        <p:spPr>
          <a:xfrm>
            <a:off x="1" y="6492876"/>
            <a:ext cx="9144000" cy="3651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sz="1800">
              <a:solidFill>
                <a:schemeClr val="lt1"/>
              </a:solidFill>
              <a:latin typeface="Arial"/>
              <a:ea typeface="Arial"/>
              <a:cs typeface="Arial"/>
              <a:sym typeface="Arial"/>
            </a:endParaRPr>
          </a:p>
        </p:txBody>
      </p:sp>
      <p:sp>
        <p:nvSpPr>
          <p:cNvPr id="211" name="Google Shape;211;p22"/>
          <p:cNvSpPr txBox="1"/>
          <p:nvPr/>
        </p:nvSpPr>
        <p:spPr>
          <a:xfrm>
            <a:off x="360851" y="993999"/>
            <a:ext cx="7422600" cy="400069"/>
          </a:xfrm>
          <a:prstGeom prst="rect">
            <a:avLst/>
          </a:prstGeom>
          <a:noFill/>
          <a:ln>
            <a:noFill/>
          </a:ln>
        </p:spPr>
        <p:txBody>
          <a:bodyPr spcFirstLastPara="1" wrap="square" lIns="91425" tIns="45700" rIns="91425" bIns="45700" anchor="t" anchorCtr="0">
            <a:spAutoFit/>
          </a:bodyPr>
          <a:lstStyle/>
          <a:p>
            <a:pPr>
              <a:spcBef>
                <a:spcPts val="0"/>
              </a:spcBef>
              <a:spcAft>
                <a:spcPts val="0"/>
              </a:spcAft>
              <a:buClr>
                <a:schemeClr val="dk1"/>
              </a:buClr>
              <a:buSzPts val="1100"/>
            </a:pPr>
            <a:r>
              <a:rPr lang="ja-JP" altLang="en-US" sz="2000" b="1">
                <a:solidFill>
                  <a:srgbClr val="FF486A"/>
                </a:solidFill>
                <a:latin typeface="+mj-ea"/>
                <a:ea typeface="+mj-ea"/>
                <a:cs typeface="Noto Sans"/>
                <a:sym typeface="Noto Sans"/>
              </a:rPr>
              <a:t> アイデア</a:t>
            </a:r>
            <a:r>
              <a:rPr lang="ja-JP" altLang="en-US" sz="2000" b="1">
                <a:solidFill>
                  <a:srgbClr val="5958FF"/>
                </a:solidFill>
                <a:latin typeface="+mj-ea"/>
                <a:ea typeface="+mj-ea"/>
                <a:cs typeface="Noto Sans"/>
                <a:sym typeface="Noto Sans"/>
              </a:rPr>
              <a:t>の質より、出すこと自体に意味がある</a:t>
            </a:r>
          </a:p>
        </p:txBody>
      </p:sp>
      <p:sp>
        <p:nvSpPr>
          <p:cNvPr id="212" name="Google Shape;212;p22"/>
          <p:cNvSpPr txBox="1"/>
          <p:nvPr/>
        </p:nvSpPr>
        <p:spPr>
          <a:xfrm>
            <a:off x="360850" y="1721879"/>
            <a:ext cx="8033342" cy="1200288"/>
          </a:xfrm>
          <a:prstGeom prst="rect">
            <a:avLst/>
          </a:prstGeom>
          <a:noFill/>
          <a:ln>
            <a:noFill/>
          </a:ln>
        </p:spPr>
        <p:txBody>
          <a:bodyPr spcFirstLastPara="1" wrap="square" lIns="91425" tIns="45700" rIns="91425" bIns="45700" anchor="t" anchorCtr="0">
            <a:spAutoFit/>
          </a:bodyPr>
          <a:lstStyle/>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最初から完璧なアイデアは存在しない</a:t>
            </a: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小さな発想でも、議論を通じて大きく育つ</a:t>
            </a: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アイデアは“</a:t>
            </a:r>
            <a:r>
              <a:rPr lang="ja-JP" altLang="en-US" sz="1800" b="1">
                <a:solidFill>
                  <a:srgbClr val="FF486A"/>
                </a:solidFill>
                <a:latin typeface="+mj-ea"/>
                <a:ea typeface="+mj-ea"/>
                <a:cs typeface="Noto Sans"/>
                <a:sym typeface="Noto Sans"/>
              </a:rPr>
              <a:t>出す→共有する→磨かれる</a:t>
            </a:r>
            <a:r>
              <a:rPr lang="ja-JP" altLang="en-US" sz="1800" b="1">
                <a:latin typeface="+mj-ea"/>
                <a:ea typeface="+mj-ea"/>
                <a:cs typeface="Noto Sans"/>
                <a:sym typeface="Noto Sans"/>
              </a:rPr>
              <a:t>”というプロセスで進化する</a:t>
            </a:r>
          </a:p>
          <a:p>
            <a:pPr marL="457197" indent="-330199">
              <a:spcBef>
                <a:spcPts val="0"/>
              </a:spcBef>
              <a:spcAft>
                <a:spcPts val="0"/>
              </a:spcAft>
              <a:buClr>
                <a:srgbClr val="595959"/>
              </a:buClr>
              <a:buSzPts val="1600"/>
              <a:buFont typeface="Noto Sans"/>
              <a:buChar char="●"/>
            </a:pPr>
            <a:r>
              <a:rPr lang="ja-JP" altLang="en-US" sz="1800" b="1">
                <a:latin typeface="+mj-ea"/>
                <a:ea typeface="+mj-ea"/>
                <a:cs typeface="Noto Sans"/>
                <a:sym typeface="Noto Sans"/>
              </a:rPr>
              <a:t>出すことをためらうより、「まず出してみる」ことが成長につながる</a:t>
            </a:r>
          </a:p>
        </p:txBody>
      </p:sp>
      <p:sp>
        <p:nvSpPr>
          <p:cNvPr id="213" name="Google Shape;213;p22"/>
          <p:cNvSpPr/>
          <p:nvPr/>
        </p:nvSpPr>
        <p:spPr>
          <a:xfrm>
            <a:off x="161926" y="733032"/>
            <a:ext cx="8820300" cy="45600"/>
          </a:xfrm>
          <a:prstGeom prst="rect">
            <a:avLst/>
          </a:prstGeom>
          <a:solidFill>
            <a:srgbClr val="5958F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lang="ja-JP" altLang="en-US" sz="1800">
              <a:solidFill>
                <a:schemeClr val="lt1"/>
              </a:solidFill>
              <a:latin typeface="+mj-ea"/>
              <a:ea typeface="+mj-ea"/>
              <a:cs typeface="Arial"/>
              <a:sym typeface="Arial"/>
            </a:endParaRPr>
          </a:p>
        </p:txBody>
      </p:sp>
      <p:pic>
        <p:nvPicPr>
          <p:cNvPr id="214" name="Google Shape;214;p22" title="ideation.png"/>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6446825" y="3916250"/>
            <a:ext cx="2697174" cy="2697174"/>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T Template_A4_J_202101_補足版">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T">
      <a:majorFont>
        <a:latin typeface="Calibri"/>
        <a:ea typeface="Yu Gothic UI"/>
        <a:cs typeface=""/>
      </a:majorFont>
      <a:minorFont>
        <a:latin typeface="Calibri Light"/>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プレゼンテーション1" id="{0DAAAF32-8D7F-4FEC-A7C8-A85305F44EF9}" vid="{FECD5CB6-4974-4AE6-90FB-04FA31C1EA41}"/>
    </a:ext>
  </a:extLst>
</a:theme>
</file>

<file path=ppt/theme/theme10.xml><?xml version="1.0" encoding="utf-8"?>
<a:theme xmlns:a="http://schemas.openxmlformats.org/drawingml/2006/main" name="28_DT Template_A4_J_202201">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T">
      <a:majorFont>
        <a:latin typeface="Calibri"/>
        <a:ea typeface="Yu Gothic UI"/>
        <a:cs typeface=""/>
      </a:majorFont>
      <a:minorFont>
        <a:latin typeface="Calibri Light"/>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1">
            <a:lumMod val="50000"/>
            <a:lumOff val="50000"/>
          </a:schemeClr>
        </a:solidFill>
        <a:ln w="6350">
          <a:solidFill>
            <a:sysClr val="window" lastClr="FFFFFF">
              <a:lumMod val="75000"/>
            </a:sysClr>
          </a:solidFill>
          <a:miter lim="800000"/>
          <a:headEnd/>
          <a:tailEnd/>
        </a:ln>
      </a:spPr>
      <a:bodyPr lIns="0" tIns="0" rIns="0" bIns="0" rtlCol="0" anchor="ctr" anchorCtr="0"/>
      <a:lstStyle>
        <a:defPPr marL="0" marR="0" indent="0" algn="ctr" defTabSz="762000" rtl="0" eaLnBrk="0" fontAlgn="auto" latinLnBrk="0" hangingPunct="0">
          <a:lnSpc>
            <a:spcPct val="106000"/>
          </a:lnSpc>
          <a:spcBef>
            <a:spcPts val="600"/>
          </a:spcBef>
          <a:spcAft>
            <a:spcPts val="0"/>
          </a:spcAft>
          <a:buClrTx/>
          <a:buSzTx/>
          <a:buFontTx/>
          <a:buNone/>
          <a:tabLst/>
          <a:defRPr kumimoji="1" sz="1200" b="1" kern="0" dirty="0" err="1">
            <a:solidFill>
              <a:schemeClr val="bg1"/>
            </a:solidFill>
            <a:latin typeface="+mj-ea"/>
            <a:ea typeface="+mj-ea"/>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Template_A4_J.pptx" id="{4FFB9D57-623F-4DBC-9E46-7ADCFAFFEACC}" vid="{6427495B-A089-41FD-8A52-8920C85B324E}"/>
    </a:ext>
  </a:extLst>
</a:theme>
</file>

<file path=ppt/theme/theme11.xml><?xml version="1.0" encoding="utf-8"?>
<a:theme xmlns:a="http://schemas.openxmlformats.org/drawingml/2006/main" name="6_DT Template_A4_J_202101_補足版">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T">
      <a:majorFont>
        <a:latin typeface="Calibri"/>
        <a:ea typeface="Yu Gothic UI"/>
        <a:cs typeface=""/>
      </a:majorFont>
      <a:minorFont>
        <a:latin typeface="Calibri Light"/>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プレゼンテーション1" id="{0DAAAF32-8D7F-4FEC-A7C8-A85305F44EF9}" vid="{FECD5CB6-4974-4AE6-90FB-04FA31C1EA41}"/>
    </a:ext>
  </a:extLst>
</a:theme>
</file>

<file path=ppt/theme/theme12.xml><?xml version="1.0" encoding="utf-8"?>
<a:theme xmlns:a="http://schemas.openxmlformats.org/drawingml/2006/main" name="29_DT Template_A4_J_202201">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T">
      <a:majorFont>
        <a:latin typeface="Calibri"/>
        <a:ea typeface="Yu Gothic UI"/>
        <a:cs typeface=""/>
      </a:majorFont>
      <a:minorFont>
        <a:latin typeface="Calibri Light"/>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1">
            <a:lumMod val="50000"/>
            <a:lumOff val="50000"/>
          </a:schemeClr>
        </a:solidFill>
        <a:ln w="6350">
          <a:solidFill>
            <a:sysClr val="window" lastClr="FFFFFF">
              <a:lumMod val="75000"/>
            </a:sysClr>
          </a:solidFill>
          <a:miter lim="800000"/>
          <a:headEnd/>
          <a:tailEnd/>
        </a:ln>
      </a:spPr>
      <a:bodyPr lIns="0" tIns="0" rIns="0" bIns="0" rtlCol="0" anchor="ctr" anchorCtr="0"/>
      <a:lstStyle>
        <a:defPPr marL="0" marR="0" indent="0" algn="ctr" defTabSz="762000" rtl="0" eaLnBrk="0" fontAlgn="auto" latinLnBrk="0" hangingPunct="0">
          <a:lnSpc>
            <a:spcPct val="106000"/>
          </a:lnSpc>
          <a:spcBef>
            <a:spcPts val="600"/>
          </a:spcBef>
          <a:spcAft>
            <a:spcPts val="0"/>
          </a:spcAft>
          <a:buClrTx/>
          <a:buSzTx/>
          <a:buFontTx/>
          <a:buNone/>
          <a:tabLst/>
          <a:defRPr kumimoji="1" sz="1200" b="1" kern="0" dirty="0" err="1">
            <a:solidFill>
              <a:schemeClr val="bg1"/>
            </a:solidFill>
            <a:latin typeface="+mj-ea"/>
            <a:ea typeface="+mj-ea"/>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Template_A4_J.pptx" id="{4FFB9D57-623F-4DBC-9E46-7ADCFAFFEACC}" vid="{6427495B-A089-41FD-8A52-8920C85B324E}"/>
    </a:ext>
  </a:extLst>
</a:theme>
</file>

<file path=ppt/theme/theme13.xml><?xml version="1.0" encoding="utf-8"?>
<a:theme xmlns:a="http://schemas.openxmlformats.org/drawingml/2006/main" name="7_DT Template_A4_J_202101_補足版">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T">
      <a:majorFont>
        <a:latin typeface="Calibri"/>
        <a:ea typeface="Yu Gothic UI"/>
        <a:cs typeface=""/>
      </a:majorFont>
      <a:minorFont>
        <a:latin typeface="Calibri Light"/>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プレゼンテーション1" id="{0DAAAF32-8D7F-4FEC-A7C8-A85305F44EF9}" vid="{FECD5CB6-4974-4AE6-90FB-04FA31C1EA41}"/>
    </a:ext>
  </a:extLst>
</a:theme>
</file>

<file path=ppt/theme/theme14.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7_DT Template_A4_J_202201">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T">
      <a:majorFont>
        <a:latin typeface="Calibri"/>
        <a:ea typeface="Yu Gothic UI"/>
        <a:cs typeface=""/>
      </a:majorFont>
      <a:minorFont>
        <a:latin typeface="Calibri Light"/>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Template_A4_J.pptx" id="{4FFB9D57-623F-4DBC-9E46-7ADCFAFFEACC}" vid="{6427495B-A089-41FD-8A52-8920C85B324E}"/>
    </a:ext>
  </a:extLst>
</a:theme>
</file>

<file path=ppt/theme/theme3.xml><?xml version="1.0" encoding="utf-8"?>
<a:theme xmlns:a="http://schemas.openxmlformats.org/drawingml/2006/main" name="1_DT Template_A4_J_202101_補足版">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T">
      <a:majorFont>
        <a:latin typeface="Calibri"/>
        <a:ea typeface="Yu Gothic UI"/>
        <a:cs typeface=""/>
      </a:majorFont>
      <a:minorFont>
        <a:latin typeface="Calibri Light"/>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プレゼンテーション1" id="{0DAAAF32-8D7F-4FEC-A7C8-A85305F44EF9}" vid="{FECD5CB6-4974-4AE6-90FB-04FA31C1EA41}"/>
    </a:ext>
  </a:extLst>
</a:theme>
</file>

<file path=ppt/theme/theme4.xml><?xml version="1.0" encoding="utf-8"?>
<a:theme xmlns:a="http://schemas.openxmlformats.org/drawingml/2006/main" name="11_DT Proposal Template_J_201610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4"/>
        </a:solidFill>
        <a:ln w="12700">
          <a:solidFill>
            <a:srgbClr val="8C8C8C"/>
          </a:solidFill>
          <a:miter lim="800000"/>
          <a:headEnd/>
          <a:tailEnd/>
        </a:ln>
      </a:spPr>
      <a:bodyPr lIns="72000" tIns="72000" rIns="72000" bIns="72000" anchor="ctr"/>
      <a:lstStyle>
        <a:defPPr algn="ctr" defTabSz="762000" eaLnBrk="0" hangingPunct="0">
          <a:lnSpc>
            <a:spcPct val="106000"/>
          </a:lnSpc>
          <a:spcBef>
            <a:spcPts val="600"/>
          </a:spcBef>
          <a:defRPr sz="1200" b="1" dirty="0" smtClean="0">
            <a:solidFill>
              <a:schemeClr val="bg1"/>
            </a:solidFill>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_20161001" id="{1ABD664B-B8F7-49A6-A7EC-0C1FED2EDD2A}" vid="{FE860AF4-ADD1-458C-AE1D-DBEB3CECA218}"/>
    </a:ext>
  </a:extLst>
</a:theme>
</file>

<file path=ppt/theme/theme5.xml><?xml version="1.0" encoding="utf-8"?>
<a:theme xmlns:a="http://schemas.openxmlformats.org/drawingml/2006/main" name="2_DT Template_A4_J_202101_補足版">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T">
      <a:majorFont>
        <a:latin typeface="Calibri"/>
        <a:ea typeface="Yu Gothic UI"/>
        <a:cs typeface=""/>
      </a:majorFont>
      <a:minorFont>
        <a:latin typeface="Calibri Light"/>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プレゼンテーション1" id="{0DAAAF32-8D7F-4FEC-A7C8-A85305F44EF9}" vid="{FECD5CB6-4974-4AE6-90FB-04FA31C1EA41}"/>
    </a:ext>
  </a:extLst>
</a:theme>
</file>

<file path=ppt/theme/theme6.xml><?xml version="1.0" encoding="utf-8"?>
<a:theme xmlns:a="http://schemas.openxmlformats.org/drawingml/2006/main" name="3_DT Template_A4_J_202101_補足版">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T">
      <a:majorFont>
        <a:latin typeface="Calibri"/>
        <a:ea typeface="Yu Gothic UI"/>
        <a:cs typeface=""/>
      </a:majorFont>
      <a:minorFont>
        <a:latin typeface="Calibri Light"/>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プレゼンテーション1" id="{0DAAAF32-8D7F-4FEC-A7C8-A85305F44EF9}" vid="{FECD5CB6-4974-4AE6-90FB-04FA31C1EA41}"/>
    </a:ext>
  </a:extLst>
</a:theme>
</file>

<file path=ppt/theme/theme7.xml><?xml version="1.0" encoding="utf-8"?>
<a:theme xmlns:a="http://schemas.openxmlformats.org/drawingml/2006/main" name="4_DT Template_A4_J_202101_補足版">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T">
      <a:majorFont>
        <a:latin typeface="Calibri"/>
        <a:ea typeface="Yu Gothic UI"/>
        <a:cs typeface=""/>
      </a:majorFont>
      <a:minorFont>
        <a:latin typeface="Calibri Light"/>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プレゼンテーション1" id="{0DAAAF32-8D7F-4FEC-A7C8-A85305F44EF9}" vid="{FECD5CB6-4974-4AE6-90FB-04FA31C1EA41}"/>
    </a:ext>
  </a:extLst>
</a:theme>
</file>

<file path=ppt/theme/theme8.xml><?xml version="1.0" encoding="utf-8"?>
<a:theme xmlns:a="http://schemas.openxmlformats.org/drawingml/2006/main" name="5_DT Template_A4_J_202101_補足版">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T">
      <a:majorFont>
        <a:latin typeface="Calibri"/>
        <a:ea typeface="Yu Gothic UI"/>
        <a:cs typeface=""/>
      </a:majorFont>
      <a:minorFont>
        <a:latin typeface="Calibri Light"/>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プレゼンテーション1" id="{0DAAAF32-8D7F-4FEC-A7C8-A85305F44EF9}" vid="{FECD5CB6-4974-4AE6-90FB-04FA31C1EA41}"/>
    </a:ext>
  </a:extLst>
</a:theme>
</file>

<file path=ppt/theme/theme9.xml><?xml version="1.0" encoding="utf-8"?>
<a:theme xmlns:a="http://schemas.openxmlformats.org/drawingml/2006/main" name="2_DT Proposal Template_J_201610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buFont typeface="Wingdings 2" pitchFamily="18" charset="2"/>
          <a:buNone/>
          <a:defRPr kumimoji="1" sz="1200" dirty="0" smtClean="0"/>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RA）_Confidential_202005.pptx[読み取り専用]" id="{929E057F-F895-40CC-B92A-3A2CE8CA3D3B}" vid="{73264854-BDCC-46AD-923F-6EAFFF72E882}"/>
    </a:ext>
  </a:extLst>
</a:theme>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DTテンプレート</Template>
  <TotalTime>0</TotalTime>
  <Words>5006</Words>
  <Application>Microsoft Office PowerPoint</Application>
  <PresentationFormat>画面に合わせる (4:3)</PresentationFormat>
  <Paragraphs>536</Paragraphs>
  <Slides>51</Slides>
  <Notes>51</Notes>
  <HiddenSlides>0</HiddenSlides>
  <MMClips>0</MMClips>
  <ScaleCrop>false</ScaleCrop>
  <HeadingPairs>
    <vt:vector size="8" baseType="variant">
      <vt:variant>
        <vt:lpstr>使用されているフォント</vt:lpstr>
      </vt:variant>
      <vt:variant>
        <vt:i4>8</vt:i4>
      </vt:variant>
      <vt:variant>
        <vt:lpstr>テーマ</vt:lpstr>
      </vt:variant>
      <vt:variant>
        <vt:i4>14</vt:i4>
      </vt:variant>
      <vt:variant>
        <vt:lpstr>埋め込まれた OLE サーバー</vt:lpstr>
      </vt:variant>
      <vt:variant>
        <vt:i4>2</vt:i4>
      </vt:variant>
      <vt:variant>
        <vt:lpstr>スライド タイトル</vt:lpstr>
      </vt:variant>
      <vt:variant>
        <vt:i4>51</vt:i4>
      </vt:variant>
    </vt:vector>
  </HeadingPairs>
  <TitlesOfParts>
    <vt:vector size="75" baseType="lpstr">
      <vt:lpstr>Noto Sans JP</vt:lpstr>
      <vt:lpstr>Arial</vt:lpstr>
      <vt:lpstr>Calibri</vt:lpstr>
      <vt:lpstr>Calibri Light</vt:lpstr>
      <vt:lpstr>Noto Sans</vt:lpstr>
      <vt:lpstr>Roboto</vt:lpstr>
      <vt:lpstr>Verdana</vt:lpstr>
      <vt:lpstr>Wingdings</vt:lpstr>
      <vt:lpstr>DT Template_A4_J_202101_補足版</vt:lpstr>
      <vt:lpstr>27_DT Template_A4_J_202201</vt:lpstr>
      <vt:lpstr>1_DT Template_A4_J_202101_補足版</vt:lpstr>
      <vt:lpstr>11_DT Proposal Template_J_20161001</vt:lpstr>
      <vt:lpstr>2_DT Template_A4_J_202101_補足版</vt:lpstr>
      <vt:lpstr>3_DT Template_A4_J_202101_補足版</vt:lpstr>
      <vt:lpstr>4_DT Template_A4_J_202101_補足版</vt:lpstr>
      <vt:lpstr>5_DT Template_A4_J_202101_補足版</vt:lpstr>
      <vt:lpstr>2_DT Proposal Template_J_20161001</vt:lpstr>
      <vt:lpstr>28_DT Template_A4_J_202201</vt:lpstr>
      <vt:lpstr>6_DT Template_A4_J_202101_補足版</vt:lpstr>
      <vt:lpstr>29_DT Template_A4_J_202201</vt:lpstr>
      <vt:lpstr>7_DT Template_A4_J_202101_補足版</vt:lpstr>
      <vt:lpstr>Office 2013 - 2022 テーマ</vt:lpstr>
      <vt:lpstr>think-cell スライド</vt:lpstr>
      <vt:lpstr>think-cell Slide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APPENDIX</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2026-03-18T01:25:52Z</dcterms:created>
  <dcterms:modified xsi:type="dcterms:W3CDTF">2026-03-18T01:38:21Z</dcterms:modified>
</cp:coreProperties>
</file>