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2F9"/>
    <a:srgbClr val="F3C3E5"/>
    <a:srgbClr val="F0F7E9"/>
    <a:srgbClr val="D6EAC4"/>
    <a:srgbClr val="DFEFF5"/>
    <a:srgbClr val="F3F9FB"/>
    <a:srgbClr val="3333CC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3348" y="-102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B607C6-A97D-45E5-91CC-88899433BB95}" type="doc">
      <dgm:prSet loTypeId="urn:microsoft.com/office/officeart/2005/8/layout/radial4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3249C163-16C2-4630-8A4A-D63C8835ED84}">
      <dgm:prSet phldrT="[テキスト]" custT="1"/>
      <dgm:spPr/>
      <dgm:t>
        <a:bodyPr/>
        <a:lstStyle/>
        <a:p>
          <a:r>
            <a:rPr kumimoji="1" lang="ja-JP" altLang="en-US" sz="1700" b="1" dirty="0" smtClean="0">
              <a:solidFill>
                <a:schemeClr val="bg1"/>
              </a:solidFill>
            </a:rPr>
            <a:t>理工系に特化した</a:t>
          </a:r>
          <a:endParaRPr kumimoji="1" lang="en-US" altLang="ja-JP" sz="1700" b="1" dirty="0" smtClean="0">
            <a:solidFill>
              <a:schemeClr val="bg1"/>
            </a:solidFill>
          </a:endParaRPr>
        </a:p>
        <a:p>
          <a:r>
            <a:rPr kumimoji="1" lang="ja-JP" altLang="en-US" sz="1700" b="1" dirty="0" smtClean="0">
              <a:solidFill>
                <a:schemeClr val="bg1"/>
              </a:solidFill>
            </a:rPr>
            <a:t>実践的知的財産講座</a:t>
          </a:r>
          <a:endParaRPr kumimoji="1" lang="ja-JP" altLang="en-US" sz="1700" b="1" dirty="0">
            <a:solidFill>
              <a:schemeClr val="bg1"/>
            </a:solidFill>
          </a:endParaRPr>
        </a:p>
      </dgm:t>
    </dgm:pt>
    <dgm:pt modelId="{4FF8D17D-69A0-41C6-A848-FD3F04B7699A}" type="parTrans" cxnId="{3DB9738D-35BB-4C3C-9393-5F6800C3BC3E}">
      <dgm:prSet/>
      <dgm:spPr/>
      <dgm:t>
        <a:bodyPr/>
        <a:lstStyle/>
        <a:p>
          <a:endParaRPr kumimoji="1" lang="ja-JP" altLang="en-US"/>
        </a:p>
      </dgm:t>
    </dgm:pt>
    <dgm:pt modelId="{AF6E0EB9-C3CE-4FE4-8B7D-F3FF69E01621}" type="sibTrans" cxnId="{3DB9738D-35BB-4C3C-9393-5F6800C3BC3E}">
      <dgm:prSet/>
      <dgm:spPr/>
      <dgm:t>
        <a:bodyPr/>
        <a:lstStyle/>
        <a:p>
          <a:endParaRPr kumimoji="1" lang="ja-JP" altLang="en-US"/>
        </a:p>
      </dgm:t>
    </dgm:pt>
    <dgm:pt modelId="{3CC22490-1830-49E1-B268-465BEF398209}">
      <dgm:prSet phldrT="[テキスト]" custT="1"/>
      <dgm:spPr>
        <a:solidFill>
          <a:srgbClr val="F3C3E5"/>
        </a:solidFill>
        <a:ln w="19050">
          <a:solidFill>
            <a:srgbClr val="CC0066"/>
          </a:solidFill>
        </a:ln>
        <a:effectLst/>
      </dgm:spPr>
      <dgm:t>
        <a:bodyPr anchor="t"/>
        <a:lstStyle/>
        <a:p>
          <a:pPr algn="ctr"/>
          <a:r>
            <a:rPr kumimoji="1" lang="ja-JP" altLang="en-US" sz="1050" b="1" dirty="0" smtClean="0">
              <a:solidFill>
                <a:schemeClr val="accent5">
                  <a:lumMod val="50000"/>
                </a:schemeClr>
              </a:solidFill>
            </a:rPr>
            <a:t>①知的財産制度概要</a:t>
          </a:r>
          <a:endParaRPr kumimoji="1" lang="en-US" altLang="ja-JP" sz="105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050" b="1" dirty="0" smtClean="0">
              <a:solidFill>
                <a:schemeClr val="accent5">
                  <a:lumMod val="50000"/>
                </a:schemeClr>
              </a:solidFill>
            </a:rPr>
            <a:t>・特許発明のあらまし</a:t>
          </a:r>
          <a:endParaRPr kumimoji="1" lang="en-US" altLang="ja-JP" sz="1050" b="1" dirty="0" smtClean="0">
            <a:solidFill>
              <a:schemeClr val="accent5">
                <a:lumMod val="50000"/>
              </a:schemeClr>
            </a:solidFill>
          </a:endParaRPr>
        </a:p>
      </dgm:t>
    </dgm:pt>
    <dgm:pt modelId="{4E39314B-F553-474D-B684-BB9F1F86B752}" type="parTrans" cxnId="{81DC470A-CEC2-4281-BD0A-7827B7115331}">
      <dgm:prSet/>
      <dgm:spPr>
        <a:solidFill>
          <a:srgbClr val="DA80CD"/>
        </a:solidFill>
      </dgm:spPr>
      <dgm:t>
        <a:bodyPr/>
        <a:lstStyle/>
        <a:p>
          <a:endParaRPr kumimoji="1" lang="ja-JP" altLang="en-US"/>
        </a:p>
      </dgm:t>
    </dgm:pt>
    <dgm:pt modelId="{4A4ED28F-D2FD-46DA-8523-B17381A40CFF}" type="sibTrans" cxnId="{81DC470A-CEC2-4281-BD0A-7827B7115331}">
      <dgm:prSet/>
      <dgm:spPr/>
      <dgm:t>
        <a:bodyPr/>
        <a:lstStyle/>
        <a:p>
          <a:endParaRPr kumimoji="1" lang="ja-JP" altLang="en-US"/>
        </a:p>
      </dgm:t>
    </dgm:pt>
    <dgm:pt modelId="{25EECD46-A733-41B6-B56A-0BE94B3895DE}">
      <dgm:prSet phldrT="[テキスト]" custT="1"/>
      <dgm:spPr>
        <a:solidFill>
          <a:srgbClr val="D6EAC4"/>
        </a:solidFill>
        <a:ln w="19050">
          <a:solidFill>
            <a:schemeClr val="accent3">
              <a:lumMod val="50000"/>
            </a:schemeClr>
          </a:solidFill>
        </a:ln>
      </dgm:spPr>
      <dgm:t>
        <a:bodyPr anchor="ctr"/>
        <a:lstStyle/>
        <a:p>
          <a:pPr algn="ctr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②研究活動と知的財産（１）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・特許制度の目的　　　　　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・特許発明とは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・新規性、進歩性　　　　　　　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・国際出願</a:t>
          </a:r>
          <a:endParaRPr kumimoji="1" lang="ja-JP" altLang="en-US" sz="1100" b="1" dirty="0">
            <a:solidFill>
              <a:schemeClr val="accent5">
                <a:lumMod val="50000"/>
              </a:schemeClr>
            </a:solidFill>
          </a:endParaRPr>
        </a:p>
      </dgm:t>
    </dgm:pt>
    <dgm:pt modelId="{1411291F-D504-4300-92C5-46CBB3FC7FD6}" type="parTrans" cxnId="{565B9789-AC42-4967-A1D3-686800DDFE40}">
      <dgm:prSet/>
      <dgm:spPr/>
      <dgm:t>
        <a:bodyPr/>
        <a:lstStyle/>
        <a:p>
          <a:endParaRPr kumimoji="1" lang="ja-JP" altLang="en-US"/>
        </a:p>
      </dgm:t>
    </dgm:pt>
    <dgm:pt modelId="{880868C9-41D3-48C1-BC38-A86A609E603B}" type="sibTrans" cxnId="{565B9789-AC42-4967-A1D3-686800DDFE40}">
      <dgm:prSet/>
      <dgm:spPr/>
      <dgm:t>
        <a:bodyPr/>
        <a:lstStyle/>
        <a:p>
          <a:endParaRPr kumimoji="1" lang="ja-JP" altLang="en-US"/>
        </a:p>
      </dgm:t>
    </dgm:pt>
    <dgm:pt modelId="{9479CE02-CD03-4B53-8CC6-42DE7EFE55E9}">
      <dgm:prSet phldrT="[テキスト]" custT="1"/>
      <dgm:spPr>
        <a:solidFill>
          <a:schemeClr val="accent6">
            <a:lumMod val="20000"/>
            <a:lumOff val="80000"/>
          </a:schemeClr>
        </a:solidFill>
        <a:ln w="19050">
          <a:solidFill>
            <a:schemeClr val="accent6">
              <a:lumMod val="75000"/>
            </a:schemeClr>
          </a:solidFill>
        </a:ln>
      </dgm:spPr>
      <dgm:t>
        <a:bodyPr anchor="ctr"/>
        <a:lstStyle/>
        <a:p>
          <a:pPr algn="ctr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⑤研究活動と知的財産（４）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・先端領域研究と知的財産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・知財の利用と活用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・その他の知的財産制度</a:t>
          </a:r>
          <a:r>
            <a:rPr kumimoji="1" lang="en-US" altLang="ja-JP" sz="1100" b="1" dirty="0" smtClean="0">
              <a:solidFill>
                <a:schemeClr val="accent5">
                  <a:lumMod val="50000"/>
                </a:schemeClr>
              </a:solidFill>
            </a:rPr>
            <a:t>-1</a:t>
          </a: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　（商標制度、意匠制度）</a:t>
          </a:r>
          <a:endParaRPr kumimoji="1" lang="ja-JP" altLang="en-US" sz="1100" b="1" dirty="0">
            <a:solidFill>
              <a:schemeClr val="accent5">
                <a:lumMod val="50000"/>
              </a:schemeClr>
            </a:solidFill>
          </a:endParaRPr>
        </a:p>
      </dgm:t>
    </dgm:pt>
    <dgm:pt modelId="{365D10D3-E330-44EC-8766-D64DFFA289F3}" type="parTrans" cxnId="{3B9F7CE7-458B-4AE8-B467-C961CD25E2FD}">
      <dgm:prSet/>
      <dgm:spPr/>
      <dgm:t>
        <a:bodyPr/>
        <a:lstStyle/>
        <a:p>
          <a:endParaRPr kumimoji="1" lang="ja-JP" altLang="en-US"/>
        </a:p>
      </dgm:t>
    </dgm:pt>
    <dgm:pt modelId="{FA614353-59FB-4C16-9C7B-402227CD668E}" type="sibTrans" cxnId="{3B9F7CE7-458B-4AE8-B467-C961CD25E2FD}">
      <dgm:prSet/>
      <dgm:spPr/>
      <dgm:t>
        <a:bodyPr/>
        <a:lstStyle/>
        <a:p>
          <a:endParaRPr kumimoji="1" lang="ja-JP" altLang="en-US"/>
        </a:p>
      </dgm:t>
    </dgm:pt>
    <dgm:pt modelId="{4F7C8ABA-8768-4BDF-873F-50EC92A7E447}">
      <dgm:prSet phldrT="[テキスト]" custT="1"/>
      <dgm:spPr>
        <a:solidFill>
          <a:schemeClr val="accent2">
            <a:lumMod val="20000"/>
            <a:lumOff val="80000"/>
          </a:schemeClr>
        </a:solidFill>
        <a:ln w="15875">
          <a:solidFill>
            <a:schemeClr val="accent2">
              <a:lumMod val="75000"/>
            </a:schemeClr>
          </a:solidFill>
        </a:ln>
      </dgm:spPr>
      <dgm:t>
        <a:bodyPr anchor="ctr"/>
        <a:lstStyle/>
        <a:p>
          <a:pPr algn="l">
            <a:lnSpc>
              <a:spcPts val="1500"/>
            </a:lnSpc>
          </a:pPr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⑥研究活動と知的財産（５）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>
            <a:lnSpc>
              <a:spcPts val="1500"/>
            </a:lnSpc>
          </a:pPr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・その他の知的財産制度</a:t>
          </a:r>
          <a:r>
            <a:rPr kumimoji="1" lang="en-US" altLang="ja-JP" sz="1100" b="1" dirty="0" smtClean="0">
              <a:solidFill>
                <a:schemeClr val="accent5">
                  <a:lumMod val="50000"/>
                </a:schemeClr>
              </a:solidFill>
            </a:rPr>
            <a:t>-2</a:t>
          </a:r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　　</a:t>
          </a:r>
          <a:r>
            <a:rPr kumimoji="1" lang="ja-JP" altLang="en-US" sz="1000" b="1" dirty="0" smtClean="0">
              <a:solidFill>
                <a:schemeClr val="accent5">
                  <a:lumMod val="50000"/>
                </a:schemeClr>
              </a:solidFill>
            </a:rPr>
            <a:t>（著作権制度、意匠制度、不競法）</a:t>
          </a:r>
          <a:endParaRPr kumimoji="1" lang="en-US" altLang="ja-JP" sz="1000" b="1" dirty="0" smtClean="0">
            <a:solidFill>
              <a:schemeClr val="accent5">
                <a:lumMod val="50000"/>
              </a:schemeClr>
            </a:solidFill>
          </a:endParaRPr>
        </a:p>
        <a:p>
          <a:pPr algn="l">
            <a:lnSpc>
              <a:spcPct val="90000"/>
            </a:lnSpc>
          </a:pPr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・知的財産が関係する制度　　　（水際規制、安全保障貿易管理制度、</a:t>
          </a:r>
          <a:r>
            <a:rPr kumimoji="1" lang="en-US" altLang="ja-JP" sz="1100" b="1" dirty="0" smtClean="0">
              <a:solidFill>
                <a:schemeClr val="accent5">
                  <a:lumMod val="50000"/>
                </a:schemeClr>
              </a:solidFill>
            </a:rPr>
            <a:t>PL</a:t>
          </a:r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法など）</a:t>
          </a:r>
          <a:endParaRPr kumimoji="1" lang="ja-JP" altLang="en-US" sz="1100" b="1" dirty="0">
            <a:solidFill>
              <a:schemeClr val="accent5">
                <a:lumMod val="50000"/>
              </a:schemeClr>
            </a:solidFill>
          </a:endParaRPr>
        </a:p>
      </dgm:t>
    </dgm:pt>
    <dgm:pt modelId="{3C53743C-DB54-44B9-BF1D-04FF51955295}" type="parTrans" cxnId="{116C08AB-0415-4865-BC2B-3E2B6FAB866F}">
      <dgm:prSet/>
      <dgm:spPr/>
      <dgm:t>
        <a:bodyPr/>
        <a:lstStyle/>
        <a:p>
          <a:endParaRPr kumimoji="1" lang="ja-JP" altLang="en-US"/>
        </a:p>
      </dgm:t>
    </dgm:pt>
    <dgm:pt modelId="{F83F4217-3FBE-4EF2-B468-240A7C7EC25E}" type="sibTrans" cxnId="{116C08AB-0415-4865-BC2B-3E2B6FAB866F}">
      <dgm:prSet/>
      <dgm:spPr/>
      <dgm:t>
        <a:bodyPr/>
        <a:lstStyle/>
        <a:p>
          <a:endParaRPr kumimoji="1" lang="ja-JP" altLang="en-US"/>
        </a:p>
      </dgm:t>
    </dgm:pt>
    <dgm:pt modelId="{9BD0A710-75D5-48D2-B367-6293503570BE}">
      <dgm:prSet phldrT="[テキスト]" custT="1"/>
      <dgm:spPr>
        <a:solidFill>
          <a:schemeClr val="accent4">
            <a:lumMod val="20000"/>
            <a:lumOff val="80000"/>
          </a:schemeClr>
        </a:solidFill>
        <a:ln w="19050">
          <a:solidFill>
            <a:schemeClr val="accent4">
              <a:lumMod val="75000"/>
            </a:schemeClr>
          </a:solidFill>
        </a:ln>
      </dgm:spPr>
      <dgm:t>
        <a:bodyPr anchor="ctr"/>
        <a:lstStyle/>
        <a:p>
          <a:pPr algn="ctr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③研究活動と知的財産（２）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・研究活動と知的財産　　　　　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・先行技術調査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</dgm:t>
    </dgm:pt>
    <dgm:pt modelId="{EF9391F4-101B-4ABC-BBED-4A58A5519A1B}" type="parTrans" cxnId="{A2583E74-B723-4DA9-9AC6-354238855776}">
      <dgm:prSet/>
      <dgm:spPr/>
      <dgm:t>
        <a:bodyPr/>
        <a:lstStyle/>
        <a:p>
          <a:endParaRPr kumimoji="1" lang="ja-JP" altLang="en-US"/>
        </a:p>
      </dgm:t>
    </dgm:pt>
    <dgm:pt modelId="{C3EF9E38-762C-476A-BF03-A8E73F9E64C9}" type="sibTrans" cxnId="{A2583E74-B723-4DA9-9AC6-354238855776}">
      <dgm:prSet/>
      <dgm:spPr/>
      <dgm:t>
        <a:bodyPr/>
        <a:lstStyle/>
        <a:p>
          <a:endParaRPr kumimoji="1" lang="ja-JP" altLang="en-US"/>
        </a:p>
      </dgm:t>
    </dgm:pt>
    <dgm:pt modelId="{0EAE2733-D996-407B-A27E-ED949028E8F2}">
      <dgm:prSet phldrT="[テキスト]" custT="1"/>
      <dgm:spPr>
        <a:solidFill>
          <a:schemeClr val="accent5">
            <a:lumMod val="20000"/>
            <a:lumOff val="80000"/>
          </a:schemeClr>
        </a:solidFill>
        <a:ln w="19050">
          <a:solidFill>
            <a:schemeClr val="accent1">
              <a:lumMod val="75000"/>
            </a:schemeClr>
          </a:solidFill>
        </a:ln>
      </dgm:spPr>
      <dgm:t>
        <a:bodyPr anchor="ctr"/>
        <a:lstStyle/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④研究活動と知的財産（３）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・発明は誰のものか　　　　　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・秘密情報の管理　　　　　　　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・共同・受託研究に参画時</a:t>
          </a:r>
          <a:endParaRPr kumimoji="1" lang="en-US" altLang="ja-JP" sz="1100" b="1" dirty="0" smtClean="0">
            <a:solidFill>
              <a:schemeClr val="accent5">
                <a:lumMod val="50000"/>
              </a:schemeClr>
            </a:solidFill>
          </a:endParaRPr>
        </a:p>
        <a:p>
          <a:pPr algn="l"/>
          <a:r>
            <a:rPr kumimoji="1" lang="ja-JP" altLang="en-US" sz="1100" b="1" dirty="0" smtClean="0">
              <a:solidFill>
                <a:schemeClr val="accent5">
                  <a:lumMod val="50000"/>
                </a:schemeClr>
              </a:solidFill>
            </a:rPr>
            <a:t>　の留意点</a:t>
          </a:r>
          <a:endParaRPr kumimoji="1" lang="ja-JP" altLang="en-US" sz="1100" b="1" dirty="0">
            <a:solidFill>
              <a:schemeClr val="accent5">
                <a:lumMod val="50000"/>
              </a:schemeClr>
            </a:solidFill>
          </a:endParaRPr>
        </a:p>
      </dgm:t>
    </dgm:pt>
    <dgm:pt modelId="{251486D5-A09E-4483-8618-D20F3F01A037}" type="parTrans" cxnId="{355765F3-CFD6-402C-9ADD-09A7DCAC1052}">
      <dgm:prSet/>
      <dgm:spPr/>
      <dgm:t>
        <a:bodyPr/>
        <a:lstStyle/>
        <a:p>
          <a:endParaRPr kumimoji="1" lang="ja-JP" altLang="en-US"/>
        </a:p>
      </dgm:t>
    </dgm:pt>
    <dgm:pt modelId="{FC253B9E-4455-4BAD-BADE-60290F23AE10}" type="sibTrans" cxnId="{355765F3-CFD6-402C-9ADD-09A7DCAC1052}">
      <dgm:prSet/>
      <dgm:spPr/>
      <dgm:t>
        <a:bodyPr/>
        <a:lstStyle/>
        <a:p>
          <a:endParaRPr kumimoji="1" lang="ja-JP" altLang="en-US"/>
        </a:p>
      </dgm:t>
    </dgm:pt>
    <dgm:pt modelId="{B86A0CD1-AB4B-4146-9347-3D24FCC66E08}" type="pres">
      <dgm:prSet presAssocID="{D0B607C6-A97D-45E5-91CC-88899433BB9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2ADFE95-37DC-48B3-9513-16DD790772D9}" type="pres">
      <dgm:prSet presAssocID="{3249C163-16C2-4630-8A4A-D63C8835ED84}" presName="centerShape" presStyleLbl="node0" presStyleIdx="0" presStyleCnt="1" custScaleX="130678" custScaleY="78160" custLinFactNeighborX="-1847" custLinFactNeighborY="1710"/>
      <dgm:spPr/>
      <dgm:t>
        <a:bodyPr/>
        <a:lstStyle/>
        <a:p>
          <a:endParaRPr kumimoji="1" lang="ja-JP" altLang="en-US"/>
        </a:p>
      </dgm:t>
    </dgm:pt>
    <dgm:pt modelId="{1CCE1392-79AC-4495-9E3C-716092B32EA5}" type="pres">
      <dgm:prSet presAssocID="{4E39314B-F553-474D-B684-BB9F1F86B752}" presName="parTrans" presStyleLbl="bgSibTrans2D1" presStyleIdx="0" presStyleCnt="6" custAng="154151" custScaleX="42578" custLinFactNeighborX="20292" custLinFactNeighborY="4554"/>
      <dgm:spPr/>
      <dgm:t>
        <a:bodyPr/>
        <a:lstStyle/>
        <a:p>
          <a:endParaRPr kumimoji="1" lang="ja-JP" altLang="en-US"/>
        </a:p>
      </dgm:t>
    </dgm:pt>
    <dgm:pt modelId="{A4D0101E-FEBF-4F95-9584-978806171562}" type="pres">
      <dgm:prSet presAssocID="{3CC22490-1830-49E1-B268-465BEF398209}" presName="node" presStyleLbl="node1" presStyleIdx="0" presStyleCnt="6" custScaleX="103858" custScaleY="54241" custRadScaleRad="104725" custRadScaleInc="-145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E73E965-E31E-4FFA-8DF7-47B73856A4D6}" type="pres">
      <dgm:prSet presAssocID="{1411291F-D504-4300-92C5-46CBB3FC7FD6}" presName="parTrans" presStyleLbl="bgSibTrans2D1" presStyleIdx="1" presStyleCnt="6" custAng="1173471" custScaleX="47342" custLinFactNeighborX="25961" custLinFactNeighborY="30417" custRadScaleRad="186100" custRadScaleInc="-2147483648"/>
      <dgm:spPr/>
      <dgm:t>
        <a:bodyPr/>
        <a:lstStyle/>
        <a:p>
          <a:endParaRPr kumimoji="1" lang="ja-JP" altLang="en-US"/>
        </a:p>
      </dgm:t>
    </dgm:pt>
    <dgm:pt modelId="{B12F0FC2-F5D3-4833-8104-AB526C9F02B1}" type="pres">
      <dgm:prSet presAssocID="{25EECD46-A733-41B6-B56A-0BE94B3895DE}" presName="node" presStyleLbl="node1" presStyleIdx="1" presStyleCnt="6" custScaleX="122614" custScaleY="99632" custRadScaleRad="104948" custRadScaleInc="-4115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53747FA-1DF6-4309-9CBD-E2CBE182D69D}" type="pres">
      <dgm:prSet presAssocID="{EF9391F4-101B-4ABC-BBED-4A58A5519A1B}" presName="parTrans" presStyleLbl="bgSibTrans2D1" presStyleIdx="2" presStyleCnt="6" custAng="1014170" custScaleX="47342" custLinFactNeighborX="11497" custLinFactNeighborY="66629" custRadScaleRad="186100" custRadScaleInc="-2147483648"/>
      <dgm:spPr/>
      <dgm:t>
        <a:bodyPr/>
        <a:lstStyle/>
        <a:p>
          <a:endParaRPr kumimoji="1" lang="ja-JP" altLang="en-US"/>
        </a:p>
      </dgm:t>
    </dgm:pt>
    <dgm:pt modelId="{62855F50-8E17-4668-9165-17FCF50310BD}" type="pres">
      <dgm:prSet presAssocID="{9BD0A710-75D5-48D2-B367-6293503570BE}" presName="node" presStyleLbl="node1" presStyleIdx="2" presStyleCnt="6" custScaleX="121783" custScaleY="91772" custRadScaleRad="91170" custRadScaleInc="-4014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B8C13C9-62E3-4FDA-AA4B-9EEDC335BBED}" type="pres">
      <dgm:prSet presAssocID="{251486D5-A09E-4483-8618-D20F3F01A037}" presName="parTrans" presStyleLbl="bgSibTrans2D1" presStyleIdx="3" presStyleCnt="6" custAng="21071845" custScaleX="47342" custLinFactNeighborX="8399" custLinFactNeighborY="63634" custRadScaleRad="186100" custRadScaleInc="-2147483648"/>
      <dgm:spPr/>
      <dgm:t>
        <a:bodyPr/>
        <a:lstStyle/>
        <a:p>
          <a:endParaRPr kumimoji="1" lang="ja-JP" altLang="en-US"/>
        </a:p>
      </dgm:t>
    </dgm:pt>
    <dgm:pt modelId="{E4E50AE6-027E-4B12-AAC5-FA49F7EC2B4F}" type="pres">
      <dgm:prSet presAssocID="{0EAE2733-D996-407B-A27E-ED949028E8F2}" presName="node" presStyleLbl="node1" presStyleIdx="3" presStyleCnt="6" custScaleX="119706" custScaleY="99632" custRadScaleRad="82572" custRadScaleInc="-88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6FDAB3-1670-46E1-A032-551EC8BF4E9F}" type="pres">
      <dgm:prSet presAssocID="{365D10D3-E330-44EC-8766-D64DFFA289F3}" presName="parTrans" presStyleLbl="bgSibTrans2D1" presStyleIdx="4" presStyleCnt="6" custAng="21062082" custScaleX="41022" custLinFactNeighborX="-19698" custLinFactNeighborY="69871"/>
      <dgm:spPr/>
      <dgm:t>
        <a:bodyPr/>
        <a:lstStyle/>
        <a:p>
          <a:endParaRPr kumimoji="1" lang="ja-JP" altLang="en-US"/>
        </a:p>
      </dgm:t>
    </dgm:pt>
    <dgm:pt modelId="{DE6BE4F8-D900-41EB-9A19-11D033057AD9}" type="pres">
      <dgm:prSet presAssocID="{9479CE02-CD03-4B53-8CC6-42DE7EFE55E9}" presName="node" presStyleLbl="node1" presStyleIdx="4" presStyleCnt="6" custScaleX="115710" custScaleY="97246" custRadScaleRad="100613" custRadScaleInc="778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B3ED4F9-65B4-4E68-BBD7-FC9FD277B669}" type="pres">
      <dgm:prSet presAssocID="{3C53743C-DB54-44B9-BF1D-04FF51955295}" presName="parTrans" presStyleLbl="bgSibTrans2D1" presStyleIdx="5" presStyleCnt="6" custAng="21338693" custScaleX="40305" custLinFactNeighborX="-30988" custLinFactNeighborY="-3671"/>
      <dgm:spPr/>
      <dgm:t>
        <a:bodyPr/>
        <a:lstStyle/>
        <a:p>
          <a:endParaRPr kumimoji="1" lang="ja-JP" altLang="en-US"/>
        </a:p>
      </dgm:t>
    </dgm:pt>
    <dgm:pt modelId="{301FB991-4BCC-4044-83F0-84A63B487AAE}" type="pres">
      <dgm:prSet presAssocID="{4F7C8ABA-8768-4BDF-873F-50EC92A7E447}" presName="node" presStyleLbl="node1" presStyleIdx="5" presStyleCnt="6" custScaleX="124342" custScaleY="109600" custRadScaleRad="97627" custRadScaleInc="115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701805C-83C2-4337-8921-6DB37C3EBED2}" type="presOf" srcId="{365D10D3-E330-44EC-8766-D64DFFA289F3}" destId="{5E6FDAB3-1670-46E1-A032-551EC8BF4E9F}" srcOrd="0" destOrd="0" presId="urn:microsoft.com/office/officeart/2005/8/layout/radial4"/>
    <dgm:cxn modelId="{2EA1234F-B39C-4347-A23D-BDC38A704BE3}" type="presOf" srcId="{D0B607C6-A97D-45E5-91CC-88899433BB95}" destId="{B86A0CD1-AB4B-4146-9347-3D24FCC66E08}" srcOrd="0" destOrd="0" presId="urn:microsoft.com/office/officeart/2005/8/layout/radial4"/>
    <dgm:cxn modelId="{6E1F5338-E443-41F8-A4BA-8C9D45AF9D21}" type="presOf" srcId="{3249C163-16C2-4630-8A4A-D63C8835ED84}" destId="{62ADFE95-37DC-48B3-9513-16DD790772D9}" srcOrd="0" destOrd="0" presId="urn:microsoft.com/office/officeart/2005/8/layout/radial4"/>
    <dgm:cxn modelId="{116C08AB-0415-4865-BC2B-3E2B6FAB866F}" srcId="{3249C163-16C2-4630-8A4A-D63C8835ED84}" destId="{4F7C8ABA-8768-4BDF-873F-50EC92A7E447}" srcOrd="5" destOrd="0" parTransId="{3C53743C-DB54-44B9-BF1D-04FF51955295}" sibTransId="{F83F4217-3FBE-4EF2-B468-240A7C7EC25E}"/>
    <dgm:cxn modelId="{C283EBBF-0304-4B3D-8211-702E9B9F81A9}" type="presOf" srcId="{3CC22490-1830-49E1-B268-465BEF398209}" destId="{A4D0101E-FEBF-4F95-9584-978806171562}" srcOrd="0" destOrd="0" presId="urn:microsoft.com/office/officeart/2005/8/layout/radial4"/>
    <dgm:cxn modelId="{908564B1-892E-42E3-B929-034E8BBC03EA}" type="presOf" srcId="{3C53743C-DB54-44B9-BF1D-04FF51955295}" destId="{9B3ED4F9-65B4-4E68-BBD7-FC9FD277B669}" srcOrd="0" destOrd="0" presId="urn:microsoft.com/office/officeart/2005/8/layout/radial4"/>
    <dgm:cxn modelId="{E7188815-A9CF-429C-BA78-CC91AE86F230}" type="presOf" srcId="{251486D5-A09E-4483-8618-D20F3F01A037}" destId="{8B8C13C9-62E3-4FDA-AA4B-9EEDC335BBED}" srcOrd="0" destOrd="0" presId="urn:microsoft.com/office/officeart/2005/8/layout/radial4"/>
    <dgm:cxn modelId="{404E9C2D-57C0-4961-AB2E-82B2CA291B77}" type="presOf" srcId="{1411291F-D504-4300-92C5-46CBB3FC7FD6}" destId="{0E73E965-E31E-4FFA-8DF7-47B73856A4D6}" srcOrd="0" destOrd="0" presId="urn:microsoft.com/office/officeart/2005/8/layout/radial4"/>
    <dgm:cxn modelId="{355765F3-CFD6-402C-9ADD-09A7DCAC1052}" srcId="{3249C163-16C2-4630-8A4A-D63C8835ED84}" destId="{0EAE2733-D996-407B-A27E-ED949028E8F2}" srcOrd="3" destOrd="0" parTransId="{251486D5-A09E-4483-8618-D20F3F01A037}" sibTransId="{FC253B9E-4455-4BAD-BADE-60290F23AE10}"/>
    <dgm:cxn modelId="{5C444EE9-5A9A-4614-903E-16A3FFEB7698}" type="presOf" srcId="{9479CE02-CD03-4B53-8CC6-42DE7EFE55E9}" destId="{DE6BE4F8-D900-41EB-9A19-11D033057AD9}" srcOrd="0" destOrd="0" presId="urn:microsoft.com/office/officeart/2005/8/layout/radial4"/>
    <dgm:cxn modelId="{81DC470A-CEC2-4281-BD0A-7827B7115331}" srcId="{3249C163-16C2-4630-8A4A-D63C8835ED84}" destId="{3CC22490-1830-49E1-B268-465BEF398209}" srcOrd="0" destOrd="0" parTransId="{4E39314B-F553-474D-B684-BB9F1F86B752}" sibTransId="{4A4ED28F-D2FD-46DA-8523-B17381A40CFF}"/>
    <dgm:cxn modelId="{F0A36EB6-23B1-4F96-A1D8-EB4930FAE048}" type="presOf" srcId="{25EECD46-A733-41B6-B56A-0BE94B3895DE}" destId="{B12F0FC2-F5D3-4833-8104-AB526C9F02B1}" srcOrd="0" destOrd="0" presId="urn:microsoft.com/office/officeart/2005/8/layout/radial4"/>
    <dgm:cxn modelId="{3DB9738D-35BB-4C3C-9393-5F6800C3BC3E}" srcId="{D0B607C6-A97D-45E5-91CC-88899433BB95}" destId="{3249C163-16C2-4630-8A4A-D63C8835ED84}" srcOrd="0" destOrd="0" parTransId="{4FF8D17D-69A0-41C6-A848-FD3F04B7699A}" sibTransId="{AF6E0EB9-C3CE-4FE4-8B7D-F3FF69E01621}"/>
    <dgm:cxn modelId="{B55058B2-85E8-470B-93F9-1E96EEAEC0A4}" type="presOf" srcId="{EF9391F4-101B-4ABC-BBED-4A58A5519A1B}" destId="{753747FA-1DF6-4309-9CBD-E2CBE182D69D}" srcOrd="0" destOrd="0" presId="urn:microsoft.com/office/officeart/2005/8/layout/radial4"/>
    <dgm:cxn modelId="{EE49A2FF-078D-43B7-8F22-39FDC2CB8C9A}" type="presOf" srcId="{0EAE2733-D996-407B-A27E-ED949028E8F2}" destId="{E4E50AE6-027E-4B12-AAC5-FA49F7EC2B4F}" srcOrd="0" destOrd="0" presId="urn:microsoft.com/office/officeart/2005/8/layout/radial4"/>
    <dgm:cxn modelId="{F7ED7263-814D-4BEE-9859-890DC9F13E4B}" type="presOf" srcId="{9BD0A710-75D5-48D2-B367-6293503570BE}" destId="{62855F50-8E17-4668-9165-17FCF50310BD}" srcOrd="0" destOrd="0" presId="urn:microsoft.com/office/officeart/2005/8/layout/radial4"/>
    <dgm:cxn modelId="{565B9789-AC42-4967-A1D3-686800DDFE40}" srcId="{3249C163-16C2-4630-8A4A-D63C8835ED84}" destId="{25EECD46-A733-41B6-B56A-0BE94B3895DE}" srcOrd="1" destOrd="0" parTransId="{1411291F-D504-4300-92C5-46CBB3FC7FD6}" sibTransId="{880868C9-41D3-48C1-BC38-A86A609E603B}"/>
    <dgm:cxn modelId="{D83C88C8-AB3A-4951-A79A-AAD83C5DF79F}" type="presOf" srcId="{4E39314B-F553-474D-B684-BB9F1F86B752}" destId="{1CCE1392-79AC-4495-9E3C-716092B32EA5}" srcOrd="0" destOrd="0" presId="urn:microsoft.com/office/officeart/2005/8/layout/radial4"/>
    <dgm:cxn modelId="{3B9F7CE7-458B-4AE8-B467-C961CD25E2FD}" srcId="{3249C163-16C2-4630-8A4A-D63C8835ED84}" destId="{9479CE02-CD03-4B53-8CC6-42DE7EFE55E9}" srcOrd="4" destOrd="0" parTransId="{365D10D3-E330-44EC-8766-D64DFFA289F3}" sibTransId="{FA614353-59FB-4C16-9C7B-402227CD668E}"/>
    <dgm:cxn modelId="{A2583E74-B723-4DA9-9AC6-354238855776}" srcId="{3249C163-16C2-4630-8A4A-D63C8835ED84}" destId="{9BD0A710-75D5-48D2-B367-6293503570BE}" srcOrd="2" destOrd="0" parTransId="{EF9391F4-101B-4ABC-BBED-4A58A5519A1B}" sibTransId="{C3EF9E38-762C-476A-BF03-A8E73F9E64C9}"/>
    <dgm:cxn modelId="{80329877-25F7-4FDC-B108-339BAAB28767}" type="presOf" srcId="{4F7C8ABA-8768-4BDF-873F-50EC92A7E447}" destId="{301FB991-4BCC-4044-83F0-84A63B487AAE}" srcOrd="0" destOrd="0" presId="urn:microsoft.com/office/officeart/2005/8/layout/radial4"/>
    <dgm:cxn modelId="{BF46D7D1-9E1D-4E79-95B0-9FB27C190B43}" type="presParOf" srcId="{B86A0CD1-AB4B-4146-9347-3D24FCC66E08}" destId="{62ADFE95-37DC-48B3-9513-16DD790772D9}" srcOrd="0" destOrd="0" presId="urn:microsoft.com/office/officeart/2005/8/layout/radial4"/>
    <dgm:cxn modelId="{74656EEE-E2E7-4EDC-BC91-ED7603F4855F}" type="presParOf" srcId="{B86A0CD1-AB4B-4146-9347-3D24FCC66E08}" destId="{1CCE1392-79AC-4495-9E3C-716092B32EA5}" srcOrd="1" destOrd="0" presId="urn:microsoft.com/office/officeart/2005/8/layout/radial4"/>
    <dgm:cxn modelId="{685E128C-8C23-42FB-8E0E-768DF47D2FC9}" type="presParOf" srcId="{B86A0CD1-AB4B-4146-9347-3D24FCC66E08}" destId="{A4D0101E-FEBF-4F95-9584-978806171562}" srcOrd="2" destOrd="0" presId="urn:microsoft.com/office/officeart/2005/8/layout/radial4"/>
    <dgm:cxn modelId="{867EF2E9-6D8D-4C94-814A-EADF24083AD8}" type="presParOf" srcId="{B86A0CD1-AB4B-4146-9347-3D24FCC66E08}" destId="{0E73E965-E31E-4FFA-8DF7-47B73856A4D6}" srcOrd="3" destOrd="0" presId="urn:microsoft.com/office/officeart/2005/8/layout/radial4"/>
    <dgm:cxn modelId="{68291DE2-0699-40F1-9031-B1F810E25B00}" type="presParOf" srcId="{B86A0CD1-AB4B-4146-9347-3D24FCC66E08}" destId="{B12F0FC2-F5D3-4833-8104-AB526C9F02B1}" srcOrd="4" destOrd="0" presId="urn:microsoft.com/office/officeart/2005/8/layout/radial4"/>
    <dgm:cxn modelId="{664F73D1-4AD4-4E7C-819A-D76D6D62CD6F}" type="presParOf" srcId="{B86A0CD1-AB4B-4146-9347-3D24FCC66E08}" destId="{753747FA-1DF6-4309-9CBD-E2CBE182D69D}" srcOrd="5" destOrd="0" presId="urn:microsoft.com/office/officeart/2005/8/layout/radial4"/>
    <dgm:cxn modelId="{A375221C-4B10-4F29-A23B-CAD7D6FB611D}" type="presParOf" srcId="{B86A0CD1-AB4B-4146-9347-3D24FCC66E08}" destId="{62855F50-8E17-4668-9165-17FCF50310BD}" srcOrd="6" destOrd="0" presId="urn:microsoft.com/office/officeart/2005/8/layout/radial4"/>
    <dgm:cxn modelId="{098ACD08-197D-40E6-B414-0CD0C44AEADE}" type="presParOf" srcId="{B86A0CD1-AB4B-4146-9347-3D24FCC66E08}" destId="{8B8C13C9-62E3-4FDA-AA4B-9EEDC335BBED}" srcOrd="7" destOrd="0" presId="urn:microsoft.com/office/officeart/2005/8/layout/radial4"/>
    <dgm:cxn modelId="{811C4BA8-0403-4376-830A-5B6144C6F837}" type="presParOf" srcId="{B86A0CD1-AB4B-4146-9347-3D24FCC66E08}" destId="{E4E50AE6-027E-4B12-AAC5-FA49F7EC2B4F}" srcOrd="8" destOrd="0" presId="urn:microsoft.com/office/officeart/2005/8/layout/radial4"/>
    <dgm:cxn modelId="{0B86433B-E8AF-436C-9EB7-51528338EC93}" type="presParOf" srcId="{B86A0CD1-AB4B-4146-9347-3D24FCC66E08}" destId="{5E6FDAB3-1670-46E1-A032-551EC8BF4E9F}" srcOrd="9" destOrd="0" presId="urn:microsoft.com/office/officeart/2005/8/layout/radial4"/>
    <dgm:cxn modelId="{5FD8860C-0ACA-461B-AA29-765B257CA503}" type="presParOf" srcId="{B86A0CD1-AB4B-4146-9347-3D24FCC66E08}" destId="{DE6BE4F8-D900-41EB-9A19-11D033057AD9}" srcOrd="10" destOrd="0" presId="urn:microsoft.com/office/officeart/2005/8/layout/radial4"/>
    <dgm:cxn modelId="{30657CF0-4089-4A3A-B050-18FC40DEB8DD}" type="presParOf" srcId="{B86A0CD1-AB4B-4146-9347-3D24FCC66E08}" destId="{9B3ED4F9-65B4-4E68-BBD7-FC9FD277B669}" srcOrd="11" destOrd="0" presId="urn:microsoft.com/office/officeart/2005/8/layout/radial4"/>
    <dgm:cxn modelId="{262BB9AC-7D8F-4136-AF59-8470D9E22672}" type="presParOf" srcId="{B86A0CD1-AB4B-4146-9347-3D24FCC66E08}" destId="{301FB991-4BCC-4044-83F0-84A63B487AAE}" srcOrd="12" destOrd="0" presId="urn:microsoft.com/office/officeart/2005/8/layout/radial4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E2FFB54-CA49-4842-B255-6EAC2B5AF983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74AFE82-3715-4F7A-8FD6-514B2FD3787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C329689-DB77-4983-B652-D5F709536C3F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1DF1A5C-7FC5-4660-A3DF-44DD65C2497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56533-62CC-4353-AAAF-3E1EE69E882D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3B6D4-5731-4D71-A783-CA751253E09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0F097-8268-4004-94BD-AB27A19AB750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51B4C-5726-43A3-BE21-8516941B5DC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9C4C9-0420-4C10-AB05-E73CFCD13549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DA85B-E211-48E9-B72B-50C14327611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C7DF4-1EAA-48FD-95AD-9AFE341D71C4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2A74-A612-4433-A9C3-EFE3A5ADE2F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7FC49-EAAA-43EE-AF83-60C2F310D98B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912C6-48C7-4871-8C9A-43B5EA7635B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F62D-808D-4418-9587-345A0B386960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B11EC-09C9-489B-B2EB-55D583CDC44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D14D-1D2C-4DF8-AD87-9B0564043205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07D87-67A4-4875-83FA-160F4C3A8A3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9037B-1F20-4475-BAF9-9B7351A0E197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F8291-8242-4733-8EF7-A3A10870FEE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1440-7562-4AE9-B562-920AFD838D7F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504CD-DBA7-4449-80B0-D1116B42F20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DC85-981B-4538-991C-B732A6EE420C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FBBAA-ABC2-4913-9F15-9AF6FC061F9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5C730-04DC-4D67-89A0-F50B34D35B46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DF211-87BE-47D3-94EC-0CAD977ABC4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2204668-3B46-424B-BDBD-7EDAAF0C0D4B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56B0B05-52E7-48B6-98C6-2569621E660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円/楕円 19"/>
          <p:cNvSpPr/>
          <p:nvPr/>
        </p:nvSpPr>
        <p:spPr>
          <a:xfrm>
            <a:off x="0" y="1557338"/>
            <a:ext cx="9036050" cy="5232400"/>
          </a:xfrm>
          <a:prstGeom prst="ellipse">
            <a:avLst/>
          </a:prstGeom>
          <a:solidFill>
            <a:srgbClr val="FBFFD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aphicFrame>
        <p:nvGraphicFramePr>
          <p:cNvPr id="8" name="図表 7"/>
          <p:cNvGraphicFramePr/>
          <p:nvPr/>
        </p:nvGraphicFramePr>
        <p:xfrm>
          <a:off x="179512" y="1196752"/>
          <a:ext cx="904740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363" name="グループ化 36"/>
          <p:cNvGrpSpPr>
            <a:grpSpLocks/>
          </p:cNvGrpSpPr>
          <p:nvPr/>
        </p:nvGrpSpPr>
        <p:grpSpPr bwMode="auto">
          <a:xfrm>
            <a:off x="187325" y="139700"/>
            <a:ext cx="3546475" cy="552450"/>
            <a:chOff x="152400" y="442913"/>
            <a:chExt cx="4214813" cy="552509"/>
          </a:xfrm>
        </p:grpSpPr>
        <p:sp>
          <p:nvSpPr>
            <p:cNvPr id="15" name="円/楕円 14"/>
            <p:cNvSpPr/>
            <p:nvPr/>
          </p:nvSpPr>
          <p:spPr bwMode="auto">
            <a:xfrm>
              <a:off x="152400" y="442913"/>
              <a:ext cx="4214813" cy="547746"/>
            </a:xfrm>
            <a:prstGeom prst="ellipse">
              <a:avLst/>
            </a:prstGeom>
            <a:solidFill>
              <a:srgbClr val="DAEDEF">
                <a:lumMod val="9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kumimoji="0" lang="ja-JP" altLang="en-US" b="1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" name="円/楕円 15"/>
            <p:cNvSpPr/>
            <p:nvPr/>
          </p:nvSpPr>
          <p:spPr bwMode="auto">
            <a:xfrm rot="21420000">
              <a:off x="618407" y="457203"/>
              <a:ext cx="3331853" cy="538219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kumimoji="0" lang="ja-JP" altLang="en-US" b="1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-381000" y="152400"/>
            <a:ext cx="4565650" cy="500063"/>
          </a:xfrm>
          <a:prstGeom prst="rect">
            <a:avLst/>
          </a:prstGeom>
          <a:ln w="19050"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kern="0" dirty="0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カリキュラム概要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23850" y="900113"/>
            <a:ext cx="5184775" cy="3667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ja-JP" altLang="en-US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◆集中講義用（</a:t>
            </a:r>
            <a:r>
              <a:rPr kumimoji="0" lang="en-US" altLang="ja-JP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90</a:t>
            </a:r>
            <a:r>
              <a:rPr kumimoji="0" lang="ja-JP" altLang="en-US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分</a:t>
            </a:r>
            <a:r>
              <a:rPr kumimoji="0" lang="en-US" altLang="ja-JP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×6</a:t>
            </a:r>
            <a:r>
              <a:rPr kumimoji="0" lang="ja-JP" altLang="en-US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コマ）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HGSｺﾞｼｯｸE</vt:lpstr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yoshida</dc:creator>
  <cp:lastModifiedBy>5620</cp:lastModifiedBy>
  <cp:revision>29</cp:revision>
  <cp:lastPrinted>2012-12-18T13:19:15Z</cp:lastPrinted>
  <dcterms:created xsi:type="dcterms:W3CDTF">2012-07-18T01:21:07Z</dcterms:created>
  <dcterms:modified xsi:type="dcterms:W3CDTF">2013-04-09T10:03:45Z</dcterms:modified>
</cp:coreProperties>
</file>