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diagrams/layout7.xml" ContentType="application/vnd.openxmlformats-officedocument.drawingml.diagramLayout+xml"/>
  <Override PartName="/ppt/notesSlides/notesSlide25.xml" ContentType="application/vnd.openxmlformats-officedocument.presentationml.notesSlide+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1"/>
    <p:sldMasterId id="2147483729" r:id="rId2"/>
    <p:sldMasterId id="2147483741" r:id="rId3"/>
    <p:sldMasterId id="2147483752" r:id="rId4"/>
    <p:sldMasterId id="2147483763" r:id="rId5"/>
  </p:sldMasterIdLst>
  <p:notesMasterIdLst>
    <p:notesMasterId r:id="rId39"/>
  </p:notesMasterIdLst>
  <p:sldIdLst>
    <p:sldId id="434" r:id="rId6"/>
    <p:sldId id="256" r:id="rId7"/>
    <p:sldId id="313" r:id="rId8"/>
    <p:sldId id="375" r:id="rId9"/>
    <p:sldId id="376" r:id="rId10"/>
    <p:sldId id="383" r:id="rId11"/>
    <p:sldId id="382" r:id="rId12"/>
    <p:sldId id="384" r:id="rId13"/>
    <p:sldId id="425" r:id="rId14"/>
    <p:sldId id="424" r:id="rId15"/>
    <p:sldId id="377" r:id="rId16"/>
    <p:sldId id="380" r:id="rId17"/>
    <p:sldId id="379" r:id="rId18"/>
    <p:sldId id="381" r:id="rId19"/>
    <p:sldId id="385" r:id="rId20"/>
    <p:sldId id="386" r:id="rId21"/>
    <p:sldId id="429" r:id="rId22"/>
    <p:sldId id="428" r:id="rId23"/>
    <p:sldId id="430" r:id="rId24"/>
    <p:sldId id="391" r:id="rId25"/>
    <p:sldId id="392" r:id="rId26"/>
    <p:sldId id="393" r:id="rId27"/>
    <p:sldId id="432" r:id="rId28"/>
    <p:sldId id="431" r:id="rId29"/>
    <p:sldId id="433" r:id="rId30"/>
    <p:sldId id="396" r:id="rId31"/>
    <p:sldId id="397" r:id="rId32"/>
    <p:sldId id="398" r:id="rId33"/>
    <p:sldId id="399" r:id="rId34"/>
    <p:sldId id="400" r:id="rId35"/>
    <p:sldId id="403" r:id="rId36"/>
    <p:sldId id="401" r:id="rId37"/>
    <p:sldId id="402" r:id="rId38"/>
  </p:sldIdLst>
  <p:sldSz cx="9906000" cy="6858000" type="A4"/>
  <p:notesSz cx="6805613" cy="9939338"/>
  <p:defaultTextStyle>
    <a:defPPr>
      <a:defRPr lang="en-US"/>
    </a:defPPr>
    <a:lvl1pPr algn="l" rtl="0" fontAlgn="base">
      <a:spcBef>
        <a:spcPct val="0"/>
      </a:spcBef>
      <a:spcAft>
        <a:spcPct val="0"/>
      </a:spcAft>
      <a:defRPr kumimoji="1" kern="1200">
        <a:solidFill>
          <a:schemeClr val="tx1"/>
        </a:solidFill>
        <a:latin typeface="Arial" charset="0"/>
        <a:ea typeface="SimSun" pitchFamily="2" charset="-122"/>
        <a:cs typeface="+mn-cs"/>
      </a:defRPr>
    </a:lvl1pPr>
    <a:lvl2pPr marL="457200" algn="l" rtl="0" fontAlgn="base">
      <a:spcBef>
        <a:spcPct val="0"/>
      </a:spcBef>
      <a:spcAft>
        <a:spcPct val="0"/>
      </a:spcAft>
      <a:defRPr kumimoji="1" kern="1200">
        <a:solidFill>
          <a:schemeClr val="tx1"/>
        </a:solidFill>
        <a:latin typeface="Arial" charset="0"/>
        <a:ea typeface="SimSun" pitchFamily="2" charset="-122"/>
        <a:cs typeface="+mn-cs"/>
      </a:defRPr>
    </a:lvl2pPr>
    <a:lvl3pPr marL="914400" algn="l" rtl="0" fontAlgn="base">
      <a:spcBef>
        <a:spcPct val="0"/>
      </a:spcBef>
      <a:spcAft>
        <a:spcPct val="0"/>
      </a:spcAft>
      <a:defRPr kumimoji="1" kern="1200">
        <a:solidFill>
          <a:schemeClr val="tx1"/>
        </a:solidFill>
        <a:latin typeface="Arial" charset="0"/>
        <a:ea typeface="SimSun" pitchFamily="2" charset="-122"/>
        <a:cs typeface="+mn-cs"/>
      </a:defRPr>
    </a:lvl3pPr>
    <a:lvl4pPr marL="1371600" algn="l" rtl="0" fontAlgn="base">
      <a:spcBef>
        <a:spcPct val="0"/>
      </a:spcBef>
      <a:spcAft>
        <a:spcPct val="0"/>
      </a:spcAft>
      <a:defRPr kumimoji="1" kern="1200">
        <a:solidFill>
          <a:schemeClr val="tx1"/>
        </a:solidFill>
        <a:latin typeface="Arial" charset="0"/>
        <a:ea typeface="SimSun" pitchFamily="2" charset="-122"/>
        <a:cs typeface="+mn-cs"/>
      </a:defRPr>
    </a:lvl4pPr>
    <a:lvl5pPr marL="1828800" algn="l" rtl="0" fontAlgn="base">
      <a:spcBef>
        <a:spcPct val="0"/>
      </a:spcBef>
      <a:spcAft>
        <a:spcPct val="0"/>
      </a:spcAft>
      <a:defRPr kumimoji="1" kern="1200">
        <a:solidFill>
          <a:schemeClr val="tx1"/>
        </a:solidFill>
        <a:latin typeface="Arial" charset="0"/>
        <a:ea typeface="SimSun" pitchFamily="2" charset="-122"/>
        <a:cs typeface="+mn-cs"/>
      </a:defRPr>
    </a:lvl5pPr>
    <a:lvl6pPr marL="2286000" algn="l" defTabSz="914400" rtl="0" eaLnBrk="1" latinLnBrk="0" hangingPunct="1">
      <a:defRPr kumimoji="1" kern="1200">
        <a:solidFill>
          <a:schemeClr val="tx1"/>
        </a:solidFill>
        <a:latin typeface="Arial" charset="0"/>
        <a:ea typeface="SimSun" pitchFamily="2" charset="-122"/>
        <a:cs typeface="+mn-cs"/>
      </a:defRPr>
    </a:lvl6pPr>
    <a:lvl7pPr marL="2743200" algn="l" defTabSz="914400" rtl="0" eaLnBrk="1" latinLnBrk="0" hangingPunct="1">
      <a:defRPr kumimoji="1" kern="1200">
        <a:solidFill>
          <a:schemeClr val="tx1"/>
        </a:solidFill>
        <a:latin typeface="Arial" charset="0"/>
        <a:ea typeface="SimSun" pitchFamily="2" charset="-122"/>
        <a:cs typeface="+mn-cs"/>
      </a:defRPr>
    </a:lvl7pPr>
    <a:lvl8pPr marL="3200400" algn="l" defTabSz="914400" rtl="0" eaLnBrk="1" latinLnBrk="0" hangingPunct="1">
      <a:defRPr kumimoji="1" kern="1200">
        <a:solidFill>
          <a:schemeClr val="tx1"/>
        </a:solidFill>
        <a:latin typeface="Arial" charset="0"/>
        <a:ea typeface="SimSun" pitchFamily="2" charset="-122"/>
        <a:cs typeface="+mn-cs"/>
      </a:defRPr>
    </a:lvl8pPr>
    <a:lvl9pPr marL="3657600" algn="l" defTabSz="914400" rtl="0" eaLnBrk="1" latinLnBrk="0" hangingPunct="1">
      <a:defRPr kumimoji="1" kern="1200">
        <a:solidFill>
          <a:schemeClr val="tx1"/>
        </a:solidFill>
        <a:latin typeface="Arial"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75BFD1"/>
    <a:srgbClr val="B2EEFC"/>
    <a:srgbClr val="FFFF99"/>
    <a:srgbClr val="FFCDD9"/>
    <a:srgbClr val="D2FED9"/>
    <a:srgbClr val="CBF1F9"/>
    <a:srgbClr val="3333FF"/>
    <a:srgbClr val="CCE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35" autoAdjust="0"/>
    <p:restoredTop sz="89516" autoAdjust="0"/>
  </p:normalViewPr>
  <p:slideViewPr>
    <p:cSldViewPr>
      <p:cViewPr>
        <p:scale>
          <a:sx n="75" d="100"/>
          <a:sy n="75" d="100"/>
        </p:scale>
        <p:origin x="-594" y="-384"/>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3132"/>
    </p:cViewPr>
  </p:sorterViewPr>
  <p:notesViewPr>
    <p:cSldViewPr>
      <p:cViewPr varScale="1">
        <p:scale>
          <a:sx n="75" d="100"/>
          <a:sy n="75" d="100"/>
        </p:scale>
        <p:origin x="-3300" y="-102"/>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573A8-119D-4B48-AF9B-C98FF14FCE1C}" type="doc">
      <dgm:prSet loTypeId="urn:microsoft.com/office/officeart/2005/8/layout/radial4" loCatId="relationship" qsTypeId="urn:microsoft.com/office/officeart/2005/8/quickstyle/simple1#1" qsCatId="simple" csTypeId="urn:microsoft.com/office/officeart/2005/8/colors/accent1_2#1" csCatId="accent1" phldr="1"/>
      <dgm:spPr/>
      <dgm:t>
        <a:bodyPr/>
        <a:lstStyle/>
        <a:p>
          <a:endParaRPr kumimoji="1" lang="ja-JP" altLang="en-US"/>
        </a:p>
      </dgm:t>
    </dgm:pt>
    <dgm:pt modelId="{3F616F32-DBC9-4F1A-A084-14EC70E2135D}">
      <dgm:prSet phldrT="[テキスト]" custT="1">
        <dgm:style>
          <a:lnRef idx="2">
            <a:schemeClr val="accent1"/>
          </a:lnRef>
          <a:fillRef idx="1">
            <a:schemeClr val="lt1"/>
          </a:fillRef>
          <a:effectRef idx="0">
            <a:schemeClr val="accent1"/>
          </a:effectRef>
          <a:fontRef idx="minor">
            <a:schemeClr val="dk1"/>
          </a:fontRef>
        </dgm:style>
      </dgm:prSet>
      <dgm:spPr>
        <a:effectLst>
          <a:glow rad="101600">
            <a:schemeClr val="accent1">
              <a:satMod val="175000"/>
              <a:alpha val="40000"/>
            </a:schemeClr>
          </a:glow>
        </a:effectLst>
      </dgm:spPr>
      <dgm:t>
        <a:bodyPr/>
        <a:lstStyle/>
        <a:p>
          <a:r>
            <a:rPr kumimoji="1" lang="ja-JP" altLang="en-US" sz="1800" dirty="0" smtClean="0"/>
            <a:t>日本の特許出願数</a:t>
          </a:r>
          <a:endParaRPr kumimoji="1" lang="en-US" altLang="ja-JP" sz="1800" dirty="0" smtClean="0"/>
        </a:p>
        <a:p>
          <a:endParaRPr kumimoji="1" lang="en-US" altLang="ja-JP" sz="1800" dirty="0" smtClean="0"/>
        </a:p>
        <a:p>
          <a:r>
            <a:rPr kumimoji="1" lang="ja-JP" altLang="en-US" sz="2700" dirty="0" smtClean="0"/>
            <a:t>約３４万件</a:t>
          </a:r>
          <a:endParaRPr kumimoji="1" lang="ja-JP" altLang="en-US" sz="2700" dirty="0"/>
        </a:p>
      </dgm:t>
    </dgm:pt>
    <dgm:pt modelId="{5777B1E3-7EA7-4604-B4B1-EB50787B2ACC}" type="parTrans" cxnId="{A61A2883-275C-4029-B687-C50F86F3684B}">
      <dgm:prSet/>
      <dgm:spPr/>
      <dgm:t>
        <a:bodyPr/>
        <a:lstStyle/>
        <a:p>
          <a:endParaRPr kumimoji="1" lang="ja-JP" altLang="en-US"/>
        </a:p>
      </dgm:t>
    </dgm:pt>
    <dgm:pt modelId="{F0586A1C-7DB7-41C5-BE89-89EDA84786B5}" type="sibTrans" cxnId="{A61A2883-275C-4029-B687-C50F86F3684B}">
      <dgm:prSet/>
      <dgm:spPr/>
      <dgm:t>
        <a:bodyPr/>
        <a:lstStyle/>
        <a:p>
          <a:endParaRPr kumimoji="1" lang="ja-JP" altLang="en-US"/>
        </a:p>
      </dgm:t>
    </dgm:pt>
    <dgm:pt modelId="{BC7018B3-B1B2-4764-B688-CA7F203EDDD8}">
      <dgm:prSet phldrT="[テキスト]" custT="1">
        <dgm:style>
          <a:lnRef idx="2">
            <a:schemeClr val="accent2"/>
          </a:lnRef>
          <a:fillRef idx="1">
            <a:schemeClr val="lt1"/>
          </a:fillRef>
          <a:effectRef idx="0">
            <a:schemeClr val="accent2"/>
          </a:effectRef>
          <a:fontRef idx="minor">
            <a:schemeClr val="dk1"/>
          </a:fontRef>
        </dgm:style>
      </dgm:prSet>
      <dgm:spPr>
        <a:effectLst>
          <a:glow rad="139700">
            <a:schemeClr val="accent2">
              <a:satMod val="175000"/>
              <a:alpha val="40000"/>
            </a:schemeClr>
          </a:glow>
        </a:effectLst>
      </dgm:spPr>
      <dgm:t>
        <a:bodyPr/>
        <a:lstStyle/>
        <a:p>
          <a:r>
            <a:rPr kumimoji="1" lang="ja-JP" altLang="en-US" sz="2000" dirty="0" smtClean="0"/>
            <a:t>企業の出願数</a:t>
          </a:r>
          <a:endParaRPr kumimoji="1" lang="en-US" altLang="ja-JP" sz="2000" dirty="0" smtClean="0"/>
        </a:p>
        <a:p>
          <a:endParaRPr kumimoji="1" lang="en-US" altLang="ja-JP" sz="1100" dirty="0" smtClean="0"/>
        </a:p>
        <a:p>
          <a:r>
            <a:rPr kumimoji="1" lang="ja-JP" altLang="en-US" sz="2900" dirty="0" smtClean="0"/>
            <a:t>約３０万件</a:t>
          </a:r>
          <a:endParaRPr kumimoji="1" lang="en-US" altLang="ja-JP" sz="2900" dirty="0" smtClean="0"/>
        </a:p>
      </dgm:t>
    </dgm:pt>
    <dgm:pt modelId="{21813578-5735-4D36-9C36-C4DAE92BBBA9}" type="parTrans" cxnId="{5CEBCC11-830F-4722-A717-8EF4591E7CE6}">
      <dgm:prSet/>
      <dgm:spPr>
        <a:effectLst>
          <a:softEdge rad="12700"/>
        </a:effectLst>
      </dgm:spPr>
      <dgm:t>
        <a:bodyPr/>
        <a:lstStyle/>
        <a:p>
          <a:endParaRPr kumimoji="1" lang="ja-JP" altLang="en-US"/>
        </a:p>
      </dgm:t>
    </dgm:pt>
    <dgm:pt modelId="{235C5EEE-F237-44D5-B054-DDAE65769665}" type="sibTrans" cxnId="{5CEBCC11-830F-4722-A717-8EF4591E7CE6}">
      <dgm:prSet/>
      <dgm:spPr/>
      <dgm:t>
        <a:bodyPr/>
        <a:lstStyle/>
        <a:p>
          <a:endParaRPr kumimoji="1" lang="ja-JP" altLang="en-US"/>
        </a:p>
      </dgm:t>
    </dgm:pt>
    <dgm:pt modelId="{9BDC2650-3E8B-4F59-85AD-A76302D7CBBA}">
      <dgm:prSet phldrT="[テキスト]" custT="1">
        <dgm:style>
          <a:lnRef idx="2">
            <a:schemeClr val="accent3"/>
          </a:lnRef>
          <a:fillRef idx="1">
            <a:schemeClr val="lt1"/>
          </a:fillRef>
          <a:effectRef idx="0">
            <a:schemeClr val="accent3"/>
          </a:effectRef>
          <a:fontRef idx="minor">
            <a:schemeClr val="dk1"/>
          </a:fontRef>
        </dgm:style>
      </dgm:prSet>
      <dgm:spPr>
        <a:effectLst>
          <a:glow rad="139700">
            <a:schemeClr val="accent5">
              <a:satMod val="175000"/>
              <a:alpha val="40000"/>
            </a:schemeClr>
          </a:glow>
        </a:effectLst>
      </dgm:spPr>
      <dgm:t>
        <a:bodyPr/>
        <a:lstStyle/>
        <a:p>
          <a:r>
            <a:rPr kumimoji="1" lang="ja-JP" altLang="en-US" sz="2000" dirty="0" smtClean="0"/>
            <a:t>大学も出願</a:t>
          </a:r>
          <a:endParaRPr kumimoji="1" lang="en-US" altLang="ja-JP" sz="1200" dirty="0" smtClean="0"/>
        </a:p>
        <a:p>
          <a:r>
            <a:rPr kumimoji="1" lang="ja-JP" altLang="en-US" sz="3200" dirty="0" smtClean="0"/>
            <a:t>約７</a:t>
          </a:r>
          <a:r>
            <a:rPr kumimoji="1" lang="en-US" altLang="ja-JP" sz="3200" dirty="0" smtClean="0"/>
            <a:t>,</a:t>
          </a:r>
          <a:r>
            <a:rPr kumimoji="1" lang="ja-JP" altLang="en-US" sz="3200" dirty="0" smtClean="0"/>
            <a:t>０００件</a:t>
          </a:r>
          <a:endParaRPr kumimoji="1" lang="en-US" altLang="ja-JP" sz="1800" dirty="0" smtClean="0"/>
        </a:p>
        <a:p>
          <a:r>
            <a:rPr kumimoji="1" lang="ja-JP" altLang="en-US" sz="1800" dirty="0" smtClean="0">
              <a:effectLst/>
            </a:rPr>
            <a:t>　（学生が発明者に含まれる場合もある）</a:t>
          </a:r>
          <a:endParaRPr kumimoji="1" lang="en-US" altLang="ja-JP" sz="1800" dirty="0" smtClean="0">
            <a:effectLst/>
          </a:endParaRPr>
        </a:p>
      </dgm:t>
    </dgm:pt>
    <dgm:pt modelId="{624F86A6-93E5-41F4-9C2D-8A7282813E34}" type="parTrans" cxnId="{FF553C3E-E8DB-4092-8326-CCB001830D08}">
      <dgm:prSet/>
      <dgm:spPr>
        <a:effectLst>
          <a:softEdge rad="12700"/>
        </a:effectLst>
      </dgm:spPr>
      <dgm:t>
        <a:bodyPr/>
        <a:lstStyle/>
        <a:p>
          <a:endParaRPr kumimoji="1" lang="ja-JP" altLang="en-US"/>
        </a:p>
      </dgm:t>
    </dgm:pt>
    <dgm:pt modelId="{60E5C15B-F8B8-4613-BCC0-FC1EDE5F43DB}" type="sibTrans" cxnId="{FF553C3E-E8DB-4092-8326-CCB001830D08}">
      <dgm:prSet/>
      <dgm:spPr/>
      <dgm:t>
        <a:bodyPr/>
        <a:lstStyle/>
        <a:p>
          <a:endParaRPr kumimoji="1" lang="ja-JP" altLang="en-US"/>
        </a:p>
      </dgm:t>
    </dgm:pt>
    <dgm:pt modelId="{39AD45FB-4DC9-424E-A463-FA5652E151C3}" type="pres">
      <dgm:prSet presAssocID="{F68573A8-119D-4B48-AF9B-C98FF14FCE1C}" presName="cycle" presStyleCnt="0">
        <dgm:presLayoutVars>
          <dgm:chMax val="1"/>
          <dgm:dir/>
          <dgm:animLvl val="ctr"/>
          <dgm:resizeHandles val="exact"/>
        </dgm:presLayoutVars>
      </dgm:prSet>
      <dgm:spPr/>
      <dgm:t>
        <a:bodyPr/>
        <a:lstStyle/>
        <a:p>
          <a:endParaRPr kumimoji="1" lang="ja-JP" altLang="en-US"/>
        </a:p>
      </dgm:t>
    </dgm:pt>
    <dgm:pt modelId="{6A2A8344-3C00-4808-B13C-8447EEAE424F}" type="pres">
      <dgm:prSet presAssocID="{3F616F32-DBC9-4F1A-A084-14EC70E2135D}" presName="centerShape" presStyleLbl="node0" presStyleIdx="0" presStyleCnt="1" custScaleX="122274" custScaleY="83756" custLinFactNeighborX="-14719" custLinFactNeighborY="-29317"/>
      <dgm:spPr/>
      <dgm:t>
        <a:bodyPr/>
        <a:lstStyle/>
        <a:p>
          <a:endParaRPr kumimoji="1" lang="ja-JP" altLang="en-US"/>
        </a:p>
      </dgm:t>
    </dgm:pt>
    <dgm:pt modelId="{96721DBA-6237-4DA9-86D5-00097E377D12}" type="pres">
      <dgm:prSet presAssocID="{21813578-5735-4D36-9C36-C4DAE92BBBA9}" presName="parTrans" presStyleLbl="bgSibTrans2D1" presStyleIdx="0" presStyleCnt="2" custScaleX="53481" custLinFactNeighborX="39297" custLinFactNeighborY="-67327"/>
      <dgm:spPr/>
      <dgm:t>
        <a:bodyPr/>
        <a:lstStyle/>
        <a:p>
          <a:endParaRPr kumimoji="1" lang="ja-JP" altLang="en-US"/>
        </a:p>
      </dgm:t>
    </dgm:pt>
    <dgm:pt modelId="{EF6AB07E-C513-4147-A167-4653379E4578}" type="pres">
      <dgm:prSet presAssocID="{BC7018B3-B1B2-4764-B688-CA7F203EDDD8}" presName="node" presStyleLbl="node1" presStyleIdx="0" presStyleCnt="2" custScaleX="106972" custRadScaleRad="80122" custRadScaleInc="-39079">
        <dgm:presLayoutVars>
          <dgm:bulletEnabled val="1"/>
        </dgm:presLayoutVars>
      </dgm:prSet>
      <dgm:spPr/>
      <dgm:t>
        <a:bodyPr/>
        <a:lstStyle/>
        <a:p>
          <a:endParaRPr kumimoji="1" lang="ja-JP" altLang="en-US"/>
        </a:p>
      </dgm:t>
    </dgm:pt>
    <dgm:pt modelId="{7A7B11A3-F679-4094-B2C8-F2F1188577B9}" type="pres">
      <dgm:prSet presAssocID="{624F86A6-93E5-41F4-9C2D-8A7282813E34}" presName="parTrans" presStyleLbl="bgSibTrans2D1" presStyleIdx="1" presStyleCnt="2" custLinFactNeighborX="-25914" custLinFactNeighborY="-29419"/>
      <dgm:spPr/>
      <dgm:t>
        <a:bodyPr/>
        <a:lstStyle/>
        <a:p>
          <a:endParaRPr kumimoji="1" lang="ja-JP" altLang="en-US"/>
        </a:p>
      </dgm:t>
    </dgm:pt>
    <dgm:pt modelId="{4D8A0F74-4D88-4515-AC5D-C96977033C82}" type="pres">
      <dgm:prSet presAssocID="{9BDC2650-3E8B-4F59-85AD-A76302D7CBBA}" presName="node" presStyleLbl="node1" presStyleIdx="1" presStyleCnt="2" custScaleX="115208" custScaleY="97821" custRadScaleRad="21100" custRadScaleInc="43564">
        <dgm:presLayoutVars>
          <dgm:bulletEnabled val="1"/>
        </dgm:presLayoutVars>
      </dgm:prSet>
      <dgm:spPr/>
      <dgm:t>
        <a:bodyPr/>
        <a:lstStyle/>
        <a:p>
          <a:endParaRPr kumimoji="1" lang="ja-JP" altLang="en-US"/>
        </a:p>
      </dgm:t>
    </dgm:pt>
  </dgm:ptLst>
  <dgm:cxnLst>
    <dgm:cxn modelId="{A5F30DAD-F521-4069-8E4B-1410098C4C81}" type="presOf" srcId="{624F86A6-93E5-41F4-9C2D-8A7282813E34}" destId="{7A7B11A3-F679-4094-B2C8-F2F1188577B9}" srcOrd="0" destOrd="0" presId="urn:microsoft.com/office/officeart/2005/8/layout/radial4"/>
    <dgm:cxn modelId="{08825DF5-5FAE-42F9-9E59-00FBACE406E0}" type="presOf" srcId="{21813578-5735-4D36-9C36-C4DAE92BBBA9}" destId="{96721DBA-6237-4DA9-86D5-00097E377D12}" srcOrd="0" destOrd="0" presId="urn:microsoft.com/office/officeart/2005/8/layout/radial4"/>
    <dgm:cxn modelId="{FF553C3E-E8DB-4092-8326-CCB001830D08}" srcId="{3F616F32-DBC9-4F1A-A084-14EC70E2135D}" destId="{9BDC2650-3E8B-4F59-85AD-A76302D7CBBA}" srcOrd="1" destOrd="0" parTransId="{624F86A6-93E5-41F4-9C2D-8A7282813E34}" sibTransId="{60E5C15B-F8B8-4613-BCC0-FC1EDE5F43DB}"/>
    <dgm:cxn modelId="{325725C7-9A60-4201-A1F9-626592ACE4AB}" type="presOf" srcId="{9BDC2650-3E8B-4F59-85AD-A76302D7CBBA}" destId="{4D8A0F74-4D88-4515-AC5D-C96977033C82}" srcOrd="0" destOrd="0" presId="urn:microsoft.com/office/officeart/2005/8/layout/radial4"/>
    <dgm:cxn modelId="{5CEBCC11-830F-4722-A717-8EF4591E7CE6}" srcId="{3F616F32-DBC9-4F1A-A084-14EC70E2135D}" destId="{BC7018B3-B1B2-4764-B688-CA7F203EDDD8}" srcOrd="0" destOrd="0" parTransId="{21813578-5735-4D36-9C36-C4DAE92BBBA9}" sibTransId="{235C5EEE-F237-44D5-B054-DDAE65769665}"/>
    <dgm:cxn modelId="{D492D906-B089-4AAB-B357-9FE44411E7C3}" type="presOf" srcId="{F68573A8-119D-4B48-AF9B-C98FF14FCE1C}" destId="{39AD45FB-4DC9-424E-A463-FA5652E151C3}" srcOrd="0" destOrd="0" presId="urn:microsoft.com/office/officeart/2005/8/layout/radial4"/>
    <dgm:cxn modelId="{A25F5D77-2D9B-4345-AC72-F706B59BDA48}" type="presOf" srcId="{BC7018B3-B1B2-4764-B688-CA7F203EDDD8}" destId="{EF6AB07E-C513-4147-A167-4653379E4578}" srcOrd="0" destOrd="0" presId="urn:microsoft.com/office/officeart/2005/8/layout/radial4"/>
    <dgm:cxn modelId="{751ED7F3-1D8A-4F10-91DB-05FC9AFA155E}" type="presOf" srcId="{3F616F32-DBC9-4F1A-A084-14EC70E2135D}" destId="{6A2A8344-3C00-4808-B13C-8447EEAE424F}" srcOrd="0" destOrd="0" presId="urn:microsoft.com/office/officeart/2005/8/layout/radial4"/>
    <dgm:cxn modelId="{A61A2883-275C-4029-B687-C50F86F3684B}" srcId="{F68573A8-119D-4B48-AF9B-C98FF14FCE1C}" destId="{3F616F32-DBC9-4F1A-A084-14EC70E2135D}" srcOrd="0" destOrd="0" parTransId="{5777B1E3-7EA7-4604-B4B1-EB50787B2ACC}" sibTransId="{F0586A1C-7DB7-41C5-BE89-89EDA84786B5}"/>
    <dgm:cxn modelId="{F1D93064-6201-477C-9226-5E44FD40A5A0}" type="presParOf" srcId="{39AD45FB-4DC9-424E-A463-FA5652E151C3}" destId="{6A2A8344-3C00-4808-B13C-8447EEAE424F}" srcOrd="0" destOrd="0" presId="urn:microsoft.com/office/officeart/2005/8/layout/radial4"/>
    <dgm:cxn modelId="{59FF8242-211A-4A06-863B-AF69949FD3AD}" type="presParOf" srcId="{39AD45FB-4DC9-424E-A463-FA5652E151C3}" destId="{96721DBA-6237-4DA9-86D5-00097E377D12}" srcOrd="1" destOrd="0" presId="urn:microsoft.com/office/officeart/2005/8/layout/radial4"/>
    <dgm:cxn modelId="{41BD37CA-049D-49CA-B330-D3A860092642}" type="presParOf" srcId="{39AD45FB-4DC9-424E-A463-FA5652E151C3}" destId="{EF6AB07E-C513-4147-A167-4653379E4578}" srcOrd="2" destOrd="0" presId="urn:microsoft.com/office/officeart/2005/8/layout/radial4"/>
    <dgm:cxn modelId="{C3B518FD-D212-4C84-8848-5AF9A741B04B}" type="presParOf" srcId="{39AD45FB-4DC9-424E-A463-FA5652E151C3}" destId="{7A7B11A3-F679-4094-B2C8-F2F1188577B9}" srcOrd="3" destOrd="0" presId="urn:microsoft.com/office/officeart/2005/8/layout/radial4"/>
    <dgm:cxn modelId="{DB9C50FD-32B6-47DF-B80C-4A8245A6D9CD}" type="presParOf" srcId="{39AD45FB-4DC9-424E-A463-FA5652E151C3}" destId="{4D8A0F74-4D88-4515-AC5D-C96977033C82}" srcOrd="4" destOrd="0" presId="urn:microsoft.com/office/officeart/2005/8/layout/radial4"/>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2F48B966-D524-4F8B-B4C4-40E39AEAE2C5}" type="doc">
      <dgm:prSet loTypeId="urn:microsoft.com/office/officeart/2005/8/layout/radial3" loCatId="cycle" qsTypeId="urn:microsoft.com/office/officeart/2005/8/quickstyle/simple1#5" qsCatId="simple" csTypeId="urn:microsoft.com/office/officeart/2005/8/colors/accent1_2#5" csCatId="accent1" phldr="1"/>
      <dgm:spPr/>
      <dgm:t>
        <a:bodyPr/>
        <a:lstStyle/>
        <a:p>
          <a:endParaRPr kumimoji="1" lang="ja-JP" altLang="en-US"/>
        </a:p>
      </dgm:t>
    </dgm:pt>
    <dgm:pt modelId="{8F8F259A-E995-4D35-9B60-E74E2B5CA7FE}">
      <dgm:prSet phldrT="[テキスト]" custT="1"/>
      <dgm:spPr>
        <a:solidFill>
          <a:srgbClr val="FDFECE"/>
        </a:solidFill>
        <a:ln>
          <a:solidFill>
            <a:srgbClr val="002060"/>
          </a:solidFill>
        </a:ln>
      </dgm:spPr>
      <dgm:t>
        <a:bodyPr/>
        <a:lstStyle/>
        <a:p>
          <a:r>
            <a:rPr kumimoji="1" lang="ja-JP" altLang="en-US" sz="2800" dirty="0" smtClean="0">
              <a:latin typeface="ＭＳ Ｐゴシック" pitchFamily="50" charset="-128"/>
              <a:ea typeface="ＭＳ Ｐゴシック" pitchFamily="50" charset="-128"/>
            </a:rPr>
            <a:t>知的財産</a:t>
          </a:r>
          <a:endParaRPr kumimoji="1" lang="ja-JP" altLang="en-US" sz="2800" dirty="0">
            <a:latin typeface="ＭＳ Ｐゴシック" pitchFamily="50" charset="-128"/>
            <a:ea typeface="ＭＳ Ｐゴシック" pitchFamily="50" charset="-128"/>
          </a:endParaRPr>
        </a:p>
      </dgm:t>
    </dgm:pt>
    <dgm:pt modelId="{2D990031-4964-4B88-9CAC-7EA75DE56B76}" type="parTrans" cxnId="{DC6ECFFA-04B7-4C5D-983A-6AB687C5C536}">
      <dgm:prSet/>
      <dgm:spPr/>
      <dgm:t>
        <a:bodyPr/>
        <a:lstStyle/>
        <a:p>
          <a:endParaRPr kumimoji="1" lang="ja-JP" altLang="en-US">
            <a:latin typeface="ＭＳ Ｐゴシック" pitchFamily="50" charset="-128"/>
            <a:ea typeface="ＭＳ Ｐゴシック" pitchFamily="50" charset="-128"/>
          </a:endParaRPr>
        </a:p>
      </dgm:t>
    </dgm:pt>
    <dgm:pt modelId="{F7AA2358-7B33-43AC-AE43-6D94E613749E}" type="sibTrans" cxnId="{DC6ECFFA-04B7-4C5D-983A-6AB687C5C536}">
      <dgm:prSet/>
      <dgm:spPr/>
      <dgm:t>
        <a:bodyPr/>
        <a:lstStyle/>
        <a:p>
          <a:endParaRPr kumimoji="1" lang="ja-JP" altLang="en-US">
            <a:latin typeface="ＭＳ Ｐゴシック" pitchFamily="50" charset="-128"/>
            <a:ea typeface="ＭＳ Ｐゴシック" pitchFamily="50" charset="-128"/>
          </a:endParaRPr>
        </a:p>
      </dgm:t>
    </dgm:pt>
    <dgm:pt modelId="{31C75D16-D28D-4E5A-8CA5-3E8CE6F7266B}">
      <dgm:prSet phldrT="[テキスト]"/>
      <dgm:spPr>
        <a:solidFill>
          <a:srgbClr val="00B0F0">
            <a:alpha val="49804"/>
          </a:srgbClr>
        </a:solidFill>
      </dgm:spPr>
      <dgm:t>
        <a:bodyPr/>
        <a:lstStyle/>
        <a:p>
          <a:r>
            <a:rPr kumimoji="1" lang="ja-JP" altLang="en-US" b="0" dirty="0" smtClean="0">
              <a:latin typeface="ＭＳ Ｐゴシック" pitchFamily="50" charset="-128"/>
              <a:ea typeface="ＭＳ Ｐゴシック" pitchFamily="50" charset="-128"/>
            </a:rPr>
            <a:t>実用新案</a:t>
          </a:r>
          <a:endParaRPr kumimoji="1" lang="ja-JP" altLang="en-US" b="0" dirty="0">
            <a:latin typeface="ＭＳ Ｐゴシック" pitchFamily="50" charset="-128"/>
            <a:ea typeface="ＭＳ Ｐゴシック" pitchFamily="50" charset="-128"/>
          </a:endParaRPr>
        </a:p>
      </dgm:t>
    </dgm:pt>
    <dgm:pt modelId="{CAC3B26C-F119-469F-8A80-2B96C539F832}" type="parTrans" cxnId="{654A6CDF-2A20-44F7-AAAB-81EE61ED1408}">
      <dgm:prSet/>
      <dgm:spPr/>
      <dgm:t>
        <a:bodyPr/>
        <a:lstStyle/>
        <a:p>
          <a:endParaRPr kumimoji="1" lang="ja-JP" altLang="en-US">
            <a:latin typeface="ＭＳ Ｐゴシック" pitchFamily="50" charset="-128"/>
            <a:ea typeface="ＭＳ Ｐゴシック" pitchFamily="50" charset="-128"/>
          </a:endParaRPr>
        </a:p>
      </dgm:t>
    </dgm:pt>
    <dgm:pt modelId="{BC8B319D-6484-4364-87CF-63F486AEB3C2}" type="sibTrans" cxnId="{654A6CDF-2A20-44F7-AAAB-81EE61ED1408}">
      <dgm:prSet/>
      <dgm:spPr/>
      <dgm:t>
        <a:bodyPr/>
        <a:lstStyle/>
        <a:p>
          <a:endParaRPr kumimoji="1" lang="ja-JP" altLang="en-US">
            <a:latin typeface="ＭＳ Ｐゴシック" pitchFamily="50" charset="-128"/>
            <a:ea typeface="ＭＳ Ｐゴシック" pitchFamily="50" charset="-128"/>
          </a:endParaRPr>
        </a:p>
      </dgm:t>
    </dgm:pt>
    <dgm:pt modelId="{CFF1BDD2-2C75-45F7-A68A-CD5A2DE43790}">
      <dgm:prSet phldrT="[テキスト]"/>
      <dgm:spPr>
        <a:solidFill>
          <a:srgbClr val="00B0F0">
            <a:alpha val="50000"/>
          </a:srgbClr>
        </a:solidFill>
      </dgm:spPr>
      <dgm:t>
        <a:bodyPr/>
        <a:lstStyle/>
        <a:p>
          <a:r>
            <a:rPr kumimoji="1" lang="ja-JP" altLang="en-US" dirty="0" smtClean="0">
              <a:latin typeface="ＭＳ Ｐゴシック" pitchFamily="50" charset="-128"/>
              <a:ea typeface="ＭＳ Ｐゴシック" pitchFamily="50" charset="-128"/>
            </a:rPr>
            <a:t>意匠</a:t>
          </a:r>
          <a:endParaRPr kumimoji="1" lang="en-US" altLang="ja-JP" dirty="0" smtClean="0">
            <a:latin typeface="ＭＳ Ｐゴシック" pitchFamily="50" charset="-128"/>
            <a:ea typeface="ＭＳ Ｐゴシック" pitchFamily="50" charset="-128"/>
          </a:endParaRPr>
        </a:p>
      </dgm:t>
    </dgm:pt>
    <dgm:pt modelId="{F4E8C3D7-CED9-4661-8E9E-860EE22D5D52}" type="parTrans" cxnId="{7EB9804E-4071-4CCE-88F5-94E407BF8370}">
      <dgm:prSet/>
      <dgm:spPr/>
      <dgm:t>
        <a:bodyPr/>
        <a:lstStyle/>
        <a:p>
          <a:endParaRPr kumimoji="1" lang="ja-JP" altLang="en-US">
            <a:latin typeface="ＭＳ Ｐゴシック" pitchFamily="50" charset="-128"/>
            <a:ea typeface="ＭＳ Ｐゴシック" pitchFamily="50" charset="-128"/>
          </a:endParaRPr>
        </a:p>
      </dgm:t>
    </dgm:pt>
    <dgm:pt modelId="{B4EA1BE3-D0F3-4807-9800-6F986171CCEA}" type="sibTrans" cxnId="{7EB9804E-4071-4CCE-88F5-94E407BF8370}">
      <dgm:prSet/>
      <dgm:spPr/>
      <dgm:t>
        <a:bodyPr/>
        <a:lstStyle/>
        <a:p>
          <a:endParaRPr kumimoji="1" lang="ja-JP" altLang="en-US">
            <a:latin typeface="ＭＳ Ｐゴシック" pitchFamily="50" charset="-128"/>
            <a:ea typeface="ＭＳ Ｐゴシック" pitchFamily="50" charset="-128"/>
          </a:endParaRPr>
        </a:p>
      </dgm:t>
    </dgm:pt>
    <dgm:pt modelId="{49D84EFA-2665-4EC7-AC71-CBA84D1DD2A4}">
      <dgm:prSet phldrT="[テキスト]"/>
      <dgm:spPr>
        <a:solidFill>
          <a:srgbClr val="00B0F0">
            <a:alpha val="50000"/>
          </a:srgbClr>
        </a:solidFill>
      </dgm:spPr>
      <dgm:t>
        <a:bodyPr/>
        <a:lstStyle/>
        <a:p>
          <a:r>
            <a:rPr kumimoji="1" lang="ja-JP" altLang="en-US" dirty="0" smtClean="0">
              <a:latin typeface="ＭＳ Ｐゴシック" pitchFamily="50" charset="-128"/>
              <a:ea typeface="ＭＳ Ｐゴシック" pitchFamily="50" charset="-128"/>
            </a:rPr>
            <a:t>商標</a:t>
          </a:r>
          <a:endParaRPr kumimoji="1" lang="en-US" altLang="ja-JP" dirty="0" smtClean="0">
            <a:latin typeface="ＭＳ Ｐゴシック" pitchFamily="50" charset="-128"/>
            <a:ea typeface="ＭＳ Ｐゴシック" pitchFamily="50" charset="-128"/>
          </a:endParaRPr>
        </a:p>
      </dgm:t>
    </dgm:pt>
    <dgm:pt modelId="{DF160828-D0DD-4A27-95EA-01D7AF07B559}" type="parTrans" cxnId="{DE57AADE-5C1B-4A92-9874-0CD81B386178}">
      <dgm:prSet/>
      <dgm:spPr/>
      <dgm:t>
        <a:bodyPr/>
        <a:lstStyle/>
        <a:p>
          <a:endParaRPr kumimoji="1" lang="ja-JP" altLang="en-US">
            <a:latin typeface="ＭＳ Ｐゴシック" pitchFamily="50" charset="-128"/>
            <a:ea typeface="ＭＳ Ｐゴシック" pitchFamily="50" charset="-128"/>
          </a:endParaRPr>
        </a:p>
      </dgm:t>
    </dgm:pt>
    <dgm:pt modelId="{9E4CAF58-82A2-4285-BAFB-B2C8B2672453}" type="sibTrans" cxnId="{DE57AADE-5C1B-4A92-9874-0CD81B386178}">
      <dgm:prSet/>
      <dgm:spPr/>
      <dgm:t>
        <a:bodyPr/>
        <a:lstStyle/>
        <a:p>
          <a:endParaRPr kumimoji="1" lang="ja-JP" altLang="en-US">
            <a:latin typeface="ＭＳ Ｐゴシック" pitchFamily="50" charset="-128"/>
            <a:ea typeface="ＭＳ Ｐゴシック" pitchFamily="50" charset="-128"/>
          </a:endParaRPr>
        </a:p>
      </dgm:t>
    </dgm:pt>
    <dgm:pt modelId="{F936CCE5-DD82-4966-9166-E5436CC01130}">
      <dgm:prSet/>
      <dgm:spPr>
        <a:solidFill>
          <a:srgbClr val="00B0F0">
            <a:alpha val="50000"/>
          </a:srgbClr>
        </a:solidFill>
      </dgm:spPr>
      <dgm:t>
        <a:bodyPr/>
        <a:lstStyle/>
        <a:p>
          <a:r>
            <a:rPr kumimoji="1" lang="ja-JP" altLang="en-US" dirty="0" smtClean="0">
              <a:latin typeface="ＭＳ Ｐゴシック" pitchFamily="50" charset="-128"/>
              <a:ea typeface="ＭＳ Ｐゴシック" pitchFamily="50" charset="-128"/>
            </a:rPr>
            <a:t>著作物</a:t>
          </a:r>
          <a:endParaRPr kumimoji="1" lang="ja-JP" altLang="en-US" dirty="0">
            <a:latin typeface="ＭＳ Ｐゴシック" pitchFamily="50" charset="-128"/>
            <a:ea typeface="ＭＳ Ｐゴシック" pitchFamily="50" charset="-128"/>
          </a:endParaRPr>
        </a:p>
      </dgm:t>
    </dgm:pt>
    <dgm:pt modelId="{495DA54F-3264-49C8-867D-F4C9D2E6251F}" type="parTrans" cxnId="{7AA57189-2D75-423A-84AA-1FBB6BC07C63}">
      <dgm:prSet/>
      <dgm:spPr/>
      <dgm:t>
        <a:bodyPr/>
        <a:lstStyle/>
        <a:p>
          <a:endParaRPr kumimoji="1" lang="ja-JP" altLang="en-US">
            <a:latin typeface="ＭＳ Ｐゴシック" pitchFamily="50" charset="-128"/>
            <a:ea typeface="ＭＳ Ｐゴシック" pitchFamily="50" charset="-128"/>
          </a:endParaRPr>
        </a:p>
      </dgm:t>
    </dgm:pt>
    <dgm:pt modelId="{E97EA281-27E9-4E02-9AAF-E9B710ED23DA}" type="sibTrans" cxnId="{7AA57189-2D75-423A-84AA-1FBB6BC07C63}">
      <dgm:prSet/>
      <dgm:spPr/>
      <dgm:t>
        <a:bodyPr/>
        <a:lstStyle/>
        <a:p>
          <a:endParaRPr kumimoji="1" lang="ja-JP" altLang="en-US">
            <a:latin typeface="ＭＳ Ｐゴシック" pitchFamily="50" charset="-128"/>
            <a:ea typeface="ＭＳ Ｐゴシック" pitchFamily="50" charset="-128"/>
          </a:endParaRPr>
        </a:p>
      </dgm:t>
    </dgm:pt>
    <dgm:pt modelId="{EAA70FD0-94D1-41BF-8840-57B7984A31C1}">
      <dgm:prSet custT="1"/>
      <dgm:spPr/>
      <dgm:t>
        <a:bodyPr/>
        <a:lstStyle/>
        <a:p>
          <a:endParaRPr kumimoji="1" lang="ja-JP" altLang="en-US" sz="2200" b="0" dirty="0">
            <a:latin typeface="ＭＳ Ｐゴシック" pitchFamily="50" charset="-128"/>
            <a:ea typeface="ＭＳ Ｐゴシック" pitchFamily="50" charset="-128"/>
          </a:endParaRPr>
        </a:p>
      </dgm:t>
    </dgm:pt>
    <dgm:pt modelId="{957644E3-9C3F-45A5-814A-BD254F7A22BC}" type="parTrans" cxnId="{00D3BF6D-8B62-4336-9D6C-8A92D8A67A74}">
      <dgm:prSet/>
      <dgm:spPr/>
      <dgm:t>
        <a:bodyPr/>
        <a:lstStyle/>
        <a:p>
          <a:endParaRPr kumimoji="1" lang="ja-JP" altLang="en-US"/>
        </a:p>
      </dgm:t>
    </dgm:pt>
    <dgm:pt modelId="{6BA8AE11-B414-4B62-B032-D2BA9F6BAD28}" type="sibTrans" cxnId="{00D3BF6D-8B62-4336-9D6C-8A92D8A67A74}">
      <dgm:prSet/>
      <dgm:spPr/>
      <dgm:t>
        <a:bodyPr/>
        <a:lstStyle/>
        <a:p>
          <a:endParaRPr kumimoji="1" lang="ja-JP" altLang="en-US"/>
        </a:p>
      </dgm:t>
    </dgm:pt>
    <dgm:pt modelId="{0B963EF5-7E79-4704-9A9A-0735D67DBF64}">
      <dgm:prSet custT="1"/>
      <dgm:spPr>
        <a:solidFill>
          <a:schemeClr val="accent3">
            <a:lumMod val="60000"/>
            <a:lumOff val="40000"/>
            <a:alpha val="50000"/>
          </a:schemeClr>
        </a:solidFill>
        <a:ln>
          <a:solidFill>
            <a:srgbClr val="FF0000"/>
          </a:solidFill>
        </a:ln>
      </dgm:spPr>
      <dgm:t>
        <a:bodyPr/>
        <a:lstStyle/>
        <a:p>
          <a:r>
            <a:rPr kumimoji="1" lang="ja-JP" altLang="en-US" sz="3200" b="1" dirty="0" smtClean="0">
              <a:solidFill>
                <a:srgbClr val="C00000"/>
              </a:solidFill>
              <a:latin typeface="ＭＳ Ｐゴシック" pitchFamily="50" charset="-128"/>
              <a:ea typeface="ＭＳ Ｐゴシック" pitchFamily="50" charset="-128"/>
            </a:rPr>
            <a:t>発明</a:t>
          </a:r>
          <a:endParaRPr kumimoji="1" lang="en-US" altLang="ja-JP" sz="3200" b="1" dirty="0" smtClean="0">
            <a:solidFill>
              <a:srgbClr val="C00000"/>
            </a:solidFill>
            <a:latin typeface="ＭＳ Ｐゴシック" pitchFamily="50" charset="-128"/>
            <a:ea typeface="ＭＳ Ｐゴシック" pitchFamily="50" charset="-128"/>
          </a:endParaRPr>
        </a:p>
      </dgm:t>
    </dgm:pt>
    <dgm:pt modelId="{BAA6E875-B1FE-43C5-876F-BFF7C2C60653}" type="sibTrans" cxnId="{690B983B-2172-4C86-A3EF-58A30D42C9E0}">
      <dgm:prSet/>
      <dgm:spPr/>
      <dgm:t>
        <a:bodyPr/>
        <a:lstStyle/>
        <a:p>
          <a:endParaRPr kumimoji="1" lang="ja-JP" altLang="en-US">
            <a:latin typeface="ＭＳ Ｐゴシック" pitchFamily="50" charset="-128"/>
            <a:ea typeface="ＭＳ Ｐゴシック" pitchFamily="50" charset="-128"/>
          </a:endParaRPr>
        </a:p>
      </dgm:t>
    </dgm:pt>
    <dgm:pt modelId="{FD1C4699-BE97-4578-A4C0-BC81021429DB}" type="parTrans" cxnId="{690B983B-2172-4C86-A3EF-58A30D42C9E0}">
      <dgm:prSet/>
      <dgm:spPr/>
      <dgm:t>
        <a:bodyPr/>
        <a:lstStyle/>
        <a:p>
          <a:endParaRPr kumimoji="1" lang="ja-JP" altLang="en-US">
            <a:latin typeface="ＭＳ Ｐゴシック" pitchFamily="50" charset="-128"/>
            <a:ea typeface="ＭＳ Ｐゴシック" pitchFamily="50" charset="-128"/>
          </a:endParaRPr>
        </a:p>
      </dgm:t>
    </dgm:pt>
    <dgm:pt modelId="{6F21B60B-F7C3-4EA6-9F57-C71C36A25E76}" type="pres">
      <dgm:prSet presAssocID="{2F48B966-D524-4F8B-B4C4-40E39AEAE2C5}" presName="composite" presStyleCnt="0">
        <dgm:presLayoutVars>
          <dgm:chMax val="1"/>
          <dgm:dir/>
          <dgm:resizeHandles val="exact"/>
        </dgm:presLayoutVars>
      </dgm:prSet>
      <dgm:spPr/>
      <dgm:t>
        <a:bodyPr/>
        <a:lstStyle/>
        <a:p>
          <a:endParaRPr kumimoji="1" lang="ja-JP" altLang="en-US"/>
        </a:p>
      </dgm:t>
    </dgm:pt>
    <dgm:pt modelId="{B9BB1C95-74A0-4DB0-96E2-3F620D1DD48D}" type="pres">
      <dgm:prSet presAssocID="{2F48B966-D524-4F8B-B4C4-40E39AEAE2C5}" presName="radial" presStyleCnt="0">
        <dgm:presLayoutVars>
          <dgm:animLvl val="ctr"/>
        </dgm:presLayoutVars>
      </dgm:prSet>
      <dgm:spPr/>
    </dgm:pt>
    <dgm:pt modelId="{79EA7F2E-D6B8-42FE-89D0-6F6A8E3F398B}" type="pres">
      <dgm:prSet presAssocID="{8F8F259A-E995-4D35-9B60-E74E2B5CA7FE}" presName="centerShape" presStyleLbl="vennNode1" presStyleIdx="0" presStyleCnt="6" custScaleX="178600" custScaleY="170759"/>
      <dgm:spPr/>
      <dgm:t>
        <a:bodyPr/>
        <a:lstStyle/>
        <a:p>
          <a:endParaRPr kumimoji="1" lang="ja-JP" altLang="en-US"/>
        </a:p>
      </dgm:t>
    </dgm:pt>
    <dgm:pt modelId="{120A5AAA-D6CB-4F0F-A89D-597920FB81C4}" type="pres">
      <dgm:prSet presAssocID="{31C75D16-D28D-4E5A-8CA5-3E8CE6F7266B}" presName="node" presStyleLbl="vennNode1" presStyleIdx="1" presStyleCnt="6" custScaleX="104688" custRadScaleRad="88444" custRadScaleInc="-779">
        <dgm:presLayoutVars>
          <dgm:bulletEnabled val="1"/>
        </dgm:presLayoutVars>
      </dgm:prSet>
      <dgm:spPr/>
      <dgm:t>
        <a:bodyPr/>
        <a:lstStyle/>
        <a:p>
          <a:endParaRPr kumimoji="1" lang="ja-JP" altLang="en-US"/>
        </a:p>
      </dgm:t>
    </dgm:pt>
    <dgm:pt modelId="{89F8789A-B4FA-4DA8-8F72-4610B239D83A}" type="pres">
      <dgm:prSet presAssocID="{CFF1BDD2-2C75-45F7-A68A-CD5A2DE43790}" presName="node" presStyleLbl="vennNode1" presStyleIdx="2" presStyleCnt="6" custRadScaleRad="92280" custRadScaleInc="640">
        <dgm:presLayoutVars>
          <dgm:bulletEnabled val="1"/>
        </dgm:presLayoutVars>
      </dgm:prSet>
      <dgm:spPr/>
      <dgm:t>
        <a:bodyPr/>
        <a:lstStyle/>
        <a:p>
          <a:endParaRPr kumimoji="1" lang="ja-JP" altLang="en-US"/>
        </a:p>
      </dgm:t>
    </dgm:pt>
    <dgm:pt modelId="{51466F5F-377C-47C8-92D9-C7D6596B0FB0}" type="pres">
      <dgm:prSet presAssocID="{49D84EFA-2665-4EC7-AC71-CBA84D1DD2A4}" presName="node" presStyleLbl="vennNode1" presStyleIdx="3" presStyleCnt="6" custRadScaleRad="86678" custRadScaleInc="2525">
        <dgm:presLayoutVars>
          <dgm:bulletEnabled val="1"/>
        </dgm:presLayoutVars>
      </dgm:prSet>
      <dgm:spPr/>
      <dgm:t>
        <a:bodyPr/>
        <a:lstStyle/>
        <a:p>
          <a:endParaRPr kumimoji="1" lang="ja-JP" altLang="en-US"/>
        </a:p>
      </dgm:t>
    </dgm:pt>
    <dgm:pt modelId="{864AD960-76FE-4CC1-ADBC-614BBC3E1A44}" type="pres">
      <dgm:prSet presAssocID="{F936CCE5-DD82-4966-9166-E5436CC01130}" presName="node" presStyleLbl="vennNode1" presStyleIdx="4" presStyleCnt="6" custRadScaleRad="88550" custRadScaleInc="-3196">
        <dgm:presLayoutVars>
          <dgm:bulletEnabled val="1"/>
        </dgm:presLayoutVars>
      </dgm:prSet>
      <dgm:spPr/>
      <dgm:t>
        <a:bodyPr/>
        <a:lstStyle/>
        <a:p>
          <a:endParaRPr kumimoji="1" lang="ja-JP" altLang="en-US"/>
        </a:p>
      </dgm:t>
    </dgm:pt>
    <dgm:pt modelId="{4C9C8600-8057-47E7-A600-F1E919E8D286}" type="pres">
      <dgm:prSet presAssocID="{0B963EF5-7E79-4704-9A9A-0735D67DBF64}" presName="node" presStyleLbl="vennNode1" presStyleIdx="5" presStyleCnt="6" custScaleX="102849" custScaleY="95468" custRadScaleRad="89369" custRadScaleInc="-4967">
        <dgm:presLayoutVars>
          <dgm:bulletEnabled val="1"/>
        </dgm:presLayoutVars>
      </dgm:prSet>
      <dgm:spPr/>
      <dgm:t>
        <a:bodyPr/>
        <a:lstStyle/>
        <a:p>
          <a:endParaRPr kumimoji="1" lang="ja-JP" altLang="en-US"/>
        </a:p>
      </dgm:t>
    </dgm:pt>
  </dgm:ptLst>
  <dgm:cxnLst>
    <dgm:cxn modelId="{DC6ECFFA-04B7-4C5D-983A-6AB687C5C536}" srcId="{2F48B966-D524-4F8B-B4C4-40E39AEAE2C5}" destId="{8F8F259A-E995-4D35-9B60-E74E2B5CA7FE}" srcOrd="0" destOrd="0" parTransId="{2D990031-4964-4B88-9CAC-7EA75DE56B76}" sibTransId="{F7AA2358-7B33-43AC-AE43-6D94E613749E}"/>
    <dgm:cxn modelId="{00D3BF6D-8B62-4336-9D6C-8A92D8A67A74}" srcId="{2F48B966-D524-4F8B-B4C4-40E39AEAE2C5}" destId="{EAA70FD0-94D1-41BF-8840-57B7984A31C1}" srcOrd="1" destOrd="0" parTransId="{957644E3-9C3F-45A5-814A-BD254F7A22BC}" sibTransId="{6BA8AE11-B414-4B62-B032-D2BA9F6BAD28}"/>
    <dgm:cxn modelId="{654A6CDF-2A20-44F7-AAAB-81EE61ED1408}" srcId="{8F8F259A-E995-4D35-9B60-E74E2B5CA7FE}" destId="{31C75D16-D28D-4E5A-8CA5-3E8CE6F7266B}" srcOrd="0" destOrd="0" parTransId="{CAC3B26C-F119-469F-8A80-2B96C539F832}" sibTransId="{BC8B319D-6484-4364-87CF-63F486AEB3C2}"/>
    <dgm:cxn modelId="{AE7D126E-995C-4766-859A-A5F65355C425}" type="presOf" srcId="{2F48B966-D524-4F8B-B4C4-40E39AEAE2C5}" destId="{6F21B60B-F7C3-4EA6-9F57-C71C36A25E76}" srcOrd="0" destOrd="0" presId="urn:microsoft.com/office/officeart/2005/8/layout/radial3"/>
    <dgm:cxn modelId="{7EB9804E-4071-4CCE-88F5-94E407BF8370}" srcId="{8F8F259A-E995-4D35-9B60-E74E2B5CA7FE}" destId="{CFF1BDD2-2C75-45F7-A68A-CD5A2DE43790}" srcOrd="1" destOrd="0" parTransId="{F4E8C3D7-CED9-4661-8E9E-860EE22D5D52}" sibTransId="{B4EA1BE3-D0F3-4807-9800-6F986171CCEA}"/>
    <dgm:cxn modelId="{DE57AADE-5C1B-4A92-9874-0CD81B386178}" srcId="{8F8F259A-E995-4D35-9B60-E74E2B5CA7FE}" destId="{49D84EFA-2665-4EC7-AC71-CBA84D1DD2A4}" srcOrd="2" destOrd="0" parTransId="{DF160828-D0DD-4A27-95EA-01D7AF07B559}" sibTransId="{9E4CAF58-82A2-4285-BAFB-B2C8B2672453}"/>
    <dgm:cxn modelId="{7AA57189-2D75-423A-84AA-1FBB6BC07C63}" srcId="{8F8F259A-E995-4D35-9B60-E74E2B5CA7FE}" destId="{F936CCE5-DD82-4966-9166-E5436CC01130}" srcOrd="3" destOrd="0" parTransId="{495DA54F-3264-49C8-867D-F4C9D2E6251F}" sibTransId="{E97EA281-27E9-4E02-9AAF-E9B710ED23DA}"/>
    <dgm:cxn modelId="{E5BFC7E7-F2FC-42A6-A359-B3BC06388F01}" type="presOf" srcId="{49D84EFA-2665-4EC7-AC71-CBA84D1DD2A4}" destId="{51466F5F-377C-47C8-92D9-C7D6596B0FB0}" srcOrd="0" destOrd="0" presId="urn:microsoft.com/office/officeart/2005/8/layout/radial3"/>
    <dgm:cxn modelId="{E289B689-A727-4DE4-AC9B-31E557EB2691}" type="presOf" srcId="{F936CCE5-DD82-4966-9166-E5436CC01130}" destId="{864AD960-76FE-4CC1-ADBC-614BBC3E1A44}" srcOrd="0" destOrd="0" presId="urn:microsoft.com/office/officeart/2005/8/layout/radial3"/>
    <dgm:cxn modelId="{03A685E1-E85A-4921-88A7-1D72AA08014B}" type="presOf" srcId="{8F8F259A-E995-4D35-9B60-E74E2B5CA7FE}" destId="{79EA7F2E-D6B8-42FE-89D0-6F6A8E3F398B}" srcOrd="0" destOrd="0" presId="urn:microsoft.com/office/officeart/2005/8/layout/radial3"/>
    <dgm:cxn modelId="{5E28FDC7-62A4-4311-B28C-14DA91F49380}" type="presOf" srcId="{31C75D16-D28D-4E5A-8CA5-3E8CE6F7266B}" destId="{120A5AAA-D6CB-4F0F-A89D-597920FB81C4}" srcOrd="0" destOrd="0" presId="urn:microsoft.com/office/officeart/2005/8/layout/radial3"/>
    <dgm:cxn modelId="{803996DE-C9A3-4172-B773-10DB21E5C026}" type="presOf" srcId="{0B963EF5-7E79-4704-9A9A-0735D67DBF64}" destId="{4C9C8600-8057-47E7-A600-F1E919E8D286}" srcOrd="0" destOrd="0" presId="urn:microsoft.com/office/officeart/2005/8/layout/radial3"/>
    <dgm:cxn modelId="{E4A6900A-8C56-44A8-AEC7-8ABF8F545FEE}" type="presOf" srcId="{CFF1BDD2-2C75-45F7-A68A-CD5A2DE43790}" destId="{89F8789A-B4FA-4DA8-8F72-4610B239D83A}" srcOrd="0" destOrd="0" presId="urn:microsoft.com/office/officeart/2005/8/layout/radial3"/>
    <dgm:cxn modelId="{690B983B-2172-4C86-A3EF-58A30D42C9E0}" srcId="{8F8F259A-E995-4D35-9B60-E74E2B5CA7FE}" destId="{0B963EF5-7E79-4704-9A9A-0735D67DBF64}" srcOrd="4" destOrd="0" parTransId="{FD1C4699-BE97-4578-A4C0-BC81021429DB}" sibTransId="{BAA6E875-B1FE-43C5-876F-BFF7C2C60653}"/>
    <dgm:cxn modelId="{ED784A81-8612-456C-86C8-69A583CCDD77}" type="presParOf" srcId="{6F21B60B-F7C3-4EA6-9F57-C71C36A25E76}" destId="{B9BB1C95-74A0-4DB0-96E2-3F620D1DD48D}" srcOrd="0" destOrd="0" presId="urn:microsoft.com/office/officeart/2005/8/layout/radial3"/>
    <dgm:cxn modelId="{BFDB6B67-1C8B-405A-B258-E4804028C2B7}" type="presParOf" srcId="{B9BB1C95-74A0-4DB0-96E2-3F620D1DD48D}" destId="{79EA7F2E-D6B8-42FE-89D0-6F6A8E3F398B}" srcOrd="0" destOrd="0" presId="urn:microsoft.com/office/officeart/2005/8/layout/radial3"/>
    <dgm:cxn modelId="{DF742668-18E6-48F2-B683-7F09B9B78372}" type="presParOf" srcId="{B9BB1C95-74A0-4DB0-96E2-3F620D1DD48D}" destId="{120A5AAA-D6CB-4F0F-A89D-597920FB81C4}" srcOrd="1" destOrd="0" presId="urn:microsoft.com/office/officeart/2005/8/layout/radial3"/>
    <dgm:cxn modelId="{DFD41F35-B7C0-409B-8E5F-7FD091BD1209}" type="presParOf" srcId="{B9BB1C95-74A0-4DB0-96E2-3F620D1DD48D}" destId="{89F8789A-B4FA-4DA8-8F72-4610B239D83A}" srcOrd="2" destOrd="0" presId="urn:microsoft.com/office/officeart/2005/8/layout/radial3"/>
    <dgm:cxn modelId="{A988B62C-CD96-4854-855C-B9797AE036EE}" type="presParOf" srcId="{B9BB1C95-74A0-4DB0-96E2-3F620D1DD48D}" destId="{51466F5F-377C-47C8-92D9-C7D6596B0FB0}" srcOrd="3" destOrd="0" presId="urn:microsoft.com/office/officeart/2005/8/layout/radial3"/>
    <dgm:cxn modelId="{F306E9ED-E807-42A6-B97B-F32C74C21853}" type="presParOf" srcId="{B9BB1C95-74A0-4DB0-96E2-3F620D1DD48D}" destId="{864AD960-76FE-4CC1-ADBC-614BBC3E1A44}" srcOrd="4" destOrd="0" presId="urn:microsoft.com/office/officeart/2005/8/layout/radial3"/>
    <dgm:cxn modelId="{22509FCD-6C3D-4B24-9A6E-AE38FB93B293}" type="presParOf" srcId="{B9BB1C95-74A0-4DB0-96E2-3F620D1DD48D}" destId="{4C9C8600-8057-47E7-A600-F1E919E8D286}" srcOrd="5" destOrd="0" presId="urn:microsoft.com/office/officeart/2005/8/layout/radial3"/>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A392D6D3-10E2-40EF-A629-1A68AA20E84C}" type="doc">
      <dgm:prSet loTypeId="urn:microsoft.com/office/officeart/2008/layout/VerticalCurvedList" loCatId="list" qsTypeId="urn:microsoft.com/office/officeart/2005/8/quickstyle/simple1#4" qsCatId="simple" csTypeId="urn:microsoft.com/office/officeart/2005/8/colors/accent1_2#4" csCatId="accent1" phldr="1"/>
      <dgm:spPr/>
      <dgm:t>
        <a:bodyPr/>
        <a:lstStyle/>
        <a:p>
          <a:endParaRPr kumimoji="1" lang="ja-JP" altLang="en-US"/>
        </a:p>
      </dgm:t>
    </dgm:pt>
    <dgm:pt modelId="{3F715234-7F8E-40B5-9DBF-ACA82437062E}">
      <dgm:prSet phldrT="[テキスト]" custT="1"/>
      <dgm:spPr>
        <a:solidFill>
          <a:srgbClr val="B4DCE6"/>
        </a:solidFill>
      </dgm:spPr>
      <dgm:t>
        <a:bodyPr/>
        <a:lstStyle/>
        <a:p>
          <a:r>
            <a:rPr kumimoji="1" lang="ja-JP" altLang="en-US" sz="2400" b="1" dirty="0" smtClean="0">
              <a:solidFill>
                <a:schemeClr val="tx1"/>
              </a:solidFill>
              <a:latin typeface="ＭＳ Ｐゴシック" pitchFamily="50" charset="-128"/>
              <a:ea typeface="ＭＳ Ｐゴシック" pitchFamily="50" charset="-128"/>
            </a:rPr>
            <a:t>アメリカ</a:t>
          </a:r>
          <a:endParaRPr kumimoji="1" lang="ja-JP" altLang="en-US" sz="2400" b="1" dirty="0">
            <a:solidFill>
              <a:schemeClr val="tx1"/>
            </a:solidFill>
            <a:latin typeface="ＭＳ Ｐゴシック" pitchFamily="50" charset="-128"/>
            <a:ea typeface="ＭＳ Ｐゴシック" pitchFamily="50" charset="-128"/>
          </a:endParaRPr>
        </a:p>
      </dgm:t>
    </dgm:pt>
    <dgm:pt modelId="{869F8E03-B73B-457F-871D-44AEB350F36B}" type="parTrans" cxnId="{4A324FD9-D6CC-49D8-B647-73076E0600DC}">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5EF6611F-877C-40D8-AD15-EE0DCD9C6C99}" type="sibTrans" cxnId="{4A324FD9-D6CC-49D8-B647-73076E0600DC}">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30C8DB99-BC67-45D9-904B-6A9531ADEA6E}">
      <dgm:prSet phldrT="[テキスト]" custT="1"/>
      <dgm:spPr>
        <a:solidFill>
          <a:srgbClr val="B4DCE6"/>
        </a:solidFill>
      </dgm:spPr>
      <dgm:t>
        <a:bodyPr/>
        <a:lstStyle/>
        <a:p>
          <a:r>
            <a:rPr kumimoji="1" lang="ja-JP" altLang="en-US" sz="2400" b="1" dirty="0" smtClean="0">
              <a:solidFill>
                <a:schemeClr val="tx1"/>
              </a:solidFill>
              <a:latin typeface="ＭＳ Ｐゴシック" pitchFamily="50" charset="-128"/>
              <a:ea typeface="ＭＳ Ｐゴシック" pitchFamily="50" charset="-128"/>
            </a:rPr>
            <a:t>ヨーロッパ</a:t>
          </a:r>
          <a:endParaRPr kumimoji="1" lang="ja-JP" altLang="en-US" sz="2400" b="1" dirty="0">
            <a:solidFill>
              <a:schemeClr val="tx1"/>
            </a:solidFill>
            <a:latin typeface="ＭＳ Ｐゴシック" pitchFamily="50" charset="-128"/>
            <a:ea typeface="ＭＳ Ｐゴシック" pitchFamily="50" charset="-128"/>
          </a:endParaRPr>
        </a:p>
      </dgm:t>
    </dgm:pt>
    <dgm:pt modelId="{D8EC0F2A-7CC5-40A9-9B72-873AE6707AEE}" type="parTrans" cxnId="{FA76278E-6228-471D-8056-91FF75904BE7}">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E27EE78E-F926-4711-A113-29946DBDAA1A}" type="sibTrans" cxnId="{FA76278E-6228-471D-8056-91FF75904BE7}">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A713952D-26E4-410D-9B89-D2467471504F}">
      <dgm:prSet custT="1"/>
      <dgm:spPr>
        <a:solidFill>
          <a:srgbClr val="B4DCE6"/>
        </a:solidFill>
      </dgm:spPr>
      <dgm:t>
        <a:bodyPr/>
        <a:lstStyle/>
        <a:p>
          <a:r>
            <a:rPr kumimoji="1" lang="ja-JP" altLang="en-US" sz="2400" b="1" dirty="0" smtClean="0">
              <a:solidFill>
                <a:schemeClr val="tx1"/>
              </a:solidFill>
              <a:latin typeface="ＭＳ Ｐゴシック" pitchFamily="50" charset="-128"/>
              <a:ea typeface="ＭＳ Ｐゴシック" pitchFamily="50" charset="-128"/>
            </a:rPr>
            <a:t>中国</a:t>
          </a:r>
          <a:endParaRPr kumimoji="1" lang="ja-JP" altLang="en-US" sz="2400" b="1" dirty="0">
            <a:solidFill>
              <a:schemeClr val="tx1"/>
            </a:solidFill>
            <a:latin typeface="ＭＳ Ｐゴシック" pitchFamily="50" charset="-128"/>
            <a:ea typeface="ＭＳ Ｐゴシック" pitchFamily="50" charset="-128"/>
          </a:endParaRPr>
        </a:p>
      </dgm:t>
    </dgm:pt>
    <dgm:pt modelId="{D5604AEC-FA0B-4910-B42A-B71951A26F67}" type="parTrans" cxnId="{3B6A40CA-0566-4F04-A999-6F5A04AC427E}">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50F1B12F-2DE6-42A9-B34B-86E69CDAB6DA}" type="sibTrans" cxnId="{3B6A40CA-0566-4F04-A999-6F5A04AC427E}">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436B3765-A1BC-4C6F-8F0E-164682C21BC8}">
      <dgm:prSet custT="1"/>
      <dgm:spPr>
        <a:solidFill>
          <a:srgbClr val="B4DCE6"/>
        </a:solidFill>
      </dgm:spPr>
      <dgm:t>
        <a:bodyPr/>
        <a:lstStyle/>
        <a:p>
          <a:r>
            <a:rPr kumimoji="1" lang="ja-JP" altLang="en-US" sz="2400" b="1" dirty="0" smtClean="0">
              <a:solidFill>
                <a:schemeClr val="tx1"/>
              </a:solidFill>
              <a:latin typeface="ＭＳ Ｐゴシック" pitchFamily="50" charset="-128"/>
              <a:ea typeface="ＭＳ Ｐゴシック" pitchFamily="50" charset="-128"/>
            </a:rPr>
            <a:t>韓国</a:t>
          </a:r>
          <a:endParaRPr kumimoji="1" lang="ja-JP" altLang="en-US" sz="2400" b="1" dirty="0">
            <a:solidFill>
              <a:schemeClr val="tx1"/>
            </a:solidFill>
            <a:latin typeface="ＭＳ Ｐゴシック" pitchFamily="50" charset="-128"/>
            <a:ea typeface="ＭＳ Ｐゴシック" pitchFamily="50" charset="-128"/>
          </a:endParaRPr>
        </a:p>
      </dgm:t>
    </dgm:pt>
    <dgm:pt modelId="{95BF86AE-C3D4-4483-B8E6-E72A443B7841}" type="parTrans" cxnId="{D81C5CF3-BDD2-43B3-81F7-C8E252A1BEE0}">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44BF5FCD-BC5A-4B67-B8D7-A70FBAF6BBCA}" type="sibTrans" cxnId="{D81C5CF3-BDD2-43B3-81F7-C8E252A1BEE0}">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267D6096-E8D3-4B1F-BA3F-665979495C82}" type="pres">
      <dgm:prSet presAssocID="{A392D6D3-10E2-40EF-A629-1A68AA20E84C}" presName="Name0" presStyleCnt="0">
        <dgm:presLayoutVars>
          <dgm:chMax val="7"/>
          <dgm:chPref val="7"/>
          <dgm:dir/>
        </dgm:presLayoutVars>
      </dgm:prSet>
      <dgm:spPr/>
      <dgm:t>
        <a:bodyPr/>
        <a:lstStyle/>
        <a:p>
          <a:endParaRPr kumimoji="1" lang="ja-JP" altLang="en-US"/>
        </a:p>
      </dgm:t>
    </dgm:pt>
    <dgm:pt modelId="{7D1652E0-6430-4723-8568-89B1EC7A9A30}" type="pres">
      <dgm:prSet presAssocID="{A392D6D3-10E2-40EF-A629-1A68AA20E84C}" presName="Name1" presStyleCnt="0"/>
      <dgm:spPr/>
    </dgm:pt>
    <dgm:pt modelId="{4DB6F490-AC54-4E1E-9092-986540C913E5}" type="pres">
      <dgm:prSet presAssocID="{A392D6D3-10E2-40EF-A629-1A68AA20E84C}" presName="cycle" presStyleCnt="0"/>
      <dgm:spPr/>
    </dgm:pt>
    <dgm:pt modelId="{1530A599-FFDD-41C4-A817-251140294370}" type="pres">
      <dgm:prSet presAssocID="{A392D6D3-10E2-40EF-A629-1A68AA20E84C}" presName="srcNode" presStyleLbl="node1" presStyleIdx="0" presStyleCnt="4"/>
      <dgm:spPr/>
    </dgm:pt>
    <dgm:pt modelId="{DE7324BA-174E-4663-A3F8-3A5F29D0F318}" type="pres">
      <dgm:prSet presAssocID="{A392D6D3-10E2-40EF-A629-1A68AA20E84C}" presName="conn" presStyleLbl="parChTrans1D2" presStyleIdx="0" presStyleCnt="1" custLinFactNeighborX="-1925"/>
      <dgm:spPr/>
      <dgm:t>
        <a:bodyPr/>
        <a:lstStyle/>
        <a:p>
          <a:endParaRPr kumimoji="1" lang="ja-JP" altLang="en-US"/>
        </a:p>
      </dgm:t>
    </dgm:pt>
    <dgm:pt modelId="{E9D74000-B3B2-44C5-BCD1-1E347D30CFCD}" type="pres">
      <dgm:prSet presAssocID="{A392D6D3-10E2-40EF-A629-1A68AA20E84C}" presName="extraNode" presStyleLbl="node1" presStyleIdx="0" presStyleCnt="4"/>
      <dgm:spPr/>
    </dgm:pt>
    <dgm:pt modelId="{EB56712D-4023-4487-BBFB-42EE5A7107E6}" type="pres">
      <dgm:prSet presAssocID="{A392D6D3-10E2-40EF-A629-1A68AA20E84C}" presName="dstNode" presStyleLbl="node1" presStyleIdx="0" presStyleCnt="4"/>
      <dgm:spPr/>
    </dgm:pt>
    <dgm:pt modelId="{DBEC53A3-450D-4EFA-A4E4-A87EB72EDD43}" type="pres">
      <dgm:prSet presAssocID="{3F715234-7F8E-40B5-9DBF-ACA82437062E}" presName="text_1" presStyleLbl="node1" presStyleIdx="0" presStyleCnt="4" custLinFactNeighborX="-9655">
        <dgm:presLayoutVars>
          <dgm:bulletEnabled val="1"/>
        </dgm:presLayoutVars>
      </dgm:prSet>
      <dgm:spPr/>
      <dgm:t>
        <a:bodyPr/>
        <a:lstStyle/>
        <a:p>
          <a:endParaRPr kumimoji="1" lang="ja-JP" altLang="en-US"/>
        </a:p>
      </dgm:t>
    </dgm:pt>
    <dgm:pt modelId="{D0702279-29FC-4DFD-A962-D01D9EDBC8D2}" type="pres">
      <dgm:prSet presAssocID="{3F715234-7F8E-40B5-9DBF-ACA82437062E}" presName="accent_1" presStyleCnt="0"/>
      <dgm:spPr/>
    </dgm:pt>
    <dgm:pt modelId="{78BA2B5A-F733-4499-9C67-BDBE352F8009}" type="pres">
      <dgm:prSet presAssocID="{3F715234-7F8E-40B5-9DBF-ACA82437062E}" presName="accentRepeatNode" presStyleLbl="solidFgAcc1" presStyleIdx="0" presStyleCnt="4" custScaleX="64910" custScaleY="57723"/>
      <dgm:spPr/>
    </dgm:pt>
    <dgm:pt modelId="{08905A79-64EC-47B3-945F-463613CCD8DB}" type="pres">
      <dgm:prSet presAssocID="{30C8DB99-BC67-45D9-904B-6A9531ADEA6E}" presName="text_2" presStyleLbl="node1" presStyleIdx="1" presStyleCnt="4" custLinFactNeighborX="-11113">
        <dgm:presLayoutVars>
          <dgm:bulletEnabled val="1"/>
        </dgm:presLayoutVars>
      </dgm:prSet>
      <dgm:spPr/>
      <dgm:t>
        <a:bodyPr/>
        <a:lstStyle/>
        <a:p>
          <a:endParaRPr kumimoji="1" lang="ja-JP" altLang="en-US"/>
        </a:p>
      </dgm:t>
    </dgm:pt>
    <dgm:pt modelId="{5FB3A32E-AC5A-4D37-B192-481BA6A497F2}" type="pres">
      <dgm:prSet presAssocID="{30C8DB99-BC67-45D9-904B-6A9531ADEA6E}" presName="accent_2" presStyleCnt="0"/>
      <dgm:spPr/>
    </dgm:pt>
    <dgm:pt modelId="{96B1BF47-DFDA-4F0B-9FAF-45F223BE4FF0}" type="pres">
      <dgm:prSet presAssocID="{30C8DB99-BC67-45D9-904B-6A9531ADEA6E}" presName="accentRepeatNode" presStyleLbl="solidFgAcc1" presStyleIdx="1" presStyleCnt="4" custScaleX="64910" custScaleY="57723"/>
      <dgm:spPr/>
    </dgm:pt>
    <dgm:pt modelId="{082A4556-17D3-4A0A-9E02-E5AA9CC801AE}" type="pres">
      <dgm:prSet presAssocID="{A713952D-26E4-410D-9B89-D2467471504F}" presName="text_3" presStyleLbl="node1" presStyleIdx="2" presStyleCnt="4" custLinFactNeighborX="-11113">
        <dgm:presLayoutVars>
          <dgm:bulletEnabled val="1"/>
        </dgm:presLayoutVars>
      </dgm:prSet>
      <dgm:spPr/>
      <dgm:t>
        <a:bodyPr/>
        <a:lstStyle/>
        <a:p>
          <a:endParaRPr kumimoji="1" lang="ja-JP" altLang="en-US"/>
        </a:p>
      </dgm:t>
    </dgm:pt>
    <dgm:pt modelId="{0A3E78FB-4A78-4F55-98B3-F8A2779ED9DA}" type="pres">
      <dgm:prSet presAssocID="{A713952D-26E4-410D-9B89-D2467471504F}" presName="accent_3" presStyleCnt="0"/>
      <dgm:spPr/>
    </dgm:pt>
    <dgm:pt modelId="{41F3B55F-517E-473D-BC45-94C07194A86A}" type="pres">
      <dgm:prSet presAssocID="{A713952D-26E4-410D-9B89-D2467471504F}" presName="accentRepeatNode" presStyleLbl="solidFgAcc1" presStyleIdx="2" presStyleCnt="4" custScaleX="64910" custScaleY="57723"/>
      <dgm:spPr/>
    </dgm:pt>
    <dgm:pt modelId="{E63B4C1B-F7B6-4E23-B4C7-ECB9B6C620EB}" type="pres">
      <dgm:prSet presAssocID="{436B3765-A1BC-4C6F-8F0E-164682C21BC8}" presName="text_4" presStyleLbl="node1" presStyleIdx="3" presStyleCnt="4" custLinFactNeighborX="-9655">
        <dgm:presLayoutVars>
          <dgm:bulletEnabled val="1"/>
        </dgm:presLayoutVars>
      </dgm:prSet>
      <dgm:spPr/>
      <dgm:t>
        <a:bodyPr/>
        <a:lstStyle/>
        <a:p>
          <a:endParaRPr kumimoji="1" lang="ja-JP" altLang="en-US"/>
        </a:p>
      </dgm:t>
    </dgm:pt>
    <dgm:pt modelId="{05DEE0A1-5037-4F32-93F8-83D631516E23}" type="pres">
      <dgm:prSet presAssocID="{436B3765-A1BC-4C6F-8F0E-164682C21BC8}" presName="accent_4" presStyleCnt="0"/>
      <dgm:spPr/>
    </dgm:pt>
    <dgm:pt modelId="{A2AB1327-5470-4AF3-A1D9-B7853B8C4947}" type="pres">
      <dgm:prSet presAssocID="{436B3765-A1BC-4C6F-8F0E-164682C21BC8}" presName="accentRepeatNode" presStyleLbl="solidFgAcc1" presStyleIdx="3" presStyleCnt="4" custScaleX="64910" custScaleY="57723"/>
      <dgm:spPr/>
    </dgm:pt>
  </dgm:ptLst>
  <dgm:cxnLst>
    <dgm:cxn modelId="{3B6A40CA-0566-4F04-A999-6F5A04AC427E}" srcId="{A392D6D3-10E2-40EF-A629-1A68AA20E84C}" destId="{A713952D-26E4-410D-9B89-D2467471504F}" srcOrd="2" destOrd="0" parTransId="{D5604AEC-FA0B-4910-B42A-B71951A26F67}" sibTransId="{50F1B12F-2DE6-42A9-B34B-86E69CDAB6DA}"/>
    <dgm:cxn modelId="{FA76278E-6228-471D-8056-91FF75904BE7}" srcId="{A392D6D3-10E2-40EF-A629-1A68AA20E84C}" destId="{30C8DB99-BC67-45D9-904B-6A9531ADEA6E}" srcOrd="1" destOrd="0" parTransId="{D8EC0F2A-7CC5-40A9-9B72-873AE6707AEE}" sibTransId="{E27EE78E-F926-4711-A113-29946DBDAA1A}"/>
    <dgm:cxn modelId="{4A324FD9-D6CC-49D8-B647-73076E0600DC}" srcId="{A392D6D3-10E2-40EF-A629-1A68AA20E84C}" destId="{3F715234-7F8E-40B5-9DBF-ACA82437062E}" srcOrd="0" destOrd="0" parTransId="{869F8E03-B73B-457F-871D-44AEB350F36B}" sibTransId="{5EF6611F-877C-40D8-AD15-EE0DCD9C6C99}"/>
    <dgm:cxn modelId="{CD2E57F6-F7D6-4781-8971-AB8D34CB700D}" type="presOf" srcId="{A713952D-26E4-410D-9B89-D2467471504F}" destId="{082A4556-17D3-4A0A-9E02-E5AA9CC801AE}" srcOrd="0" destOrd="0" presId="urn:microsoft.com/office/officeart/2008/layout/VerticalCurvedList"/>
    <dgm:cxn modelId="{AEBB44F8-60C3-4BBF-9F54-9C26D61CD978}" type="presOf" srcId="{5EF6611F-877C-40D8-AD15-EE0DCD9C6C99}" destId="{DE7324BA-174E-4663-A3F8-3A5F29D0F318}" srcOrd="0" destOrd="0" presId="urn:microsoft.com/office/officeart/2008/layout/VerticalCurvedList"/>
    <dgm:cxn modelId="{DF350E28-B704-47E0-BF40-2912C328DDA4}" type="presOf" srcId="{30C8DB99-BC67-45D9-904B-6A9531ADEA6E}" destId="{08905A79-64EC-47B3-945F-463613CCD8DB}" srcOrd="0" destOrd="0" presId="urn:microsoft.com/office/officeart/2008/layout/VerticalCurvedList"/>
    <dgm:cxn modelId="{2704557D-61E6-437A-816B-B7F35AB4044F}" type="presOf" srcId="{3F715234-7F8E-40B5-9DBF-ACA82437062E}" destId="{DBEC53A3-450D-4EFA-A4E4-A87EB72EDD43}" srcOrd="0" destOrd="0" presId="urn:microsoft.com/office/officeart/2008/layout/VerticalCurvedList"/>
    <dgm:cxn modelId="{8FC94F14-BB4E-4028-9611-097BBA6FF457}" type="presOf" srcId="{436B3765-A1BC-4C6F-8F0E-164682C21BC8}" destId="{E63B4C1B-F7B6-4E23-B4C7-ECB9B6C620EB}" srcOrd="0" destOrd="0" presId="urn:microsoft.com/office/officeart/2008/layout/VerticalCurvedList"/>
    <dgm:cxn modelId="{3C3FB3D5-AB63-4FE7-A2B3-84B43031AD8F}" type="presOf" srcId="{A392D6D3-10E2-40EF-A629-1A68AA20E84C}" destId="{267D6096-E8D3-4B1F-BA3F-665979495C82}" srcOrd="0" destOrd="0" presId="urn:microsoft.com/office/officeart/2008/layout/VerticalCurvedList"/>
    <dgm:cxn modelId="{D81C5CF3-BDD2-43B3-81F7-C8E252A1BEE0}" srcId="{A392D6D3-10E2-40EF-A629-1A68AA20E84C}" destId="{436B3765-A1BC-4C6F-8F0E-164682C21BC8}" srcOrd="3" destOrd="0" parTransId="{95BF86AE-C3D4-4483-B8E6-E72A443B7841}" sibTransId="{44BF5FCD-BC5A-4B67-B8D7-A70FBAF6BBCA}"/>
    <dgm:cxn modelId="{23BABE14-1F09-4CC8-8CD6-A2AC67D3D54E}" type="presParOf" srcId="{267D6096-E8D3-4B1F-BA3F-665979495C82}" destId="{7D1652E0-6430-4723-8568-89B1EC7A9A30}" srcOrd="0" destOrd="0" presId="urn:microsoft.com/office/officeart/2008/layout/VerticalCurvedList"/>
    <dgm:cxn modelId="{5E774F47-2BD7-4420-845B-E2A6E2B07750}" type="presParOf" srcId="{7D1652E0-6430-4723-8568-89B1EC7A9A30}" destId="{4DB6F490-AC54-4E1E-9092-986540C913E5}" srcOrd="0" destOrd="0" presId="urn:microsoft.com/office/officeart/2008/layout/VerticalCurvedList"/>
    <dgm:cxn modelId="{53D465A5-97A6-469A-A8A8-F558D9E19A00}" type="presParOf" srcId="{4DB6F490-AC54-4E1E-9092-986540C913E5}" destId="{1530A599-FFDD-41C4-A817-251140294370}" srcOrd="0" destOrd="0" presId="urn:microsoft.com/office/officeart/2008/layout/VerticalCurvedList"/>
    <dgm:cxn modelId="{FC78CF97-6389-413E-B7ED-611AEAD40E7D}" type="presParOf" srcId="{4DB6F490-AC54-4E1E-9092-986540C913E5}" destId="{DE7324BA-174E-4663-A3F8-3A5F29D0F318}" srcOrd="1" destOrd="0" presId="urn:microsoft.com/office/officeart/2008/layout/VerticalCurvedList"/>
    <dgm:cxn modelId="{E0E46238-249D-4236-9F08-486A89A695BD}" type="presParOf" srcId="{4DB6F490-AC54-4E1E-9092-986540C913E5}" destId="{E9D74000-B3B2-44C5-BCD1-1E347D30CFCD}" srcOrd="2" destOrd="0" presId="urn:microsoft.com/office/officeart/2008/layout/VerticalCurvedList"/>
    <dgm:cxn modelId="{48ABF679-746C-4015-9B5C-98AAD1665702}" type="presParOf" srcId="{4DB6F490-AC54-4E1E-9092-986540C913E5}" destId="{EB56712D-4023-4487-BBFB-42EE5A7107E6}" srcOrd="3" destOrd="0" presId="urn:microsoft.com/office/officeart/2008/layout/VerticalCurvedList"/>
    <dgm:cxn modelId="{D4B6EF56-CDA5-4837-92B4-C0DC97C5E808}" type="presParOf" srcId="{7D1652E0-6430-4723-8568-89B1EC7A9A30}" destId="{DBEC53A3-450D-4EFA-A4E4-A87EB72EDD43}" srcOrd="1" destOrd="0" presId="urn:microsoft.com/office/officeart/2008/layout/VerticalCurvedList"/>
    <dgm:cxn modelId="{D68578A7-39F9-48B6-97E0-A10166BB09A3}" type="presParOf" srcId="{7D1652E0-6430-4723-8568-89B1EC7A9A30}" destId="{D0702279-29FC-4DFD-A962-D01D9EDBC8D2}" srcOrd="2" destOrd="0" presId="urn:microsoft.com/office/officeart/2008/layout/VerticalCurvedList"/>
    <dgm:cxn modelId="{1A865350-403F-4ED2-B8A8-A240FA40D95A}" type="presParOf" srcId="{D0702279-29FC-4DFD-A962-D01D9EDBC8D2}" destId="{78BA2B5A-F733-4499-9C67-BDBE352F8009}" srcOrd="0" destOrd="0" presId="urn:microsoft.com/office/officeart/2008/layout/VerticalCurvedList"/>
    <dgm:cxn modelId="{8F851608-1630-4F45-9C27-CA65C340F024}" type="presParOf" srcId="{7D1652E0-6430-4723-8568-89B1EC7A9A30}" destId="{08905A79-64EC-47B3-945F-463613CCD8DB}" srcOrd="3" destOrd="0" presId="urn:microsoft.com/office/officeart/2008/layout/VerticalCurvedList"/>
    <dgm:cxn modelId="{6D914247-E6C7-4346-828C-2AD494BBD519}" type="presParOf" srcId="{7D1652E0-6430-4723-8568-89B1EC7A9A30}" destId="{5FB3A32E-AC5A-4D37-B192-481BA6A497F2}" srcOrd="4" destOrd="0" presId="urn:microsoft.com/office/officeart/2008/layout/VerticalCurvedList"/>
    <dgm:cxn modelId="{E5F73F1C-72EF-4D42-8F89-EAD7E090D37E}" type="presParOf" srcId="{5FB3A32E-AC5A-4D37-B192-481BA6A497F2}" destId="{96B1BF47-DFDA-4F0B-9FAF-45F223BE4FF0}" srcOrd="0" destOrd="0" presId="urn:microsoft.com/office/officeart/2008/layout/VerticalCurvedList"/>
    <dgm:cxn modelId="{7F66C4D2-239F-4C51-BCF8-F3FB72146E82}" type="presParOf" srcId="{7D1652E0-6430-4723-8568-89B1EC7A9A30}" destId="{082A4556-17D3-4A0A-9E02-E5AA9CC801AE}" srcOrd="5" destOrd="0" presId="urn:microsoft.com/office/officeart/2008/layout/VerticalCurvedList"/>
    <dgm:cxn modelId="{FE4244B0-E07E-47D1-B458-6DACC7B253A5}" type="presParOf" srcId="{7D1652E0-6430-4723-8568-89B1EC7A9A30}" destId="{0A3E78FB-4A78-4F55-98B3-F8A2779ED9DA}" srcOrd="6" destOrd="0" presId="urn:microsoft.com/office/officeart/2008/layout/VerticalCurvedList"/>
    <dgm:cxn modelId="{6F216DF7-CF8C-4D41-A84D-5A8127621DA4}" type="presParOf" srcId="{0A3E78FB-4A78-4F55-98B3-F8A2779ED9DA}" destId="{41F3B55F-517E-473D-BC45-94C07194A86A}" srcOrd="0" destOrd="0" presId="urn:microsoft.com/office/officeart/2008/layout/VerticalCurvedList"/>
    <dgm:cxn modelId="{36CDBC25-361A-4240-B58F-34EEACBC89A2}" type="presParOf" srcId="{7D1652E0-6430-4723-8568-89B1EC7A9A30}" destId="{E63B4C1B-F7B6-4E23-B4C7-ECB9B6C620EB}" srcOrd="7" destOrd="0" presId="urn:microsoft.com/office/officeart/2008/layout/VerticalCurvedList"/>
    <dgm:cxn modelId="{20B94398-BED2-4A25-AE71-F3D8FBFCAB91}" type="presParOf" srcId="{7D1652E0-6430-4723-8568-89B1EC7A9A30}" destId="{05DEE0A1-5037-4F32-93F8-83D631516E23}" srcOrd="8" destOrd="0" presId="urn:microsoft.com/office/officeart/2008/layout/VerticalCurvedList"/>
    <dgm:cxn modelId="{55A3FBB6-A81E-40AE-B544-4E712CD6BC33}" type="presParOf" srcId="{05DEE0A1-5037-4F32-93F8-83D631516E23}" destId="{A2AB1327-5470-4AF3-A1D9-B7853B8C4947}" srcOrd="0" destOrd="0" presId="urn:microsoft.com/office/officeart/2008/layout/VerticalCurvedList"/>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B8DE34CE-769A-4528-B98E-03DF915703AC}" type="doc">
      <dgm:prSet loTypeId="urn:microsoft.com/office/officeart/2005/8/layout/default#1" loCatId="list" qsTypeId="urn:microsoft.com/office/officeart/2005/8/quickstyle/simple1#2" qsCatId="simple" csTypeId="urn:microsoft.com/office/officeart/2005/8/colors/accent1_2#2" csCatId="accent1" phldr="1"/>
      <dgm:spPr/>
      <dgm:t>
        <a:bodyPr/>
        <a:lstStyle/>
        <a:p>
          <a:endParaRPr kumimoji="1" lang="ja-JP" altLang="en-US"/>
        </a:p>
      </dgm:t>
    </dgm:pt>
    <dgm:pt modelId="{18E1B1E8-D8CB-48C4-A5B8-786159BA664C}">
      <dgm:prSet phldrT="[テキスト]" custT="1"/>
      <dgm:spPr>
        <a:solidFill>
          <a:srgbClr val="B2EEFC"/>
        </a:solidFill>
        <a:ln>
          <a:solidFill>
            <a:schemeClr val="tx1">
              <a:lumMod val="50000"/>
              <a:lumOff val="50000"/>
            </a:schemeClr>
          </a:solidFill>
        </a:ln>
      </dgm:spPr>
      <dgm:t>
        <a:bodyPr/>
        <a:lstStyle/>
        <a:p>
          <a:r>
            <a:rPr kumimoji="1" lang="ja-JP" altLang="en-US" sz="2400" b="1" dirty="0" smtClean="0">
              <a:solidFill>
                <a:schemeClr val="tx1"/>
              </a:solidFill>
              <a:latin typeface="ＭＳ Ｐゴシック" pitchFamily="50" charset="-128"/>
              <a:ea typeface="ＭＳ Ｐゴシック" pitchFamily="50" charset="-128"/>
            </a:rPr>
            <a:t>人類の共存のための知恵・ツールの創造</a:t>
          </a:r>
          <a:endParaRPr kumimoji="1" lang="ja-JP" altLang="en-US" sz="2400" b="1" dirty="0">
            <a:solidFill>
              <a:schemeClr val="tx1"/>
            </a:solidFill>
            <a:latin typeface="ＭＳ Ｐゴシック" pitchFamily="50" charset="-128"/>
            <a:ea typeface="ＭＳ Ｐゴシック" pitchFamily="50" charset="-128"/>
          </a:endParaRPr>
        </a:p>
      </dgm:t>
    </dgm:pt>
    <dgm:pt modelId="{4CB39DDB-4CBE-4A3C-9C8A-5D2EE855066D}" type="parTrans" cxnId="{DCBB2BD5-43E6-4E9A-AA26-43FD0DD67323}">
      <dgm:prSet/>
      <dgm:spPr/>
      <dgm:t>
        <a:bodyPr/>
        <a:lstStyle/>
        <a:p>
          <a:endParaRPr kumimoji="1" lang="ja-JP" altLang="en-US" b="0">
            <a:latin typeface="ＭＳ Ｐゴシック" pitchFamily="50" charset="-128"/>
            <a:ea typeface="ＭＳ Ｐゴシック" pitchFamily="50" charset="-128"/>
          </a:endParaRPr>
        </a:p>
      </dgm:t>
    </dgm:pt>
    <dgm:pt modelId="{47E0DCD0-2217-44F7-B8A3-895BE03D74A1}" type="sibTrans" cxnId="{DCBB2BD5-43E6-4E9A-AA26-43FD0DD67323}">
      <dgm:prSet/>
      <dgm:spPr/>
      <dgm:t>
        <a:bodyPr/>
        <a:lstStyle/>
        <a:p>
          <a:endParaRPr kumimoji="1" lang="ja-JP" altLang="en-US" b="0">
            <a:latin typeface="ＭＳ Ｐゴシック" pitchFamily="50" charset="-128"/>
            <a:ea typeface="ＭＳ Ｐゴシック" pitchFamily="50" charset="-128"/>
          </a:endParaRPr>
        </a:p>
      </dgm:t>
    </dgm:pt>
    <dgm:pt modelId="{A45C13D1-A82A-4634-AF52-5A480726157C}">
      <dgm:prSet phldrT="[テキスト]" custT="1"/>
      <dgm:spPr>
        <a:solidFill>
          <a:srgbClr val="D2FED9"/>
        </a:solidFill>
        <a:ln>
          <a:solidFill>
            <a:schemeClr val="accent6">
              <a:lumMod val="75000"/>
            </a:schemeClr>
          </a:solidFill>
        </a:ln>
      </dgm:spPr>
      <dgm:t>
        <a:bodyPr/>
        <a:lstStyle/>
        <a:p>
          <a:r>
            <a:rPr kumimoji="1" lang="ja-JP" altLang="en-US" sz="2400" b="1" dirty="0" smtClean="0">
              <a:solidFill>
                <a:schemeClr val="tx1"/>
              </a:solidFill>
              <a:latin typeface="ＭＳ Ｐゴシック" pitchFamily="50" charset="-128"/>
              <a:ea typeface="ＭＳ Ｐゴシック" pitchFamily="50" charset="-128"/>
            </a:rPr>
            <a:t>潮流を理解し　　時流を読む</a:t>
          </a:r>
          <a:endParaRPr kumimoji="1" lang="ja-JP" altLang="en-US" sz="2400" b="1" dirty="0">
            <a:solidFill>
              <a:schemeClr val="tx1"/>
            </a:solidFill>
            <a:latin typeface="ＭＳ Ｐゴシック" pitchFamily="50" charset="-128"/>
            <a:ea typeface="ＭＳ Ｐゴシック" pitchFamily="50" charset="-128"/>
          </a:endParaRPr>
        </a:p>
      </dgm:t>
    </dgm:pt>
    <dgm:pt modelId="{078CC81C-C372-455B-A9AE-73130C768E66}" type="parTrans" cxnId="{23477244-07F4-4A4F-B410-263D5D79165D}">
      <dgm:prSet/>
      <dgm:spPr/>
      <dgm:t>
        <a:bodyPr/>
        <a:lstStyle/>
        <a:p>
          <a:endParaRPr kumimoji="1" lang="ja-JP" altLang="en-US" b="0">
            <a:latin typeface="ＭＳ Ｐゴシック" pitchFamily="50" charset="-128"/>
            <a:ea typeface="ＭＳ Ｐゴシック" pitchFamily="50" charset="-128"/>
          </a:endParaRPr>
        </a:p>
      </dgm:t>
    </dgm:pt>
    <dgm:pt modelId="{725E50CD-422D-45C2-972D-8E35429BCDC4}" type="sibTrans" cxnId="{23477244-07F4-4A4F-B410-263D5D79165D}">
      <dgm:prSet/>
      <dgm:spPr/>
      <dgm:t>
        <a:bodyPr/>
        <a:lstStyle/>
        <a:p>
          <a:endParaRPr kumimoji="1" lang="ja-JP" altLang="en-US" b="0">
            <a:latin typeface="ＭＳ Ｐゴシック" pitchFamily="50" charset="-128"/>
            <a:ea typeface="ＭＳ Ｐゴシック" pitchFamily="50" charset="-128"/>
          </a:endParaRPr>
        </a:p>
      </dgm:t>
    </dgm:pt>
    <dgm:pt modelId="{D6F3DFC8-5DA1-4D54-A5BE-EE103D616F32}">
      <dgm:prSet phldrT="[テキスト]" custT="1">
        <dgm:style>
          <a:lnRef idx="1">
            <a:schemeClr val="accent3"/>
          </a:lnRef>
          <a:fillRef idx="2">
            <a:schemeClr val="accent3"/>
          </a:fillRef>
          <a:effectRef idx="1">
            <a:schemeClr val="accent3"/>
          </a:effectRef>
          <a:fontRef idx="minor">
            <a:schemeClr val="dk1"/>
          </a:fontRef>
        </dgm:style>
      </dgm:prSet>
      <dgm:spPr>
        <a:solidFill>
          <a:srgbClr val="FFCDD9"/>
        </a:solidFill>
        <a:ln>
          <a:solidFill>
            <a:schemeClr val="bg2">
              <a:lumMod val="50000"/>
            </a:schemeClr>
          </a:solidFill>
        </a:ln>
      </dgm:spPr>
      <dgm:t>
        <a:bodyPr/>
        <a:lstStyle/>
        <a:p>
          <a:r>
            <a:rPr kumimoji="1" lang="ja-JP" altLang="en-US" sz="2400" b="1" dirty="0" smtClean="0">
              <a:latin typeface="ＭＳ Ｐゴシック" pitchFamily="50" charset="-128"/>
              <a:ea typeface="ＭＳ Ｐゴシック" pitchFamily="50" charset="-128"/>
            </a:rPr>
            <a:t>目的と理念</a:t>
          </a:r>
          <a:r>
            <a:rPr kumimoji="1" lang="en-US" altLang="ja-JP" sz="2400" b="1" dirty="0" smtClean="0">
              <a:latin typeface="ＭＳ Ｐゴシック" pitchFamily="50" charset="-128"/>
              <a:ea typeface="ＭＳ Ｐゴシック" pitchFamily="50" charset="-128"/>
            </a:rPr>
            <a:t/>
          </a:r>
          <a:br>
            <a:rPr kumimoji="1" lang="en-US" altLang="ja-JP" sz="2400" b="1" dirty="0" smtClean="0">
              <a:latin typeface="ＭＳ Ｐゴシック" pitchFamily="50" charset="-128"/>
              <a:ea typeface="ＭＳ Ｐゴシック" pitchFamily="50" charset="-128"/>
            </a:rPr>
          </a:br>
          <a:r>
            <a:rPr kumimoji="1" lang="ja-JP" altLang="en-US" sz="2400" b="1" dirty="0" smtClean="0">
              <a:latin typeface="ＭＳ Ｐゴシック" pitchFamily="50" charset="-128"/>
              <a:ea typeface="ＭＳ Ｐゴシック" pitchFamily="50" charset="-128"/>
            </a:rPr>
            <a:t>（哲学）を持つ</a:t>
          </a:r>
          <a:endParaRPr kumimoji="1" lang="ja-JP" altLang="en-US" sz="2400" b="1" dirty="0">
            <a:latin typeface="ＭＳ Ｐゴシック" pitchFamily="50" charset="-128"/>
            <a:ea typeface="ＭＳ Ｐゴシック" pitchFamily="50" charset="-128"/>
          </a:endParaRPr>
        </a:p>
      </dgm:t>
    </dgm:pt>
    <dgm:pt modelId="{F574FD96-9798-4AE7-A94A-E73224EC1074}" type="parTrans" cxnId="{26F699D5-7DE5-4DAF-BB41-738EF7704CA0}">
      <dgm:prSet/>
      <dgm:spPr/>
      <dgm:t>
        <a:bodyPr/>
        <a:lstStyle/>
        <a:p>
          <a:endParaRPr kumimoji="1" lang="ja-JP" altLang="en-US" b="0">
            <a:latin typeface="ＭＳ Ｐゴシック" pitchFamily="50" charset="-128"/>
            <a:ea typeface="ＭＳ Ｐゴシック" pitchFamily="50" charset="-128"/>
          </a:endParaRPr>
        </a:p>
      </dgm:t>
    </dgm:pt>
    <dgm:pt modelId="{1A6D5EED-9EF0-4650-8675-FDA0462BB68E}" type="sibTrans" cxnId="{26F699D5-7DE5-4DAF-BB41-738EF7704CA0}">
      <dgm:prSet/>
      <dgm:spPr/>
      <dgm:t>
        <a:bodyPr/>
        <a:lstStyle/>
        <a:p>
          <a:endParaRPr kumimoji="1" lang="ja-JP" altLang="en-US" b="0">
            <a:latin typeface="ＭＳ Ｐゴシック" pitchFamily="50" charset="-128"/>
            <a:ea typeface="ＭＳ Ｐゴシック" pitchFamily="50" charset="-128"/>
          </a:endParaRPr>
        </a:p>
      </dgm:t>
    </dgm:pt>
    <dgm:pt modelId="{39F24A02-239F-4BEB-944E-2660AF00920E}" type="pres">
      <dgm:prSet presAssocID="{B8DE34CE-769A-4528-B98E-03DF915703AC}" presName="diagram" presStyleCnt="0">
        <dgm:presLayoutVars>
          <dgm:dir/>
          <dgm:resizeHandles val="exact"/>
        </dgm:presLayoutVars>
      </dgm:prSet>
      <dgm:spPr/>
      <dgm:t>
        <a:bodyPr/>
        <a:lstStyle/>
        <a:p>
          <a:endParaRPr kumimoji="1" lang="ja-JP" altLang="en-US"/>
        </a:p>
      </dgm:t>
    </dgm:pt>
    <dgm:pt modelId="{211705B9-9559-42EE-AE8B-E877D324CD0E}" type="pres">
      <dgm:prSet presAssocID="{18E1B1E8-D8CB-48C4-A5B8-786159BA664C}" presName="node" presStyleLbl="node1" presStyleIdx="0" presStyleCnt="3" custScaleX="177734" custLinFactNeighborY="-40858">
        <dgm:presLayoutVars>
          <dgm:bulletEnabled val="1"/>
        </dgm:presLayoutVars>
      </dgm:prSet>
      <dgm:spPr>
        <a:prstGeom prst="verticalScroll">
          <a:avLst/>
        </a:prstGeom>
      </dgm:spPr>
      <dgm:t>
        <a:bodyPr/>
        <a:lstStyle/>
        <a:p>
          <a:endParaRPr kumimoji="1" lang="ja-JP" altLang="en-US"/>
        </a:p>
      </dgm:t>
    </dgm:pt>
    <dgm:pt modelId="{0E5D2E9D-57AD-4DFE-A0C2-9EF62B2376DB}" type="pres">
      <dgm:prSet presAssocID="{47E0DCD0-2217-44F7-B8A3-895BE03D74A1}" presName="sibTrans" presStyleCnt="0"/>
      <dgm:spPr/>
    </dgm:pt>
    <dgm:pt modelId="{2520DD5B-CA39-498A-86A9-6A328639BD0D}" type="pres">
      <dgm:prSet presAssocID="{A45C13D1-A82A-4634-AF52-5A480726157C}" presName="node" presStyleLbl="node1" presStyleIdx="1" presStyleCnt="3" custScaleX="146810" custLinFactNeighborX="-2969" custLinFactNeighborY="-40917">
        <dgm:presLayoutVars>
          <dgm:bulletEnabled val="1"/>
        </dgm:presLayoutVars>
      </dgm:prSet>
      <dgm:spPr>
        <a:prstGeom prst="verticalScroll">
          <a:avLst/>
        </a:prstGeom>
      </dgm:spPr>
      <dgm:t>
        <a:bodyPr/>
        <a:lstStyle/>
        <a:p>
          <a:endParaRPr kumimoji="1" lang="ja-JP" altLang="en-US"/>
        </a:p>
      </dgm:t>
    </dgm:pt>
    <dgm:pt modelId="{EF4DAE49-9302-4BDC-A92B-6DC062AC4BFB}" type="pres">
      <dgm:prSet presAssocID="{725E50CD-422D-45C2-972D-8E35429BCDC4}" presName="sibTrans" presStyleCnt="0"/>
      <dgm:spPr/>
    </dgm:pt>
    <dgm:pt modelId="{96052D8A-6370-4ABB-97C2-6155BFF7EDDE}" type="pres">
      <dgm:prSet presAssocID="{D6F3DFC8-5DA1-4D54-A5BE-EE103D616F32}" presName="node" presStyleLbl="node1" presStyleIdx="2" presStyleCnt="3" custScaleX="148025" custLinFactNeighborY="-40858">
        <dgm:presLayoutVars>
          <dgm:bulletEnabled val="1"/>
        </dgm:presLayoutVars>
      </dgm:prSet>
      <dgm:spPr>
        <a:prstGeom prst="verticalScroll">
          <a:avLst/>
        </a:prstGeom>
      </dgm:spPr>
      <dgm:t>
        <a:bodyPr/>
        <a:lstStyle/>
        <a:p>
          <a:endParaRPr kumimoji="1" lang="ja-JP" altLang="en-US"/>
        </a:p>
      </dgm:t>
    </dgm:pt>
  </dgm:ptLst>
  <dgm:cxnLst>
    <dgm:cxn modelId="{D07BB056-88A3-4E60-902B-9928AFBB497C}" type="presOf" srcId="{A45C13D1-A82A-4634-AF52-5A480726157C}" destId="{2520DD5B-CA39-498A-86A9-6A328639BD0D}" srcOrd="0" destOrd="0" presId="urn:microsoft.com/office/officeart/2005/8/layout/default#1"/>
    <dgm:cxn modelId="{26F699D5-7DE5-4DAF-BB41-738EF7704CA0}" srcId="{B8DE34CE-769A-4528-B98E-03DF915703AC}" destId="{D6F3DFC8-5DA1-4D54-A5BE-EE103D616F32}" srcOrd="2" destOrd="0" parTransId="{F574FD96-9798-4AE7-A94A-E73224EC1074}" sibTransId="{1A6D5EED-9EF0-4650-8675-FDA0462BB68E}"/>
    <dgm:cxn modelId="{6C0DCCB0-2A5F-4DAB-AE06-2DDF8D7BB01D}" type="presOf" srcId="{B8DE34CE-769A-4528-B98E-03DF915703AC}" destId="{39F24A02-239F-4BEB-944E-2660AF00920E}" srcOrd="0" destOrd="0" presId="urn:microsoft.com/office/officeart/2005/8/layout/default#1"/>
    <dgm:cxn modelId="{42F78C9E-EDF5-4ABA-86DD-86480D747C92}" type="presOf" srcId="{D6F3DFC8-5DA1-4D54-A5BE-EE103D616F32}" destId="{96052D8A-6370-4ABB-97C2-6155BFF7EDDE}" srcOrd="0" destOrd="0" presId="urn:microsoft.com/office/officeart/2005/8/layout/default#1"/>
    <dgm:cxn modelId="{DCBB2BD5-43E6-4E9A-AA26-43FD0DD67323}" srcId="{B8DE34CE-769A-4528-B98E-03DF915703AC}" destId="{18E1B1E8-D8CB-48C4-A5B8-786159BA664C}" srcOrd="0" destOrd="0" parTransId="{4CB39DDB-4CBE-4A3C-9C8A-5D2EE855066D}" sibTransId="{47E0DCD0-2217-44F7-B8A3-895BE03D74A1}"/>
    <dgm:cxn modelId="{23477244-07F4-4A4F-B410-263D5D79165D}" srcId="{B8DE34CE-769A-4528-B98E-03DF915703AC}" destId="{A45C13D1-A82A-4634-AF52-5A480726157C}" srcOrd="1" destOrd="0" parTransId="{078CC81C-C372-455B-A9AE-73130C768E66}" sibTransId="{725E50CD-422D-45C2-972D-8E35429BCDC4}"/>
    <dgm:cxn modelId="{37676DE0-B71E-48C2-9D79-3A428E0F387B}" type="presOf" srcId="{18E1B1E8-D8CB-48C4-A5B8-786159BA664C}" destId="{211705B9-9559-42EE-AE8B-E877D324CD0E}" srcOrd="0" destOrd="0" presId="urn:microsoft.com/office/officeart/2005/8/layout/default#1"/>
    <dgm:cxn modelId="{787CC67A-63A4-498C-A5DF-5DA8F0551EBC}" type="presParOf" srcId="{39F24A02-239F-4BEB-944E-2660AF00920E}" destId="{211705B9-9559-42EE-AE8B-E877D324CD0E}" srcOrd="0" destOrd="0" presId="urn:microsoft.com/office/officeart/2005/8/layout/default#1"/>
    <dgm:cxn modelId="{A01926BE-27A3-4804-BA44-C4066501F9A1}" type="presParOf" srcId="{39F24A02-239F-4BEB-944E-2660AF00920E}" destId="{0E5D2E9D-57AD-4DFE-A0C2-9EF62B2376DB}" srcOrd="1" destOrd="0" presId="urn:microsoft.com/office/officeart/2005/8/layout/default#1"/>
    <dgm:cxn modelId="{E1848DDC-54F3-4AC7-A55B-DCF719B4245B}" type="presParOf" srcId="{39F24A02-239F-4BEB-944E-2660AF00920E}" destId="{2520DD5B-CA39-498A-86A9-6A328639BD0D}" srcOrd="2" destOrd="0" presId="urn:microsoft.com/office/officeart/2005/8/layout/default#1"/>
    <dgm:cxn modelId="{5C185A48-E522-4E8D-B946-6880D012F86C}" type="presParOf" srcId="{39F24A02-239F-4BEB-944E-2660AF00920E}" destId="{EF4DAE49-9302-4BDC-A92B-6DC062AC4BFB}" srcOrd="3" destOrd="0" presId="urn:microsoft.com/office/officeart/2005/8/layout/default#1"/>
    <dgm:cxn modelId="{13CB9B01-3A91-49FB-A696-1F4944705D14}" type="presParOf" srcId="{39F24A02-239F-4BEB-944E-2660AF00920E}" destId="{96052D8A-6370-4ABB-97C2-6155BFF7EDDE}" srcOrd="4" destOrd="0" presId="urn:microsoft.com/office/officeart/2005/8/layout/default#1"/>
  </dgm:cxnLst>
  <dgm:bg/>
  <dgm:whole>
    <a:ln w="19050">
      <a:noFill/>
    </a:ln>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9F174AD7-BD01-423E-835E-FC09476E7FC1}" type="doc">
      <dgm:prSet loTypeId="urn:microsoft.com/office/officeart/2005/8/layout/cycle5" loCatId="cycle" qsTypeId="urn:microsoft.com/office/officeart/2005/8/quickstyle/simple1#6" qsCatId="simple" csTypeId="urn:microsoft.com/office/officeart/2005/8/colors/colorful5" csCatId="colorful" phldr="1"/>
      <dgm:spPr/>
      <dgm:t>
        <a:bodyPr/>
        <a:lstStyle/>
        <a:p>
          <a:endParaRPr kumimoji="1" lang="ja-JP" altLang="en-US"/>
        </a:p>
      </dgm:t>
    </dgm:pt>
    <dgm:pt modelId="{9190096C-BAE0-423C-AD69-4C33EF98390E}">
      <dgm:prSet phldrT="[テキスト]">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dirty="0" smtClean="0"/>
            <a:t>技術など</a:t>
          </a:r>
          <a:endParaRPr kumimoji="1" lang="ja-JP" altLang="en-US" dirty="0"/>
        </a:p>
      </dgm:t>
    </dgm:pt>
    <dgm:pt modelId="{BC830C4A-25A9-4349-BBCF-578646CA4773}" type="parTrans" cxnId="{7B80378A-0B46-4080-8BE6-D6F1A13CBA48}">
      <dgm:prSet/>
      <dgm:spPr/>
      <dgm:t>
        <a:bodyPr/>
        <a:lstStyle/>
        <a:p>
          <a:endParaRPr kumimoji="1" lang="ja-JP" altLang="en-US"/>
        </a:p>
      </dgm:t>
    </dgm:pt>
    <dgm:pt modelId="{30390A13-78C4-4D11-B0D0-44F470468F7B}" type="sibTrans" cxnId="{7B80378A-0B46-4080-8BE6-D6F1A13CBA48}">
      <dgm:prSet/>
      <dgm:spPr/>
      <dgm:t>
        <a:bodyPr/>
        <a:lstStyle/>
        <a:p>
          <a:endParaRPr kumimoji="1" lang="ja-JP" altLang="en-US"/>
        </a:p>
      </dgm:t>
    </dgm:pt>
    <dgm:pt modelId="{6BD33D25-E6D6-4275-9D8C-2543ED2BE00E}">
      <dgm:prSet phldrT="[テキスト]">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dirty="0" smtClean="0"/>
            <a:t>知的財産</a:t>
          </a:r>
          <a:endParaRPr kumimoji="1" lang="ja-JP" altLang="en-US" dirty="0"/>
        </a:p>
      </dgm:t>
    </dgm:pt>
    <dgm:pt modelId="{A6697B47-8A46-4240-B112-63DE092AC389}" type="parTrans" cxnId="{B26A6C44-ED0A-487E-A970-ADFC4587390F}">
      <dgm:prSet/>
      <dgm:spPr/>
      <dgm:t>
        <a:bodyPr/>
        <a:lstStyle/>
        <a:p>
          <a:endParaRPr kumimoji="1" lang="ja-JP" altLang="en-US"/>
        </a:p>
      </dgm:t>
    </dgm:pt>
    <dgm:pt modelId="{955A1610-157E-4AFB-BF28-18C23494BEDD}" type="sibTrans" cxnId="{B26A6C44-ED0A-487E-A970-ADFC4587390F}">
      <dgm:prSet/>
      <dgm:spPr/>
      <dgm:t>
        <a:bodyPr/>
        <a:lstStyle/>
        <a:p>
          <a:endParaRPr kumimoji="1" lang="ja-JP" altLang="en-US"/>
        </a:p>
      </dgm:t>
    </dgm:pt>
    <dgm:pt modelId="{9983937D-B170-4131-8434-71D5A3EC2E02}">
      <dgm:prSet phldrT="[テキスト]">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dirty="0" smtClean="0"/>
            <a:t>資本</a:t>
          </a:r>
          <a:endParaRPr kumimoji="1" lang="ja-JP" altLang="en-US" dirty="0"/>
        </a:p>
      </dgm:t>
    </dgm:pt>
    <dgm:pt modelId="{964D71E0-2A40-4B69-8CA6-760346D335DD}" type="parTrans" cxnId="{672E0AE4-44D7-4F81-B030-805AA689DEB8}">
      <dgm:prSet/>
      <dgm:spPr/>
      <dgm:t>
        <a:bodyPr/>
        <a:lstStyle/>
        <a:p>
          <a:endParaRPr kumimoji="1" lang="ja-JP" altLang="en-US"/>
        </a:p>
      </dgm:t>
    </dgm:pt>
    <dgm:pt modelId="{421BA1AB-3C09-473D-B01F-FA9CAB5AFF35}" type="sibTrans" cxnId="{672E0AE4-44D7-4F81-B030-805AA689DEB8}">
      <dgm:prSet/>
      <dgm:spPr/>
      <dgm:t>
        <a:bodyPr/>
        <a:lstStyle/>
        <a:p>
          <a:endParaRPr kumimoji="1" lang="ja-JP" altLang="en-US"/>
        </a:p>
      </dgm:t>
    </dgm:pt>
    <dgm:pt modelId="{4842027C-ED00-4964-8FF9-48A8249A9D63}" type="pres">
      <dgm:prSet presAssocID="{9F174AD7-BD01-423E-835E-FC09476E7FC1}" presName="cycle" presStyleCnt="0">
        <dgm:presLayoutVars>
          <dgm:dir/>
          <dgm:resizeHandles val="exact"/>
        </dgm:presLayoutVars>
      </dgm:prSet>
      <dgm:spPr/>
      <dgm:t>
        <a:bodyPr/>
        <a:lstStyle/>
        <a:p>
          <a:endParaRPr kumimoji="1" lang="ja-JP" altLang="en-US"/>
        </a:p>
      </dgm:t>
    </dgm:pt>
    <dgm:pt modelId="{F5857465-DE43-4E50-AF6A-2F6B5C13D2C6}" type="pres">
      <dgm:prSet presAssocID="{9190096C-BAE0-423C-AD69-4C33EF98390E}" presName="node" presStyleLbl="node1" presStyleIdx="0" presStyleCnt="3">
        <dgm:presLayoutVars>
          <dgm:bulletEnabled val="1"/>
        </dgm:presLayoutVars>
      </dgm:prSet>
      <dgm:spPr/>
      <dgm:t>
        <a:bodyPr/>
        <a:lstStyle/>
        <a:p>
          <a:endParaRPr kumimoji="1" lang="ja-JP" altLang="en-US"/>
        </a:p>
      </dgm:t>
    </dgm:pt>
    <dgm:pt modelId="{E67C3CD2-9741-4DCE-A37A-DD1E066F8218}" type="pres">
      <dgm:prSet presAssocID="{9190096C-BAE0-423C-AD69-4C33EF98390E}" presName="spNode" presStyleCnt="0"/>
      <dgm:spPr/>
    </dgm:pt>
    <dgm:pt modelId="{62D3CE35-ACB0-4173-AD86-DF223B008150}" type="pres">
      <dgm:prSet presAssocID="{30390A13-78C4-4D11-B0D0-44F470468F7B}" presName="sibTrans" presStyleLbl="sibTrans1D1" presStyleIdx="0" presStyleCnt="3"/>
      <dgm:spPr/>
      <dgm:t>
        <a:bodyPr/>
        <a:lstStyle/>
        <a:p>
          <a:endParaRPr kumimoji="1" lang="ja-JP" altLang="en-US"/>
        </a:p>
      </dgm:t>
    </dgm:pt>
    <dgm:pt modelId="{5461BC88-0442-40AC-A98A-4231B71DB285}" type="pres">
      <dgm:prSet presAssocID="{6BD33D25-E6D6-4275-9D8C-2543ED2BE00E}" presName="node" presStyleLbl="node1" presStyleIdx="1" presStyleCnt="3">
        <dgm:presLayoutVars>
          <dgm:bulletEnabled val="1"/>
        </dgm:presLayoutVars>
      </dgm:prSet>
      <dgm:spPr/>
      <dgm:t>
        <a:bodyPr/>
        <a:lstStyle/>
        <a:p>
          <a:endParaRPr kumimoji="1" lang="ja-JP" altLang="en-US"/>
        </a:p>
      </dgm:t>
    </dgm:pt>
    <dgm:pt modelId="{4AC493DA-3133-4A0F-BAFA-AF59AB7B7319}" type="pres">
      <dgm:prSet presAssocID="{6BD33D25-E6D6-4275-9D8C-2543ED2BE00E}" presName="spNode" presStyleCnt="0"/>
      <dgm:spPr/>
    </dgm:pt>
    <dgm:pt modelId="{181DEE7C-749E-4E2E-B579-160F68640C69}" type="pres">
      <dgm:prSet presAssocID="{955A1610-157E-4AFB-BF28-18C23494BEDD}" presName="sibTrans" presStyleLbl="sibTrans1D1" presStyleIdx="1" presStyleCnt="3"/>
      <dgm:spPr/>
      <dgm:t>
        <a:bodyPr/>
        <a:lstStyle/>
        <a:p>
          <a:endParaRPr kumimoji="1" lang="ja-JP" altLang="en-US"/>
        </a:p>
      </dgm:t>
    </dgm:pt>
    <dgm:pt modelId="{DDB6ED03-31EF-4510-86AA-0EE193C7F01A}" type="pres">
      <dgm:prSet presAssocID="{9983937D-B170-4131-8434-71D5A3EC2E02}" presName="node" presStyleLbl="node1" presStyleIdx="2" presStyleCnt="3">
        <dgm:presLayoutVars>
          <dgm:bulletEnabled val="1"/>
        </dgm:presLayoutVars>
      </dgm:prSet>
      <dgm:spPr/>
      <dgm:t>
        <a:bodyPr/>
        <a:lstStyle/>
        <a:p>
          <a:endParaRPr kumimoji="1" lang="ja-JP" altLang="en-US"/>
        </a:p>
      </dgm:t>
    </dgm:pt>
    <dgm:pt modelId="{1748C9DD-B180-41F6-8375-41C82CE50D2F}" type="pres">
      <dgm:prSet presAssocID="{9983937D-B170-4131-8434-71D5A3EC2E02}" presName="spNode" presStyleCnt="0"/>
      <dgm:spPr/>
    </dgm:pt>
    <dgm:pt modelId="{6AAED802-17DA-4D93-A3EC-D2A2D216E865}" type="pres">
      <dgm:prSet presAssocID="{421BA1AB-3C09-473D-B01F-FA9CAB5AFF35}" presName="sibTrans" presStyleLbl="sibTrans1D1" presStyleIdx="2" presStyleCnt="3"/>
      <dgm:spPr/>
      <dgm:t>
        <a:bodyPr/>
        <a:lstStyle/>
        <a:p>
          <a:endParaRPr kumimoji="1" lang="ja-JP" altLang="en-US"/>
        </a:p>
      </dgm:t>
    </dgm:pt>
  </dgm:ptLst>
  <dgm:cxnLst>
    <dgm:cxn modelId="{66AA5890-0204-4D63-948E-6D8E90D93CB8}" type="presOf" srcId="{6BD33D25-E6D6-4275-9D8C-2543ED2BE00E}" destId="{5461BC88-0442-40AC-A98A-4231B71DB285}" srcOrd="0" destOrd="0" presId="urn:microsoft.com/office/officeart/2005/8/layout/cycle5"/>
    <dgm:cxn modelId="{B2372038-646E-4222-8D82-E06AFBE46ED6}" type="presOf" srcId="{9F174AD7-BD01-423E-835E-FC09476E7FC1}" destId="{4842027C-ED00-4964-8FF9-48A8249A9D63}" srcOrd="0" destOrd="0" presId="urn:microsoft.com/office/officeart/2005/8/layout/cycle5"/>
    <dgm:cxn modelId="{672E0AE4-44D7-4F81-B030-805AA689DEB8}" srcId="{9F174AD7-BD01-423E-835E-FC09476E7FC1}" destId="{9983937D-B170-4131-8434-71D5A3EC2E02}" srcOrd="2" destOrd="0" parTransId="{964D71E0-2A40-4B69-8CA6-760346D335DD}" sibTransId="{421BA1AB-3C09-473D-B01F-FA9CAB5AFF35}"/>
    <dgm:cxn modelId="{5FA49E2C-DAF6-45DD-9A1E-50D4E1C004DF}" type="presOf" srcId="{9983937D-B170-4131-8434-71D5A3EC2E02}" destId="{DDB6ED03-31EF-4510-86AA-0EE193C7F01A}" srcOrd="0" destOrd="0" presId="urn:microsoft.com/office/officeart/2005/8/layout/cycle5"/>
    <dgm:cxn modelId="{EF85EF66-C66B-40CF-9789-CF70117A1BA8}" type="presOf" srcId="{9190096C-BAE0-423C-AD69-4C33EF98390E}" destId="{F5857465-DE43-4E50-AF6A-2F6B5C13D2C6}" srcOrd="0" destOrd="0" presId="urn:microsoft.com/office/officeart/2005/8/layout/cycle5"/>
    <dgm:cxn modelId="{FCAF694B-5DFF-4E6D-9196-3955CE72443F}" type="presOf" srcId="{955A1610-157E-4AFB-BF28-18C23494BEDD}" destId="{181DEE7C-749E-4E2E-B579-160F68640C69}" srcOrd="0" destOrd="0" presId="urn:microsoft.com/office/officeart/2005/8/layout/cycle5"/>
    <dgm:cxn modelId="{B26A6C44-ED0A-487E-A970-ADFC4587390F}" srcId="{9F174AD7-BD01-423E-835E-FC09476E7FC1}" destId="{6BD33D25-E6D6-4275-9D8C-2543ED2BE00E}" srcOrd="1" destOrd="0" parTransId="{A6697B47-8A46-4240-B112-63DE092AC389}" sibTransId="{955A1610-157E-4AFB-BF28-18C23494BEDD}"/>
    <dgm:cxn modelId="{A2A06A5C-DFD8-45D4-9C07-30DC817393E8}" type="presOf" srcId="{421BA1AB-3C09-473D-B01F-FA9CAB5AFF35}" destId="{6AAED802-17DA-4D93-A3EC-D2A2D216E865}" srcOrd="0" destOrd="0" presId="urn:microsoft.com/office/officeart/2005/8/layout/cycle5"/>
    <dgm:cxn modelId="{7B80378A-0B46-4080-8BE6-D6F1A13CBA48}" srcId="{9F174AD7-BD01-423E-835E-FC09476E7FC1}" destId="{9190096C-BAE0-423C-AD69-4C33EF98390E}" srcOrd="0" destOrd="0" parTransId="{BC830C4A-25A9-4349-BBCF-578646CA4773}" sibTransId="{30390A13-78C4-4D11-B0D0-44F470468F7B}"/>
    <dgm:cxn modelId="{889C25BB-D994-4245-86C4-E76C750E3286}" type="presOf" srcId="{30390A13-78C4-4D11-B0D0-44F470468F7B}" destId="{62D3CE35-ACB0-4173-AD86-DF223B008150}" srcOrd="0" destOrd="0" presId="urn:microsoft.com/office/officeart/2005/8/layout/cycle5"/>
    <dgm:cxn modelId="{D96A8211-C5B2-408E-8E07-3F0E9E8AD8A4}" type="presParOf" srcId="{4842027C-ED00-4964-8FF9-48A8249A9D63}" destId="{F5857465-DE43-4E50-AF6A-2F6B5C13D2C6}" srcOrd="0" destOrd="0" presId="urn:microsoft.com/office/officeart/2005/8/layout/cycle5"/>
    <dgm:cxn modelId="{D7742051-DFCD-44C7-AD68-EC500D638D38}" type="presParOf" srcId="{4842027C-ED00-4964-8FF9-48A8249A9D63}" destId="{E67C3CD2-9741-4DCE-A37A-DD1E066F8218}" srcOrd="1" destOrd="0" presId="urn:microsoft.com/office/officeart/2005/8/layout/cycle5"/>
    <dgm:cxn modelId="{A3DCA458-44A2-4CC5-B51C-DB81FD928B78}" type="presParOf" srcId="{4842027C-ED00-4964-8FF9-48A8249A9D63}" destId="{62D3CE35-ACB0-4173-AD86-DF223B008150}" srcOrd="2" destOrd="0" presId="urn:microsoft.com/office/officeart/2005/8/layout/cycle5"/>
    <dgm:cxn modelId="{7F74940A-FC00-441C-99C5-F36134D3C99B}" type="presParOf" srcId="{4842027C-ED00-4964-8FF9-48A8249A9D63}" destId="{5461BC88-0442-40AC-A98A-4231B71DB285}" srcOrd="3" destOrd="0" presId="urn:microsoft.com/office/officeart/2005/8/layout/cycle5"/>
    <dgm:cxn modelId="{84AAAE1F-533B-4730-82D3-A5F2181C4C31}" type="presParOf" srcId="{4842027C-ED00-4964-8FF9-48A8249A9D63}" destId="{4AC493DA-3133-4A0F-BAFA-AF59AB7B7319}" srcOrd="4" destOrd="0" presId="urn:microsoft.com/office/officeart/2005/8/layout/cycle5"/>
    <dgm:cxn modelId="{0C6646C5-66D2-47B4-A205-E49342C3FE97}" type="presParOf" srcId="{4842027C-ED00-4964-8FF9-48A8249A9D63}" destId="{181DEE7C-749E-4E2E-B579-160F68640C69}" srcOrd="5" destOrd="0" presId="urn:microsoft.com/office/officeart/2005/8/layout/cycle5"/>
    <dgm:cxn modelId="{F5FFD3B7-0D77-4C41-BA9F-690EB90A3147}" type="presParOf" srcId="{4842027C-ED00-4964-8FF9-48A8249A9D63}" destId="{DDB6ED03-31EF-4510-86AA-0EE193C7F01A}" srcOrd="6" destOrd="0" presId="urn:microsoft.com/office/officeart/2005/8/layout/cycle5"/>
    <dgm:cxn modelId="{3F837AF6-7174-4D00-A1E7-33477BA5BEF6}" type="presParOf" srcId="{4842027C-ED00-4964-8FF9-48A8249A9D63}" destId="{1748C9DD-B180-41F6-8375-41C82CE50D2F}" srcOrd="7" destOrd="0" presId="urn:microsoft.com/office/officeart/2005/8/layout/cycle5"/>
    <dgm:cxn modelId="{3BB0CB57-63EE-4650-9442-E3DB13359AD0}" type="presParOf" srcId="{4842027C-ED00-4964-8FF9-48A8249A9D63}" destId="{6AAED802-17DA-4D93-A3EC-D2A2D216E865}" srcOrd="8" destOrd="0" presId="urn:microsoft.com/office/officeart/2005/8/layout/cycle5"/>
  </dgm:cxnLst>
  <dgm:bg/>
  <dgm:whole/>
  <dgm:extLst>
    <a:ext uri="http://schemas.microsoft.com/office/drawing/2008/diagram"/>
  </dgm:extLst>
</dgm:dataModel>
</file>

<file path=ppt/diagrams/data6.xml><?xml version="1.0" encoding="utf-8"?>
<dgm:dataModel xmlns:dgm="http://schemas.openxmlformats.org/drawingml/2006/diagram" xmlns:a="http://schemas.openxmlformats.org/drawingml/2006/main">
  <dgm:ptLst>
    <dgm:pt modelId="{A58F895D-1281-4C22-8B44-8F9C7E4E209E}" type="doc">
      <dgm:prSet loTypeId="urn:microsoft.com/office/officeart/2005/8/layout/cycle2" loCatId="cycle" qsTypeId="urn:microsoft.com/office/officeart/2005/8/quickstyle/3d3" qsCatId="3D" csTypeId="urn:microsoft.com/office/officeart/2005/8/colors/colorful3" csCatId="colorful" phldr="1"/>
      <dgm:spPr/>
      <dgm:t>
        <a:bodyPr/>
        <a:lstStyle/>
        <a:p>
          <a:endParaRPr kumimoji="1" lang="ja-JP" altLang="en-US"/>
        </a:p>
      </dgm:t>
    </dgm:pt>
    <dgm:pt modelId="{2FE5E287-8511-47DF-8C81-3FDB47EBDF10}">
      <dgm:prSet phldrT="[テキスト]">
        <dgm:style>
          <a:lnRef idx="1">
            <a:schemeClr val="accent3"/>
          </a:lnRef>
          <a:fillRef idx="2">
            <a:schemeClr val="accent3"/>
          </a:fillRef>
          <a:effectRef idx="1">
            <a:schemeClr val="accent3"/>
          </a:effectRef>
          <a:fontRef idx="minor">
            <a:schemeClr val="dk1"/>
          </a:fontRef>
        </dgm:style>
      </dgm:prSet>
      <dgm:spPr/>
      <dgm:t>
        <a:bodyPr/>
        <a:lstStyle/>
        <a:p>
          <a:r>
            <a:rPr lang="ja-JP" altLang="en-US" dirty="0" smtClean="0"/>
            <a:t>製品の差別化</a:t>
          </a:r>
          <a:endParaRPr lang="ja-JP" altLang="en-US" dirty="0"/>
        </a:p>
      </dgm:t>
    </dgm:pt>
    <dgm:pt modelId="{59FF13E2-CAC0-46C3-889F-042C28C744E8}" type="parTrans" cxnId="{4E623D10-202E-476D-A4CC-A01F0A91605E}">
      <dgm:prSet/>
      <dgm:spPr/>
      <dgm:t>
        <a:bodyPr/>
        <a:lstStyle/>
        <a:p>
          <a:endParaRPr lang="ja-JP" altLang="en-US"/>
        </a:p>
      </dgm:t>
    </dgm:pt>
    <dgm:pt modelId="{F6FF2C82-9FFE-462A-9139-30496D89CC8C}" type="sibTrans" cxnId="{4E623D10-202E-476D-A4CC-A01F0A91605E}">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ja-JP" altLang="en-US"/>
        </a:p>
      </dgm:t>
    </dgm:pt>
    <dgm:pt modelId="{D6645B81-2DF7-4F96-BCE0-422039E33D06}">
      <dgm:prSet phldrT="[テキスト]">
        <dgm:style>
          <a:lnRef idx="1">
            <a:schemeClr val="accent1"/>
          </a:lnRef>
          <a:fillRef idx="2">
            <a:schemeClr val="accent1"/>
          </a:fillRef>
          <a:effectRef idx="1">
            <a:schemeClr val="accent1"/>
          </a:effectRef>
          <a:fontRef idx="minor">
            <a:schemeClr val="dk1"/>
          </a:fontRef>
        </dgm:style>
      </dgm:prSet>
      <dgm:spPr/>
      <dgm:t>
        <a:bodyPr/>
        <a:lstStyle/>
        <a:p>
          <a:r>
            <a:rPr lang="ja-JP" altLang="en-US" dirty="0" smtClean="0"/>
            <a:t>利益</a:t>
          </a:r>
          <a:endParaRPr lang="ja-JP" altLang="en-US" dirty="0"/>
        </a:p>
      </dgm:t>
    </dgm:pt>
    <dgm:pt modelId="{5668A4B3-1926-440D-A473-7696797EAF0D}" type="parTrans" cxnId="{35ECE479-DA97-4B4D-BC18-0DA195F3EE43}">
      <dgm:prSet/>
      <dgm:spPr/>
      <dgm:t>
        <a:bodyPr/>
        <a:lstStyle/>
        <a:p>
          <a:endParaRPr lang="ja-JP" altLang="en-US"/>
        </a:p>
      </dgm:t>
    </dgm:pt>
    <dgm:pt modelId="{E6E750CC-C601-4D2E-BE14-4E2A1C24F218}" type="sibTrans" cxnId="{35ECE479-DA97-4B4D-BC18-0DA195F3EE43}">
      <dgm:prSet>
        <dgm:style>
          <a:lnRef idx="1">
            <a:schemeClr val="accent1"/>
          </a:lnRef>
          <a:fillRef idx="2">
            <a:schemeClr val="accent1"/>
          </a:fillRef>
          <a:effectRef idx="1">
            <a:schemeClr val="accent1"/>
          </a:effectRef>
          <a:fontRef idx="minor">
            <a:schemeClr val="dk1"/>
          </a:fontRef>
        </dgm:style>
      </dgm:prSet>
      <dgm:spPr/>
      <dgm:t>
        <a:bodyPr/>
        <a:lstStyle/>
        <a:p>
          <a:endParaRPr lang="ja-JP" altLang="en-US"/>
        </a:p>
      </dgm:t>
    </dgm:pt>
    <dgm:pt modelId="{259DC1FF-9B58-41D3-9AEF-9C0C3A8BD690}">
      <dgm:prSet phldrT="[テキスト]">
        <dgm:style>
          <a:lnRef idx="1">
            <a:schemeClr val="accent2"/>
          </a:lnRef>
          <a:fillRef idx="2">
            <a:schemeClr val="accent2"/>
          </a:fillRef>
          <a:effectRef idx="1">
            <a:schemeClr val="accent2"/>
          </a:effectRef>
          <a:fontRef idx="minor">
            <a:schemeClr val="dk1"/>
          </a:fontRef>
        </dgm:style>
      </dgm:prSet>
      <dgm:spPr/>
      <dgm:t>
        <a:bodyPr/>
        <a:lstStyle/>
        <a:p>
          <a:r>
            <a:rPr lang="ja-JP" altLang="en-US" dirty="0" smtClean="0"/>
            <a:t>研究　　開発</a:t>
          </a:r>
          <a:endParaRPr lang="ja-JP" altLang="en-US" dirty="0"/>
        </a:p>
      </dgm:t>
    </dgm:pt>
    <dgm:pt modelId="{C74ADCFE-5831-4BF1-BF87-82B353C42DB8}" type="parTrans" cxnId="{FCDD4F07-019D-4F87-971B-58E3CBC6E97C}">
      <dgm:prSet/>
      <dgm:spPr/>
      <dgm:t>
        <a:bodyPr/>
        <a:lstStyle/>
        <a:p>
          <a:endParaRPr lang="ja-JP" altLang="en-US"/>
        </a:p>
      </dgm:t>
    </dgm:pt>
    <dgm:pt modelId="{A7DD4B76-0ADC-40E3-A313-CCFCE6E535F4}" type="sibTrans" cxnId="{FCDD4F07-019D-4F87-971B-58E3CBC6E97C}">
      <dgm:prSe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ja-JP" altLang="en-US"/>
        </a:p>
      </dgm:t>
    </dgm:pt>
    <dgm:pt modelId="{DB451C96-8B1E-41CB-953F-24B728B0C18C}" type="pres">
      <dgm:prSet presAssocID="{A58F895D-1281-4C22-8B44-8F9C7E4E209E}" presName="cycle" presStyleCnt="0">
        <dgm:presLayoutVars>
          <dgm:dir/>
          <dgm:resizeHandles val="exact"/>
        </dgm:presLayoutVars>
      </dgm:prSet>
      <dgm:spPr/>
      <dgm:t>
        <a:bodyPr/>
        <a:lstStyle/>
        <a:p>
          <a:endParaRPr kumimoji="1" lang="ja-JP" altLang="en-US"/>
        </a:p>
      </dgm:t>
    </dgm:pt>
    <dgm:pt modelId="{A36488AD-DC6A-4E2E-B584-C5EE18129B95}" type="pres">
      <dgm:prSet presAssocID="{2FE5E287-8511-47DF-8C81-3FDB47EBDF10}" presName="node" presStyleLbl="node1" presStyleIdx="0" presStyleCnt="3">
        <dgm:presLayoutVars>
          <dgm:bulletEnabled val="1"/>
        </dgm:presLayoutVars>
      </dgm:prSet>
      <dgm:spPr/>
      <dgm:t>
        <a:bodyPr/>
        <a:lstStyle/>
        <a:p>
          <a:endParaRPr kumimoji="1" lang="ja-JP" altLang="en-US"/>
        </a:p>
      </dgm:t>
    </dgm:pt>
    <dgm:pt modelId="{DC161559-AC11-473E-88E0-EA84957946F7}" type="pres">
      <dgm:prSet presAssocID="{F6FF2C82-9FFE-462A-9139-30496D89CC8C}" presName="sibTrans" presStyleLbl="sibTrans2D1" presStyleIdx="0" presStyleCnt="3"/>
      <dgm:spPr/>
      <dgm:t>
        <a:bodyPr/>
        <a:lstStyle/>
        <a:p>
          <a:endParaRPr kumimoji="1" lang="ja-JP" altLang="en-US"/>
        </a:p>
      </dgm:t>
    </dgm:pt>
    <dgm:pt modelId="{2096BDD9-19C6-4261-9829-CF98677B91EF}" type="pres">
      <dgm:prSet presAssocID="{F6FF2C82-9FFE-462A-9139-30496D89CC8C}" presName="connectorText" presStyleLbl="sibTrans2D1" presStyleIdx="0" presStyleCnt="3"/>
      <dgm:spPr/>
      <dgm:t>
        <a:bodyPr/>
        <a:lstStyle/>
        <a:p>
          <a:endParaRPr kumimoji="1" lang="ja-JP" altLang="en-US"/>
        </a:p>
      </dgm:t>
    </dgm:pt>
    <dgm:pt modelId="{4DFC2346-7D12-432D-9B3E-C51C80E027FF}" type="pres">
      <dgm:prSet presAssocID="{D6645B81-2DF7-4F96-BCE0-422039E33D06}" presName="node" presStyleLbl="node1" presStyleIdx="1" presStyleCnt="3" custScaleX="91680" custScaleY="93898">
        <dgm:presLayoutVars>
          <dgm:bulletEnabled val="1"/>
        </dgm:presLayoutVars>
      </dgm:prSet>
      <dgm:spPr/>
      <dgm:t>
        <a:bodyPr/>
        <a:lstStyle/>
        <a:p>
          <a:endParaRPr kumimoji="1" lang="ja-JP" altLang="en-US"/>
        </a:p>
      </dgm:t>
    </dgm:pt>
    <dgm:pt modelId="{0635C9D5-B304-4089-A5EB-996F202D9F48}" type="pres">
      <dgm:prSet presAssocID="{E6E750CC-C601-4D2E-BE14-4E2A1C24F218}" presName="sibTrans" presStyleLbl="sibTrans2D1" presStyleIdx="1" presStyleCnt="3"/>
      <dgm:spPr/>
      <dgm:t>
        <a:bodyPr/>
        <a:lstStyle/>
        <a:p>
          <a:endParaRPr kumimoji="1" lang="ja-JP" altLang="en-US"/>
        </a:p>
      </dgm:t>
    </dgm:pt>
    <dgm:pt modelId="{2D7E1A6B-9187-4AF0-90CD-6D279B11079D}" type="pres">
      <dgm:prSet presAssocID="{E6E750CC-C601-4D2E-BE14-4E2A1C24F218}" presName="connectorText" presStyleLbl="sibTrans2D1" presStyleIdx="1" presStyleCnt="3"/>
      <dgm:spPr/>
      <dgm:t>
        <a:bodyPr/>
        <a:lstStyle/>
        <a:p>
          <a:endParaRPr kumimoji="1" lang="ja-JP" altLang="en-US"/>
        </a:p>
      </dgm:t>
    </dgm:pt>
    <dgm:pt modelId="{E4B0413B-D5F8-4DD3-BCB0-30F98A0D376D}" type="pres">
      <dgm:prSet presAssocID="{259DC1FF-9B58-41D3-9AEF-9C0C3A8BD690}" presName="node" presStyleLbl="node1" presStyleIdx="2" presStyleCnt="3" custScaleX="94442" custScaleY="89748">
        <dgm:presLayoutVars>
          <dgm:bulletEnabled val="1"/>
        </dgm:presLayoutVars>
      </dgm:prSet>
      <dgm:spPr/>
      <dgm:t>
        <a:bodyPr/>
        <a:lstStyle/>
        <a:p>
          <a:endParaRPr kumimoji="1" lang="ja-JP" altLang="en-US"/>
        </a:p>
      </dgm:t>
    </dgm:pt>
    <dgm:pt modelId="{28D428B1-212A-4483-81E0-C0B4926AD787}" type="pres">
      <dgm:prSet presAssocID="{A7DD4B76-0ADC-40E3-A313-CCFCE6E535F4}" presName="sibTrans" presStyleLbl="sibTrans2D1" presStyleIdx="2" presStyleCnt="3"/>
      <dgm:spPr/>
      <dgm:t>
        <a:bodyPr/>
        <a:lstStyle/>
        <a:p>
          <a:endParaRPr kumimoji="1" lang="ja-JP" altLang="en-US"/>
        </a:p>
      </dgm:t>
    </dgm:pt>
    <dgm:pt modelId="{EC77C45A-71C2-4F6D-A518-BE2FC98824C0}" type="pres">
      <dgm:prSet presAssocID="{A7DD4B76-0ADC-40E3-A313-CCFCE6E535F4}" presName="connectorText" presStyleLbl="sibTrans2D1" presStyleIdx="2" presStyleCnt="3"/>
      <dgm:spPr/>
      <dgm:t>
        <a:bodyPr/>
        <a:lstStyle/>
        <a:p>
          <a:endParaRPr kumimoji="1" lang="ja-JP" altLang="en-US"/>
        </a:p>
      </dgm:t>
    </dgm:pt>
  </dgm:ptLst>
  <dgm:cxnLst>
    <dgm:cxn modelId="{D52BC032-FF11-4ABF-906B-0C7D99980A9E}" type="presOf" srcId="{D6645B81-2DF7-4F96-BCE0-422039E33D06}" destId="{4DFC2346-7D12-432D-9B3E-C51C80E027FF}" srcOrd="0" destOrd="0" presId="urn:microsoft.com/office/officeart/2005/8/layout/cycle2"/>
    <dgm:cxn modelId="{AB50D0CF-70C0-43C1-8868-4AC8885DDED6}" type="presOf" srcId="{259DC1FF-9B58-41D3-9AEF-9C0C3A8BD690}" destId="{E4B0413B-D5F8-4DD3-BCB0-30F98A0D376D}" srcOrd="0" destOrd="0" presId="urn:microsoft.com/office/officeart/2005/8/layout/cycle2"/>
    <dgm:cxn modelId="{926C7B24-C39A-4BA8-A1FF-2427A5798E44}" type="presOf" srcId="{A7DD4B76-0ADC-40E3-A313-CCFCE6E535F4}" destId="{EC77C45A-71C2-4F6D-A518-BE2FC98824C0}" srcOrd="1" destOrd="0" presId="urn:microsoft.com/office/officeart/2005/8/layout/cycle2"/>
    <dgm:cxn modelId="{009F1D4C-C549-4021-B9CA-74A9985D633F}" type="presOf" srcId="{A7DD4B76-0ADC-40E3-A313-CCFCE6E535F4}" destId="{28D428B1-212A-4483-81E0-C0B4926AD787}" srcOrd="0" destOrd="0" presId="urn:microsoft.com/office/officeart/2005/8/layout/cycle2"/>
    <dgm:cxn modelId="{4F095EB4-43C6-4C1F-9202-A98491CC0397}" type="presOf" srcId="{E6E750CC-C601-4D2E-BE14-4E2A1C24F218}" destId="{2D7E1A6B-9187-4AF0-90CD-6D279B11079D}" srcOrd="1" destOrd="0" presId="urn:microsoft.com/office/officeart/2005/8/layout/cycle2"/>
    <dgm:cxn modelId="{1387F4AB-3889-4FC7-8207-ADA63A2B1E0D}" type="presOf" srcId="{E6E750CC-C601-4D2E-BE14-4E2A1C24F218}" destId="{0635C9D5-B304-4089-A5EB-996F202D9F48}" srcOrd="0" destOrd="0" presId="urn:microsoft.com/office/officeart/2005/8/layout/cycle2"/>
    <dgm:cxn modelId="{9C64DEBC-8539-409F-B8F9-812734EA5B84}" type="presOf" srcId="{2FE5E287-8511-47DF-8C81-3FDB47EBDF10}" destId="{A36488AD-DC6A-4E2E-B584-C5EE18129B95}" srcOrd="0" destOrd="0" presId="urn:microsoft.com/office/officeart/2005/8/layout/cycle2"/>
    <dgm:cxn modelId="{97D53995-EDDE-485A-A53F-31C0DB49D3B0}" type="presOf" srcId="{F6FF2C82-9FFE-462A-9139-30496D89CC8C}" destId="{2096BDD9-19C6-4261-9829-CF98677B91EF}" srcOrd="1" destOrd="0" presId="urn:microsoft.com/office/officeart/2005/8/layout/cycle2"/>
    <dgm:cxn modelId="{4E623D10-202E-476D-A4CC-A01F0A91605E}" srcId="{A58F895D-1281-4C22-8B44-8F9C7E4E209E}" destId="{2FE5E287-8511-47DF-8C81-3FDB47EBDF10}" srcOrd="0" destOrd="0" parTransId="{59FF13E2-CAC0-46C3-889F-042C28C744E8}" sibTransId="{F6FF2C82-9FFE-462A-9139-30496D89CC8C}"/>
    <dgm:cxn modelId="{35ECE479-DA97-4B4D-BC18-0DA195F3EE43}" srcId="{A58F895D-1281-4C22-8B44-8F9C7E4E209E}" destId="{D6645B81-2DF7-4F96-BCE0-422039E33D06}" srcOrd="1" destOrd="0" parTransId="{5668A4B3-1926-440D-A473-7696797EAF0D}" sibTransId="{E6E750CC-C601-4D2E-BE14-4E2A1C24F218}"/>
    <dgm:cxn modelId="{E3BF9E6F-91D4-4E6A-9DA1-8B030DA443E0}" type="presOf" srcId="{F6FF2C82-9FFE-462A-9139-30496D89CC8C}" destId="{DC161559-AC11-473E-88E0-EA84957946F7}" srcOrd="0" destOrd="0" presId="urn:microsoft.com/office/officeart/2005/8/layout/cycle2"/>
    <dgm:cxn modelId="{F56B2607-3379-41DE-99B3-A60036B14A5C}" type="presOf" srcId="{A58F895D-1281-4C22-8B44-8F9C7E4E209E}" destId="{DB451C96-8B1E-41CB-953F-24B728B0C18C}" srcOrd="0" destOrd="0" presId="urn:microsoft.com/office/officeart/2005/8/layout/cycle2"/>
    <dgm:cxn modelId="{FCDD4F07-019D-4F87-971B-58E3CBC6E97C}" srcId="{A58F895D-1281-4C22-8B44-8F9C7E4E209E}" destId="{259DC1FF-9B58-41D3-9AEF-9C0C3A8BD690}" srcOrd="2" destOrd="0" parTransId="{C74ADCFE-5831-4BF1-BF87-82B353C42DB8}" sibTransId="{A7DD4B76-0ADC-40E3-A313-CCFCE6E535F4}"/>
    <dgm:cxn modelId="{259441F1-C289-483C-911A-D0FCE233373C}" type="presParOf" srcId="{DB451C96-8B1E-41CB-953F-24B728B0C18C}" destId="{A36488AD-DC6A-4E2E-B584-C5EE18129B95}" srcOrd="0" destOrd="0" presId="urn:microsoft.com/office/officeart/2005/8/layout/cycle2"/>
    <dgm:cxn modelId="{4ACAC05D-2B4E-40EB-9178-EF266C4D8D48}" type="presParOf" srcId="{DB451C96-8B1E-41CB-953F-24B728B0C18C}" destId="{DC161559-AC11-473E-88E0-EA84957946F7}" srcOrd="1" destOrd="0" presId="urn:microsoft.com/office/officeart/2005/8/layout/cycle2"/>
    <dgm:cxn modelId="{A6C41407-28D9-4E4D-A8B4-4AA765F0B273}" type="presParOf" srcId="{DC161559-AC11-473E-88E0-EA84957946F7}" destId="{2096BDD9-19C6-4261-9829-CF98677B91EF}" srcOrd="0" destOrd="0" presId="urn:microsoft.com/office/officeart/2005/8/layout/cycle2"/>
    <dgm:cxn modelId="{BDA14C56-0C00-4547-A94D-DE26CD589974}" type="presParOf" srcId="{DB451C96-8B1E-41CB-953F-24B728B0C18C}" destId="{4DFC2346-7D12-432D-9B3E-C51C80E027FF}" srcOrd="2" destOrd="0" presId="urn:microsoft.com/office/officeart/2005/8/layout/cycle2"/>
    <dgm:cxn modelId="{EB0FC0A4-1411-4127-A6AD-2A4508250691}" type="presParOf" srcId="{DB451C96-8B1E-41CB-953F-24B728B0C18C}" destId="{0635C9D5-B304-4089-A5EB-996F202D9F48}" srcOrd="3" destOrd="0" presId="urn:microsoft.com/office/officeart/2005/8/layout/cycle2"/>
    <dgm:cxn modelId="{CC6F9563-0626-428D-9C33-5D45FF998055}" type="presParOf" srcId="{0635C9D5-B304-4089-A5EB-996F202D9F48}" destId="{2D7E1A6B-9187-4AF0-90CD-6D279B11079D}" srcOrd="0" destOrd="0" presId="urn:microsoft.com/office/officeart/2005/8/layout/cycle2"/>
    <dgm:cxn modelId="{66741F8A-5F8E-4297-A303-2B218AE000AD}" type="presParOf" srcId="{DB451C96-8B1E-41CB-953F-24B728B0C18C}" destId="{E4B0413B-D5F8-4DD3-BCB0-30F98A0D376D}" srcOrd="4" destOrd="0" presId="urn:microsoft.com/office/officeart/2005/8/layout/cycle2"/>
    <dgm:cxn modelId="{7C2788CF-1E90-4111-8C14-8E02CB7A4880}" type="presParOf" srcId="{DB451C96-8B1E-41CB-953F-24B728B0C18C}" destId="{28D428B1-212A-4483-81E0-C0B4926AD787}" srcOrd="5" destOrd="0" presId="urn:microsoft.com/office/officeart/2005/8/layout/cycle2"/>
    <dgm:cxn modelId="{136F5CE7-98EF-4A4C-A836-4137DD5695DC}" type="presParOf" srcId="{28D428B1-212A-4483-81E0-C0B4926AD787}" destId="{EC77C45A-71C2-4F6D-A518-BE2FC98824C0}" srcOrd="0" destOrd="0" presId="urn:microsoft.com/office/officeart/2005/8/layout/cycle2"/>
  </dgm:cxnLst>
  <dgm:bg/>
  <dgm:whole/>
  <dgm:extLst>
    <a:ext uri="http://schemas.microsoft.com/office/drawing/2008/diagram"/>
  </dgm:extLst>
</dgm:dataModel>
</file>

<file path=ppt/diagrams/data7.xml><?xml version="1.0" encoding="utf-8"?>
<dgm:dataModel xmlns:dgm="http://schemas.openxmlformats.org/drawingml/2006/diagram" xmlns:a="http://schemas.openxmlformats.org/drawingml/2006/main">
  <dgm:ptLst>
    <dgm:pt modelId="{9FCDD597-0E41-4A99-A4AC-CEEA54CBB69E}" type="doc">
      <dgm:prSet loTypeId="urn:microsoft.com/office/officeart/2005/8/layout/chart3" loCatId="cycle" qsTypeId="urn:microsoft.com/office/officeart/2005/8/quickstyle/simple1#10" qsCatId="simple" csTypeId="urn:microsoft.com/office/officeart/2005/8/colors/colorful2" csCatId="colorful" phldr="1"/>
      <dgm:spPr/>
      <dgm:t>
        <a:bodyPr/>
        <a:lstStyle/>
        <a:p>
          <a:endParaRPr kumimoji="1" lang="ja-JP" altLang="en-US"/>
        </a:p>
      </dgm:t>
    </dgm:pt>
    <dgm:pt modelId="{5AE9A229-3181-40F0-BAFE-BA8738E17F68}">
      <dgm:prSet phldrT="[テキスト]" custT="1"/>
      <dgm:spPr>
        <a:solidFill>
          <a:srgbClr val="D1F2F7"/>
        </a:solidFill>
        <a:ln>
          <a:solidFill>
            <a:schemeClr val="accent6">
              <a:lumMod val="50000"/>
            </a:schemeClr>
          </a:solidFill>
        </a:ln>
      </dgm:spPr>
      <dgm:t>
        <a:bodyPr/>
        <a:lstStyle/>
        <a:p>
          <a:r>
            <a:rPr kumimoji="1" lang="ja-JP" altLang="en-US" sz="2200" b="1" dirty="0" smtClean="0">
              <a:solidFill>
                <a:schemeClr val="tx1"/>
              </a:solidFill>
              <a:latin typeface="ＭＳ Ｐゴシック" pitchFamily="50" charset="-128"/>
              <a:ea typeface="ＭＳ Ｐゴシック" pitchFamily="50" charset="-128"/>
            </a:rPr>
            <a:t>技術的</a:t>
          </a:r>
          <a:endParaRPr kumimoji="1" lang="en-US" altLang="ja-JP" sz="2200" b="1" dirty="0" smtClean="0">
            <a:solidFill>
              <a:schemeClr val="tx1"/>
            </a:solidFill>
            <a:latin typeface="ＭＳ Ｐゴシック" pitchFamily="50" charset="-128"/>
            <a:ea typeface="ＭＳ Ｐゴシック" pitchFamily="50" charset="-128"/>
          </a:endParaRPr>
        </a:p>
        <a:p>
          <a:r>
            <a:rPr kumimoji="1" lang="ja-JP" altLang="en-US" sz="2200" b="1" dirty="0" smtClean="0">
              <a:solidFill>
                <a:schemeClr val="tx1"/>
              </a:solidFill>
              <a:latin typeface="ＭＳ Ｐゴシック" pitchFamily="50" charset="-128"/>
              <a:ea typeface="ＭＳ Ｐゴシック" pitchFamily="50" charset="-128"/>
            </a:rPr>
            <a:t>思想</a:t>
          </a:r>
          <a:endParaRPr kumimoji="1" lang="en-US" altLang="ja-JP" sz="2200" b="1" dirty="0" smtClean="0">
            <a:solidFill>
              <a:schemeClr val="tx1"/>
            </a:solidFill>
            <a:latin typeface="ＭＳ Ｐゴシック" pitchFamily="50" charset="-128"/>
            <a:ea typeface="ＭＳ Ｐゴシック" pitchFamily="50" charset="-128"/>
          </a:endParaRPr>
        </a:p>
      </dgm:t>
    </dgm:pt>
    <dgm:pt modelId="{472F0619-6209-419B-A0D8-05E71507A7D0}" type="parTrans" cxnId="{CA8FE3F2-DF4D-42ED-A706-308A38477EBB}">
      <dgm:prSet/>
      <dgm:spPr/>
      <dgm:t>
        <a:bodyPr/>
        <a:lstStyle/>
        <a:p>
          <a:endParaRPr kumimoji="1" lang="ja-JP" altLang="en-US"/>
        </a:p>
      </dgm:t>
    </dgm:pt>
    <dgm:pt modelId="{F4BA752E-6FEB-40C4-BAAA-9D687AE893E4}" type="sibTrans" cxnId="{CA8FE3F2-DF4D-42ED-A706-308A38477EBB}">
      <dgm:prSet/>
      <dgm:spPr/>
      <dgm:t>
        <a:bodyPr/>
        <a:lstStyle/>
        <a:p>
          <a:endParaRPr kumimoji="1" lang="ja-JP" altLang="en-US"/>
        </a:p>
      </dgm:t>
    </dgm:pt>
    <dgm:pt modelId="{D24023E0-0338-4940-98F4-5F155453D7C1}">
      <dgm:prSet phldrT="[テキスト]">
        <dgm:style>
          <a:lnRef idx="1">
            <a:schemeClr val="accent1"/>
          </a:lnRef>
          <a:fillRef idx="2">
            <a:schemeClr val="accent1"/>
          </a:fillRef>
          <a:effectRef idx="1">
            <a:schemeClr val="accent1"/>
          </a:effectRef>
          <a:fontRef idx="minor">
            <a:schemeClr val="dk1"/>
          </a:fontRef>
        </dgm:style>
      </dgm:prSet>
      <dgm:spPr>
        <a:solidFill>
          <a:srgbClr val="BFEBDC"/>
        </a:solidFill>
        <a:ln>
          <a:solidFill>
            <a:schemeClr val="accent4">
              <a:lumMod val="50000"/>
            </a:schemeClr>
          </a:solidFill>
        </a:ln>
      </dgm:spPr>
      <dgm:t>
        <a:bodyPr/>
        <a:lstStyle/>
        <a:p>
          <a:r>
            <a:rPr kumimoji="1" lang="ja-JP" altLang="en-US" b="1" dirty="0" smtClean="0"/>
            <a:t>創作性</a:t>
          </a:r>
          <a:endParaRPr kumimoji="1" lang="ja-JP" altLang="en-US" b="1" dirty="0"/>
        </a:p>
      </dgm:t>
    </dgm:pt>
    <dgm:pt modelId="{B4728002-FA70-4AB6-9A2F-9FDD3B30C395}" type="parTrans" cxnId="{F527E6BD-45A6-4691-AE9A-00B6D2BE3A02}">
      <dgm:prSet/>
      <dgm:spPr/>
      <dgm:t>
        <a:bodyPr/>
        <a:lstStyle/>
        <a:p>
          <a:endParaRPr kumimoji="1" lang="ja-JP" altLang="en-US"/>
        </a:p>
      </dgm:t>
    </dgm:pt>
    <dgm:pt modelId="{65033FA7-9C01-4162-8CF5-844CDD59D002}" type="sibTrans" cxnId="{F527E6BD-45A6-4691-AE9A-00B6D2BE3A02}">
      <dgm:prSet/>
      <dgm:spPr/>
      <dgm:t>
        <a:bodyPr/>
        <a:lstStyle/>
        <a:p>
          <a:endParaRPr kumimoji="1" lang="ja-JP" altLang="en-US"/>
        </a:p>
      </dgm:t>
    </dgm:pt>
    <dgm:pt modelId="{7BBF3F7D-3AC3-41AB-8B52-10C9E64DC4DC}">
      <dgm:prSet phldrT="[テキスト]"/>
      <dgm:spPr>
        <a:solidFill>
          <a:srgbClr val="FAD2E9"/>
        </a:solidFill>
        <a:ln>
          <a:solidFill>
            <a:srgbClr val="FF33CC"/>
          </a:solidFill>
        </a:ln>
      </dgm:spPr>
      <dgm:t>
        <a:bodyPr/>
        <a:lstStyle/>
        <a:p>
          <a:r>
            <a:rPr kumimoji="1" lang="ja-JP" altLang="en-US" b="1" dirty="0" smtClean="0">
              <a:solidFill>
                <a:schemeClr val="tx1"/>
              </a:solidFill>
              <a:latin typeface="ＭＳ Ｐゴシック" pitchFamily="50" charset="-128"/>
              <a:ea typeface="ＭＳ Ｐゴシック" pitchFamily="50" charset="-128"/>
            </a:rPr>
            <a:t>自然法則の利用</a:t>
          </a:r>
          <a:endParaRPr kumimoji="1" lang="ja-JP" altLang="en-US" b="1" dirty="0">
            <a:solidFill>
              <a:schemeClr val="tx1"/>
            </a:solidFill>
            <a:latin typeface="ＭＳ Ｐゴシック" pitchFamily="50" charset="-128"/>
            <a:ea typeface="ＭＳ Ｐゴシック" pitchFamily="50" charset="-128"/>
          </a:endParaRPr>
        </a:p>
      </dgm:t>
    </dgm:pt>
    <dgm:pt modelId="{2904B4F4-4AF1-4BC5-A200-12AE8A3ABAFC}" type="parTrans" cxnId="{12BAB730-F96E-4C7C-BBA7-778182BA84F9}">
      <dgm:prSet/>
      <dgm:spPr/>
      <dgm:t>
        <a:bodyPr/>
        <a:lstStyle/>
        <a:p>
          <a:endParaRPr kumimoji="1" lang="ja-JP" altLang="en-US"/>
        </a:p>
      </dgm:t>
    </dgm:pt>
    <dgm:pt modelId="{324792B6-8B49-4777-B488-6C2EFC09C25D}" type="sibTrans" cxnId="{12BAB730-F96E-4C7C-BBA7-778182BA84F9}">
      <dgm:prSet/>
      <dgm:spPr/>
      <dgm:t>
        <a:bodyPr/>
        <a:lstStyle/>
        <a:p>
          <a:endParaRPr kumimoji="1" lang="ja-JP" altLang="en-US"/>
        </a:p>
      </dgm:t>
    </dgm:pt>
    <dgm:pt modelId="{DD1BB7FE-DE37-4F3B-99A8-B24C76ECCED8}">
      <dgm:prSet/>
      <dgm:spPr>
        <a:solidFill>
          <a:srgbClr val="F7EAC5"/>
        </a:solidFill>
        <a:ln>
          <a:solidFill>
            <a:schemeClr val="accent5">
              <a:lumMod val="60000"/>
              <a:lumOff val="40000"/>
            </a:schemeClr>
          </a:solidFill>
        </a:ln>
      </dgm:spPr>
      <dgm:t>
        <a:bodyPr/>
        <a:lstStyle/>
        <a:p>
          <a:r>
            <a:rPr kumimoji="1" lang="ja-JP" altLang="en-US" b="1" dirty="0" smtClean="0">
              <a:solidFill>
                <a:schemeClr val="tx1"/>
              </a:solidFill>
              <a:latin typeface="ＭＳ Ｐゴシック" pitchFamily="50" charset="-128"/>
              <a:ea typeface="ＭＳ Ｐゴシック" pitchFamily="50" charset="-128"/>
            </a:rPr>
            <a:t>高度性</a:t>
          </a:r>
          <a:endParaRPr kumimoji="1" lang="ja-JP" altLang="en-US" b="1" dirty="0">
            <a:solidFill>
              <a:schemeClr val="tx1"/>
            </a:solidFill>
            <a:latin typeface="ＭＳ Ｐゴシック" pitchFamily="50" charset="-128"/>
            <a:ea typeface="ＭＳ Ｐゴシック" pitchFamily="50" charset="-128"/>
          </a:endParaRPr>
        </a:p>
      </dgm:t>
    </dgm:pt>
    <dgm:pt modelId="{EE75D421-1946-4A70-BAAE-5CD9848ED508}" type="parTrans" cxnId="{B3A1C7A1-97D6-4800-B37B-0DC0DBB15DD1}">
      <dgm:prSet/>
      <dgm:spPr/>
      <dgm:t>
        <a:bodyPr/>
        <a:lstStyle/>
        <a:p>
          <a:endParaRPr kumimoji="1" lang="ja-JP" altLang="en-US"/>
        </a:p>
      </dgm:t>
    </dgm:pt>
    <dgm:pt modelId="{31BC06B2-BA36-46FA-8CF2-76140AA25A23}" type="sibTrans" cxnId="{B3A1C7A1-97D6-4800-B37B-0DC0DBB15DD1}">
      <dgm:prSet/>
      <dgm:spPr/>
      <dgm:t>
        <a:bodyPr/>
        <a:lstStyle/>
        <a:p>
          <a:endParaRPr kumimoji="1" lang="ja-JP" altLang="en-US"/>
        </a:p>
      </dgm:t>
    </dgm:pt>
    <dgm:pt modelId="{E0ED1556-58A7-4B10-9CE6-BAAB5D56735D}" type="pres">
      <dgm:prSet presAssocID="{9FCDD597-0E41-4A99-A4AC-CEEA54CBB69E}" presName="compositeShape" presStyleCnt="0">
        <dgm:presLayoutVars>
          <dgm:chMax val="7"/>
          <dgm:dir/>
          <dgm:resizeHandles val="exact"/>
        </dgm:presLayoutVars>
      </dgm:prSet>
      <dgm:spPr/>
      <dgm:t>
        <a:bodyPr/>
        <a:lstStyle/>
        <a:p>
          <a:endParaRPr kumimoji="1" lang="ja-JP" altLang="en-US"/>
        </a:p>
      </dgm:t>
    </dgm:pt>
    <dgm:pt modelId="{EE921560-EE0A-42E8-8BED-72E83C70984A}" type="pres">
      <dgm:prSet presAssocID="{9FCDD597-0E41-4A99-A4AC-CEEA54CBB69E}" presName="wedge1" presStyleLbl="node1" presStyleIdx="0" presStyleCnt="4" custLinFactNeighborX="-1421" custLinFactNeighborY="92"/>
      <dgm:spPr/>
      <dgm:t>
        <a:bodyPr/>
        <a:lstStyle/>
        <a:p>
          <a:endParaRPr kumimoji="1" lang="ja-JP" altLang="en-US"/>
        </a:p>
      </dgm:t>
    </dgm:pt>
    <dgm:pt modelId="{E46F271C-5C9D-49DF-B73B-FC261F817892}" type="pres">
      <dgm:prSet presAssocID="{9FCDD597-0E41-4A99-A4AC-CEEA54CBB69E}" presName="wedge1Tx" presStyleLbl="node1" presStyleIdx="0" presStyleCnt="4">
        <dgm:presLayoutVars>
          <dgm:chMax val="0"/>
          <dgm:chPref val="0"/>
          <dgm:bulletEnabled val="1"/>
        </dgm:presLayoutVars>
      </dgm:prSet>
      <dgm:spPr/>
      <dgm:t>
        <a:bodyPr/>
        <a:lstStyle/>
        <a:p>
          <a:endParaRPr kumimoji="1" lang="ja-JP" altLang="en-US"/>
        </a:p>
      </dgm:t>
    </dgm:pt>
    <dgm:pt modelId="{C7A269FD-5B80-48DE-8164-10437CB2DB73}" type="pres">
      <dgm:prSet presAssocID="{9FCDD597-0E41-4A99-A4AC-CEEA54CBB69E}" presName="wedge2" presStyleLbl="node1" presStyleIdx="1" presStyleCnt="4" custLinFactNeighborX="2793" custLinFactNeighborY="-1501"/>
      <dgm:spPr/>
      <dgm:t>
        <a:bodyPr/>
        <a:lstStyle/>
        <a:p>
          <a:endParaRPr kumimoji="1" lang="ja-JP" altLang="en-US"/>
        </a:p>
      </dgm:t>
    </dgm:pt>
    <dgm:pt modelId="{D75A1248-88E3-4E07-8A31-BE6C4238910B}" type="pres">
      <dgm:prSet presAssocID="{9FCDD597-0E41-4A99-A4AC-CEEA54CBB69E}" presName="wedge2Tx" presStyleLbl="node1" presStyleIdx="1" presStyleCnt="4">
        <dgm:presLayoutVars>
          <dgm:chMax val="0"/>
          <dgm:chPref val="0"/>
          <dgm:bulletEnabled val="1"/>
        </dgm:presLayoutVars>
      </dgm:prSet>
      <dgm:spPr/>
      <dgm:t>
        <a:bodyPr/>
        <a:lstStyle/>
        <a:p>
          <a:endParaRPr kumimoji="1" lang="ja-JP" altLang="en-US"/>
        </a:p>
      </dgm:t>
    </dgm:pt>
    <dgm:pt modelId="{F5C1C5A4-5AE0-4468-8200-51524C80EE99}" type="pres">
      <dgm:prSet presAssocID="{9FCDD597-0E41-4A99-A4AC-CEEA54CBB69E}" presName="wedge3" presStyleLbl="node1" presStyleIdx="2" presStyleCnt="4" custLinFactNeighborY="-1619"/>
      <dgm:spPr/>
      <dgm:t>
        <a:bodyPr/>
        <a:lstStyle/>
        <a:p>
          <a:endParaRPr kumimoji="1" lang="ja-JP" altLang="en-US"/>
        </a:p>
      </dgm:t>
    </dgm:pt>
    <dgm:pt modelId="{957190D0-76CC-4D25-8C60-347BBDBD4026}" type="pres">
      <dgm:prSet presAssocID="{9FCDD597-0E41-4A99-A4AC-CEEA54CBB69E}" presName="wedge3Tx" presStyleLbl="node1" presStyleIdx="2" presStyleCnt="4">
        <dgm:presLayoutVars>
          <dgm:chMax val="0"/>
          <dgm:chPref val="0"/>
          <dgm:bulletEnabled val="1"/>
        </dgm:presLayoutVars>
      </dgm:prSet>
      <dgm:spPr/>
      <dgm:t>
        <a:bodyPr/>
        <a:lstStyle/>
        <a:p>
          <a:endParaRPr kumimoji="1" lang="ja-JP" altLang="en-US"/>
        </a:p>
      </dgm:t>
    </dgm:pt>
    <dgm:pt modelId="{163FBEBD-7B29-4A9D-92A0-62D2461BC0B2}" type="pres">
      <dgm:prSet presAssocID="{9FCDD597-0E41-4A99-A4AC-CEEA54CBB69E}" presName="wedge4" presStyleLbl="node1" presStyleIdx="3" presStyleCnt="4" custLinFactNeighborX="290" custLinFactNeighborY="-4004"/>
      <dgm:spPr/>
      <dgm:t>
        <a:bodyPr/>
        <a:lstStyle/>
        <a:p>
          <a:endParaRPr kumimoji="1" lang="ja-JP" altLang="en-US"/>
        </a:p>
      </dgm:t>
    </dgm:pt>
    <dgm:pt modelId="{04FA750C-81C8-493C-89FB-DF47F7FBA3B9}" type="pres">
      <dgm:prSet presAssocID="{9FCDD597-0E41-4A99-A4AC-CEEA54CBB69E}" presName="wedge4Tx" presStyleLbl="node1" presStyleIdx="3" presStyleCnt="4">
        <dgm:presLayoutVars>
          <dgm:chMax val="0"/>
          <dgm:chPref val="0"/>
          <dgm:bulletEnabled val="1"/>
        </dgm:presLayoutVars>
      </dgm:prSet>
      <dgm:spPr/>
      <dgm:t>
        <a:bodyPr/>
        <a:lstStyle/>
        <a:p>
          <a:endParaRPr kumimoji="1" lang="ja-JP" altLang="en-US"/>
        </a:p>
      </dgm:t>
    </dgm:pt>
  </dgm:ptLst>
  <dgm:cxnLst>
    <dgm:cxn modelId="{72334E2F-C108-4ED0-AFD4-D859333F922E}" type="presOf" srcId="{D24023E0-0338-4940-98F4-5F155453D7C1}" destId="{957190D0-76CC-4D25-8C60-347BBDBD4026}" srcOrd="1" destOrd="0" presId="urn:microsoft.com/office/officeart/2005/8/layout/chart3"/>
    <dgm:cxn modelId="{B3A1C7A1-97D6-4800-B37B-0DC0DBB15DD1}" srcId="{9FCDD597-0E41-4A99-A4AC-CEEA54CBB69E}" destId="{DD1BB7FE-DE37-4F3B-99A8-B24C76ECCED8}" srcOrd="1" destOrd="0" parTransId="{EE75D421-1946-4A70-BAAE-5CD9848ED508}" sibTransId="{31BC06B2-BA36-46FA-8CF2-76140AA25A23}"/>
    <dgm:cxn modelId="{F527E6BD-45A6-4691-AE9A-00B6D2BE3A02}" srcId="{9FCDD597-0E41-4A99-A4AC-CEEA54CBB69E}" destId="{D24023E0-0338-4940-98F4-5F155453D7C1}" srcOrd="2" destOrd="0" parTransId="{B4728002-FA70-4AB6-9A2F-9FDD3B30C395}" sibTransId="{65033FA7-9C01-4162-8CF5-844CDD59D002}"/>
    <dgm:cxn modelId="{CA8FE3F2-DF4D-42ED-A706-308A38477EBB}" srcId="{9FCDD597-0E41-4A99-A4AC-CEEA54CBB69E}" destId="{5AE9A229-3181-40F0-BAFE-BA8738E17F68}" srcOrd="0" destOrd="0" parTransId="{472F0619-6209-419B-A0D8-05E71507A7D0}" sibTransId="{F4BA752E-6FEB-40C4-BAAA-9D687AE893E4}"/>
    <dgm:cxn modelId="{D9F1F2F8-A0EE-4611-AF2E-7A1910546546}" type="presOf" srcId="{5AE9A229-3181-40F0-BAFE-BA8738E17F68}" destId="{EE921560-EE0A-42E8-8BED-72E83C70984A}" srcOrd="0" destOrd="0" presId="urn:microsoft.com/office/officeart/2005/8/layout/chart3"/>
    <dgm:cxn modelId="{767880EC-1E9F-4CBC-991F-AA3C6192D96F}" type="presOf" srcId="{5AE9A229-3181-40F0-BAFE-BA8738E17F68}" destId="{E46F271C-5C9D-49DF-B73B-FC261F817892}" srcOrd="1" destOrd="0" presId="urn:microsoft.com/office/officeart/2005/8/layout/chart3"/>
    <dgm:cxn modelId="{41F785EA-3AB9-4208-A8D4-0B564A0C9916}" type="presOf" srcId="{7BBF3F7D-3AC3-41AB-8B52-10C9E64DC4DC}" destId="{163FBEBD-7B29-4A9D-92A0-62D2461BC0B2}" srcOrd="0" destOrd="0" presId="urn:microsoft.com/office/officeart/2005/8/layout/chart3"/>
    <dgm:cxn modelId="{980B4A19-4633-460E-846B-3308A0507E65}" type="presOf" srcId="{9FCDD597-0E41-4A99-A4AC-CEEA54CBB69E}" destId="{E0ED1556-58A7-4B10-9CE6-BAAB5D56735D}" srcOrd="0" destOrd="0" presId="urn:microsoft.com/office/officeart/2005/8/layout/chart3"/>
    <dgm:cxn modelId="{42C604D4-89EB-41E7-84AA-9D75D41F2133}" type="presOf" srcId="{DD1BB7FE-DE37-4F3B-99A8-B24C76ECCED8}" destId="{C7A269FD-5B80-48DE-8164-10437CB2DB73}" srcOrd="0" destOrd="0" presId="urn:microsoft.com/office/officeart/2005/8/layout/chart3"/>
    <dgm:cxn modelId="{94F20D81-9798-4B33-A25A-88D5B092B44E}" type="presOf" srcId="{7BBF3F7D-3AC3-41AB-8B52-10C9E64DC4DC}" destId="{04FA750C-81C8-493C-89FB-DF47F7FBA3B9}" srcOrd="1" destOrd="0" presId="urn:microsoft.com/office/officeart/2005/8/layout/chart3"/>
    <dgm:cxn modelId="{B8BB7158-B8AB-492C-B9DD-E05AC860CA7F}" type="presOf" srcId="{D24023E0-0338-4940-98F4-5F155453D7C1}" destId="{F5C1C5A4-5AE0-4468-8200-51524C80EE99}" srcOrd="0" destOrd="0" presId="urn:microsoft.com/office/officeart/2005/8/layout/chart3"/>
    <dgm:cxn modelId="{FAAA203C-C7C4-45DB-BD5E-86838420FD03}" type="presOf" srcId="{DD1BB7FE-DE37-4F3B-99A8-B24C76ECCED8}" destId="{D75A1248-88E3-4E07-8A31-BE6C4238910B}" srcOrd="1" destOrd="0" presId="urn:microsoft.com/office/officeart/2005/8/layout/chart3"/>
    <dgm:cxn modelId="{12BAB730-F96E-4C7C-BBA7-778182BA84F9}" srcId="{9FCDD597-0E41-4A99-A4AC-CEEA54CBB69E}" destId="{7BBF3F7D-3AC3-41AB-8B52-10C9E64DC4DC}" srcOrd="3" destOrd="0" parTransId="{2904B4F4-4AF1-4BC5-A200-12AE8A3ABAFC}" sibTransId="{324792B6-8B49-4777-B488-6C2EFC09C25D}"/>
    <dgm:cxn modelId="{66FF21BD-D7D4-437E-9A26-77F6C26ADF5B}" type="presParOf" srcId="{E0ED1556-58A7-4B10-9CE6-BAAB5D56735D}" destId="{EE921560-EE0A-42E8-8BED-72E83C70984A}" srcOrd="0" destOrd="0" presId="urn:microsoft.com/office/officeart/2005/8/layout/chart3"/>
    <dgm:cxn modelId="{8EA5BD37-C3C7-47A0-9D34-E86FE32E0C3B}" type="presParOf" srcId="{E0ED1556-58A7-4B10-9CE6-BAAB5D56735D}" destId="{E46F271C-5C9D-49DF-B73B-FC261F817892}" srcOrd="1" destOrd="0" presId="urn:microsoft.com/office/officeart/2005/8/layout/chart3"/>
    <dgm:cxn modelId="{7CAEB2F0-0207-4C83-9BF9-7307FD8CD17F}" type="presParOf" srcId="{E0ED1556-58A7-4B10-9CE6-BAAB5D56735D}" destId="{C7A269FD-5B80-48DE-8164-10437CB2DB73}" srcOrd="2" destOrd="0" presId="urn:microsoft.com/office/officeart/2005/8/layout/chart3"/>
    <dgm:cxn modelId="{90EEEDF7-FE6D-4635-BA50-3D9C93269B1A}" type="presParOf" srcId="{E0ED1556-58A7-4B10-9CE6-BAAB5D56735D}" destId="{D75A1248-88E3-4E07-8A31-BE6C4238910B}" srcOrd="3" destOrd="0" presId="urn:microsoft.com/office/officeart/2005/8/layout/chart3"/>
    <dgm:cxn modelId="{C34367E4-CAAD-4615-B314-01BB6F62B22B}" type="presParOf" srcId="{E0ED1556-58A7-4B10-9CE6-BAAB5D56735D}" destId="{F5C1C5A4-5AE0-4468-8200-51524C80EE99}" srcOrd="4" destOrd="0" presId="urn:microsoft.com/office/officeart/2005/8/layout/chart3"/>
    <dgm:cxn modelId="{E1BD452E-DE26-4BEA-9EDD-6CE37CB69918}" type="presParOf" srcId="{E0ED1556-58A7-4B10-9CE6-BAAB5D56735D}" destId="{957190D0-76CC-4D25-8C60-347BBDBD4026}" srcOrd="5" destOrd="0" presId="urn:microsoft.com/office/officeart/2005/8/layout/chart3"/>
    <dgm:cxn modelId="{DAC132EA-F07A-4A46-94EE-B2F10528C19B}" type="presParOf" srcId="{E0ED1556-58A7-4B10-9CE6-BAAB5D56735D}" destId="{163FBEBD-7B29-4A9D-92A0-62D2461BC0B2}" srcOrd="6" destOrd="0" presId="urn:microsoft.com/office/officeart/2005/8/layout/chart3"/>
    <dgm:cxn modelId="{427CE887-3592-48A7-8E75-F627EF7C59FE}" type="presParOf" srcId="{E0ED1556-58A7-4B10-9CE6-BAAB5D56735D}" destId="{04FA750C-81C8-493C-89FB-DF47F7FBA3B9}" srcOrd="7" destOrd="0" presId="urn:microsoft.com/office/officeart/2005/8/layout/chart3"/>
  </dgm:cxnLst>
  <dgm:bg/>
  <dgm:whole/>
  <dgm:extLst>
    <a:ext uri="http://schemas.microsoft.com/office/drawing/2008/diagram"/>
  </dgm:extLst>
</dgm:dataModel>
</file>

<file path=ppt/diagrams/data8.xml><?xml version="1.0" encoding="utf-8"?>
<dgm:dataModel xmlns:dgm="http://schemas.openxmlformats.org/drawingml/2006/diagram" xmlns:a="http://schemas.openxmlformats.org/drawingml/2006/main">
  <dgm:ptLst>
    <dgm:pt modelId="{0BDE9B08-A154-45F1-B585-FD151F67CD3D}" type="doc">
      <dgm:prSet loTypeId="urn:microsoft.com/office/officeart/2005/8/layout/process1" loCatId="process" qsTypeId="urn:microsoft.com/office/officeart/2005/8/quickstyle/simple1#13" qsCatId="simple" csTypeId="urn:microsoft.com/office/officeart/2005/8/colors/accent1_3" csCatId="accent1" phldr="1"/>
      <dgm:spPr/>
    </dgm:pt>
    <dgm:pt modelId="{E689EB7E-992D-499C-AE1F-152EC51E018B}">
      <dgm:prSet phldrT="[テキスト]" custT="1">
        <dgm:style>
          <a:lnRef idx="1">
            <a:schemeClr val="accent1"/>
          </a:lnRef>
          <a:fillRef idx="2">
            <a:schemeClr val="accent1"/>
          </a:fillRef>
          <a:effectRef idx="1">
            <a:schemeClr val="accent1"/>
          </a:effectRef>
          <a:fontRef idx="minor">
            <a:schemeClr val="dk1"/>
          </a:fontRef>
        </dgm:style>
      </dgm:prSet>
      <dgm:spPr>
        <a:solidFill>
          <a:srgbClr val="FFFF00"/>
        </a:solidFill>
      </dgm:spPr>
      <dgm:t>
        <a:bodyPr/>
        <a:lstStyle/>
        <a:p>
          <a:r>
            <a:rPr kumimoji="1" lang="ja-JP" altLang="en-US" sz="1600" b="1" dirty="0" smtClean="0">
              <a:solidFill>
                <a:schemeClr val="tx1"/>
              </a:solidFill>
              <a:latin typeface="ＭＳ Ｐゴシック" pitchFamily="50" charset="-128"/>
              <a:ea typeface="ＭＳ Ｐゴシック" pitchFamily="50" charset="-128"/>
            </a:rPr>
            <a:t>発明の完成</a:t>
          </a:r>
          <a:r>
            <a:rPr kumimoji="1" lang="en-US" altLang="ja-JP" sz="1600" b="1" dirty="0" smtClean="0">
              <a:solidFill>
                <a:schemeClr val="tx1"/>
              </a:solidFill>
              <a:latin typeface="ＭＳ Ｐゴシック" pitchFamily="50" charset="-128"/>
              <a:ea typeface="ＭＳ Ｐゴシック" pitchFamily="50" charset="-128"/>
            </a:rPr>
            <a:t/>
          </a:r>
          <a:br>
            <a:rPr kumimoji="1" lang="en-US" altLang="ja-JP" sz="1600" b="1" dirty="0" smtClean="0">
              <a:solidFill>
                <a:schemeClr val="tx1"/>
              </a:solidFill>
              <a:latin typeface="ＭＳ Ｐゴシック" pitchFamily="50" charset="-128"/>
              <a:ea typeface="ＭＳ Ｐゴシック" pitchFamily="50" charset="-128"/>
            </a:rPr>
          </a:br>
          <a:r>
            <a:rPr kumimoji="1" lang="ja-JP" altLang="en-US" sz="1600" b="1" dirty="0" smtClean="0">
              <a:solidFill>
                <a:schemeClr val="tx1"/>
              </a:solidFill>
              <a:latin typeface="ＭＳ Ｐゴシック" pitchFamily="50" charset="-128"/>
              <a:ea typeface="ＭＳ Ｐゴシック" pitchFamily="50" charset="-128"/>
            </a:rPr>
            <a:t>＝「特許を受ける権利」の発生</a:t>
          </a:r>
          <a:endParaRPr kumimoji="1" lang="ja-JP" altLang="en-US" sz="1600" b="1" dirty="0">
            <a:solidFill>
              <a:schemeClr val="tx1"/>
            </a:solidFill>
            <a:latin typeface="ＭＳ Ｐゴシック" pitchFamily="50" charset="-128"/>
            <a:ea typeface="ＭＳ Ｐゴシック" pitchFamily="50" charset="-128"/>
          </a:endParaRPr>
        </a:p>
      </dgm:t>
    </dgm:pt>
    <dgm:pt modelId="{AB21228A-4552-4EB9-B257-1DFD5C999E39}" type="parTrans" cxnId="{A8A7ABB5-6C8A-4A31-965D-FFA6C0CB3D58}">
      <dgm:prSet/>
      <dgm:spPr/>
      <dgm:t>
        <a:bodyPr/>
        <a:lstStyle/>
        <a:p>
          <a:endParaRPr kumimoji="1" lang="ja-JP" altLang="en-US" sz="1600"/>
        </a:p>
      </dgm:t>
    </dgm:pt>
    <dgm:pt modelId="{DB7135CE-1CE0-4863-B22D-229B81325594}" type="sibTrans" cxnId="{A8A7ABB5-6C8A-4A31-965D-FFA6C0CB3D58}">
      <dgm:prSet custT="1"/>
      <dgm:spPr/>
      <dgm:t>
        <a:bodyPr/>
        <a:lstStyle/>
        <a:p>
          <a:endParaRPr kumimoji="1" lang="ja-JP" altLang="en-US" sz="1600"/>
        </a:p>
      </dgm:t>
    </dgm:pt>
    <dgm:pt modelId="{A94CE7CF-B4CF-4975-B222-A5BA8CB239DA}">
      <dgm:prSet phldrT="[テキスト]" custT="1"/>
      <dgm:spPr>
        <a:solidFill>
          <a:schemeClr val="accent3">
            <a:lumMod val="20000"/>
            <a:lumOff val="80000"/>
          </a:schemeClr>
        </a:solidFill>
        <a:ln>
          <a:solidFill>
            <a:schemeClr val="accent5">
              <a:lumMod val="75000"/>
            </a:schemeClr>
          </a:solidFill>
        </a:ln>
      </dgm:spPr>
      <dgm:t>
        <a:bodyPr/>
        <a:lstStyle/>
        <a:p>
          <a:r>
            <a:rPr kumimoji="1" lang="ja-JP" altLang="en-US" sz="1600" b="1" dirty="0" smtClean="0">
              <a:solidFill>
                <a:schemeClr val="tx1"/>
              </a:solidFill>
              <a:latin typeface="ＭＳ Ｐゴシック" pitchFamily="50" charset="-128"/>
              <a:ea typeface="ＭＳ Ｐゴシック" pitchFamily="50" charset="-128"/>
            </a:rPr>
            <a:t>「特許を受ける権利」は発明者が持つ</a:t>
          </a:r>
          <a:endParaRPr kumimoji="1" lang="ja-JP" altLang="en-US" sz="1600" b="1" dirty="0">
            <a:solidFill>
              <a:schemeClr val="tx1"/>
            </a:solidFill>
            <a:latin typeface="ＭＳ Ｐゴシック" pitchFamily="50" charset="-128"/>
            <a:ea typeface="ＭＳ Ｐゴシック" pitchFamily="50" charset="-128"/>
          </a:endParaRPr>
        </a:p>
      </dgm:t>
    </dgm:pt>
    <dgm:pt modelId="{A3114783-91DE-486B-8013-F7664669F1A6}" type="parTrans" cxnId="{F612F7CC-BEC1-4277-987B-F2EFD9859D46}">
      <dgm:prSet/>
      <dgm:spPr/>
      <dgm:t>
        <a:bodyPr/>
        <a:lstStyle/>
        <a:p>
          <a:endParaRPr kumimoji="1" lang="ja-JP" altLang="en-US" sz="1600"/>
        </a:p>
      </dgm:t>
    </dgm:pt>
    <dgm:pt modelId="{335C4B7A-395B-46FA-AAA7-D9BEAB0B67A5}" type="sibTrans" cxnId="{F612F7CC-BEC1-4277-987B-F2EFD9859D46}">
      <dgm:prSet custT="1"/>
      <dgm:spPr/>
      <dgm:t>
        <a:bodyPr/>
        <a:lstStyle/>
        <a:p>
          <a:endParaRPr kumimoji="1" lang="ja-JP" altLang="en-US" sz="1600"/>
        </a:p>
      </dgm:t>
    </dgm:pt>
    <dgm:pt modelId="{8634E89F-C75A-49C9-9B7B-939120B78654}">
      <dgm:prSet phldrT="[テキスト]" custT="1">
        <dgm:style>
          <a:lnRef idx="2">
            <a:schemeClr val="accent2">
              <a:shade val="50000"/>
            </a:schemeClr>
          </a:lnRef>
          <a:fillRef idx="1">
            <a:schemeClr val="accent2"/>
          </a:fillRef>
          <a:effectRef idx="0">
            <a:schemeClr val="accent2"/>
          </a:effectRef>
          <a:fontRef idx="minor">
            <a:schemeClr val="lt1"/>
          </a:fontRef>
        </dgm:style>
      </dgm:prSet>
      <dgm:spPr>
        <a:solidFill>
          <a:srgbClr val="B2EEFC"/>
        </a:solidFill>
        <a:ln>
          <a:solidFill>
            <a:srgbClr val="002060"/>
          </a:solidFill>
        </a:ln>
      </dgm:spPr>
      <dgm:t>
        <a:bodyPr/>
        <a:lstStyle/>
        <a:p>
          <a:r>
            <a:rPr kumimoji="1" lang="ja-JP" altLang="en-US" sz="1600" b="1" dirty="0" smtClean="0">
              <a:solidFill>
                <a:schemeClr val="tx1"/>
              </a:solidFill>
              <a:latin typeface="ＭＳ Ｐゴシック" pitchFamily="50" charset="-128"/>
              <a:ea typeface="ＭＳ Ｐゴシック" pitchFamily="50" charset="-128"/>
            </a:rPr>
            <a:t>発明者が出願し、</a:t>
          </a:r>
          <a:r>
            <a:rPr kumimoji="1" lang="en-US" altLang="ja-JP" sz="1600" b="1" dirty="0" smtClean="0">
              <a:solidFill>
                <a:schemeClr val="tx1"/>
              </a:solidFill>
              <a:latin typeface="ＭＳ Ｐゴシック" pitchFamily="50" charset="-128"/>
              <a:ea typeface="ＭＳ Ｐゴシック" pitchFamily="50" charset="-128"/>
            </a:rPr>
            <a:t/>
          </a:r>
          <a:br>
            <a:rPr kumimoji="1" lang="en-US" altLang="ja-JP" sz="1600" b="1" dirty="0" smtClean="0">
              <a:solidFill>
                <a:schemeClr val="tx1"/>
              </a:solidFill>
              <a:latin typeface="ＭＳ Ｐゴシック" pitchFamily="50" charset="-128"/>
              <a:ea typeface="ＭＳ Ｐゴシック" pitchFamily="50" charset="-128"/>
            </a:rPr>
          </a:br>
          <a:r>
            <a:rPr kumimoji="1" lang="ja-JP" altLang="en-US" sz="1600" b="1" dirty="0" smtClean="0">
              <a:solidFill>
                <a:schemeClr val="tx1"/>
              </a:solidFill>
              <a:latin typeface="ＭＳ Ｐゴシック" pitchFamily="50" charset="-128"/>
              <a:ea typeface="ＭＳ Ｐゴシック" pitchFamily="50" charset="-128"/>
            </a:rPr>
            <a:t>権利者となる</a:t>
          </a:r>
          <a:endParaRPr kumimoji="1" lang="ja-JP" altLang="en-US" sz="1600" b="1" dirty="0">
            <a:solidFill>
              <a:schemeClr val="tx1"/>
            </a:solidFill>
            <a:latin typeface="ＭＳ Ｐゴシック" pitchFamily="50" charset="-128"/>
            <a:ea typeface="ＭＳ Ｐゴシック" pitchFamily="50" charset="-128"/>
          </a:endParaRPr>
        </a:p>
      </dgm:t>
    </dgm:pt>
    <dgm:pt modelId="{BED2BD40-5847-4E09-AF67-5E8928BBEC0D}" type="parTrans" cxnId="{C8538EF7-CCBE-46CB-82AC-B362DB4752FA}">
      <dgm:prSet/>
      <dgm:spPr/>
      <dgm:t>
        <a:bodyPr/>
        <a:lstStyle/>
        <a:p>
          <a:endParaRPr kumimoji="1" lang="ja-JP" altLang="en-US" sz="1600"/>
        </a:p>
      </dgm:t>
    </dgm:pt>
    <dgm:pt modelId="{74E2CB64-50D3-444D-A958-837DAE559450}" type="sibTrans" cxnId="{C8538EF7-CCBE-46CB-82AC-B362DB4752FA}">
      <dgm:prSet/>
      <dgm:spPr/>
      <dgm:t>
        <a:bodyPr/>
        <a:lstStyle/>
        <a:p>
          <a:endParaRPr kumimoji="1" lang="ja-JP" altLang="en-US" sz="1600"/>
        </a:p>
      </dgm:t>
    </dgm:pt>
    <dgm:pt modelId="{6E410879-4B49-4102-B5D6-0CA16FBD0EF6}" type="pres">
      <dgm:prSet presAssocID="{0BDE9B08-A154-45F1-B585-FD151F67CD3D}" presName="Name0" presStyleCnt="0">
        <dgm:presLayoutVars>
          <dgm:dir/>
          <dgm:resizeHandles val="exact"/>
        </dgm:presLayoutVars>
      </dgm:prSet>
      <dgm:spPr/>
    </dgm:pt>
    <dgm:pt modelId="{A3370042-1603-41CD-ACBE-D729428579DF}" type="pres">
      <dgm:prSet presAssocID="{E689EB7E-992D-499C-AE1F-152EC51E018B}" presName="node" presStyleLbl="node1" presStyleIdx="0" presStyleCnt="3" custScaleX="123605">
        <dgm:presLayoutVars>
          <dgm:bulletEnabled val="1"/>
        </dgm:presLayoutVars>
      </dgm:prSet>
      <dgm:spPr/>
      <dgm:t>
        <a:bodyPr/>
        <a:lstStyle/>
        <a:p>
          <a:endParaRPr kumimoji="1" lang="ja-JP" altLang="en-US"/>
        </a:p>
      </dgm:t>
    </dgm:pt>
    <dgm:pt modelId="{ACAE9C74-D751-46F2-B24D-4D9FBEE21853}" type="pres">
      <dgm:prSet presAssocID="{DB7135CE-1CE0-4863-B22D-229B81325594}" presName="sibTrans" presStyleLbl="sibTrans2D1" presStyleIdx="0" presStyleCnt="2"/>
      <dgm:spPr/>
      <dgm:t>
        <a:bodyPr/>
        <a:lstStyle/>
        <a:p>
          <a:endParaRPr kumimoji="1" lang="ja-JP" altLang="en-US"/>
        </a:p>
      </dgm:t>
    </dgm:pt>
    <dgm:pt modelId="{32D8D1F3-7556-431E-BE0F-F8DE0C4F501A}" type="pres">
      <dgm:prSet presAssocID="{DB7135CE-1CE0-4863-B22D-229B81325594}" presName="connectorText" presStyleLbl="sibTrans2D1" presStyleIdx="0" presStyleCnt="2"/>
      <dgm:spPr/>
      <dgm:t>
        <a:bodyPr/>
        <a:lstStyle/>
        <a:p>
          <a:endParaRPr kumimoji="1" lang="ja-JP" altLang="en-US"/>
        </a:p>
      </dgm:t>
    </dgm:pt>
    <dgm:pt modelId="{3DBBEA93-F8C8-41BA-9E09-951A3A7E0AD2}" type="pres">
      <dgm:prSet presAssocID="{A94CE7CF-B4CF-4975-B222-A5BA8CB239DA}" presName="node" presStyleLbl="node1" presStyleIdx="1" presStyleCnt="3">
        <dgm:presLayoutVars>
          <dgm:bulletEnabled val="1"/>
        </dgm:presLayoutVars>
      </dgm:prSet>
      <dgm:spPr/>
      <dgm:t>
        <a:bodyPr/>
        <a:lstStyle/>
        <a:p>
          <a:endParaRPr kumimoji="1" lang="ja-JP" altLang="en-US"/>
        </a:p>
      </dgm:t>
    </dgm:pt>
    <dgm:pt modelId="{6EDDCBF0-9421-4178-85C8-A28D5FA0C6EA}" type="pres">
      <dgm:prSet presAssocID="{335C4B7A-395B-46FA-AAA7-D9BEAB0B67A5}" presName="sibTrans" presStyleLbl="sibTrans2D1" presStyleIdx="1" presStyleCnt="2"/>
      <dgm:spPr/>
      <dgm:t>
        <a:bodyPr/>
        <a:lstStyle/>
        <a:p>
          <a:endParaRPr kumimoji="1" lang="ja-JP" altLang="en-US"/>
        </a:p>
      </dgm:t>
    </dgm:pt>
    <dgm:pt modelId="{CF98082E-3060-4559-9927-6A4725D1EB9B}" type="pres">
      <dgm:prSet presAssocID="{335C4B7A-395B-46FA-AAA7-D9BEAB0B67A5}" presName="connectorText" presStyleLbl="sibTrans2D1" presStyleIdx="1" presStyleCnt="2"/>
      <dgm:spPr/>
      <dgm:t>
        <a:bodyPr/>
        <a:lstStyle/>
        <a:p>
          <a:endParaRPr kumimoji="1" lang="ja-JP" altLang="en-US"/>
        </a:p>
      </dgm:t>
    </dgm:pt>
    <dgm:pt modelId="{36641CAF-5965-4158-9B00-9AEC9E308510}" type="pres">
      <dgm:prSet presAssocID="{8634E89F-C75A-49C9-9B7B-939120B78654}" presName="node" presStyleLbl="node1" presStyleIdx="2" presStyleCnt="3">
        <dgm:presLayoutVars>
          <dgm:bulletEnabled val="1"/>
        </dgm:presLayoutVars>
      </dgm:prSet>
      <dgm:spPr/>
      <dgm:t>
        <a:bodyPr/>
        <a:lstStyle/>
        <a:p>
          <a:endParaRPr kumimoji="1" lang="ja-JP" altLang="en-US"/>
        </a:p>
      </dgm:t>
    </dgm:pt>
  </dgm:ptLst>
  <dgm:cxnLst>
    <dgm:cxn modelId="{A9B0C010-6AE5-4EA2-8FBF-12E61A62F452}" type="presOf" srcId="{A94CE7CF-B4CF-4975-B222-A5BA8CB239DA}" destId="{3DBBEA93-F8C8-41BA-9E09-951A3A7E0AD2}" srcOrd="0" destOrd="0" presId="urn:microsoft.com/office/officeart/2005/8/layout/process1"/>
    <dgm:cxn modelId="{6C20DE14-4C85-4D52-828B-1D0ABDDBD220}" type="presOf" srcId="{335C4B7A-395B-46FA-AAA7-D9BEAB0B67A5}" destId="{CF98082E-3060-4559-9927-6A4725D1EB9B}" srcOrd="1" destOrd="0" presId="urn:microsoft.com/office/officeart/2005/8/layout/process1"/>
    <dgm:cxn modelId="{7025AA31-5593-4C1C-A676-2042FDE99F1C}" type="presOf" srcId="{E689EB7E-992D-499C-AE1F-152EC51E018B}" destId="{A3370042-1603-41CD-ACBE-D729428579DF}" srcOrd="0" destOrd="0" presId="urn:microsoft.com/office/officeart/2005/8/layout/process1"/>
    <dgm:cxn modelId="{E3D8502A-666C-481A-A386-48E097C901E8}" type="presOf" srcId="{8634E89F-C75A-49C9-9B7B-939120B78654}" destId="{36641CAF-5965-4158-9B00-9AEC9E308510}" srcOrd="0" destOrd="0" presId="urn:microsoft.com/office/officeart/2005/8/layout/process1"/>
    <dgm:cxn modelId="{864657D8-4DE5-4DD2-87C9-73D30CA010E7}" type="presOf" srcId="{335C4B7A-395B-46FA-AAA7-D9BEAB0B67A5}" destId="{6EDDCBF0-9421-4178-85C8-A28D5FA0C6EA}" srcOrd="0" destOrd="0" presId="urn:microsoft.com/office/officeart/2005/8/layout/process1"/>
    <dgm:cxn modelId="{F500421E-D764-49D1-9E04-43DFA66F00F8}" type="presOf" srcId="{0BDE9B08-A154-45F1-B585-FD151F67CD3D}" destId="{6E410879-4B49-4102-B5D6-0CA16FBD0EF6}" srcOrd="0" destOrd="0" presId="urn:microsoft.com/office/officeart/2005/8/layout/process1"/>
    <dgm:cxn modelId="{C8538EF7-CCBE-46CB-82AC-B362DB4752FA}" srcId="{0BDE9B08-A154-45F1-B585-FD151F67CD3D}" destId="{8634E89F-C75A-49C9-9B7B-939120B78654}" srcOrd="2" destOrd="0" parTransId="{BED2BD40-5847-4E09-AF67-5E8928BBEC0D}" sibTransId="{74E2CB64-50D3-444D-A958-837DAE559450}"/>
    <dgm:cxn modelId="{DD45FE16-FDB1-48B0-878D-05B57336C95C}" type="presOf" srcId="{DB7135CE-1CE0-4863-B22D-229B81325594}" destId="{ACAE9C74-D751-46F2-B24D-4D9FBEE21853}" srcOrd="0" destOrd="0" presId="urn:microsoft.com/office/officeart/2005/8/layout/process1"/>
    <dgm:cxn modelId="{A8A7ABB5-6C8A-4A31-965D-FFA6C0CB3D58}" srcId="{0BDE9B08-A154-45F1-B585-FD151F67CD3D}" destId="{E689EB7E-992D-499C-AE1F-152EC51E018B}" srcOrd="0" destOrd="0" parTransId="{AB21228A-4552-4EB9-B257-1DFD5C999E39}" sibTransId="{DB7135CE-1CE0-4863-B22D-229B81325594}"/>
    <dgm:cxn modelId="{F612F7CC-BEC1-4277-987B-F2EFD9859D46}" srcId="{0BDE9B08-A154-45F1-B585-FD151F67CD3D}" destId="{A94CE7CF-B4CF-4975-B222-A5BA8CB239DA}" srcOrd="1" destOrd="0" parTransId="{A3114783-91DE-486B-8013-F7664669F1A6}" sibTransId="{335C4B7A-395B-46FA-AAA7-D9BEAB0B67A5}"/>
    <dgm:cxn modelId="{AFC12434-9A36-4078-AEE0-C8A36D929A2B}" type="presOf" srcId="{DB7135CE-1CE0-4863-B22D-229B81325594}" destId="{32D8D1F3-7556-431E-BE0F-F8DE0C4F501A}" srcOrd="1" destOrd="0" presId="urn:microsoft.com/office/officeart/2005/8/layout/process1"/>
    <dgm:cxn modelId="{FEF2E514-6CAA-42FF-AC67-207129E0B247}" type="presParOf" srcId="{6E410879-4B49-4102-B5D6-0CA16FBD0EF6}" destId="{A3370042-1603-41CD-ACBE-D729428579DF}" srcOrd="0" destOrd="0" presId="urn:microsoft.com/office/officeart/2005/8/layout/process1"/>
    <dgm:cxn modelId="{6601F371-BB56-4FA2-B1ED-A27FEADDAA80}" type="presParOf" srcId="{6E410879-4B49-4102-B5D6-0CA16FBD0EF6}" destId="{ACAE9C74-D751-46F2-B24D-4D9FBEE21853}" srcOrd="1" destOrd="0" presId="urn:microsoft.com/office/officeart/2005/8/layout/process1"/>
    <dgm:cxn modelId="{9CD6548D-3B77-4323-AD63-6B769B6CF113}" type="presParOf" srcId="{ACAE9C74-D751-46F2-B24D-4D9FBEE21853}" destId="{32D8D1F3-7556-431E-BE0F-F8DE0C4F501A}" srcOrd="0" destOrd="0" presId="urn:microsoft.com/office/officeart/2005/8/layout/process1"/>
    <dgm:cxn modelId="{571D2A91-845D-4F21-B9E7-B374E6A5F4C3}" type="presParOf" srcId="{6E410879-4B49-4102-B5D6-0CA16FBD0EF6}" destId="{3DBBEA93-F8C8-41BA-9E09-951A3A7E0AD2}" srcOrd="2" destOrd="0" presId="urn:microsoft.com/office/officeart/2005/8/layout/process1"/>
    <dgm:cxn modelId="{726457A8-1F78-4EDA-A5DA-E416A8D4877E}" type="presParOf" srcId="{6E410879-4B49-4102-B5D6-0CA16FBD0EF6}" destId="{6EDDCBF0-9421-4178-85C8-A28D5FA0C6EA}" srcOrd="3" destOrd="0" presId="urn:microsoft.com/office/officeart/2005/8/layout/process1"/>
    <dgm:cxn modelId="{BEEB88EB-5E36-42D9-9EE5-76C920ADF388}" type="presParOf" srcId="{6EDDCBF0-9421-4178-85C8-A28D5FA0C6EA}" destId="{CF98082E-3060-4559-9927-6A4725D1EB9B}" srcOrd="0" destOrd="0" presId="urn:microsoft.com/office/officeart/2005/8/layout/process1"/>
    <dgm:cxn modelId="{8219F475-4646-435F-ABB2-82E07F44DE7D}" type="presParOf" srcId="{6E410879-4B49-4102-B5D6-0CA16FBD0EF6}" destId="{36641CAF-5965-4158-9B00-9AEC9E308510}" srcOrd="4" destOrd="0" presId="urn:microsoft.com/office/officeart/2005/8/layout/process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alibri" pitchFamily="34" charset="0"/>
              </a:defRPr>
            </a:lvl1pPr>
          </a:lstStyle>
          <a:p>
            <a:pPr>
              <a:defRPr/>
            </a:pPr>
            <a:endParaRPr lang="en-US" altLang="ja-JP"/>
          </a:p>
        </p:txBody>
      </p:sp>
      <p:sp>
        <p:nvSpPr>
          <p:cNvPr id="3" name="Date Placeholder 2"/>
          <p:cNvSpPr>
            <a:spLocks noGrp="1"/>
          </p:cNvSpPr>
          <p:nvPr>
            <p:ph type="dt"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defRPr>
            </a:lvl1pPr>
          </a:lstStyle>
          <a:p>
            <a:pPr>
              <a:defRPr/>
            </a:pPr>
            <a:fld id="{EFDF31F5-9ED8-4EAF-978F-B3008D2B7B03}" type="datetimeFigureOut">
              <a:rPr lang="en-US" altLang="ja-JP"/>
              <a:pPr>
                <a:defRPr/>
              </a:pPr>
              <a:t>4/9/2013</a:t>
            </a:fld>
            <a:endParaRPr lang="en-US" altLang="ja-JP"/>
          </a:p>
        </p:txBody>
      </p:sp>
      <p:sp>
        <p:nvSpPr>
          <p:cNvPr id="4" name="Slide Image Placeholder 3"/>
          <p:cNvSpPr>
            <a:spLocks noGrp="1" noRot="1" noChangeAspect="1"/>
          </p:cNvSpPr>
          <p:nvPr>
            <p:ph type="sldImg" idx="2"/>
          </p:nvPr>
        </p:nvSpPr>
        <p:spPr>
          <a:xfrm>
            <a:off x="493713" y="385763"/>
            <a:ext cx="6102350" cy="4225925"/>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450850" y="4721225"/>
            <a:ext cx="6192838" cy="4471988"/>
          </a:xfrm>
          <a:prstGeom prst="rect">
            <a:avLst/>
          </a:prstGeom>
        </p:spPr>
        <p:txBody>
          <a:bodyPr vert="horz"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alibri" pitchFamily="34" charset="0"/>
              </a:defRPr>
            </a:lvl1pPr>
          </a:lstStyle>
          <a:p>
            <a:pPr>
              <a:defRPr/>
            </a:pPr>
            <a:endParaRPr lang="en-US" altLang="ja-JP"/>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itchFamily="34" charset="0"/>
              </a:defRPr>
            </a:lvl1pPr>
          </a:lstStyle>
          <a:p>
            <a:pPr>
              <a:defRPr/>
            </a:pPr>
            <a:fld id="{C0657355-D88F-4C36-AAD1-C37840B388EC}"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600" kern="1200">
        <a:solidFill>
          <a:schemeClr val="tx1"/>
        </a:solidFill>
        <a:latin typeface="Arial" charset="0"/>
        <a:ea typeface="+mn-ea"/>
        <a:cs typeface="+mn-cs"/>
      </a:defRPr>
    </a:lvl3pPr>
    <a:lvl4pPr marL="1371600" algn="l" rtl="0" eaLnBrk="0" fontAlgn="base" hangingPunct="0">
      <a:spcBef>
        <a:spcPct val="30000"/>
      </a:spcBef>
      <a:spcAft>
        <a:spcPct val="0"/>
      </a:spcAft>
      <a:defRPr sz="1600" kern="1200">
        <a:solidFill>
          <a:schemeClr val="tx1"/>
        </a:solidFill>
        <a:latin typeface="Arial" charset="0"/>
        <a:ea typeface="+mn-ea"/>
        <a:cs typeface="+mn-cs"/>
      </a:defRPr>
    </a:lvl4pPr>
    <a:lvl5pPr marL="1828800" algn="l" rtl="0" eaLnBrk="0" fontAlgn="base" hangingPunct="0">
      <a:spcBef>
        <a:spcPct val="30000"/>
      </a:spcBef>
      <a:spcAft>
        <a:spcPct val="0"/>
      </a:spcAft>
      <a:defRPr sz="1600" kern="1200">
        <a:solidFill>
          <a:schemeClr val="tx1"/>
        </a:solidFill>
        <a:latin typeface="Arial" charset="0"/>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xfrm>
            <a:off x="193675" y="169863"/>
            <a:ext cx="6416675" cy="4441825"/>
          </a:xfrm>
          <a:noFill/>
          <a:ln>
            <a:solidFill>
              <a:srgbClr val="000000"/>
            </a:solidFill>
            <a:miter lim="800000"/>
            <a:headEnd/>
            <a:tailEnd/>
          </a:ln>
        </p:spPr>
      </p:sp>
      <p:sp>
        <p:nvSpPr>
          <p:cNvPr id="181251" name="Notes Placeholder 2"/>
          <p:cNvSpPr>
            <a:spLocks noGrp="1"/>
          </p:cNvSpPr>
          <p:nvPr>
            <p:ph type="body" idx="1"/>
          </p:nvPr>
        </p:nvSpPr>
        <p:spPr bwMode="auto">
          <a:xfrm>
            <a:off x="161925" y="4721225"/>
            <a:ext cx="6481763" cy="4471988"/>
          </a:xfrm>
          <a:noFill/>
        </p:spPr>
        <p:txBody>
          <a:bodyPr wrap="square" lIns="91434" tIns="45717" rIns="91434" bIns="45717" numCol="1" anchor="t" anchorCtr="0" compatLnSpc="1">
            <a:prstTxWarp prst="textNoShape">
              <a:avLst/>
            </a:prstTxWarp>
          </a:bodyPr>
          <a:lstStyle/>
          <a:p>
            <a:pPr eaLnBrk="1" hangingPunct="1">
              <a:spcBef>
                <a:spcPct val="0"/>
              </a:spcBef>
            </a:pPr>
            <a:endParaRPr lang="ja-JP" altLang="en-US" smtClean="0">
              <a:latin typeface="ＭＳ Ｐゴシック" charset="-128"/>
            </a:endParaRPr>
          </a:p>
        </p:txBody>
      </p:sp>
      <p:sp>
        <p:nvSpPr>
          <p:cNvPr id="181252" name="Slide Number Placeholder 3"/>
          <p:cNvSpPr txBox="1">
            <a:spLocks noGrp="1"/>
          </p:cNvSpPr>
          <p:nvPr/>
        </p:nvSpPr>
        <p:spPr bwMode="auto">
          <a:xfrm>
            <a:off x="3854450" y="9440863"/>
            <a:ext cx="2949575" cy="496887"/>
          </a:xfrm>
          <a:prstGeom prst="rect">
            <a:avLst/>
          </a:prstGeom>
          <a:noFill/>
          <a:ln w="9525">
            <a:noFill/>
            <a:miter lim="800000"/>
            <a:headEnd/>
            <a:tailEnd/>
          </a:ln>
        </p:spPr>
        <p:txBody>
          <a:bodyPr lIns="91434" tIns="45717" rIns="91434" bIns="45717" anchor="b"/>
          <a:lstStyle/>
          <a:p>
            <a:pPr algn="r"/>
            <a:fld id="{2BABFDC5-CE8C-4169-833B-8562DFDDE7EB}" type="slidenum">
              <a:rPr kumimoji="0" lang="en-US" altLang="zh-CN" sz="1200">
                <a:latin typeface="Calibri" pitchFamily="34" charset="0"/>
              </a:rPr>
              <a:pPr algn="r"/>
              <a:t>1</a:t>
            </a:fld>
            <a:endParaRPr kumimoji="0" lang="en-US" altLang="zh-CN"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スライド イメージ プレースホルダー 1"/>
          <p:cNvSpPr>
            <a:spLocks noGrp="1" noRot="1" noChangeAspect="1"/>
          </p:cNvSpPr>
          <p:nvPr>
            <p:ph type="sldImg"/>
          </p:nvPr>
        </p:nvSpPr>
        <p:spPr bwMode="auto">
          <a:xfrm>
            <a:off x="712788" y="746125"/>
            <a:ext cx="5381625" cy="3725863"/>
          </a:xfrm>
          <a:noFill/>
          <a:ln>
            <a:solidFill>
              <a:srgbClr val="000000"/>
            </a:solidFill>
            <a:miter lim="800000"/>
            <a:headEnd/>
            <a:tailEnd/>
          </a:ln>
        </p:spPr>
      </p:sp>
      <p:sp>
        <p:nvSpPr>
          <p:cNvPr id="78850"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r>
              <a:rPr kumimoji="1" lang="ja-JP" altLang="en-US" smtClean="0">
                <a:latin typeface="ＭＳ Ｐゴシック" charset="-128"/>
              </a:rPr>
              <a:t>　</a:t>
            </a:r>
            <a:endParaRPr kumimoji="1" lang="en-US" altLang="ja-JP" smtClean="0">
              <a:latin typeface="ＭＳ Ｐゴシック" charset="-128"/>
            </a:endParaRPr>
          </a:p>
          <a:p>
            <a:r>
              <a:rPr kumimoji="1" lang="ja-JP" altLang="en-US" smtClean="0">
                <a:latin typeface="ＭＳ Ｐゴシック" charset="-128"/>
              </a:rPr>
              <a:t>知的財産に関わる人たちについて、主に特許制度を例にとって図解している。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r>
              <a:rPr kumimoji="1" lang="ja-JP" altLang="en-US" smtClean="0">
                <a:latin typeface="ＭＳ Ｐゴシック" charset="-128"/>
              </a:rPr>
              <a:t>　</a:t>
            </a:r>
            <a:endParaRPr kumimoji="1" lang="en-US" altLang="ja-JP" smtClean="0">
              <a:latin typeface="ＭＳ Ｐゴシック" charset="-128"/>
            </a:endParaRPr>
          </a:p>
          <a:p>
            <a:r>
              <a:rPr kumimoji="1" lang="ja-JP" altLang="en-US" smtClean="0">
                <a:latin typeface="ＭＳ Ｐゴシック" charset="-128"/>
              </a:rPr>
              <a:t>図には、大学、企業、公的研究機関等で研究に携わるもの、ここでは「発明者としてかかわる人たち」とし、受講する学生の位置づけの確認、また発明が特許となるまでに関わるであろう人たちについて概観する。</a:t>
            </a:r>
            <a:endParaRPr kumimoji="1" lang="en-US" altLang="ja-JP" smtClean="0">
              <a:latin typeface="ＭＳ Ｐゴシック" charset="-128"/>
            </a:endParaRPr>
          </a:p>
          <a:p>
            <a:endParaRPr kumimoji="1" lang="ja-JP" altLang="en-US" smtClean="0">
              <a:latin typeface="ＭＳ Ｐゴシック" charset="-128"/>
            </a:endParaRPr>
          </a:p>
        </p:txBody>
      </p:sp>
      <p:sp>
        <p:nvSpPr>
          <p:cNvPr id="78851" name="スライド番号プレースホルダー 3"/>
          <p:cNvSpPr>
            <a:spLocks noGrp="1"/>
          </p:cNvSpPr>
          <p:nvPr>
            <p:ph type="sldNum" sz="quarter" idx="5"/>
          </p:nvPr>
        </p:nvSpPr>
        <p:spPr bwMode="auto">
          <a:noFill/>
          <a:ln>
            <a:miter lim="800000"/>
            <a:headEnd/>
            <a:tailEnd/>
          </a:ln>
        </p:spPr>
        <p:txBody>
          <a:bodyPr/>
          <a:lstStyle/>
          <a:p>
            <a:fld id="{E0074F70-F9FB-4669-B3F4-DCE2070D1426}" type="slidenum">
              <a:rPr lang="en-US" altLang="ja-JP" smtClean="0">
                <a:solidFill>
                  <a:srgbClr val="000000"/>
                </a:solidFill>
              </a:rPr>
              <a:pPr/>
              <a:t>10</a:t>
            </a:fld>
            <a:endParaRPr lang="en-US" altLang="ja-JP"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0898"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理工系学生に対して、研究者・開発者の使命について、レクチャーする。</a:t>
            </a:r>
            <a:endParaRPr kumimoji="1" lang="en-US" altLang="ja-JP" smtClean="0">
              <a:latin typeface="ＭＳ Ｐゴシック" charset="-128"/>
            </a:endParaRPr>
          </a:p>
          <a:p>
            <a:pPr eaLnBrk="1" hangingPunct="1">
              <a:spcBef>
                <a:spcPct val="0"/>
              </a:spcBef>
            </a:pPr>
            <a:endParaRPr kumimoji="1" lang="en-US" altLang="ja-JP" smtClean="0">
              <a:latin typeface="ＭＳ Ｐゴシック" charset="-128"/>
            </a:endParaRPr>
          </a:p>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　知的財産制度（特許制度）を学ぶ前提として、研究者・開発者は社会的にどのような使命を負っているか、図示した。</a:t>
            </a:r>
            <a:endParaRPr kumimoji="1" lang="en-US" altLang="ja-JP" smtClean="0">
              <a:latin typeface="ＭＳ Ｐゴシック" charset="-128"/>
            </a:endParaRPr>
          </a:p>
          <a:p>
            <a:pPr eaLnBrk="1" hangingPunct="1">
              <a:spcBef>
                <a:spcPct val="0"/>
              </a:spcBef>
            </a:pPr>
            <a:r>
              <a:rPr kumimoji="1" lang="ja-JP" altLang="en-US" smtClean="0">
                <a:latin typeface="ＭＳ Ｐゴシック" charset="-128"/>
              </a:rPr>
              <a:t>　研究者・開発者は現代科学を駆使し、科学的に考え・行動することで、人類の共存のための知恵・ツールを創造することが求められる。</a:t>
            </a:r>
            <a:endParaRPr kumimoji="1" lang="en-US" altLang="ja-JP" smtClean="0">
              <a:latin typeface="ＭＳ Ｐゴシック" charset="-128"/>
            </a:endParaRPr>
          </a:p>
          <a:p>
            <a:pPr eaLnBrk="1" hangingPunct="1">
              <a:spcBef>
                <a:spcPct val="0"/>
              </a:spcBef>
            </a:pPr>
            <a:r>
              <a:rPr kumimoji="1" lang="ja-JP" altLang="en-US" smtClean="0">
                <a:latin typeface="ＭＳ Ｐゴシック" charset="-128"/>
              </a:rPr>
              <a:t>　その過程においては、人類のあるべき姿を念頭に置き、潮流を理解し、時流を読むことが求められる。</a:t>
            </a:r>
          </a:p>
        </p:txBody>
      </p:sp>
      <p:sp>
        <p:nvSpPr>
          <p:cNvPr id="80899" name="スライド番号プレースホルダー 3"/>
          <p:cNvSpPr>
            <a:spLocks noGrp="1"/>
          </p:cNvSpPr>
          <p:nvPr>
            <p:ph type="sldNum" sz="quarter" idx="5"/>
          </p:nvPr>
        </p:nvSpPr>
        <p:spPr bwMode="auto">
          <a:noFill/>
          <a:ln>
            <a:miter lim="800000"/>
            <a:headEnd/>
            <a:tailEnd/>
          </a:ln>
        </p:spPr>
        <p:txBody>
          <a:bodyPr/>
          <a:lstStyle/>
          <a:p>
            <a:fld id="{01D85BFB-9DAA-41A8-AE5D-3A9B254C21D8}" type="slidenum">
              <a:rPr lang="en-US" altLang="zh-CN" smtClean="0"/>
              <a:pPr/>
              <a:t>11</a:t>
            </a:fld>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スライド イメージ プレースホルダー 1"/>
          <p:cNvSpPr>
            <a:spLocks noGrp="1" noRot="1" noChangeAspect="1"/>
          </p:cNvSpPr>
          <p:nvPr>
            <p:ph type="sldImg"/>
          </p:nvPr>
        </p:nvSpPr>
        <p:spPr bwMode="auto">
          <a:xfrm>
            <a:off x="434975" y="385763"/>
            <a:ext cx="6108700" cy="4229100"/>
          </a:xfrm>
          <a:noFill/>
          <a:ln>
            <a:solidFill>
              <a:srgbClr val="000000"/>
            </a:solidFill>
            <a:miter lim="800000"/>
            <a:headEnd/>
            <a:tailEnd/>
          </a:ln>
        </p:spPr>
      </p:sp>
      <p:sp>
        <p:nvSpPr>
          <p:cNvPr id="82946" name="ノート プレースホルダー 2"/>
          <p:cNvSpPr>
            <a:spLocks noGrp="1"/>
          </p:cNvSpPr>
          <p:nvPr>
            <p:ph type="body" idx="1"/>
          </p:nvPr>
        </p:nvSpPr>
        <p:spPr bwMode="auto">
          <a:xfrm>
            <a:off x="450850" y="4721225"/>
            <a:ext cx="5976938" cy="4929188"/>
          </a:xfrm>
          <a:noFill/>
        </p:spPr>
        <p:txBody>
          <a:bodyPr wrap="square" lIns="91440" tIns="45720" rIns="91440" bIns="45720" numCol="1" anchor="t" anchorCtr="0" compatLnSpc="1">
            <a:prstTxWarp prst="textNoShape">
              <a:avLst/>
            </a:prstTxWarp>
          </a:bodyPr>
          <a:lstStyle/>
          <a:p>
            <a:pPr eaLnBrk="1" hangingPunct="1">
              <a:spcBef>
                <a:spcPct val="0"/>
              </a:spcBef>
            </a:pPr>
            <a:r>
              <a:rPr kumimoji="1" lang="en-US" altLang="ja-JP" sz="1500" smtClean="0">
                <a:latin typeface="ＭＳ Ｐゴシック" charset="-128"/>
              </a:rPr>
              <a:t>〔</a:t>
            </a:r>
            <a:r>
              <a:rPr kumimoji="1" lang="ja-JP" altLang="en-US" sz="1500" smtClean="0">
                <a:latin typeface="ＭＳ Ｐゴシック" charset="-128"/>
              </a:rPr>
              <a:t>狙い</a:t>
            </a:r>
            <a:r>
              <a:rPr kumimoji="1" lang="en-US" altLang="ja-JP" sz="1500" smtClean="0">
                <a:latin typeface="ＭＳ Ｐゴシック" charset="-128"/>
              </a:rPr>
              <a:t>〕</a:t>
            </a:r>
          </a:p>
          <a:p>
            <a:pPr eaLnBrk="1" hangingPunct="1">
              <a:spcBef>
                <a:spcPct val="0"/>
              </a:spcBef>
            </a:pPr>
            <a:r>
              <a:rPr kumimoji="1" lang="ja-JP" altLang="en-US" sz="1500" smtClean="0">
                <a:latin typeface="ＭＳ Ｐゴシック" charset="-128"/>
              </a:rPr>
              <a:t>知的財産活動が企業の事業に対してどのような役割を果たすのかを説明することで、企業にとっての知的財産権の重要性を理解させる。</a:t>
            </a:r>
            <a:endParaRPr kumimoji="1" lang="en-US" altLang="ja-JP" sz="1500" smtClean="0">
              <a:latin typeface="ＭＳ Ｐゴシック" charset="-128"/>
            </a:endParaRPr>
          </a:p>
          <a:p>
            <a:pPr eaLnBrk="1" hangingPunct="1">
              <a:spcBef>
                <a:spcPct val="0"/>
              </a:spcBef>
            </a:pPr>
            <a:endParaRPr kumimoji="1" lang="en-US" altLang="ja-JP" sz="1500" smtClean="0">
              <a:latin typeface="ＭＳ Ｐゴシック" charset="-128"/>
            </a:endParaRPr>
          </a:p>
          <a:p>
            <a:pPr eaLnBrk="1" hangingPunct="1">
              <a:spcBef>
                <a:spcPct val="0"/>
              </a:spcBef>
            </a:pPr>
            <a:r>
              <a:rPr kumimoji="1" lang="en-US" altLang="ja-JP" sz="1500" smtClean="0">
                <a:latin typeface="ＭＳ Ｐゴシック" charset="-128"/>
              </a:rPr>
              <a:t>〔</a:t>
            </a:r>
            <a:r>
              <a:rPr kumimoji="1" lang="ja-JP" altLang="en-US" sz="1500" smtClean="0">
                <a:latin typeface="ＭＳ Ｐゴシック" charset="-128"/>
              </a:rPr>
              <a:t>説明</a:t>
            </a:r>
            <a:r>
              <a:rPr kumimoji="1" lang="en-US" altLang="ja-JP" sz="1500" smtClean="0">
                <a:latin typeface="ＭＳ Ｐゴシック" charset="-128"/>
              </a:rPr>
              <a:t>〕</a:t>
            </a:r>
          </a:p>
          <a:p>
            <a:pPr eaLnBrk="1" hangingPunct="1">
              <a:spcBef>
                <a:spcPct val="0"/>
              </a:spcBef>
            </a:pPr>
            <a:r>
              <a:rPr kumimoji="1" lang="ja-JP" altLang="en-US" sz="1500" smtClean="0">
                <a:latin typeface="ＭＳ Ｐゴシック" charset="-128"/>
              </a:rPr>
              <a:t>○事業等の安全性の確保</a:t>
            </a:r>
            <a:endParaRPr kumimoji="1" lang="en-US" altLang="ja-JP" sz="1500" smtClean="0">
              <a:latin typeface="ＭＳ Ｐゴシック" charset="-128"/>
            </a:endParaRPr>
          </a:p>
          <a:p>
            <a:pPr eaLnBrk="1" hangingPunct="1">
              <a:spcBef>
                <a:spcPct val="0"/>
              </a:spcBef>
            </a:pPr>
            <a:r>
              <a:rPr kumimoji="1" lang="ja-JP" altLang="en-US" sz="1500" smtClean="0">
                <a:latin typeface="ＭＳ Ｐゴシック" charset="-128"/>
              </a:rPr>
              <a:t>世界に知財紛争リスクを知らしめた事例：コダックポラロイドの特許紛争　コダックのインスタントフィルムがポラロイドの特許を侵害するとして</a:t>
            </a:r>
            <a:r>
              <a:rPr kumimoji="1" lang="en-US" altLang="ja-JP" sz="1500" smtClean="0">
                <a:latin typeface="ＭＳ Ｐゴシック" charset="-128"/>
              </a:rPr>
              <a:t>1980</a:t>
            </a:r>
            <a:r>
              <a:rPr kumimoji="1" lang="ja-JP" altLang="en-US" sz="1500" smtClean="0">
                <a:latin typeface="ＭＳ Ｐゴシック" charset="-128"/>
              </a:rPr>
              <a:t>年代に１０００億円規模の賠償金をコダックが支払と製品廃棄を命じられた事例　⇒これによりコダックはインスタントカメラ事業から撤退</a:t>
            </a:r>
            <a:endParaRPr kumimoji="1" lang="en-US" altLang="ja-JP" sz="1500" smtClean="0">
              <a:latin typeface="ＭＳ Ｐゴシック" charset="-128"/>
            </a:endParaRPr>
          </a:p>
          <a:p>
            <a:pPr eaLnBrk="1" hangingPunct="1">
              <a:spcBef>
                <a:spcPct val="0"/>
              </a:spcBef>
            </a:pPr>
            <a:endParaRPr kumimoji="1" lang="en-US" altLang="ja-JP" sz="1500" smtClean="0">
              <a:latin typeface="ＭＳ Ｐゴシック" charset="-128"/>
            </a:endParaRPr>
          </a:p>
          <a:p>
            <a:pPr eaLnBrk="1" hangingPunct="1">
              <a:spcBef>
                <a:spcPct val="0"/>
              </a:spcBef>
            </a:pPr>
            <a:r>
              <a:rPr kumimoji="1" lang="ja-JP" altLang="en-US" sz="1500" smtClean="0">
                <a:latin typeface="ＭＳ Ｐゴシック" charset="-128"/>
              </a:rPr>
              <a:t>○事業等の優位性の確保：たとえば、その技術分野の核となる技術を中心に特許網を構築すれば、優位な競争をすることができる。</a:t>
            </a:r>
            <a:endParaRPr kumimoji="1" lang="en-US" altLang="ja-JP" sz="1500" smtClean="0">
              <a:latin typeface="ＭＳ Ｐゴシック" charset="-128"/>
            </a:endParaRPr>
          </a:p>
          <a:p>
            <a:pPr eaLnBrk="1" hangingPunct="1">
              <a:spcBef>
                <a:spcPct val="0"/>
              </a:spcBef>
            </a:pPr>
            <a:r>
              <a:rPr kumimoji="1" lang="ja-JP" altLang="en-US" sz="1500" smtClean="0">
                <a:latin typeface="ＭＳ Ｐゴシック" charset="-128"/>
              </a:rPr>
              <a:t>キヤノンのインクジェットプリンタ技術（バブルジェット方式）</a:t>
            </a:r>
            <a:endParaRPr kumimoji="1" lang="en-US" altLang="ja-JP" sz="1500" smtClean="0">
              <a:latin typeface="ＭＳ Ｐゴシック" charset="-128"/>
            </a:endParaRPr>
          </a:p>
          <a:p>
            <a:pPr eaLnBrk="1" hangingPunct="1">
              <a:spcBef>
                <a:spcPct val="0"/>
              </a:spcBef>
            </a:pPr>
            <a:endParaRPr kumimoji="1" lang="en-US" altLang="ja-JP" sz="1500" smtClean="0">
              <a:latin typeface="ＭＳ Ｐゴシック" charset="-128"/>
            </a:endParaRPr>
          </a:p>
          <a:p>
            <a:pPr eaLnBrk="1" hangingPunct="1">
              <a:spcBef>
                <a:spcPct val="0"/>
              </a:spcBef>
            </a:pPr>
            <a:r>
              <a:rPr kumimoji="1" lang="ja-JP" altLang="en-US" sz="1500" smtClean="0">
                <a:latin typeface="ＭＳ Ｐゴシック" charset="-128"/>
              </a:rPr>
              <a:t>○事業等の市場形成：知的財産権により他社の参入障壁を構築して市場の独占化を図ることができる。</a:t>
            </a:r>
            <a:endParaRPr kumimoji="1" lang="en-US" altLang="ja-JP" sz="1500" smtClean="0">
              <a:latin typeface="ＭＳ Ｐゴシック" charset="-128"/>
            </a:endParaRPr>
          </a:p>
          <a:p>
            <a:pPr eaLnBrk="1" hangingPunct="1">
              <a:spcBef>
                <a:spcPct val="0"/>
              </a:spcBef>
            </a:pPr>
            <a:r>
              <a:rPr kumimoji="1" lang="ja-JP" altLang="en-US" sz="1500" smtClean="0">
                <a:latin typeface="ＭＳ Ｐゴシック" charset="-128"/>
              </a:rPr>
              <a:t>事例：青色ＬＥＤは、日亜化学工業と豊田合成が必須特許をそれぞれ保有していたため、ローム等の企業の参入が大幅に遅れた</a:t>
            </a:r>
            <a:endParaRPr kumimoji="1" lang="en-US" altLang="ja-JP" sz="1500" smtClean="0">
              <a:latin typeface="ＭＳ Ｐゴシック" charset="-128"/>
            </a:endParaRPr>
          </a:p>
          <a:p>
            <a:pPr eaLnBrk="1" hangingPunct="1">
              <a:spcBef>
                <a:spcPct val="0"/>
              </a:spcBef>
            </a:pPr>
            <a:r>
              <a:rPr kumimoji="1" lang="ja-JP" altLang="en-US" sz="1500" smtClean="0">
                <a:latin typeface="ＭＳ Ｐゴシック" charset="-128"/>
              </a:rPr>
              <a:t>事例：クローズからオープンへの切り替えにより、市場規模の増大に対応する</a:t>
            </a:r>
            <a:endParaRPr kumimoji="1" lang="en-US" altLang="ja-JP" sz="1500" smtClean="0">
              <a:latin typeface="ＭＳ Ｐゴシック" charset="-128"/>
            </a:endParaRPr>
          </a:p>
        </p:txBody>
      </p:sp>
      <p:sp>
        <p:nvSpPr>
          <p:cNvPr id="82947" name="スライド番号プレースホルダー 3"/>
          <p:cNvSpPr>
            <a:spLocks noGrp="1"/>
          </p:cNvSpPr>
          <p:nvPr>
            <p:ph type="sldNum" sz="quarter" idx="5"/>
          </p:nvPr>
        </p:nvSpPr>
        <p:spPr bwMode="auto">
          <a:noFill/>
          <a:ln>
            <a:miter lim="800000"/>
            <a:headEnd/>
            <a:tailEnd/>
          </a:ln>
        </p:spPr>
        <p:txBody>
          <a:bodyPr/>
          <a:lstStyle/>
          <a:p>
            <a:fld id="{E883339E-ED36-42DA-AB3A-DAC50897411D}" type="slidenum">
              <a:rPr lang="en-US" altLang="zh-CN" smtClean="0"/>
              <a:pPr/>
              <a:t>12</a:t>
            </a:fld>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 name="スライド番号プレースホルダー 3"/>
          <p:cNvSpPr>
            <a:spLocks noGrp="1"/>
          </p:cNvSpPr>
          <p:nvPr>
            <p:ph type="sldNum" sz="quarter" idx="5"/>
          </p:nvPr>
        </p:nvSpPr>
        <p:spPr/>
        <p:txBody>
          <a:bodyPr rtlCol="0"/>
          <a:lstStyle/>
          <a:p>
            <a:pPr fontAlgn="auto">
              <a:spcBef>
                <a:spcPts val="0"/>
              </a:spcBef>
              <a:spcAft>
                <a:spcPts val="0"/>
              </a:spcAft>
              <a:defRPr/>
            </a:pPr>
            <a:r>
              <a:rPr lang="en-US" altLang="ja-JP" dirty="0">
                <a:latin typeface="+mn-lt"/>
                <a:ea typeface="+mn-ea"/>
              </a:rPr>
              <a:t>7</a:t>
            </a:r>
          </a:p>
        </p:txBody>
      </p:sp>
      <p:sp>
        <p:nvSpPr>
          <p:cNvPr id="5" name="ノート プレースホルダ 2"/>
          <p:cNvSpPr>
            <a:spLocks noGrp="1"/>
          </p:cNvSpPr>
          <p:nvPr>
            <p:ph type="body" idx="1"/>
          </p:nvPr>
        </p:nvSpPr>
        <p:spPr bwMode="auto">
          <a:xfrm>
            <a:off x="90488" y="4681538"/>
            <a:ext cx="6553200" cy="5113337"/>
          </a:xfrm>
          <a:extLst>
            <a:ext uri="{909E8E84-426E-40DD-AFC4-6F175D3DCCD1}"/>
            <a:ext uri="{91240B29-F687-4F45-9708-019B960494DF}"/>
          </a:extLst>
        </p:spPr>
        <p:txBody>
          <a:bodyPr wrap="square" numCol="1" anchor="t" anchorCtr="0" compatLnSpc="1">
            <a:prstTxWarp prst="textNoShape">
              <a:avLst/>
            </a:prstTxWarp>
            <a:normAutofit lnSpcReduction="10000"/>
          </a:bodyPr>
          <a:lstStyle/>
          <a:p>
            <a:pPr>
              <a:spcBef>
                <a:spcPct val="0"/>
              </a:spcBef>
              <a:defRPr/>
            </a:pPr>
            <a:r>
              <a:rPr lang="en-US" altLang="ja-JP" dirty="0" smtClean="0">
                <a:latin typeface="+mn-ea"/>
              </a:rPr>
              <a:t>〔</a:t>
            </a:r>
            <a:r>
              <a:rPr lang="ja-JP" altLang="en-US" dirty="0" smtClean="0">
                <a:latin typeface="+mn-ea"/>
              </a:rPr>
              <a:t>狙い</a:t>
            </a:r>
            <a:r>
              <a:rPr lang="en-US" altLang="ja-JP" dirty="0" smtClean="0">
                <a:latin typeface="+mn-ea"/>
              </a:rPr>
              <a:t>〕</a:t>
            </a:r>
          </a:p>
          <a:p>
            <a:pPr>
              <a:spcBef>
                <a:spcPct val="0"/>
              </a:spcBef>
              <a:defRPr/>
            </a:pPr>
            <a:r>
              <a:rPr lang="ja-JP" altLang="en-US" dirty="0" smtClean="0">
                <a:latin typeface="+mn-ea"/>
              </a:rPr>
              <a:t>無形財産は何のために、どのような形で創出されていくのか概要を理解させる。</a:t>
            </a:r>
            <a:endParaRPr lang="en-US" altLang="ja-JP" dirty="0" smtClean="0">
              <a:latin typeface="+mn-ea"/>
            </a:endParaRPr>
          </a:p>
          <a:p>
            <a:pPr>
              <a:spcBef>
                <a:spcPct val="0"/>
              </a:spcBef>
              <a:defRPr/>
            </a:pPr>
            <a:endParaRPr lang="en-US" altLang="ja-JP" dirty="0" smtClean="0">
              <a:latin typeface="+mn-ea"/>
            </a:endParaRPr>
          </a:p>
          <a:p>
            <a:pPr>
              <a:spcBef>
                <a:spcPct val="0"/>
              </a:spcBef>
              <a:defRPr/>
            </a:pPr>
            <a:r>
              <a:rPr lang="en-US" altLang="ja-JP" dirty="0">
                <a:latin typeface="+mn-ea"/>
              </a:rPr>
              <a:t>〔</a:t>
            </a:r>
            <a:r>
              <a:rPr lang="ja-JP" altLang="en-US" dirty="0" smtClean="0">
                <a:latin typeface="+mn-ea"/>
              </a:rPr>
              <a:t>説明</a:t>
            </a:r>
            <a:r>
              <a:rPr lang="en-US" altLang="ja-JP" dirty="0">
                <a:latin typeface="+mn-ea"/>
              </a:rPr>
              <a:t>〕</a:t>
            </a:r>
            <a:endParaRPr lang="en-US" altLang="ja-JP" dirty="0" smtClean="0">
              <a:latin typeface="+mn-ea"/>
            </a:endParaRPr>
          </a:p>
          <a:p>
            <a:pPr>
              <a:spcBef>
                <a:spcPct val="0"/>
              </a:spcBef>
              <a:defRPr/>
            </a:pPr>
            <a:r>
              <a:rPr lang="ja-JP" altLang="en-US" dirty="0" smtClean="0">
                <a:latin typeface="+mn-ea"/>
              </a:rPr>
              <a:t>　上記、図形の色付き部分（知的財産権の対象）について概説する。</a:t>
            </a:r>
            <a:endParaRPr lang="en-US" altLang="ja-JP" dirty="0" smtClean="0">
              <a:latin typeface="+mn-ea"/>
            </a:endParaRPr>
          </a:p>
          <a:p>
            <a:pPr>
              <a:spcBef>
                <a:spcPct val="0"/>
              </a:spcBef>
              <a:defRPr/>
            </a:pPr>
            <a:r>
              <a:rPr lang="ja-JP" altLang="en-US" dirty="0" smtClean="0">
                <a:latin typeface="+mn-ea"/>
              </a:rPr>
              <a:t>　研究・技術開発に基づいて製造という工程を介して具現化された成果物「製品」を市場に供給し、その消費によって得られた資金を次の研究・技術開発にまわしていく。即ち、資金の回収と投資が持続的に行われてこそ企業（事業等）等の存在価値がでてくる。</a:t>
            </a:r>
            <a:endParaRPr lang="en-US" altLang="ja-JP" dirty="0" smtClean="0">
              <a:latin typeface="+mn-ea"/>
            </a:endParaRPr>
          </a:p>
          <a:p>
            <a:pPr>
              <a:spcBef>
                <a:spcPct val="0"/>
              </a:spcBef>
              <a:defRPr/>
            </a:pPr>
            <a:r>
              <a:rPr lang="ja-JP" altLang="en-US" dirty="0" smtClean="0">
                <a:latin typeface="+mn-ea"/>
              </a:rPr>
              <a:t>　投資は研究開発・技術開発を行う人材、製造力を強化し保持する人材等々にも、それぞれに投資されていき、その無形財産力を伝承し継続していく。</a:t>
            </a:r>
            <a:endParaRPr lang="en-US" altLang="ja-JP" dirty="0" smtClean="0">
              <a:latin typeface="+mn-ea"/>
            </a:endParaRPr>
          </a:p>
          <a:p>
            <a:pPr>
              <a:spcBef>
                <a:spcPct val="0"/>
              </a:spcBef>
              <a:defRPr/>
            </a:pPr>
            <a:r>
              <a:rPr lang="ja-JP" altLang="en-US" dirty="0" smtClean="0">
                <a:latin typeface="+mn-ea"/>
              </a:rPr>
              <a:t>　一方、投資は有形財産にも投資され、開発などに係る環境インフラにも投資されていくことは勿論である。</a:t>
            </a:r>
            <a:endParaRPr lang="en-US" altLang="ja-JP" dirty="0" smtClean="0">
              <a:latin typeface="+mn-ea"/>
            </a:endParaRPr>
          </a:p>
          <a:p>
            <a:pPr>
              <a:spcBef>
                <a:spcPct val="0"/>
              </a:spcBef>
              <a:defRPr/>
            </a:pPr>
            <a:r>
              <a:rPr lang="ja-JP" altLang="en-US" dirty="0" smtClean="0">
                <a:latin typeface="+mn-ea"/>
              </a:rPr>
              <a:t>　企業（事業等）は社会に貢献することでその存在価値を認知されることになる。</a:t>
            </a:r>
            <a:endParaRPr lang="en-US" altLang="ja-JP" dirty="0" smtClean="0">
              <a:latin typeface="+mn-ea"/>
            </a:endParaRPr>
          </a:p>
          <a:p>
            <a:pPr>
              <a:spcBef>
                <a:spcPct val="0"/>
              </a:spcBef>
              <a:defRPr/>
            </a:pPr>
            <a:r>
              <a:rPr lang="ja-JP" altLang="en-US" dirty="0" smtClean="0">
                <a:latin typeface="+mn-ea"/>
              </a:rPr>
              <a:t>　無形財産を創出することは知的財産活動の源となる。</a:t>
            </a:r>
            <a:endParaRPr lang="en-US" altLang="ja-JP" dirty="0" smtClean="0">
              <a:latin typeface="+mn-ea"/>
            </a:endParaRPr>
          </a:p>
          <a:p>
            <a:pPr>
              <a:spcBef>
                <a:spcPct val="0"/>
              </a:spcBef>
              <a:defRPr/>
            </a:pPr>
            <a:r>
              <a:rPr lang="ja-JP" altLang="en-US" dirty="0" smtClean="0">
                <a:latin typeface="+mn-ea"/>
              </a:rPr>
              <a:t>　この知的財産活動によって創出者利益の確保と競争力、持続力などを維持していくことになる。</a:t>
            </a:r>
            <a:endParaRPr lang="en-US" altLang="ja-JP" dirty="0" smtClean="0">
              <a:latin typeface="+mn-ea"/>
            </a:endParaRPr>
          </a:p>
          <a:p>
            <a:pPr>
              <a:spcBef>
                <a:spcPct val="0"/>
              </a:spcBef>
              <a:defRPr/>
            </a:pPr>
            <a:r>
              <a:rPr lang="ja-JP" altLang="en-US" dirty="0" smtClean="0">
                <a:latin typeface="+mn-ea"/>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スライド イメージ プレースホルダー 1"/>
          <p:cNvSpPr>
            <a:spLocks noGrp="1" noRot="1" noChangeAspect="1"/>
          </p:cNvSpPr>
          <p:nvPr>
            <p:ph type="sldImg"/>
          </p:nvPr>
        </p:nvSpPr>
        <p:spPr bwMode="auto">
          <a:xfrm>
            <a:off x="492125" y="385763"/>
            <a:ext cx="6107113" cy="4229100"/>
          </a:xfrm>
          <a:noFill/>
          <a:ln>
            <a:solidFill>
              <a:srgbClr val="000000"/>
            </a:solidFill>
            <a:miter lim="800000"/>
            <a:headEnd/>
            <a:tailEnd/>
          </a:ln>
        </p:spPr>
      </p:sp>
      <p:sp>
        <p:nvSpPr>
          <p:cNvPr id="87042"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開発技術を権利として保護し、その活用により技術開発投資の回収を可能とすることで、知的財産創造のための投資のインセンティブを確保するという知的財産制度の役割を理解させる。</a:t>
            </a:r>
            <a:endParaRPr kumimoji="1" lang="en-US" altLang="ja-JP" smtClean="0">
              <a:latin typeface="ＭＳ Ｐゴシック" charset="-128"/>
            </a:endParaRPr>
          </a:p>
          <a:p>
            <a:pPr eaLnBrk="1" hangingPunct="1">
              <a:spcBef>
                <a:spcPct val="0"/>
              </a:spcBef>
            </a:pPr>
            <a:endParaRPr kumimoji="1" lang="en-US" altLang="ja-JP" smtClean="0">
              <a:latin typeface="ＭＳ Ｐゴシック" charset="-128"/>
            </a:endParaRPr>
          </a:p>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製薬企業の新薬開発への多額の投資が必要となる事例などが典型である。</a:t>
            </a:r>
          </a:p>
        </p:txBody>
      </p:sp>
      <p:sp>
        <p:nvSpPr>
          <p:cNvPr id="87043" name="スライド番号プレースホルダー 3"/>
          <p:cNvSpPr>
            <a:spLocks noGrp="1"/>
          </p:cNvSpPr>
          <p:nvPr>
            <p:ph type="sldNum" sz="quarter" idx="5"/>
          </p:nvPr>
        </p:nvSpPr>
        <p:spPr bwMode="auto">
          <a:noFill/>
          <a:ln>
            <a:miter lim="800000"/>
            <a:headEnd/>
            <a:tailEnd/>
          </a:ln>
        </p:spPr>
        <p:txBody>
          <a:bodyPr/>
          <a:lstStyle/>
          <a:p>
            <a:fld id="{DC10B89C-401D-4D47-BD26-F42204621629}" type="slidenum">
              <a:rPr lang="en-US" altLang="zh-CN" smtClean="0"/>
              <a:pPr/>
              <a:t>14</a:t>
            </a:fld>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xfrm>
            <a:off x="401638" y="4721225"/>
            <a:ext cx="6073775" cy="5022850"/>
          </a:xfrm>
        </p:spPr>
        <p:txBody>
          <a:bodyPr wrap="square" lIns="91440" tIns="45720" rIns="91440" bIns="45720" numCol="1" anchor="t" anchorCtr="0" compatLnSpc="1">
            <a:prstTxWarp prst="textNoShape">
              <a:avLst/>
            </a:prstTxWarp>
            <a:normAutofit fontScale="92500" lnSpcReduction="10000"/>
          </a:bodyPr>
          <a:lstStyle/>
          <a:p>
            <a:pPr eaLnBrk="1" hangingPunct="1">
              <a:spcBef>
                <a:spcPct val="0"/>
              </a:spcBef>
              <a:defRPr/>
            </a:pPr>
            <a:r>
              <a:rPr lang="en-US" altLang="ja-JP" dirty="0" smtClean="0">
                <a:latin typeface="+mn-ea"/>
              </a:rPr>
              <a:t>〔</a:t>
            </a:r>
            <a:r>
              <a:rPr lang="ja-JP" altLang="en-US" dirty="0" smtClean="0">
                <a:latin typeface="+mn-ea"/>
              </a:rPr>
              <a:t>狙い</a:t>
            </a:r>
            <a:r>
              <a:rPr lang="en-US" altLang="ja-JP" dirty="0" smtClean="0">
                <a:latin typeface="+mn-ea"/>
              </a:rPr>
              <a:t>〕</a:t>
            </a:r>
          </a:p>
          <a:p>
            <a:pPr eaLnBrk="1" hangingPunct="1">
              <a:spcBef>
                <a:spcPct val="0"/>
              </a:spcBef>
              <a:defRPr/>
            </a:pPr>
            <a:r>
              <a:rPr lang="ja-JP" altLang="en-US" dirty="0" smtClean="0">
                <a:latin typeface="+mn-ea"/>
              </a:rPr>
              <a:t>着想から発明、権利化までの大まかな流れを理解させる。権利化のためには特許出願が必要であり審査を経て特許となることを理解させるとともに、特許出願によりその発明が世の中に公開されることを認識させる。</a:t>
            </a:r>
            <a:endParaRPr lang="en-US" altLang="ja-JP" dirty="0" smtClean="0">
              <a:latin typeface="+mn-ea"/>
            </a:endParaRPr>
          </a:p>
          <a:p>
            <a:pPr eaLnBrk="1" hangingPunct="1">
              <a:spcBef>
                <a:spcPct val="0"/>
              </a:spcBef>
              <a:defRPr/>
            </a:pPr>
            <a:endParaRPr lang="en-US" altLang="ja-JP" dirty="0" smtClean="0">
              <a:latin typeface="+mn-ea"/>
            </a:endParaRPr>
          </a:p>
          <a:p>
            <a:pPr eaLnBrk="1" hangingPunct="1">
              <a:spcBef>
                <a:spcPct val="0"/>
              </a:spcBef>
              <a:defRPr/>
            </a:pPr>
            <a:r>
              <a:rPr lang="en-US" altLang="ja-JP" dirty="0" smtClean="0">
                <a:latin typeface="+mn-ea"/>
              </a:rPr>
              <a:t>〔</a:t>
            </a:r>
            <a:r>
              <a:rPr lang="ja-JP" altLang="en-US" dirty="0" smtClean="0">
                <a:latin typeface="+mn-ea"/>
              </a:rPr>
              <a:t>説明</a:t>
            </a:r>
            <a:r>
              <a:rPr lang="en-US" altLang="ja-JP" dirty="0" smtClean="0">
                <a:latin typeface="+mn-ea"/>
              </a:rPr>
              <a:t>〕</a:t>
            </a:r>
          </a:p>
          <a:p>
            <a:pPr eaLnBrk="1" hangingPunct="1">
              <a:spcBef>
                <a:spcPct val="0"/>
              </a:spcBef>
              <a:defRPr/>
            </a:pPr>
            <a:r>
              <a:rPr lang="ja-JP" altLang="en-US" dirty="0" smtClean="0">
                <a:latin typeface="+mn-ea"/>
              </a:rPr>
              <a:t>着想が具体化されて発明が創生されることなどを説明し、発明が日々の研究活動から生じることについても言及する。</a:t>
            </a:r>
            <a:endParaRPr lang="en-US" altLang="ja-JP" dirty="0" smtClean="0">
              <a:latin typeface="+mn-ea"/>
            </a:endParaRPr>
          </a:p>
          <a:p>
            <a:pPr eaLnBrk="1" hangingPunct="1">
              <a:spcBef>
                <a:spcPct val="0"/>
              </a:spcBef>
              <a:defRPr/>
            </a:pPr>
            <a:endParaRPr lang="en-US" altLang="ja-JP" dirty="0" smtClean="0">
              <a:latin typeface="+mn-ea"/>
            </a:endParaRPr>
          </a:p>
          <a:p>
            <a:pPr eaLnBrk="1" hangingPunct="1">
              <a:spcBef>
                <a:spcPct val="0"/>
              </a:spcBef>
              <a:defRPr/>
            </a:pPr>
            <a:r>
              <a:rPr lang="ja-JP" altLang="en-US" dirty="0" smtClean="0">
                <a:latin typeface="+mn-ea"/>
              </a:rPr>
              <a:t>＜参考条文＞</a:t>
            </a:r>
            <a:endParaRPr lang="en-US" altLang="ja-JP" dirty="0" smtClean="0">
              <a:latin typeface="+mn-ea"/>
            </a:endParaRPr>
          </a:p>
          <a:p>
            <a:pPr eaLnBrk="1" hangingPunct="1">
              <a:spcBef>
                <a:spcPct val="0"/>
              </a:spcBef>
              <a:defRPr/>
            </a:pPr>
            <a:r>
              <a:rPr lang="ja-JP" altLang="en-US" dirty="0" smtClean="0">
                <a:latin typeface="+mn-ea"/>
              </a:rPr>
              <a:t>（特許出願）第</a:t>
            </a:r>
            <a:r>
              <a:rPr lang="en-US" altLang="ja-JP" dirty="0" smtClean="0">
                <a:latin typeface="+mn-ea"/>
              </a:rPr>
              <a:t>36</a:t>
            </a:r>
            <a:r>
              <a:rPr lang="ja-JP" altLang="en-US" dirty="0" smtClean="0">
                <a:latin typeface="+mn-ea"/>
              </a:rPr>
              <a:t>条　特許を受けようとする者は、次に掲げる事項を記載した願書を特許庁長官に提出しなければならない。</a:t>
            </a:r>
            <a:endParaRPr lang="en-US" altLang="ja-JP" dirty="0" smtClean="0">
              <a:latin typeface="+mn-ea"/>
            </a:endParaRPr>
          </a:p>
          <a:p>
            <a:pPr eaLnBrk="1" hangingPunct="1">
              <a:spcBef>
                <a:spcPct val="0"/>
              </a:spcBef>
              <a:defRPr/>
            </a:pPr>
            <a:r>
              <a:rPr lang="ja-JP" altLang="en-US" dirty="0" smtClean="0">
                <a:latin typeface="+mn-ea"/>
              </a:rPr>
              <a:t>（審査官による審査）第</a:t>
            </a:r>
            <a:r>
              <a:rPr lang="en-US" altLang="ja-JP" dirty="0" smtClean="0">
                <a:latin typeface="+mn-ea"/>
              </a:rPr>
              <a:t>47</a:t>
            </a:r>
            <a:r>
              <a:rPr lang="ja-JP" altLang="en-US" dirty="0" smtClean="0">
                <a:latin typeface="+mn-ea"/>
              </a:rPr>
              <a:t>条　特許庁長官は、審査官に特許出願を審査させなければならない。</a:t>
            </a:r>
            <a:endParaRPr lang="en-US" altLang="ja-JP" dirty="0" smtClean="0">
              <a:latin typeface="+mn-ea"/>
            </a:endParaRPr>
          </a:p>
          <a:p>
            <a:pPr eaLnBrk="1" hangingPunct="1">
              <a:spcBef>
                <a:spcPct val="0"/>
              </a:spcBef>
              <a:defRPr/>
            </a:pPr>
            <a:r>
              <a:rPr lang="ja-JP" altLang="en-US" dirty="0" smtClean="0">
                <a:latin typeface="+mn-ea"/>
              </a:rPr>
              <a:t>（出願公開）第</a:t>
            </a:r>
            <a:r>
              <a:rPr lang="en-US" altLang="ja-JP" dirty="0" smtClean="0">
                <a:latin typeface="+mn-ea"/>
              </a:rPr>
              <a:t>64</a:t>
            </a:r>
            <a:r>
              <a:rPr lang="ja-JP" altLang="en-US" dirty="0" smtClean="0">
                <a:latin typeface="+mn-ea"/>
              </a:rPr>
              <a:t>条　特許庁長官は、特許出願の日から１年６月を経過したときは、特許掲載公報の発行をしたものを除き、その特許出願について出願公開をしなければならない。次条第１項に規定する出願公開の請求があつたときも、同様とする。</a:t>
            </a:r>
            <a:endParaRPr lang="en-US" altLang="ja-JP" dirty="0" smtClean="0">
              <a:latin typeface="+mn-ea"/>
            </a:endParaRPr>
          </a:p>
          <a:p>
            <a:pPr eaLnBrk="1" hangingPunct="1">
              <a:spcBef>
                <a:spcPct val="0"/>
              </a:spcBef>
              <a:defRPr/>
            </a:pPr>
            <a:r>
              <a:rPr lang="ja-JP" altLang="en-US" dirty="0" smtClean="0">
                <a:latin typeface="+mn-ea"/>
              </a:rPr>
              <a:t>（特許権の設定の登録）第</a:t>
            </a:r>
            <a:r>
              <a:rPr lang="en-US" altLang="ja-JP" dirty="0" smtClean="0">
                <a:latin typeface="+mn-ea"/>
              </a:rPr>
              <a:t>66</a:t>
            </a:r>
            <a:r>
              <a:rPr lang="ja-JP" altLang="en-US" dirty="0" smtClean="0">
                <a:latin typeface="+mn-ea"/>
              </a:rPr>
              <a:t>条　特許権は、設定の登録により発生する。</a:t>
            </a:r>
            <a:endParaRPr lang="en-US" altLang="ja-JP" dirty="0" smtClean="0">
              <a:latin typeface="+mn-ea"/>
            </a:endParaRPr>
          </a:p>
          <a:p>
            <a:pPr eaLnBrk="1" hangingPunct="1">
              <a:spcBef>
                <a:spcPct val="0"/>
              </a:spcBef>
              <a:defRPr/>
            </a:pPr>
            <a:r>
              <a:rPr lang="ja-JP" altLang="en-US" dirty="0" smtClean="0">
                <a:latin typeface="+mn-ea"/>
              </a:rPr>
              <a:t>（存続期間）第</a:t>
            </a:r>
            <a:r>
              <a:rPr lang="en-US" altLang="ja-JP" dirty="0" smtClean="0">
                <a:latin typeface="+mn-ea"/>
              </a:rPr>
              <a:t>67</a:t>
            </a:r>
            <a:r>
              <a:rPr lang="ja-JP" altLang="en-US" dirty="0" smtClean="0">
                <a:latin typeface="+mn-ea"/>
              </a:rPr>
              <a:t>条　特許権の存続期間は、特許出願の日から</a:t>
            </a:r>
            <a:r>
              <a:rPr lang="en-US" altLang="ja-JP" dirty="0" smtClean="0">
                <a:latin typeface="+mn-ea"/>
              </a:rPr>
              <a:t>20</a:t>
            </a:r>
            <a:r>
              <a:rPr lang="ja-JP" altLang="en-US" dirty="0" smtClean="0">
                <a:latin typeface="+mn-ea"/>
              </a:rPr>
              <a:t>年をもつて終了する。</a:t>
            </a:r>
            <a:endParaRPr lang="en-US" altLang="ja-JP" dirty="0" smtClean="0">
              <a:latin typeface="+mn-ea"/>
            </a:endParaRPr>
          </a:p>
          <a:p>
            <a:pPr eaLnBrk="1" hangingPunct="1">
              <a:spcBef>
                <a:spcPct val="0"/>
              </a:spcBef>
              <a:defRPr/>
            </a:pPr>
            <a:r>
              <a:rPr lang="ja-JP" altLang="en-US" dirty="0" smtClean="0">
                <a:latin typeface="+mn-ea"/>
              </a:rPr>
              <a:t>（参考）著作権は著作物の創作とともに自動的に権利が発生する。</a:t>
            </a:r>
          </a:p>
        </p:txBody>
      </p:sp>
      <p:sp>
        <p:nvSpPr>
          <p:cNvPr id="29699" name="Slide Number Placeholder 3"/>
          <p:cNvSpPr>
            <a:spLocks noGrp="1"/>
          </p:cNvSpPr>
          <p:nvPr>
            <p:ph type="sldNum" sz="quarter" idx="5"/>
          </p:nvPr>
        </p:nvSpPr>
        <p:spPr bwMode="auto">
          <a:ln>
            <a:miter lim="800000"/>
            <a:headEnd/>
            <a:tailEnd/>
          </a:ln>
        </p:spPr>
        <p:txBody>
          <a:bodyPr rtlCol="0"/>
          <a:lstStyle/>
          <a:p>
            <a:pPr>
              <a:defRPr/>
            </a:pPr>
            <a:fld id="{5DB1217B-2F02-4A9F-BD72-795D69022661}" type="slidenum">
              <a:rPr lang="en-US" altLang="ja-JP">
                <a:latin typeface="+mn-lt"/>
                <a:ea typeface="+mn-ea"/>
              </a:rPr>
              <a:pPr>
                <a:defRPr/>
              </a:pPr>
              <a:t>15</a:t>
            </a:fld>
            <a:endParaRPr lang="ja-JP" altLang="en-US" dirty="0">
              <a:latin typeface="+mn-lt"/>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1138"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特許制度の目的を理解する。</a:t>
            </a:r>
            <a:endParaRPr kumimoji="1" lang="en-US" altLang="ja-JP" smtClean="0">
              <a:latin typeface="ＭＳ Ｐゴシック" charset="-128"/>
            </a:endParaRPr>
          </a:p>
          <a:p>
            <a:pPr eaLnBrk="1" hangingPunct="1">
              <a:spcBef>
                <a:spcPct val="0"/>
              </a:spcBef>
            </a:pPr>
            <a:endParaRPr kumimoji="1" lang="en-US" altLang="ja-JP" smtClean="0">
              <a:latin typeface="ＭＳ Ｐゴシック" charset="-128"/>
            </a:endParaRPr>
          </a:p>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　特許制度は、発明を公開することで技術開発の促進を図り、発明の利用の普及による国民生活の利便性の向上を期する。</a:t>
            </a:r>
            <a:endParaRPr kumimoji="1" lang="en-US" altLang="ja-JP" smtClean="0">
              <a:latin typeface="ＭＳ Ｐゴシック" charset="-128"/>
            </a:endParaRPr>
          </a:p>
          <a:p>
            <a:pPr eaLnBrk="1" hangingPunct="1">
              <a:spcBef>
                <a:spcPct val="0"/>
              </a:spcBef>
            </a:pPr>
            <a:r>
              <a:rPr kumimoji="1" lang="ja-JP" altLang="en-US" smtClean="0">
                <a:latin typeface="ＭＳ Ｐゴシック" charset="-128"/>
              </a:rPr>
              <a:t>　そのために発明を公開させ、その代わりに、一定期間その発明について独占権を付与するという仕組みをとっていることを説明する。</a:t>
            </a:r>
            <a:endParaRPr kumimoji="1" lang="en-US" altLang="ja-JP" smtClean="0">
              <a:latin typeface="ＭＳ Ｐゴシック" charset="-128"/>
            </a:endParaRPr>
          </a:p>
        </p:txBody>
      </p:sp>
      <p:sp>
        <p:nvSpPr>
          <p:cNvPr id="91139" name="スライド番号プレースホルダー 3"/>
          <p:cNvSpPr>
            <a:spLocks noGrp="1"/>
          </p:cNvSpPr>
          <p:nvPr>
            <p:ph type="sldNum" sz="quarter" idx="5"/>
          </p:nvPr>
        </p:nvSpPr>
        <p:spPr bwMode="auto">
          <a:noFill/>
          <a:ln>
            <a:miter lim="800000"/>
            <a:headEnd/>
            <a:tailEnd/>
          </a:ln>
        </p:spPr>
        <p:txBody>
          <a:bodyPr/>
          <a:lstStyle/>
          <a:p>
            <a:fld id="{73774B8A-AEDE-4D7A-9AD7-4952AB17350B}" type="slidenum">
              <a:rPr lang="en-US" altLang="zh-CN" smtClean="0"/>
              <a:pPr/>
              <a:t>16</a:t>
            </a:fld>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6866" name="ノート プレースホルダー 2"/>
          <p:cNvSpPr>
            <a:spLocks noGrp="1"/>
          </p:cNvSpPr>
          <p:nvPr>
            <p:ph type="body" idx="1"/>
          </p:nvPr>
        </p:nvSpPr>
        <p:spPr bwMode="auto">
          <a:xfrm>
            <a:off x="306388" y="4578350"/>
            <a:ext cx="6383337" cy="5000625"/>
          </a:xfrm>
        </p:spPr>
        <p:txBody>
          <a:bodyPr wrap="square" lIns="91440" tIns="45720" rIns="91440" bIns="45720" numCol="1" anchor="t" anchorCtr="0" compatLnSpc="1">
            <a:prstTxWarp prst="textNoShape">
              <a:avLst/>
            </a:prstTxWarp>
          </a:bodyPr>
          <a:lstStyle/>
          <a:p>
            <a:pPr eaLnBrk="1" hangingPunct="1">
              <a:spcBef>
                <a:spcPct val="0"/>
              </a:spcBef>
              <a:defRPr/>
            </a:pPr>
            <a:r>
              <a:rPr kumimoji="1" lang="en-US" altLang="ja-JP" dirty="0" smtClean="0">
                <a:latin typeface="+mn-ea"/>
              </a:rPr>
              <a:t>〔</a:t>
            </a:r>
            <a:r>
              <a:rPr kumimoji="1" lang="ja-JP" altLang="en-US" dirty="0" smtClean="0">
                <a:latin typeface="+mn-ea"/>
              </a:rPr>
              <a:t>狙い</a:t>
            </a:r>
            <a:r>
              <a:rPr kumimoji="1" lang="en-US" altLang="ja-JP" dirty="0" smtClean="0">
                <a:latin typeface="+mn-ea"/>
              </a:rPr>
              <a:t>〕</a:t>
            </a:r>
          </a:p>
          <a:p>
            <a:pPr eaLnBrk="1" hangingPunct="1">
              <a:spcBef>
                <a:spcPct val="0"/>
              </a:spcBef>
              <a:defRPr/>
            </a:pPr>
            <a:r>
              <a:rPr kumimoji="1" lang="ja-JP" altLang="en-US" dirty="0" smtClean="0">
                <a:latin typeface="+mn-ea"/>
              </a:rPr>
              <a:t>特許制度により保護される「発明」となるための</a:t>
            </a:r>
            <a:r>
              <a:rPr kumimoji="1" lang="en-US" altLang="ja-JP" dirty="0" smtClean="0">
                <a:latin typeface="+mn-ea"/>
              </a:rPr>
              <a:t>4</a:t>
            </a:r>
            <a:r>
              <a:rPr kumimoji="1" lang="ja-JP" altLang="en-US" dirty="0" err="1" smtClean="0">
                <a:latin typeface="+mn-ea"/>
              </a:rPr>
              <a:t>つの</a:t>
            </a:r>
            <a:r>
              <a:rPr kumimoji="1" lang="ja-JP" altLang="en-US" dirty="0" smtClean="0">
                <a:latin typeface="+mn-ea"/>
              </a:rPr>
              <a:t>要件が、具体的にどのようなものであるかを理解させる。</a:t>
            </a:r>
            <a:endParaRPr kumimoji="1" lang="en-US" altLang="ja-JP" dirty="0" smtClean="0">
              <a:latin typeface="+mn-ea"/>
            </a:endParaRPr>
          </a:p>
          <a:p>
            <a:pPr eaLnBrk="1" hangingPunct="1">
              <a:spcBef>
                <a:spcPct val="0"/>
              </a:spcBef>
              <a:defRPr/>
            </a:pPr>
            <a:endParaRPr kumimoji="1" lang="en-US" altLang="ja-JP" dirty="0" smtClean="0">
              <a:latin typeface="+mn-ea"/>
            </a:endParaRPr>
          </a:p>
          <a:p>
            <a:pPr eaLnBrk="1" hangingPunct="1">
              <a:spcBef>
                <a:spcPct val="0"/>
              </a:spcBef>
              <a:defRPr/>
            </a:pPr>
            <a:r>
              <a:rPr kumimoji="1" lang="en-US" altLang="ja-JP" dirty="0" smtClean="0">
                <a:latin typeface="+mn-ea"/>
              </a:rPr>
              <a:t>〔</a:t>
            </a:r>
            <a:r>
              <a:rPr kumimoji="1" lang="ja-JP" altLang="en-US" dirty="0" smtClean="0">
                <a:latin typeface="+mn-ea"/>
              </a:rPr>
              <a:t>説明</a:t>
            </a:r>
            <a:r>
              <a:rPr kumimoji="1" lang="en-US" altLang="ja-JP" dirty="0" smtClean="0">
                <a:latin typeface="+mn-ea"/>
              </a:rPr>
              <a:t>〕</a:t>
            </a:r>
          </a:p>
          <a:p>
            <a:pPr eaLnBrk="1" hangingPunct="1">
              <a:spcBef>
                <a:spcPct val="0"/>
              </a:spcBef>
              <a:defRPr/>
            </a:pPr>
            <a:r>
              <a:rPr kumimoji="1" lang="ja-JP" altLang="en-US" dirty="0" smtClean="0">
                <a:latin typeface="+mn-ea"/>
              </a:rPr>
              <a:t>特許法における「発明」の定義が「自然法則を利用した」「技術的思想の」「創作のうち」「高度のもの」の４つの要件であることを説明。</a:t>
            </a:r>
            <a:endParaRPr kumimoji="1" lang="en-US" altLang="ja-JP" dirty="0" smtClean="0">
              <a:latin typeface="+mn-ea"/>
            </a:endParaRPr>
          </a:p>
          <a:p>
            <a:pPr eaLnBrk="1" hangingPunct="1">
              <a:spcBef>
                <a:spcPct val="0"/>
              </a:spcBef>
              <a:defRPr/>
            </a:pPr>
            <a:r>
              <a:rPr kumimoji="1" lang="ja-JP" altLang="en-US" dirty="0" smtClean="0">
                <a:latin typeface="+mn-ea"/>
              </a:rPr>
              <a:t>各要件の具体的な事例を示して、発明該当性を検討させるのが有効である。</a:t>
            </a:r>
            <a:endParaRPr kumimoji="1" lang="en-US" altLang="ja-JP" dirty="0" smtClean="0">
              <a:latin typeface="+mn-ea"/>
            </a:endParaRPr>
          </a:p>
          <a:p>
            <a:pPr eaLnBrk="1" hangingPunct="1">
              <a:spcBef>
                <a:spcPct val="0"/>
              </a:spcBef>
              <a:defRPr/>
            </a:pPr>
            <a:r>
              <a:rPr kumimoji="1" lang="en-US" altLang="ja-JP" sz="1400" dirty="0" smtClean="0">
                <a:latin typeface="+mn-ea"/>
              </a:rPr>
              <a:t>Ex. </a:t>
            </a:r>
            <a:r>
              <a:rPr kumimoji="1" lang="ja-JP" altLang="en-US" sz="1400" dirty="0" smtClean="0">
                <a:latin typeface="+mn-ea"/>
              </a:rPr>
              <a:t>有機合成により得られた新しい化学物質→○</a:t>
            </a:r>
            <a:endParaRPr kumimoji="1" lang="en-US" altLang="ja-JP" sz="1400" dirty="0" smtClean="0">
              <a:latin typeface="+mn-ea"/>
            </a:endParaRPr>
          </a:p>
          <a:p>
            <a:pPr eaLnBrk="1" hangingPunct="1">
              <a:spcBef>
                <a:spcPct val="0"/>
              </a:spcBef>
              <a:defRPr/>
            </a:pPr>
            <a:r>
              <a:rPr kumimoji="1" lang="en-US" altLang="ja-JP" sz="1400" dirty="0" smtClean="0">
                <a:latin typeface="+mn-ea"/>
              </a:rPr>
              <a:t>Ex. </a:t>
            </a:r>
            <a:r>
              <a:rPr kumimoji="1" lang="ja-JP" altLang="en-US" sz="1400" dirty="0" smtClean="0">
                <a:latin typeface="+mn-ea"/>
              </a:rPr>
              <a:t>アマゾンの奥地で発見した新しい植物→</a:t>
            </a:r>
            <a:r>
              <a:rPr kumimoji="1" lang="en-US" altLang="ja-JP" sz="1400" dirty="0" smtClean="0">
                <a:latin typeface="+mn-ea"/>
              </a:rPr>
              <a:t>×</a:t>
            </a:r>
          </a:p>
          <a:p>
            <a:pPr eaLnBrk="1" hangingPunct="1">
              <a:spcBef>
                <a:spcPct val="0"/>
              </a:spcBef>
              <a:defRPr/>
            </a:pPr>
            <a:r>
              <a:rPr kumimoji="1" lang="en-US" altLang="ja-JP" sz="1400" dirty="0" smtClean="0">
                <a:latin typeface="+mn-ea"/>
              </a:rPr>
              <a:t>Ex. </a:t>
            </a:r>
            <a:r>
              <a:rPr kumimoji="1" lang="ja-JP" altLang="en-US" sz="1400" dirty="0" smtClean="0">
                <a:latin typeface="+mn-ea"/>
              </a:rPr>
              <a:t>一定の電流をかけたときの電流の値を用いて</a:t>
            </a:r>
            <a:r>
              <a:rPr kumimoji="1" lang="en-US" altLang="ja-JP" sz="1400" dirty="0" smtClean="0">
                <a:latin typeface="+mn-ea"/>
              </a:rPr>
              <a:t>r=e/</a:t>
            </a:r>
            <a:r>
              <a:rPr kumimoji="1" lang="en-US" altLang="ja-JP" sz="1400" dirty="0" err="1" smtClean="0">
                <a:latin typeface="+mn-ea"/>
              </a:rPr>
              <a:t>i</a:t>
            </a:r>
            <a:r>
              <a:rPr kumimoji="1" lang="ja-JP" altLang="en-US" sz="1400" dirty="0" smtClean="0">
                <a:latin typeface="+mn-ea"/>
              </a:rPr>
              <a:t>により抵抗を測定する方法→○</a:t>
            </a:r>
            <a:endParaRPr kumimoji="1" lang="en-US" altLang="ja-JP" sz="1400" dirty="0" smtClean="0">
              <a:latin typeface="+mn-ea"/>
            </a:endParaRPr>
          </a:p>
          <a:p>
            <a:pPr eaLnBrk="1" hangingPunct="1">
              <a:spcBef>
                <a:spcPct val="0"/>
              </a:spcBef>
              <a:defRPr/>
            </a:pPr>
            <a:r>
              <a:rPr kumimoji="1" lang="en-US" altLang="ja-JP" sz="1400" dirty="0" smtClean="0">
                <a:latin typeface="+mn-ea"/>
              </a:rPr>
              <a:t>Ex. </a:t>
            </a:r>
            <a:r>
              <a:rPr kumimoji="1" lang="ja-JP" altLang="en-US" sz="1400" dirty="0" smtClean="0">
                <a:latin typeface="+mn-ea"/>
              </a:rPr>
              <a:t>一定の電圧をかけた際に流れる電流の値</a:t>
            </a:r>
            <a:r>
              <a:rPr kumimoji="1" lang="en-US" altLang="ja-JP" sz="1400" dirty="0" err="1" smtClean="0">
                <a:latin typeface="+mn-ea"/>
              </a:rPr>
              <a:t>i</a:t>
            </a:r>
            <a:r>
              <a:rPr kumimoji="1" lang="ja-JP" altLang="en-US" sz="1400" dirty="0" smtClean="0">
                <a:latin typeface="+mn-ea"/>
              </a:rPr>
              <a:t>と抵抗値</a:t>
            </a:r>
            <a:r>
              <a:rPr kumimoji="1" lang="en-US" altLang="ja-JP" sz="1400" dirty="0" smtClean="0">
                <a:latin typeface="+mn-ea"/>
              </a:rPr>
              <a:t>r</a:t>
            </a:r>
            <a:r>
              <a:rPr kumimoji="1" lang="ja-JP" altLang="en-US" sz="1400" dirty="0" smtClean="0">
                <a:latin typeface="+mn-ea"/>
              </a:rPr>
              <a:t>の関係が</a:t>
            </a:r>
            <a:r>
              <a:rPr kumimoji="1" lang="en-US" altLang="ja-JP" sz="1400" dirty="0" smtClean="0">
                <a:latin typeface="+mn-ea"/>
              </a:rPr>
              <a:t>e=</a:t>
            </a:r>
            <a:r>
              <a:rPr kumimoji="1" lang="en-US" altLang="ja-JP" sz="1400" dirty="0" err="1" smtClean="0">
                <a:latin typeface="+mn-ea"/>
              </a:rPr>
              <a:t>ir</a:t>
            </a:r>
            <a:r>
              <a:rPr kumimoji="1" lang="ja-JP" altLang="en-US" sz="1400" dirty="0" smtClean="0">
                <a:latin typeface="+mn-ea"/>
              </a:rPr>
              <a:t>により表すことができることを発見した→</a:t>
            </a:r>
            <a:r>
              <a:rPr kumimoji="1" lang="en-US" altLang="ja-JP" sz="1400" dirty="0" smtClean="0">
                <a:latin typeface="+mn-ea"/>
              </a:rPr>
              <a:t>×</a:t>
            </a:r>
          </a:p>
          <a:p>
            <a:pPr eaLnBrk="1" hangingPunct="1">
              <a:spcBef>
                <a:spcPct val="0"/>
              </a:spcBef>
              <a:defRPr/>
            </a:pPr>
            <a:r>
              <a:rPr kumimoji="1" lang="en-US" altLang="ja-JP" sz="1400" dirty="0" smtClean="0">
                <a:latin typeface="+mn-ea"/>
              </a:rPr>
              <a:t>Ex. </a:t>
            </a:r>
            <a:r>
              <a:rPr kumimoji="1" lang="ja-JP" altLang="en-US" sz="1400" dirty="0" smtClean="0">
                <a:latin typeface="+mn-ea"/>
              </a:rPr>
              <a:t>逆上がりの方法→</a:t>
            </a:r>
            <a:r>
              <a:rPr kumimoji="1" lang="en-US" altLang="ja-JP" sz="1400" dirty="0" smtClean="0">
                <a:latin typeface="+mn-ea"/>
              </a:rPr>
              <a:t>×</a:t>
            </a:r>
          </a:p>
          <a:p>
            <a:pPr eaLnBrk="1" hangingPunct="1">
              <a:spcBef>
                <a:spcPct val="0"/>
              </a:spcBef>
              <a:defRPr/>
            </a:pPr>
            <a:endParaRPr kumimoji="1" lang="en-US" altLang="ja-JP" dirty="0" smtClean="0">
              <a:latin typeface="+mn-ea"/>
            </a:endParaRPr>
          </a:p>
          <a:p>
            <a:pPr eaLnBrk="1" hangingPunct="1">
              <a:spcBef>
                <a:spcPct val="0"/>
              </a:spcBef>
              <a:defRPr/>
            </a:pPr>
            <a:r>
              <a:rPr kumimoji="1" lang="en-US" altLang="ja-JP" dirty="0" smtClean="0">
                <a:latin typeface="+mn-ea"/>
              </a:rPr>
              <a:t>※</a:t>
            </a:r>
            <a:r>
              <a:rPr kumimoji="1" lang="ja-JP" altLang="en-US" dirty="0" smtClean="0">
                <a:latin typeface="+mn-ea"/>
              </a:rPr>
              <a:t>参考事例</a:t>
            </a:r>
            <a:endParaRPr kumimoji="1" lang="en-US" altLang="ja-JP" dirty="0" smtClean="0">
              <a:latin typeface="+mn-ea"/>
            </a:endParaRPr>
          </a:p>
          <a:p>
            <a:pPr eaLnBrk="1" hangingPunct="1">
              <a:spcBef>
                <a:spcPct val="0"/>
              </a:spcBef>
              <a:defRPr/>
            </a:pPr>
            <a:r>
              <a:rPr lang="ja-JP" altLang="ja-JP" sz="1200" dirty="0" smtClean="0">
                <a:latin typeface="+mn-lt"/>
              </a:rPr>
              <a:t>事例：黄桃育種</a:t>
            </a:r>
            <a:r>
              <a:rPr lang="ja-JP" altLang="en-US" sz="1200" dirty="0" smtClean="0">
                <a:latin typeface="+mn-lt"/>
              </a:rPr>
              <a:t>増殖</a:t>
            </a:r>
            <a:r>
              <a:rPr lang="ja-JP" altLang="ja-JP" sz="1200" dirty="0" smtClean="0">
                <a:latin typeface="+mn-lt"/>
              </a:rPr>
              <a:t>法事件</a:t>
            </a:r>
            <a:r>
              <a:rPr lang="ja-JP" altLang="en-US" sz="1200" dirty="0" smtClean="0">
                <a:latin typeface="+mn-lt"/>
              </a:rPr>
              <a:t>（最判平成</a:t>
            </a:r>
            <a:r>
              <a:rPr lang="en-US" altLang="ja-JP" sz="1200" dirty="0" smtClean="0">
                <a:latin typeface="+mn-lt"/>
              </a:rPr>
              <a:t>12</a:t>
            </a:r>
            <a:r>
              <a:rPr lang="ja-JP" altLang="en-US" sz="1200" dirty="0" smtClean="0">
                <a:latin typeface="+mn-lt"/>
              </a:rPr>
              <a:t>年</a:t>
            </a:r>
            <a:r>
              <a:rPr lang="en-US" altLang="ja-JP" sz="1200" dirty="0" smtClean="0">
                <a:latin typeface="+mn-lt"/>
              </a:rPr>
              <a:t>2</a:t>
            </a:r>
            <a:r>
              <a:rPr lang="ja-JP" altLang="en-US" sz="1200" dirty="0" smtClean="0">
                <a:latin typeface="+mn-lt"/>
              </a:rPr>
              <a:t>月</a:t>
            </a:r>
            <a:r>
              <a:rPr lang="en-US" altLang="ja-JP" sz="1200" dirty="0" smtClean="0">
                <a:latin typeface="+mn-lt"/>
              </a:rPr>
              <a:t>29</a:t>
            </a:r>
            <a:r>
              <a:rPr lang="ja-JP" altLang="en-US" sz="1200" dirty="0" smtClean="0">
                <a:latin typeface="+mn-lt"/>
              </a:rPr>
              <a:t>日民集</a:t>
            </a:r>
            <a:r>
              <a:rPr lang="en-US" altLang="ja-JP" sz="1200" dirty="0" smtClean="0">
                <a:latin typeface="+mn-lt"/>
              </a:rPr>
              <a:t>54</a:t>
            </a:r>
            <a:r>
              <a:rPr lang="ja-JP" altLang="en-US" sz="1200" dirty="0" smtClean="0">
                <a:latin typeface="+mn-lt"/>
              </a:rPr>
              <a:t>巻</a:t>
            </a:r>
            <a:r>
              <a:rPr lang="en-US" altLang="ja-JP" sz="1200" dirty="0" smtClean="0">
                <a:latin typeface="+mn-lt"/>
              </a:rPr>
              <a:t>2</a:t>
            </a:r>
            <a:r>
              <a:rPr lang="ja-JP" altLang="en-US" sz="1200" dirty="0" smtClean="0">
                <a:latin typeface="+mn-lt"/>
              </a:rPr>
              <a:t>号</a:t>
            </a:r>
            <a:r>
              <a:rPr lang="en-US" altLang="ja-JP" sz="1200" dirty="0" smtClean="0">
                <a:latin typeface="+mn-lt"/>
              </a:rPr>
              <a:t>709</a:t>
            </a:r>
            <a:r>
              <a:rPr lang="ja-JP" altLang="en-US" sz="1200" dirty="0" smtClean="0">
                <a:latin typeface="+mn-lt"/>
              </a:rPr>
              <a:t>頁）</a:t>
            </a:r>
            <a:endParaRPr lang="en-US" altLang="ja-JP" sz="1200" dirty="0" smtClean="0">
              <a:latin typeface="+mn-lt"/>
            </a:endParaRPr>
          </a:p>
          <a:p>
            <a:pPr eaLnBrk="1" hangingPunct="1">
              <a:spcBef>
                <a:spcPct val="0"/>
              </a:spcBef>
              <a:defRPr/>
            </a:pPr>
            <a:r>
              <a:rPr kumimoji="1" lang="ja-JP" altLang="en-US" sz="1200" dirty="0" smtClean="0">
                <a:latin typeface="+mn-lt"/>
              </a:rPr>
              <a:t>事例：原子力エネルギー発生装置事件（最判昭和</a:t>
            </a:r>
            <a:r>
              <a:rPr kumimoji="1" lang="en-US" altLang="ja-JP" sz="1200" dirty="0" smtClean="0">
                <a:latin typeface="+mn-lt"/>
              </a:rPr>
              <a:t>44</a:t>
            </a:r>
            <a:r>
              <a:rPr kumimoji="1" lang="ja-JP" altLang="en-US" sz="1200" dirty="0" smtClean="0">
                <a:latin typeface="+mn-lt"/>
              </a:rPr>
              <a:t>年</a:t>
            </a:r>
            <a:r>
              <a:rPr kumimoji="1" lang="en-US" altLang="ja-JP" sz="1200" dirty="0" smtClean="0">
                <a:latin typeface="+mn-lt"/>
              </a:rPr>
              <a:t>1</a:t>
            </a:r>
            <a:r>
              <a:rPr kumimoji="1" lang="ja-JP" altLang="en-US" sz="1200" dirty="0" smtClean="0">
                <a:latin typeface="+mn-lt"/>
              </a:rPr>
              <a:t>月</a:t>
            </a:r>
            <a:r>
              <a:rPr kumimoji="1" lang="en-US" altLang="ja-JP" sz="1200" dirty="0" smtClean="0">
                <a:latin typeface="+mn-lt"/>
              </a:rPr>
              <a:t>28</a:t>
            </a:r>
            <a:r>
              <a:rPr kumimoji="1" lang="ja-JP" altLang="en-US" sz="1200" dirty="0" smtClean="0">
                <a:latin typeface="+mn-lt"/>
              </a:rPr>
              <a:t>日民集</a:t>
            </a:r>
            <a:r>
              <a:rPr kumimoji="1" lang="en-US" altLang="ja-JP" sz="1200" dirty="0" smtClean="0">
                <a:latin typeface="+mn-lt"/>
              </a:rPr>
              <a:t>23</a:t>
            </a:r>
            <a:r>
              <a:rPr kumimoji="1" lang="ja-JP" altLang="en-US" sz="1200" dirty="0" smtClean="0">
                <a:latin typeface="+mn-lt"/>
              </a:rPr>
              <a:t>巻</a:t>
            </a:r>
            <a:r>
              <a:rPr kumimoji="1" lang="en-US" altLang="ja-JP" sz="1200" dirty="0" smtClean="0">
                <a:latin typeface="+mn-lt"/>
              </a:rPr>
              <a:t>1</a:t>
            </a:r>
            <a:r>
              <a:rPr kumimoji="1" lang="ja-JP" altLang="en-US" sz="1200" dirty="0" smtClean="0">
                <a:latin typeface="+mn-lt"/>
              </a:rPr>
              <a:t>号</a:t>
            </a:r>
            <a:r>
              <a:rPr kumimoji="1" lang="en-US" altLang="ja-JP" sz="1200" dirty="0" smtClean="0">
                <a:latin typeface="+mn-lt"/>
              </a:rPr>
              <a:t>54</a:t>
            </a:r>
            <a:r>
              <a:rPr kumimoji="1" lang="ja-JP" altLang="en-US" sz="1200" dirty="0" smtClean="0">
                <a:latin typeface="+mn-lt"/>
              </a:rPr>
              <a:t>頁）</a:t>
            </a:r>
            <a:endParaRPr kumimoji="1" lang="en-US" altLang="ja-JP" sz="1200" dirty="0" smtClean="0">
              <a:latin typeface="+mn-lt"/>
            </a:endParaRPr>
          </a:p>
        </p:txBody>
      </p:sp>
      <p:sp>
        <p:nvSpPr>
          <p:cNvPr id="93187" name="スライド番号プレースホルダー 3"/>
          <p:cNvSpPr>
            <a:spLocks noGrp="1"/>
          </p:cNvSpPr>
          <p:nvPr>
            <p:ph type="sldNum" sz="quarter" idx="5"/>
          </p:nvPr>
        </p:nvSpPr>
        <p:spPr bwMode="auto">
          <a:noFill/>
          <a:ln>
            <a:miter lim="800000"/>
            <a:headEnd/>
            <a:tailEnd/>
          </a:ln>
        </p:spPr>
        <p:txBody>
          <a:bodyPr/>
          <a:lstStyle/>
          <a:p>
            <a:fld id="{BF2980D5-B049-4535-A1AA-50C34728CE14}" type="slidenum">
              <a:rPr lang="en-US" altLang="zh-CN" smtClean="0">
                <a:solidFill>
                  <a:srgbClr val="000000"/>
                </a:solidFill>
              </a:rPr>
              <a:pPr/>
              <a:t>17</a:t>
            </a:fld>
            <a:endParaRPr lang="en-US" altLang="zh-CN"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スライド イメージ プレースホルダー 1"/>
          <p:cNvSpPr>
            <a:spLocks noGrp="1" noRot="1" noChangeAspect="1"/>
          </p:cNvSpPr>
          <p:nvPr>
            <p:ph type="sldImg"/>
          </p:nvPr>
        </p:nvSpPr>
        <p:spPr bwMode="auto">
          <a:xfrm>
            <a:off x="709613" y="584200"/>
            <a:ext cx="5386387" cy="3729038"/>
          </a:xfrm>
          <a:noFill/>
          <a:ln>
            <a:solidFill>
              <a:srgbClr val="000000"/>
            </a:solidFill>
            <a:miter lim="800000"/>
            <a:headEnd/>
            <a:tailEnd/>
          </a:ln>
        </p:spPr>
      </p:sp>
      <p:sp>
        <p:nvSpPr>
          <p:cNvPr id="95234" name="ノート プレースホルダー 2"/>
          <p:cNvSpPr>
            <a:spLocks noGrp="1"/>
          </p:cNvSpPr>
          <p:nvPr>
            <p:ph type="body" idx="1"/>
          </p:nvPr>
        </p:nvSpPr>
        <p:spPr bwMode="auto">
          <a:xfrm>
            <a:off x="538163" y="4500563"/>
            <a:ext cx="5722937" cy="5243512"/>
          </a:xfrm>
          <a:noFill/>
        </p:spPr>
        <p:txBody>
          <a:bodyPr wrap="square" lIns="91440" tIns="45720" rIns="91440" bIns="45720" numCol="1" anchor="t" anchorCtr="0" compatLnSpc="1">
            <a:prstTxWarp prst="textNoShape">
              <a:avLst/>
            </a:prstTxWarp>
          </a:bodyPr>
          <a:lstStyle/>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前のスライドで説明した要件である発明の成立性を満たす発明であっても、更に特許となるためには幾つかの要件を満たす必要が有ることを理解させる。</a:t>
            </a:r>
            <a:endParaRPr kumimoji="1" lang="en-US" altLang="ja-JP" smtClean="0">
              <a:latin typeface="ＭＳ Ｐゴシック" charset="-128"/>
            </a:endParaRPr>
          </a:p>
          <a:p>
            <a:pPr eaLnBrk="1" hangingPunct="1">
              <a:spcBef>
                <a:spcPct val="0"/>
              </a:spcBef>
            </a:pPr>
            <a:endParaRPr kumimoji="1" lang="en-US" altLang="ja-JP" smtClean="0">
              <a:latin typeface="ＭＳ Ｐゴシック" charset="-128"/>
            </a:endParaRPr>
          </a:p>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　「発明」であっても、ほかに一定の要件を満たさなければ、特許にはならない。</a:t>
            </a:r>
            <a:endParaRPr kumimoji="1" lang="en-US" altLang="ja-JP" smtClean="0">
              <a:latin typeface="ＭＳ Ｐゴシック" charset="-128"/>
            </a:endParaRPr>
          </a:p>
          <a:p>
            <a:pPr eaLnBrk="1" hangingPunct="1">
              <a:spcBef>
                <a:spcPct val="0"/>
              </a:spcBef>
            </a:pPr>
            <a:r>
              <a:rPr kumimoji="1" lang="ja-JP" altLang="en-US" smtClean="0">
                <a:latin typeface="ＭＳ Ｐゴシック" charset="-128"/>
              </a:rPr>
              <a:t>　各要件を表す呼称（新しい→新規性、容易に考えだすことができない→進歩性等）についは後の講義でも使う用語であるので説明が必要である。</a:t>
            </a:r>
            <a:endParaRPr kumimoji="1" lang="en-US" altLang="ja-JP" smtClean="0">
              <a:latin typeface="ＭＳ Ｐゴシック" charset="-128"/>
            </a:endParaRPr>
          </a:p>
          <a:p>
            <a:pPr eaLnBrk="1" hangingPunct="1">
              <a:spcBef>
                <a:spcPct val="0"/>
              </a:spcBef>
            </a:pPr>
            <a:r>
              <a:rPr kumimoji="1" lang="ja-JP" altLang="en-US" smtClean="0">
                <a:latin typeface="ＭＳ Ｐゴシック" charset="-128"/>
              </a:rPr>
              <a:t>　新規性、進歩性については、後のスライドで詳しく説明する。</a:t>
            </a:r>
            <a:endParaRPr kumimoji="1" lang="en-US" altLang="ja-JP" smtClean="0">
              <a:latin typeface="ＭＳ Ｐゴシック" charset="-128"/>
            </a:endParaRPr>
          </a:p>
          <a:p>
            <a:pPr eaLnBrk="1" hangingPunct="1">
              <a:spcBef>
                <a:spcPct val="0"/>
              </a:spcBef>
            </a:pPr>
            <a:r>
              <a:rPr kumimoji="1" lang="ja-JP" altLang="en-US" smtClean="0">
                <a:latin typeface="ＭＳ Ｐゴシック" charset="-128"/>
              </a:rPr>
              <a:t>　その他の要件についても新規性、進歩性を説明した後に簡単にスライドを用いて説明する。</a:t>
            </a:r>
            <a:endParaRPr kumimoji="1" lang="en-US" altLang="ja-JP" smtClean="0">
              <a:latin typeface="ＭＳ Ｐゴシック" charset="-128"/>
            </a:endParaRPr>
          </a:p>
          <a:p>
            <a:pPr eaLnBrk="1" hangingPunct="1">
              <a:spcBef>
                <a:spcPct val="0"/>
              </a:spcBef>
            </a:pPr>
            <a:r>
              <a:rPr kumimoji="1" lang="ja-JP" altLang="en-US" smtClean="0">
                <a:latin typeface="ＭＳ Ｐゴシック" charset="-128"/>
              </a:rPr>
              <a:t>＜参考条文＞</a:t>
            </a:r>
            <a:endParaRPr kumimoji="1" lang="en-US" altLang="ja-JP" smtClean="0">
              <a:latin typeface="ＭＳ Ｐゴシック" charset="-128"/>
            </a:endParaRPr>
          </a:p>
          <a:p>
            <a:pPr eaLnBrk="1" hangingPunct="1">
              <a:spcBef>
                <a:spcPct val="0"/>
              </a:spcBef>
            </a:pPr>
            <a:r>
              <a:rPr kumimoji="1" lang="ja-JP" altLang="en-US" smtClean="0">
                <a:latin typeface="ＭＳ Ｐゴシック" charset="-128"/>
              </a:rPr>
              <a:t>第</a:t>
            </a:r>
            <a:r>
              <a:rPr kumimoji="1" lang="en-US" altLang="ja-JP" smtClean="0">
                <a:latin typeface="ＭＳ Ｐゴシック" charset="-128"/>
              </a:rPr>
              <a:t>29</a:t>
            </a:r>
            <a:r>
              <a:rPr kumimoji="1" lang="ja-JP" altLang="en-US" smtClean="0">
                <a:latin typeface="ＭＳ Ｐゴシック" charset="-128"/>
              </a:rPr>
              <a:t>条　</a:t>
            </a:r>
            <a:endParaRPr kumimoji="1" lang="en-US" altLang="ja-JP" smtClean="0">
              <a:latin typeface="ＭＳ Ｐゴシック" charset="-128"/>
            </a:endParaRPr>
          </a:p>
        </p:txBody>
      </p:sp>
      <p:sp>
        <p:nvSpPr>
          <p:cNvPr id="95235" name="スライド番号プレースホルダー 3"/>
          <p:cNvSpPr>
            <a:spLocks noGrp="1"/>
          </p:cNvSpPr>
          <p:nvPr>
            <p:ph type="sldNum" sz="quarter" idx="5"/>
          </p:nvPr>
        </p:nvSpPr>
        <p:spPr bwMode="auto">
          <a:noFill/>
          <a:ln>
            <a:miter lim="800000"/>
            <a:headEnd/>
            <a:tailEnd/>
          </a:ln>
        </p:spPr>
        <p:txBody>
          <a:bodyPr/>
          <a:lstStyle/>
          <a:p>
            <a:fld id="{C478FDA0-5838-4EAC-9D9D-8730F3944A52}" type="slidenum">
              <a:rPr lang="en-US" altLang="zh-CN" smtClean="0">
                <a:solidFill>
                  <a:srgbClr val="000000"/>
                </a:solidFill>
              </a:rPr>
              <a:pPr/>
              <a:t>18</a:t>
            </a:fld>
            <a:endParaRPr lang="en-US" altLang="zh-CN"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7282"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r>
              <a:rPr kumimoji="1" lang="ja-JP" altLang="en-US" smtClean="0">
                <a:latin typeface="ＭＳ Ｐゴシック" charset="-128"/>
              </a:rPr>
              <a:t>特許要件の一つである、「産業上の利用可能性」（産業上利用することができる発明）という要件により、どのようなものが排除されるのかを概説する。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r>
              <a:rPr kumimoji="1" lang="ja-JP" altLang="en-US" smtClean="0">
                <a:latin typeface="ＭＳ Ｐゴシック" charset="-128"/>
              </a:rPr>
              <a:t>　産業上の利用可能性により排除される代表的なものとして、人間を手術、治療、診断する方法の発明について説明し、このような発明は特許の保護対象外であることを説明する。（その理由として、医師が治療を行う際に、特許を意識して萎縮することなどが起こらないようにすることなども必要に応じて言及する。）</a:t>
            </a:r>
            <a:endParaRPr kumimoji="1" lang="en-US" altLang="ja-JP" smtClean="0">
              <a:latin typeface="ＭＳ Ｐゴシック" charset="-128"/>
            </a:endParaRPr>
          </a:p>
          <a:p>
            <a:r>
              <a:rPr kumimoji="1" lang="ja-JP" altLang="en-US" smtClean="0">
                <a:latin typeface="ＭＳ Ｐゴシック" charset="-128"/>
              </a:rPr>
              <a:t>　その他の要件については、概略を説明する。</a:t>
            </a:r>
            <a:endParaRPr kumimoji="1" lang="en-US" altLang="ja-JP" smtClean="0">
              <a:latin typeface="ＭＳ Ｐゴシック" charset="-128"/>
            </a:endParaRPr>
          </a:p>
          <a:p>
            <a:endParaRPr kumimoji="1" lang="ja-JP" altLang="en-US" smtClean="0">
              <a:latin typeface="ＭＳ Ｐゴシック" charset="-128"/>
            </a:endParaRPr>
          </a:p>
        </p:txBody>
      </p:sp>
      <p:sp>
        <p:nvSpPr>
          <p:cNvPr id="97283" name="スライド番号プレースホルダー 3"/>
          <p:cNvSpPr>
            <a:spLocks noGrp="1"/>
          </p:cNvSpPr>
          <p:nvPr>
            <p:ph type="sldNum" sz="quarter" idx="5"/>
          </p:nvPr>
        </p:nvSpPr>
        <p:spPr bwMode="auto">
          <a:noFill/>
          <a:ln>
            <a:miter lim="800000"/>
            <a:headEnd/>
            <a:tailEnd/>
          </a:ln>
        </p:spPr>
        <p:txBody>
          <a:bodyPr/>
          <a:lstStyle/>
          <a:p>
            <a:fld id="{80B9CE5C-6191-46FF-BD30-627DA635C4E8}" type="slidenum">
              <a:rPr lang="en-US" altLang="ja-JP" smtClean="0">
                <a:solidFill>
                  <a:srgbClr val="000000"/>
                </a:solidFill>
              </a:rPr>
              <a:pPr/>
              <a:t>19</a:t>
            </a:fld>
            <a:endParaRPr lang="en-US" altLang="ja-JP"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xfrm>
            <a:off x="195263" y="169863"/>
            <a:ext cx="6413500" cy="4441825"/>
          </a:xfrm>
          <a:noFill/>
          <a:ln>
            <a:solidFill>
              <a:srgbClr val="000000"/>
            </a:solidFill>
            <a:miter lim="800000"/>
            <a:headEnd/>
            <a:tailEnd/>
          </a:ln>
        </p:spPr>
      </p:sp>
      <p:sp>
        <p:nvSpPr>
          <p:cNvPr id="61442" name="Notes Placeholder 2"/>
          <p:cNvSpPr>
            <a:spLocks noGrp="1"/>
          </p:cNvSpPr>
          <p:nvPr>
            <p:ph type="body" idx="1"/>
          </p:nvPr>
        </p:nvSpPr>
        <p:spPr bwMode="auto">
          <a:xfrm>
            <a:off x="161925" y="4721225"/>
            <a:ext cx="6481763" cy="4471988"/>
          </a:xfrm>
          <a:noFill/>
        </p:spPr>
        <p:txBody>
          <a:bodyPr wrap="square" lIns="91440" tIns="45720" rIns="91440" bIns="45720" numCol="1" anchor="t" anchorCtr="0" compatLnSpc="1">
            <a:prstTxWarp prst="textNoShape">
              <a:avLst/>
            </a:prstTxWarp>
          </a:bodyPr>
          <a:lstStyle/>
          <a:p>
            <a:pPr eaLnBrk="1" hangingPunct="1">
              <a:spcBef>
                <a:spcPct val="0"/>
              </a:spcBef>
            </a:pPr>
            <a:endParaRPr lang="ja-JP" altLang="en-US" smtClean="0">
              <a:latin typeface="ＭＳ Ｐゴシック" charset="-128"/>
            </a:endParaRPr>
          </a:p>
        </p:txBody>
      </p:sp>
      <p:sp>
        <p:nvSpPr>
          <p:cNvPr id="61443" name="Slide Number Placeholder 3"/>
          <p:cNvSpPr>
            <a:spLocks noGrp="1"/>
          </p:cNvSpPr>
          <p:nvPr>
            <p:ph type="sldNum" sz="quarter" idx="5"/>
          </p:nvPr>
        </p:nvSpPr>
        <p:spPr bwMode="auto">
          <a:noFill/>
          <a:ln>
            <a:miter lim="800000"/>
            <a:headEnd/>
            <a:tailEnd/>
          </a:ln>
        </p:spPr>
        <p:txBody>
          <a:bodyPr/>
          <a:lstStyle/>
          <a:p>
            <a:fld id="{784EEA0A-9F84-407C-8D41-A18CC9AB3D6B}" type="slidenum">
              <a:rPr lang="en-US" altLang="zh-CN" smtClean="0"/>
              <a:pPr/>
              <a:t>2</a:t>
            </a:fld>
            <a:endParaRPr lang="en-US"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9330"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r>
              <a:rPr kumimoji="1" lang="ja-JP" altLang="en-US" smtClean="0">
                <a:latin typeface="ＭＳ Ｐゴシック" charset="-128"/>
              </a:rPr>
              <a:t>特許要件のうち、最も重要である新規性の要件について概説するとともに、その例外規定である新規性喪失の例外について概説する。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r>
              <a:rPr kumimoji="1" lang="ja-JP" altLang="en-US" smtClean="0">
                <a:latin typeface="ＭＳ Ｐゴシック" charset="-128"/>
              </a:rPr>
              <a:t>特許法２９条１項において規定されている、公然と知られた発明、公然と実施された発明、刊行物やインターネットにより開示された発明に該当するものが新規性がないものとして特許を受けることができないことを確認し、それぞれの具体例を示す。特に、発明者自身が出願前に発表した場合であっても原則新規性を喪失することを強調し、研究発表などにおいて出願前に発表してしまうと、特許をとることができなくなることについて理解させる。また、ある特定の場合には、出願前に公知となっても特許が取得できる場合があることに触れ、後のスライドで詳しく解説することにつなげる。</a:t>
            </a:r>
            <a:endParaRPr kumimoji="1" lang="en-US" altLang="ja-JP" smtClean="0">
              <a:latin typeface="ＭＳ Ｐゴシック" charset="-128"/>
            </a:endParaRPr>
          </a:p>
          <a:p>
            <a:r>
              <a:rPr kumimoji="1" lang="ja-JP" altLang="en-US" smtClean="0">
                <a:latin typeface="ＭＳ Ｐゴシック" charset="-128"/>
              </a:rPr>
              <a:t>　</a:t>
            </a:r>
          </a:p>
        </p:txBody>
      </p:sp>
      <p:sp>
        <p:nvSpPr>
          <p:cNvPr id="99331" name="スライド番号プレースホルダー 3"/>
          <p:cNvSpPr>
            <a:spLocks noGrp="1"/>
          </p:cNvSpPr>
          <p:nvPr>
            <p:ph type="sldNum" sz="quarter" idx="5"/>
          </p:nvPr>
        </p:nvSpPr>
        <p:spPr bwMode="auto">
          <a:noFill/>
          <a:ln>
            <a:miter lim="800000"/>
            <a:headEnd/>
            <a:tailEnd/>
          </a:ln>
        </p:spPr>
        <p:txBody>
          <a:bodyPr/>
          <a:lstStyle/>
          <a:p>
            <a:fld id="{B1054C94-7445-4504-BF38-78E16EA0D034}" type="slidenum">
              <a:rPr lang="en-US" altLang="ja-JP" smtClean="0"/>
              <a:pPr/>
              <a:t>20</a:t>
            </a:fld>
            <a:endParaRPr lang="en-US"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normAutofit lnSpcReduction="10000"/>
          </a:bodyPr>
          <a:lstStyle/>
          <a:p>
            <a:pPr>
              <a:defRPr/>
            </a:pPr>
            <a:r>
              <a:rPr kumimoji="1" lang="en-US" altLang="ja-JP" dirty="0" smtClean="0">
                <a:latin typeface="+mn-ea"/>
              </a:rPr>
              <a:t>〔</a:t>
            </a:r>
            <a:r>
              <a:rPr kumimoji="1" lang="ja-JP" altLang="en-US" dirty="0" smtClean="0">
                <a:latin typeface="+mn-ea"/>
              </a:rPr>
              <a:t>狙い</a:t>
            </a:r>
            <a:r>
              <a:rPr kumimoji="1" lang="en-US" altLang="ja-JP" dirty="0" smtClean="0">
                <a:latin typeface="+mn-ea"/>
              </a:rPr>
              <a:t>〕</a:t>
            </a:r>
          </a:p>
          <a:p>
            <a:pPr>
              <a:defRPr/>
            </a:pPr>
            <a:r>
              <a:rPr kumimoji="1" lang="ja-JP" altLang="en-US" dirty="0" smtClean="0">
                <a:latin typeface="+mn-ea"/>
              </a:rPr>
              <a:t>特許要件のうち、拒絶理由として最も良く用いられる要件である進歩性についてその概略を理解させる。</a:t>
            </a:r>
            <a:endParaRPr kumimoji="1" lang="en-US" altLang="ja-JP" dirty="0" smtClean="0">
              <a:latin typeface="+mn-ea"/>
            </a:endParaRPr>
          </a:p>
          <a:p>
            <a:pPr>
              <a:defRPr/>
            </a:pPr>
            <a:endParaRPr kumimoji="1" lang="en-US" altLang="ja-JP" dirty="0" smtClean="0">
              <a:latin typeface="+mn-ea"/>
            </a:endParaRPr>
          </a:p>
          <a:p>
            <a:pPr>
              <a:defRPr/>
            </a:pPr>
            <a:r>
              <a:rPr kumimoji="1" lang="en-US" altLang="ja-JP" dirty="0" smtClean="0">
                <a:latin typeface="+mn-ea"/>
              </a:rPr>
              <a:t>〔</a:t>
            </a:r>
            <a:r>
              <a:rPr kumimoji="1" lang="ja-JP" altLang="en-US" dirty="0" smtClean="0">
                <a:latin typeface="+mn-ea"/>
              </a:rPr>
              <a:t>解説</a:t>
            </a:r>
            <a:r>
              <a:rPr kumimoji="1" lang="en-US" altLang="ja-JP" dirty="0" smtClean="0">
                <a:latin typeface="+mn-ea"/>
              </a:rPr>
              <a:t>〕</a:t>
            </a:r>
          </a:p>
          <a:p>
            <a:pPr>
              <a:defRPr/>
            </a:pPr>
            <a:r>
              <a:rPr kumimoji="1" lang="ja-JP" altLang="en-US" dirty="0" smtClean="0">
                <a:latin typeface="+mn-ea"/>
              </a:rPr>
              <a:t>　特許法２９条２項に規定する進歩性の要件は、２９条１項に規定する発明、すなわち出願時既に公知になっている発明に基づいて、当業者と呼ばれる発明の属する技術の分野における通常の知識を有する者が容易に発明をすることができたことである点を確認する。</a:t>
            </a:r>
            <a:endParaRPr kumimoji="1" lang="en-US" altLang="ja-JP" dirty="0" smtClean="0">
              <a:latin typeface="+mn-ea"/>
            </a:endParaRPr>
          </a:p>
          <a:p>
            <a:pPr>
              <a:defRPr/>
            </a:pPr>
            <a:r>
              <a:rPr kumimoji="1" lang="ja-JP" altLang="en-US" dirty="0" smtClean="0">
                <a:latin typeface="+mn-ea"/>
              </a:rPr>
              <a:t>　そして、具体的な事例であるペンの事例を用いて、新規性がないということは、出願に係る発明と先行技術に差異がないと判断された場合であり、新規性があるとは、出願に係る発明と先行技術の間に何らかの差異があること（細線と太線用のペンが一体とされている点や、差し替え可能とされている点）、そして、進歩性があるとは、先行技術を組み合わせても、本願発明に到達しない場合であることを説明する。真ん中の例については、差異はあるが、この時点で例えば、赤鉛筆と青鉛筆とが一本になった鉛筆などが知られていたことを説明して、そのような技術を勘案すると容易に発明できたというような説明をする。</a:t>
            </a:r>
            <a:endParaRPr kumimoji="1" lang="ja-JP" altLang="en-US" dirty="0">
              <a:latin typeface="+mn-ea"/>
            </a:endParaRPr>
          </a:p>
        </p:txBody>
      </p:sp>
      <p:sp>
        <p:nvSpPr>
          <p:cNvPr id="101379" name="スライド番号プレースホルダー 3"/>
          <p:cNvSpPr>
            <a:spLocks noGrp="1"/>
          </p:cNvSpPr>
          <p:nvPr>
            <p:ph type="sldNum" sz="quarter" idx="5"/>
          </p:nvPr>
        </p:nvSpPr>
        <p:spPr bwMode="auto">
          <a:noFill/>
          <a:ln>
            <a:miter lim="800000"/>
            <a:headEnd/>
            <a:tailEnd/>
          </a:ln>
        </p:spPr>
        <p:txBody>
          <a:bodyPr/>
          <a:lstStyle/>
          <a:p>
            <a:fld id="{293DFA47-E03E-4EBB-B590-2FE9A11CA119}" type="slidenum">
              <a:rPr lang="en-US" altLang="ja-JP" smtClean="0"/>
              <a:pPr/>
              <a:t>21</a:t>
            </a:fld>
            <a:endParaRPr lang="en-US"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normAutofit lnSpcReduction="10000"/>
          </a:bodyPr>
          <a:lstStyle/>
          <a:p>
            <a:pPr>
              <a:defRPr/>
            </a:pPr>
            <a:r>
              <a:rPr kumimoji="1" lang="en-US" altLang="ja-JP" dirty="0" smtClean="0">
                <a:latin typeface="+mn-ea"/>
              </a:rPr>
              <a:t>〔</a:t>
            </a:r>
            <a:r>
              <a:rPr kumimoji="1" lang="ja-JP" altLang="en-US" dirty="0" smtClean="0">
                <a:latin typeface="+mn-ea"/>
              </a:rPr>
              <a:t>狙い</a:t>
            </a:r>
            <a:r>
              <a:rPr kumimoji="1" lang="en-US" altLang="ja-JP" dirty="0" smtClean="0">
                <a:latin typeface="+mn-ea"/>
              </a:rPr>
              <a:t>〕</a:t>
            </a:r>
          </a:p>
          <a:p>
            <a:pPr>
              <a:defRPr/>
            </a:pPr>
            <a:r>
              <a:rPr kumimoji="1" lang="ja-JP" altLang="en-US" dirty="0" smtClean="0">
                <a:latin typeface="+mn-ea"/>
              </a:rPr>
              <a:t>新規性喪失の例外規定がどのようなものか、また例外規定により出願することの危険性や限界について理解させる。</a:t>
            </a:r>
            <a:endParaRPr kumimoji="1" lang="en-US" altLang="ja-JP" dirty="0" smtClean="0">
              <a:latin typeface="+mn-ea"/>
            </a:endParaRPr>
          </a:p>
          <a:p>
            <a:pPr>
              <a:defRPr/>
            </a:pPr>
            <a:endParaRPr kumimoji="1" lang="en-US" altLang="ja-JP" dirty="0" smtClean="0">
              <a:latin typeface="+mn-ea"/>
            </a:endParaRPr>
          </a:p>
          <a:p>
            <a:pPr>
              <a:defRPr/>
            </a:pPr>
            <a:r>
              <a:rPr kumimoji="1" lang="en-US" altLang="ja-JP" dirty="0" smtClean="0">
                <a:latin typeface="+mn-ea"/>
              </a:rPr>
              <a:t>〔</a:t>
            </a:r>
            <a:r>
              <a:rPr kumimoji="1" lang="ja-JP" altLang="en-US" dirty="0" smtClean="0">
                <a:latin typeface="+mn-ea"/>
              </a:rPr>
              <a:t>解説</a:t>
            </a:r>
            <a:r>
              <a:rPr kumimoji="1" lang="en-US" altLang="ja-JP" dirty="0" smtClean="0">
                <a:latin typeface="+mn-ea"/>
              </a:rPr>
              <a:t>〕</a:t>
            </a:r>
          </a:p>
          <a:p>
            <a:pPr>
              <a:defRPr/>
            </a:pPr>
            <a:r>
              <a:rPr kumimoji="1" lang="ja-JP" altLang="en-US" dirty="0" smtClean="0">
                <a:latin typeface="+mn-ea"/>
              </a:rPr>
              <a:t>　新規性喪失の例外規定について、出願前に、自分で論文発表などにより公表してしまった場合でも、発表から６月以内であれば、出願と同時に申請を行うことで、その発表によって新規性が否定されないという取り扱いがされる制度であることを解説する。</a:t>
            </a:r>
            <a:endParaRPr kumimoji="1" lang="en-US" altLang="ja-JP" dirty="0" smtClean="0">
              <a:latin typeface="+mn-ea"/>
            </a:endParaRPr>
          </a:p>
          <a:p>
            <a:pPr>
              <a:defRPr/>
            </a:pPr>
            <a:r>
              <a:rPr kumimoji="1" lang="ja-JP" altLang="en-US" dirty="0" smtClean="0">
                <a:latin typeface="+mn-ea"/>
              </a:rPr>
              <a:t>　そして、この新規性喪失の例外は、あくまでも例外的救済であって、危険性があることを強調して説明する。</a:t>
            </a:r>
            <a:endParaRPr kumimoji="1" lang="en-US" altLang="ja-JP" dirty="0" smtClean="0">
              <a:latin typeface="+mn-ea"/>
            </a:endParaRPr>
          </a:p>
          <a:p>
            <a:pPr>
              <a:defRPr/>
            </a:pPr>
            <a:r>
              <a:rPr kumimoji="1" lang="ja-JP" altLang="en-US" dirty="0" smtClean="0">
                <a:latin typeface="+mn-ea"/>
              </a:rPr>
              <a:t>　すなわち、発表から出願の間に、第三者が同内容の発明を出願した場合には、特許を取ることができない場合があることや、この制度が各国により異なるものであり、特にヨーロッパには、このような例外がないため、特許を取得できない可能性が高いことを強調して説明をする。</a:t>
            </a:r>
            <a:endParaRPr kumimoji="1" lang="en-US" altLang="ja-JP" dirty="0" smtClean="0">
              <a:latin typeface="+mn-ea"/>
            </a:endParaRPr>
          </a:p>
          <a:p>
            <a:pPr>
              <a:defRPr/>
            </a:pPr>
            <a:r>
              <a:rPr kumimoji="1" lang="ja-JP" altLang="en-US" dirty="0" smtClean="0">
                <a:latin typeface="+mn-ea"/>
              </a:rPr>
              <a:t>　</a:t>
            </a:r>
            <a:endParaRPr kumimoji="1" lang="ja-JP" altLang="en-US" dirty="0">
              <a:latin typeface="+mn-ea"/>
            </a:endParaRPr>
          </a:p>
        </p:txBody>
      </p:sp>
      <p:sp>
        <p:nvSpPr>
          <p:cNvPr id="103427" name="スライド番号プレースホルダー 3"/>
          <p:cNvSpPr>
            <a:spLocks noGrp="1"/>
          </p:cNvSpPr>
          <p:nvPr>
            <p:ph type="sldNum" sz="quarter" idx="5"/>
          </p:nvPr>
        </p:nvSpPr>
        <p:spPr bwMode="auto">
          <a:noFill/>
          <a:ln>
            <a:miter lim="800000"/>
            <a:headEnd/>
            <a:tailEnd/>
          </a:ln>
        </p:spPr>
        <p:txBody>
          <a:bodyPr/>
          <a:lstStyle/>
          <a:p>
            <a:fld id="{0FFF6545-D006-456F-B44A-602A25C5BCA8}" type="slidenum">
              <a:rPr lang="en-US" altLang="ja-JP" smtClean="0"/>
              <a:pPr/>
              <a:t>22</a:t>
            </a:fld>
            <a:endParaRPr lang="en-US"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normAutofit lnSpcReduction="10000"/>
          </a:bodyPr>
          <a:lstStyle/>
          <a:p>
            <a:pPr>
              <a:defRPr/>
            </a:pPr>
            <a:r>
              <a:rPr kumimoji="1" lang="en-US" altLang="ja-JP" dirty="0" smtClean="0">
                <a:latin typeface="+mn-ea"/>
              </a:rPr>
              <a:t>〔</a:t>
            </a:r>
            <a:r>
              <a:rPr kumimoji="1" lang="ja-JP" altLang="en-US" dirty="0" smtClean="0">
                <a:latin typeface="+mn-ea"/>
              </a:rPr>
              <a:t>狙い</a:t>
            </a:r>
            <a:r>
              <a:rPr kumimoji="1" lang="en-US" altLang="ja-JP" dirty="0" smtClean="0">
                <a:latin typeface="+mn-ea"/>
              </a:rPr>
              <a:t>〕</a:t>
            </a:r>
          </a:p>
          <a:p>
            <a:pPr>
              <a:defRPr/>
            </a:pPr>
            <a:r>
              <a:rPr kumimoji="1" lang="ja-JP" altLang="en-US" dirty="0" smtClean="0">
                <a:latin typeface="+mn-ea"/>
              </a:rPr>
              <a:t>その他の特許要件について概略を説明する。</a:t>
            </a:r>
            <a:endParaRPr kumimoji="1" lang="en-US" altLang="ja-JP" dirty="0" smtClean="0">
              <a:latin typeface="+mn-ea"/>
            </a:endParaRPr>
          </a:p>
          <a:p>
            <a:pPr>
              <a:defRPr/>
            </a:pPr>
            <a:endParaRPr kumimoji="1" lang="en-US" altLang="ja-JP" dirty="0" smtClean="0">
              <a:latin typeface="+mn-ea"/>
            </a:endParaRPr>
          </a:p>
          <a:p>
            <a:pPr>
              <a:defRPr/>
            </a:pPr>
            <a:r>
              <a:rPr kumimoji="1" lang="en-US" altLang="ja-JP" dirty="0" smtClean="0">
                <a:latin typeface="+mn-ea"/>
              </a:rPr>
              <a:t>〔</a:t>
            </a:r>
            <a:r>
              <a:rPr kumimoji="1" lang="ja-JP" altLang="en-US" dirty="0" smtClean="0">
                <a:latin typeface="+mn-ea"/>
              </a:rPr>
              <a:t>説明</a:t>
            </a:r>
            <a:r>
              <a:rPr kumimoji="1" lang="en-US" altLang="ja-JP" dirty="0" smtClean="0">
                <a:latin typeface="+mn-ea"/>
              </a:rPr>
              <a:t>〕</a:t>
            </a:r>
          </a:p>
          <a:p>
            <a:pPr>
              <a:defRPr/>
            </a:pPr>
            <a:r>
              <a:rPr kumimoji="1" lang="ja-JP" altLang="en-US" dirty="0" smtClean="0">
                <a:latin typeface="+mn-ea"/>
              </a:rPr>
              <a:t>　公序良俗に反する発明とは、「</a:t>
            </a:r>
            <a:r>
              <a:rPr lang="ja-JP" altLang="en-US" dirty="0" smtClean="0">
                <a:latin typeface="+mn-ea"/>
              </a:rPr>
              <a:t>公の秩序又は善良の風俗又は公衆の衛生を害するおそれがある発明」が特許を取ることができないことを確認し、具体的には、紙幣の偽造機械や金塊密輸用ベストなどは犯罪を目的とするものであるから、この規定により拒絶されること、麻薬などは犯罪を誘発することのみならず、公衆の衛生を害するおそれがある発明であるとして特許を取ることができないことを説明する。</a:t>
            </a:r>
            <a:endParaRPr lang="en-US" altLang="ja-JP" dirty="0" smtClean="0">
              <a:latin typeface="+mn-ea"/>
            </a:endParaRPr>
          </a:p>
          <a:p>
            <a:pPr>
              <a:defRPr/>
            </a:pPr>
            <a:r>
              <a:rPr kumimoji="1" lang="ja-JP" altLang="en-US" dirty="0" smtClean="0">
                <a:latin typeface="+mn-ea"/>
              </a:rPr>
              <a:t>　明細書の記載要件については、特許制度の目的の一つである発明を公開して利用を促進することを再度確認し、そのためには、発明の属する技術分野において通常の知識を有する者である「当業者」が実施できる程度に記載されていなければならないこと、また、特許権の範囲が明確でないと、特許権者以外の第三者は、どこまでその権利が及ぶのかの判断が困難となることから、権利を求める範囲（特許請求の範囲）の記載が明確でなければならないという要件が課せられていることなどを説明する。</a:t>
            </a:r>
            <a:endParaRPr kumimoji="1" lang="en-US" altLang="ja-JP" dirty="0" smtClean="0">
              <a:latin typeface="+mn-ea"/>
            </a:endParaRPr>
          </a:p>
        </p:txBody>
      </p:sp>
      <p:sp>
        <p:nvSpPr>
          <p:cNvPr id="105475" name="スライド番号プレースホルダー 3"/>
          <p:cNvSpPr>
            <a:spLocks noGrp="1"/>
          </p:cNvSpPr>
          <p:nvPr>
            <p:ph type="sldNum" sz="quarter" idx="5"/>
          </p:nvPr>
        </p:nvSpPr>
        <p:spPr bwMode="auto">
          <a:noFill/>
          <a:ln>
            <a:miter lim="800000"/>
            <a:headEnd/>
            <a:tailEnd/>
          </a:ln>
        </p:spPr>
        <p:txBody>
          <a:bodyPr/>
          <a:lstStyle/>
          <a:p>
            <a:fld id="{9706A2B0-91F8-42DE-B555-B2DA5009F965}" type="slidenum">
              <a:rPr lang="en-US" altLang="ja-JP" smtClean="0">
                <a:solidFill>
                  <a:srgbClr val="000000"/>
                </a:solidFill>
              </a:rPr>
              <a:pPr/>
              <a:t>23</a:t>
            </a:fld>
            <a:endParaRPr lang="en-US" altLang="ja-JP"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07522"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r>
              <a:rPr kumimoji="1" lang="ja-JP" altLang="en-US" smtClean="0">
                <a:latin typeface="ＭＳ Ｐゴシック" charset="-128"/>
              </a:rPr>
              <a:t>特許要件のうち先願および拡大された先願の地位について簡単に説明する。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r>
              <a:rPr kumimoji="1" lang="ja-JP" altLang="en-US" smtClean="0">
                <a:latin typeface="ＭＳ Ｐゴシック" charset="-128"/>
              </a:rPr>
              <a:t>　先願主義について説明する際に、必要に応じて、同日同一発明については、協議により定めたどちらか一方の出願にのみ特許が与えられること、協議が成立しないときは、どちらも特許を受けることができないことを説明する。</a:t>
            </a:r>
            <a:endParaRPr kumimoji="1" lang="en-US" altLang="ja-JP" smtClean="0">
              <a:latin typeface="ＭＳ Ｐゴシック" charset="-128"/>
            </a:endParaRPr>
          </a:p>
          <a:p>
            <a:r>
              <a:rPr kumimoji="1" lang="ja-JP" altLang="en-US" smtClean="0">
                <a:latin typeface="ＭＳ Ｐゴシック" charset="-128"/>
              </a:rPr>
              <a:t>　拡大先願については、詳しく説明すると初心者は混乱するので、先に出願した人が特許をとれるということのみを説明することも考えられる。</a:t>
            </a:r>
          </a:p>
        </p:txBody>
      </p:sp>
      <p:sp>
        <p:nvSpPr>
          <p:cNvPr id="107523" name="スライド番号プレースホルダー 3"/>
          <p:cNvSpPr>
            <a:spLocks noGrp="1"/>
          </p:cNvSpPr>
          <p:nvPr>
            <p:ph type="sldNum" sz="quarter" idx="5"/>
          </p:nvPr>
        </p:nvSpPr>
        <p:spPr bwMode="auto">
          <a:noFill/>
          <a:ln>
            <a:miter lim="800000"/>
            <a:headEnd/>
            <a:tailEnd/>
          </a:ln>
        </p:spPr>
        <p:txBody>
          <a:bodyPr/>
          <a:lstStyle/>
          <a:p>
            <a:fld id="{50BE32B7-F8E7-4BD6-8748-8DA121D75BAC}" type="slidenum">
              <a:rPr lang="en-US" altLang="ja-JP" smtClean="0">
                <a:solidFill>
                  <a:srgbClr val="000000"/>
                </a:solidFill>
              </a:rPr>
              <a:pPr/>
              <a:t>24</a:t>
            </a:fld>
            <a:endParaRPr lang="en-US" altLang="ja-JP"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09570"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特許制度においては、発明をした人が特許を取得する権利を有することが原則であること、企業等の研究者・開発者が職務により発明を創生した場合には、企業などの使用者の利益を確保するための調整規定である職務発明規定が存在することを理解させる。</a:t>
            </a:r>
            <a:endParaRPr kumimoji="1" lang="en-US" altLang="ja-JP" smtClean="0">
              <a:latin typeface="ＭＳ Ｐゴシック" charset="-128"/>
            </a:endParaRPr>
          </a:p>
          <a:p>
            <a:pPr eaLnBrk="1" hangingPunct="1">
              <a:spcBef>
                <a:spcPct val="0"/>
              </a:spcBef>
            </a:pPr>
            <a:endParaRPr kumimoji="1" lang="en-US" altLang="ja-JP" smtClean="0">
              <a:latin typeface="ＭＳ Ｐゴシック" charset="-128"/>
            </a:endParaRPr>
          </a:p>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　ここでは、職務発明の要件等（特許法３５条）については企業の従業員がなした発明を念頭に置きつつ説明し、詳細な説明はしない。</a:t>
            </a:r>
            <a:endParaRPr kumimoji="1" lang="en-US" altLang="ja-JP" smtClean="0">
              <a:latin typeface="ＭＳ Ｐゴシック" charset="-128"/>
            </a:endParaRPr>
          </a:p>
          <a:p>
            <a:pPr eaLnBrk="1" hangingPunct="1">
              <a:spcBef>
                <a:spcPct val="0"/>
              </a:spcBef>
            </a:pPr>
            <a:r>
              <a:rPr kumimoji="1" lang="ja-JP" altLang="en-US" smtClean="0">
                <a:latin typeface="ＭＳ Ｐゴシック" charset="-128"/>
              </a:rPr>
              <a:t>　その効果（通常実施権の発生、承継規定がある場合の取扱い）について講師の側で簡単に説明する。</a:t>
            </a:r>
            <a:endParaRPr kumimoji="1" lang="en-US" altLang="ja-JP" smtClean="0">
              <a:latin typeface="ＭＳ Ｐゴシック" charset="-128"/>
            </a:endParaRPr>
          </a:p>
          <a:p>
            <a:pPr eaLnBrk="1" hangingPunct="1">
              <a:spcBef>
                <a:spcPct val="0"/>
              </a:spcBef>
            </a:pPr>
            <a:endParaRPr kumimoji="1" lang="en-US" altLang="ja-JP" smtClean="0">
              <a:latin typeface="ＭＳ Ｐゴシック" charset="-128"/>
            </a:endParaRPr>
          </a:p>
        </p:txBody>
      </p:sp>
      <p:sp>
        <p:nvSpPr>
          <p:cNvPr id="109571" name="スライド番号プレースホルダー 3"/>
          <p:cNvSpPr>
            <a:spLocks noGrp="1"/>
          </p:cNvSpPr>
          <p:nvPr>
            <p:ph type="sldNum" sz="quarter" idx="5"/>
          </p:nvPr>
        </p:nvSpPr>
        <p:spPr bwMode="auto">
          <a:noFill/>
          <a:ln>
            <a:miter lim="800000"/>
            <a:headEnd/>
            <a:tailEnd/>
          </a:ln>
        </p:spPr>
        <p:txBody>
          <a:bodyPr/>
          <a:lstStyle/>
          <a:p>
            <a:fld id="{080BC33A-3B4C-41E9-A6BA-34451C939E3F}" type="slidenum">
              <a:rPr lang="en-US" altLang="zh-CN" smtClean="0"/>
              <a:pPr/>
              <a:t>25</a:t>
            </a:fld>
            <a:endParaRPr lang="en-US"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ln>
            <a:miter lim="800000"/>
            <a:headEnd/>
            <a:tailEnd/>
          </a:ln>
        </p:spPr>
        <p:txBody>
          <a:bodyPr rtlCol="0"/>
          <a:lstStyle/>
          <a:p>
            <a:pPr>
              <a:defRPr/>
            </a:pPr>
            <a:fld id="{2A519972-3F3D-4457-AE54-78383BC78E86}" type="slidenum">
              <a:rPr lang="en-US" altLang="ja-JP">
                <a:latin typeface="+mn-lt"/>
                <a:ea typeface="+mn-ea"/>
              </a:rPr>
              <a:pPr>
                <a:defRPr/>
              </a:pPr>
              <a:t>26</a:t>
            </a:fld>
            <a:endParaRPr lang="en-US" altLang="ja-JP">
              <a:latin typeface="+mn-lt"/>
              <a:ea typeface="+mn-ea"/>
            </a:endParaRPr>
          </a:p>
        </p:txBody>
      </p:sp>
      <p:sp>
        <p:nvSpPr>
          <p:cNvPr id="111618" name="Rectangle 2"/>
          <p:cNvSpPr>
            <a:spLocks noGrp="1" noRot="1" noChangeAspect="1" noChangeArrowheads="1" noTextEdit="1"/>
          </p:cNvSpPr>
          <p:nvPr>
            <p:ph type="sldImg"/>
          </p:nvPr>
        </p:nvSpPr>
        <p:spPr bwMode="auto">
          <a:xfrm>
            <a:off x="712788" y="746125"/>
            <a:ext cx="5381625" cy="3725863"/>
          </a:xfrm>
          <a:noFill/>
          <a:ln>
            <a:solidFill>
              <a:srgbClr val="000000"/>
            </a:solidFill>
            <a:miter lim="800000"/>
            <a:headEnd/>
            <a:tailEnd/>
          </a:ln>
        </p:spPr>
      </p:sp>
      <p:sp>
        <p:nvSpPr>
          <p:cNvPr id="55299" name="Rectangle 3"/>
          <p:cNvSpPr>
            <a:spLocks noGrp="1" noChangeArrowheads="1"/>
          </p:cNvSpPr>
          <p:nvPr>
            <p:ph type="body" idx="1"/>
          </p:nvPr>
        </p:nvSpPr>
        <p:spPr bwMode="auto">
          <a:xfrm>
            <a:off x="666750" y="4752975"/>
            <a:ext cx="5472113" cy="4473575"/>
          </a:xfrm>
        </p:spPr>
        <p:txBody>
          <a:bodyPr wrap="square" lIns="91427" tIns="45714" rIns="91427" bIns="45714" numCol="1" anchor="t" anchorCtr="0" compatLnSpc="1">
            <a:prstTxWarp prst="textNoShape">
              <a:avLst/>
            </a:prstTxWarp>
            <a:normAutofit lnSpcReduction="10000"/>
          </a:bodyPr>
          <a:lstStyle/>
          <a:p>
            <a:pPr eaLnBrk="1" hangingPunct="1">
              <a:spcBef>
                <a:spcPct val="0"/>
              </a:spcBef>
              <a:defRPr/>
            </a:pPr>
            <a:r>
              <a:rPr lang="en-US" altLang="ja-JP" dirty="0" smtClean="0">
                <a:latin typeface="+mn-ea"/>
              </a:rPr>
              <a:t>〔</a:t>
            </a:r>
            <a:r>
              <a:rPr lang="ja-JP" altLang="en-US" dirty="0" smtClean="0">
                <a:latin typeface="+mn-ea"/>
              </a:rPr>
              <a:t>狙い</a:t>
            </a:r>
            <a:r>
              <a:rPr lang="en-US" altLang="ja-JP" dirty="0" smtClean="0">
                <a:latin typeface="+mn-ea"/>
              </a:rPr>
              <a:t>〕</a:t>
            </a:r>
          </a:p>
          <a:p>
            <a:pPr eaLnBrk="1" hangingPunct="1">
              <a:spcBef>
                <a:spcPct val="0"/>
              </a:spcBef>
              <a:defRPr/>
            </a:pPr>
            <a:r>
              <a:rPr lang="ja-JP" altLang="en-US" dirty="0" smtClean="0">
                <a:latin typeface="+mn-ea"/>
              </a:rPr>
              <a:t>特許出願の際、願書とそれに添付した明細書、特許請求の範囲などの書類を提出する必要があることを、イメージとして理解させる。</a:t>
            </a:r>
            <a:endParaRPr lang="en-US" altLang="ja-JP" dirty="0" smtClean="0">
              <a:latin typeface="+mn-ea"/>
            </a:endParaRPr>
          </a:p>
          <a:p>
            <a:pPr eaLnBrk="1" hangingPunct="1">
              <a:spcBef>
                <a:spcPct val="0"/>
              </a:spcBef>
              <a:defRPr/>
            </a:pPr>
            <a:endParaRPr lang="en-US" altLang="ja-JP" dirty="0" smtClean="0">
              <a:latin typeface="+mn-ea"/>
            </a:endParaRPr>
          </a:p>
          <a:p>
            <a:pPr eaLnBrk="1" hangingPunct="1">
              <a:spcBef>
                <a:spcPct val="0"/>
              </a:spcBef>
              <a:defRPr/>
            </a:pPr>
            <a:r>
              <a:rPr lang="en-US" altLang="ja-JP" dirty="0" smtClean="0">
                <a:latin typeface="+mn-ea"/>
              </a:rPr>
              <a:t>〔</a:t>
            </a:r>
            <a:r>
              <a:rPr lang="ja-JP" altLang="en-US" dirty="0" smtClean="0">
                <a:latin typeface="+mn-ea"/>
              </a:rPr>
              <a:t>説明</a:t>
            </a:r>
            <a:r>
              <a:rPr lang="en-US" altLang="ja-JP" dirty="0" smtClean="0">
                <a:latin typeface="+mn-ea"/>
              </a:rPr>
              <a:t>〕</a:t>
            </a:r>
          </a:p>
          <a:p>
            <a:pPr eaLnBrk="1" hangingPunct="1">
              <a:spcBef>
                <a:spcPct val="0"/>
              </a:spcBef>
              <a:defRPr/>
            </a:pPr>
            <a:r>
              <a:rPr lang="ja-JP" altLang="en-US" dirty="0" smtClean="0">
                <a:latin typeface="+mn-ea"/>
              </a:rPr>
              <a:t>特許の出願には、願書等の書類が必要であるが、現在は、パソコンにインストールした専用ソフトを使用して、インターネットを経由して出願する電子出願によるものが大半であることを説明する。詳細には立ち入らず、出願には、願書、明細書、特許請求の範囲、図面、要約書の提出が必要であるというイメージをつかんでもらう。</a:t>
            </a:r>
            <a:endParaRPr lang="en-US" altLang="ja-JP" dirty="0" smtClean="0">
              <a:latin typeface="+mn-ea"/>
            </a:endParaRPr>
          </a:p>
          <a:p>
            <a:pPr eaLnBrk="1" hangingPunct="1">
              <a:spcBef>
                <a:spcPct val="0"/>
              </a:spcBef>
              <a:defRPr/>
            </a:pPr>
            <a:endParaRPr lang="en-US" altLang="ja-JP" dirty="0" smtClean="0">
              <a:latin typeface="+mn-ea"/>
            </a:endParaRPr>
          </a:p>
          <a:p>
            <a:pPr eaLnBrk="1" hangingPunct="1">
              <a:spcBef>
                <a:spcPct val="0"/>
              </a:spcBef>
              <a:defRPr/>
            </a:pPr>
            <a:r>
              <a:rPr lang="en-US" altLang="ja-JP" dirty="0" smtClean="0">
                <a:latin typeface="+mn-ea"/>
              </a:rPr>
              <a:t>※</a:t>
            </a:r>
            <a:r>
              <a:rPr lang="ja-JP" altLang="en-US" dirty="0" smtClean="0">
                <a:latin typeface="+mn-ea"/>
              </a:rPr>
              <a:t>簡単な内容の発明についての特許公報と比較的高度な内容の発明についての特許公報を示して、各自読ませることで、特許の具体的な内容についてイメージを伝えることができる。話題になっている製品についての特許や紛争事例として話題となっている特許について示すことで学生に興味を持たせることができる。</a:t>
            </a:r>
            <a:endParaRPr lang="en-US" altLang="ja-JP" dirty="0" smtClean="0">
              <a:latin typeface="+mn-ea"/>
            </a:endParaRPr>
          </a:p>
          <a:p>
            <a:pPr eaLnBrk="1" hangingPunct="1">
              <a:spcBef>
                <a:spcPct val="0"/>
              </a:spcBef>
              <a:defRPr/>
            </a:pPr>
            <a:endParaRPr lang="en-US" altLang="ja-JP" dirty="0" smtClean="0">
              <a:latin typeface="+mn-ea"/>
            </a:endParaRPr>
          </a:p>
          <a:p>
            <a:pPr eaLnBrk="1" hangingPunct="1">
              <a:spcBef>
                <a:spcPct val="0"/>
              </a:spcBef>
              <a:defRPr/>
            </a:pPr>
            <a:endParaRPr lang="en-US" altLang="ja-JP" dirty="0" smtClean="0">
              <a:latin typeface="+mn-ea"/>
            </a:endParaRPr>
          </a:p>
          <a:p>
            <a:pPr eaLnBrk="1" hangingPunct="1">
              <a:spcBef>
                <a:spcPct val="0"/>
              </a:spcBef>
              <a:defRPr/>
            </a:pPr>
            <a:endParaRPr lang="ja-JP" altLang="ja-JP" dirty="0" smtClean="0">
              <a:latin typeface="+mn-e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13666"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r>
              <a:rPr kumimoji="1" lang="ja-JP" altLang="en-US" smtClean="0">
                <a:latin typeface="ＭＳ Ｐゴシック" charset="-128"/>
              </a:rPr>
              <a:t>特許を取得するためには、出願することが必要であるが、特許出願後に、どのような過程を経て、特許が成立するのかについての流れを理解させる。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r>
              <a:rPr kumimoji="1" lang="ja-JP" altLang="en-US" smtClean="0">
                <a:latin typeface="ＭＳ Ｐゴシック" charset="-128"/>
              </a:rPr>
              <a:t>特許を出願しただけでは、特許権は発生しない。出願後３年以内に審査請求をしなければならないこと、審査請求をすると、審査官が実体審査を行なうが、この際、審査官が先行技術を調査を行ない、出願にかかる発明と先行技術とを比較して、新規性・進歩性についての判断を行うことをはじめとする特許要件の審査が行われること、特許要件を満たすことが認められてはじめて特許が取得できるということを再度確認する。</a:t>
            </a:r>
          </a:p>
        </p:txBody>
      </p:sp>
      <p:sp>
        <p:nvSpPr>
          <p:cNvPr id="113667" name="スライド番号プレースホルダー 3"/>
          <p:cNvSpPr>
            <a:spLocks noGrp="1"/>
          </p:cNvSpPr>
          <p:nvPr>
            <p:ph type="sldNum" sz="quarter" idx="5"/>
          </p:nvPr>
        </p:nvSpPr>
        <p:spPr bwMode="auto">
          <a:noFill/>
          <a:ln>
            <a:miter lim="800000"/>
            <a:headEnd/>
            <a:tailEnd/>
          </a:ln>
        </p:spPr>
        <p:txBody>
          <a:bodyPr/>
          <a:lstStyle/>
          <a:p>
            <a:fld id="{EFC07A27-EE62-4790-967C-5B48514B862A}" type="slidenum">
              <a:rPr lang="en-US" altLang="ja-JP" smtClean="0"/>
              <a:pPr/>
              <a:t>27</a:t>
            </a:fld>
            <a:endParaRPr lang="en-US"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15714"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研究成果としての発明を出願するにあたって、出願人</a:t>
            </a:r>
            <a:r>
              <a:rPr kumimoji="1" lang="en-US" altLang="ja-JP" smtClean="0">
                <a:latin typeface="ＭＳ Ｐゴシック" charset="-128"/>
              </a:rPr>
              <a:t>(</a:t>
            </a:r>
            <a:r>
              <a:rPr kumimoji="1" lang="ja-JP" altLang="en-US" smtClean="0">
                <a:latin typeface="ＭＳ Ｐゴシック" charset="-128"/>
              </a:rPr>
              <a:t>研究者）がどのようなことを考えなければならないかを理解させる。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r>
              <a:rPr kumimoji="1" lang="ja-JP" altLang="en-US" smtClean="0">
                <a:latin typeface="ＭＳ Ｐゴシック" charset="-128"/>
              </a:rPr>
              <a:t>創作した発明について権利化する場合に、自分のなした発明の概念や本質部分をしっかりと認識し、自分のなした発明がどの範囲までの概念を包含できる可能性があるのか、特許請求の範囲に記載する表現形式をどのようにすればよいのかを検討し、権利範囲を検討することが重要であることを確認する。</a:t>
            </a:r>
            <a:endParaRPr kumimoji="1" lang="en-US" altLang="ja-JP" smtClean="0">
              <a:latin typeface="ＭＳ Ｐゴシック" charset="-128"/>
            </a:endParaRPr>
          </a:p>
          <a:p>
            <a:r>
              <a:rPr kumimoji="1" lang="ja-JP" altLang="en-US" smtClean="0">
                <a:latin typeface="ＭＳ Ｐゴシック" charset="-128"/>
              </a:rPr>
              <a:t>　</a:t>
            </a:r>
          </a:p>
        </p:txBody>
      </p:sp>
      <p:sp>
        <p:nvSpPr>
          <p:cNvPr id="115715" name="スライド番号プレースホルダー 3"/>
          <p:cNvSpPr>
            <a:spLocks noGrp="1"/>
          </p:cNvSpPr>
          <p:nvPr>
            <p:ph type="sldNum" sz="quarter" idx="5"/>
          </p:nvPr>
        </p:nvSpPr>
        <p:spPr bwMode="auto">
          <a:noFill/>
          <a:ln>
            <a:miter lim="800000"/>
            <a:headEnd/>
            <a:tailEnd/>
          </a:ln>
        </p:spPr>
        <p:txBody>
          <a:bodyPr/>
          <a:lstStyle/>
          <a:p>
            <a:fld id="{BDA6140B-640D-4CF7-8828-0A69AD7DAC9C}" type="slidenum">
              <a:rPr lang="en-US" altLang="ja-JP" smtClean="0"/>
              <a:pPr/>
              <a:t>28</a:t>
            </a:fld>
            <a:endParaRPr lang="en-US"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17762"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研究成果としての発明を出願するにあたって、出願人</a:t>
            </a:r>
            <a:r>
              <a:rPr kumimoji="1" lang="en-US" altLang="ja-JP" smtClean="0">
                <a:latin typeface="ＭＳ Ｐゴシック" charset="-128"/>
              </a:rPr>
              <a:t>(</a:t>
            </a:r>
            <a:r>
              <a:rPr kumimoji="1" lang="ja-JP" altLang="en-US" smtClean="0">
                <a:latin typeface="ＭＳ Ｐゴシック" charset="-128"/>
              </a:rPr>
              <a:t>研究者）がどのようなことを考えなければならないかを理解させる。</a:t>
            </a:r>
            <a:endParaRPr kumimoji="1" lang="en-US" altLang="ja-JP" smtClean="0">
              <a:latin typeface="ＭＳ Ｐゴシック" charset="-128"/>
            </a:endParaRPr>
          </a:p>
          <a:p>
            <a:pPr eaLnBrk="1" hangingPunct="1">
              <a:spcBef>
                <a:spcPct val="0"/>
              </a:spcBef>
            </a:pPr>
            <a:endParaRPr kumimoji="1" lang="en-US" altLang="ja-JP" smtClean="0">
              <a:latin typeface="ＭＳ Ｐゴシック" charset="-128"/>
            </a:endParaRPr>
          </a:p>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創作した発明を特許出願するにあたって、先行技術との関係でどのような点を具体的に検討しなければならないかを、スライドのフローに従って説明する。</a:t>
            </a:r>
            <a:endParaRPr kumimoji="1" lang="en-US" altLang="ja-JP" smtClean="0">
              <a:latin typeface="ＭＳ Ｐゴシック" charset="-128"/>
            </a:endParaRPr>
          </a:p>
          <a:p>
            <a:pPr eaLnBrk="1" hangingPunct="1">
              <a:spcBef>
                <a:spcPct val="0"/>
              </a:spcBef>
            </a:pPr>
            <a:endParaRPr kumimoji="1" lang="ja-JP" altLang="en-US" smtClean="0">
              <a:latin typeface="ＭＳ Ｐゴシック" charset="-128"/>
            </a:endParaRPr>
          </a:p>
        </p:txBody>
      </p:sp>
      <p:sp>
        <p:nvSpPr>
          <p:cNvPr id="117763" name="スライド番号プレースホルダー 3"/>
          <p:cNvSpPr>
            <a:spLocks noGrp="1"/>
          </p:cNvSpPr>
          <p:nvPr>
            <p:ph type="sldNum" sz="quarter" idx="5"/>
          </p:nvPr>
        </p:nvSpPr>
        <p:spPr bwMode="auto">
          <a:noFill/>
          <a:ln>
            <a:miter lim="800000"/>
            <a:headEnd/>
            <a:tailEnd/>
          </a:ln>
        </p:spPr>
        <p:txBody>
          <a:bodyPr/>
          <a:lstStyle/>
          <a:p>
            <a:fld id="{410007B2-6DC2-4A91-8A68-19F98DCD6602}" type="slidenum">
              <a:rPr lang="en-US" altLang="zh-CN" smtClean="0"/>
              <a:pPr/>
              <a:t>29</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altLang="ja-JP" smtClean="0">
              <a:latin typeface="ＭＳ Ｐゴシック" charset="-128"/>
            </a:endParaRPr>
          </a:p>
        </p:txBody>
      </p:sp>
      <p:sp>
        <p:nvSpPr>
          <p:cNvPr id="17411" name="Slide Number Placeholder 3"/>
          <p:cNvSpPr>
            <a:spLocks noGrp="1"/>
          </p:cNvSpPr>
          <p:nvPr>
            <p:ph type="sldNum" sz="quarter" idx="5"/>
          </p:nvPr>
        </p:nvSpPr>
        <p:spPr bwMode="auto">
          <a:ln>
            <a:miter lim="800000"/>
            <a:headEnd/>
            <a:tailEnd/>
          </a:ln>
        </p:spPr>
        <p:txBody>
          <a:bodyPr rtlCol="0"/>
          <a:lstStyle/>
          <a:p>
            <a:pPr>
              <a:defRPr/>
            </a:pPr>
            <a:fld id="{B7336985-CEF9-4B0C-855E-90D15B6CB7EA}" type="slidenum">
              <a:rPr lang="en-US" altLang="ja-JP">
                <a:latin typeface="+mn-lt"/>
                <a:ea typeface="+mn-ea"/>
              </a:rPr>
              <a:pPr>
                <a:defRPr/>
              </a:pPr>
              <a:t>3</a:t>
            </a:fld>
            <a:endParaRPr lang="ja-JP" altLang="en-US">
              <a:latin typeface="+mn-lt"/>
              <a:ea typeface="+mn-e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9394" name="ノート プレースホルダー 2"/>
          <p:cNvSpPr>
            <a:spLocks noGrp="1"/>
          </p:cNvSpPr>
          <p:nvPr>
            <p:ph type="body" idx="1"/>
          </p:nvPr>
        </p:nvSpPr>
        <p:spPr bwMode="auto">
          <a:xfrm>
            <a:off x="377825" y="4721225"/>
            <a:ext cx="6265863" cy="5100638"/>
          </a:xfrm>
        </p:spPr>
        <p:txBody>
          <a:bodyPr wrap="square" lIns="91440" tIns="45720" rIns="91440" bIns="45720" numCol="1" anchor="t" anchorCtr="0" compatLnSpc="1">
            <a:prstTxWarp prst="textNoShape">
              <a:avLst/>
            </a:prstTxWarp>
            <a:normAutofit fontScale="92500" lnSpcReduction="10000"/>
          </a:bodyPr>
          <a:lstStyle/>
          <a:p>
            <a:pPr eaLnBrk="1" hangingPunct="1">
              <a:spcBef>
                <a:spcPct val="0"/>
              </a:spcBef>
              <a:defRPr/>
            </a:pPr>
            <a:r>
              <a:rPr kumimoji="1" lang="en-US" altLang="ja-JP" dirty="0" smtClean="0">
                <a:latin typeface="+mn-ea"/>
              </a:rPr>
              <a:t>〔</a:t>
            </a:r>
            <a:r>
              <a:rPr kumimoji="1" lang="ja-JP" altLang="en-US" dirty="0" smtClean="0">
                <a:latin typeface="+mn-ea"/>
              </a:rPr>
              <a:t>狙い</a:t>
            </a:r>
            <a:r>
              <a:rPr kumimoji="1" lang="en-US" altLang="ja-JP" dirty="0" smtClean="0">
                <a:latin typeface="+mn-ea"/>
              </a:rPr>
              <a:t>〕</a:t>
            </a:r>
          </a:p>
          <a:p>
            <a:pPr eaLnBrk="1" hangingPunct="1">
              <a:spcBef>
                <a:spcPct val="0"/>
              </a:spcBef>
              <a:defRPr/>
            </a:pPr>
            <a:r>
              <a:rPr kumimoji="1" lang="ja-JP" altLang="en-US" dirty="0" smtClean="0">
                <a:latin typeface="+mn-ea"/>
              </a:rPr>
              <a:t>特許権の基本的な効力（排他権）、存続期間について知る。</a:t>
            </a:r>
            <a:endParaRPr kumimoji="1" lang="en-US" altLang="ja-JP" dirty="0" smtClean="0">
              <a:latin typeface="+mn-ea"/>
            </a:endParaRPr>
          </a:p>
          <a:p>
            <a:pPr eaLnBrk="1" hangingPunct="1">
              <a:spcBef>
                <a:spcPct val="0"/>
              </a:spcBef>
              <a:defRPr/>
            </a:pPr>
            <a:endParaRPr kumimoji="1" lang="en-US" altLang="ja-JP" dirty="0" smtClean="0">
              <a:latin typeface="+mn-ea"/>
            </a:endParaRPr>
          </a:p>
          <a:p>
            <a:pPr eaLnBrk="1" hangingPunct="1">
              <a:spcBef>
                <a:spcPct val="0"/>
              </a:spcBef>
              <a:defRPr/>
            </a:pPr>
            <a:r>
              <a:rPr kumimoji="1" lang="en-US" altLang="ja-JP" dirty="0" smtClean="0">
                <a:latin typeface="+mn-ea"/>
              </a:rPr>
              <a:t>〔</a:t>
            </a:r>
            <a:r>
              <a:rPr kumimoji="1" lang="ja-JP" altLang="en-US" dirty="0" smtClean="0">
                <a:latin typeface="+mn-ea"/>
              </a:rPr>
              <a:t>説明</a:t>
            </a:r>
            <a:r>
              <a:rPr kumimoji="1" lang="en-US" altLang="ja-JP" dirty="0" smtClean="0">
                <a:latin typeface="+mn-ea"/>
              </a:rPr>
              <a:t>〕</a:t>
            </a:r>
          </a:p>
          <a:p>
            <a:pPr eaLnBrk="1" hangingPunct="1">
              <a:spcBef>
                <a:spcPct val="0"/>
              </a:spcBef>
              <a:defRPr/>
            </a:pPr>
            <a:r>
              <a:rPr kumimoji="1" lang="ja-JP" altLang="en-US" dirty="0" smtClean="0">
                <a:latin typeface="+mn-ea"/>
              </a:rPr>
              <a:t>特許を付与された発明は原則として権利者（特許権者）しか使用できないこと、</a:t>
            </a:r>
            <a:endParaRPr kumimoji="1" lang="en-US" altLang="ja-JP" dirty="0" smtClean="0">
              <a:latin typeface="+mn-ea"/>
            </a:endParaRPr>
          </a:p>
          <a:p>
            <a:pPr eaLnBrk="1" hangingPunct="1">
              <a:spcBef>
                <a:spcPct val="0"/>
              </a:spcBef>
              <a:defRPr/>
            </a:pPr>
            <a:r>
              <a:rPr kumimoji="1" lang="ja-JP" altLang="en-US" dirty="0" smtClean="0">
                <a:latin typeface="+mn-ea"/>
              </a:rPr>
              <a:t>その権利の存続期間が２０年という有限の期間であるということを説明する（</a:t>
            </a:r>
            <a:r>
              <a:rPr kumimoji="1" lang="en-US" altLang="ja-JP" dirty="0" smtClean="0">
                <a:latin typeface="+mn-ea"/>
              </a:rPr>
              <a:t>20</a:t>
            </a:r>
            <a:r>
              <a:rPr kumimoji="1" lang="ja-JP" altLang="en-US" dirty="0" smtClean="0">
                <a:latin typeface="+mn-ea"/>
              </a:rPr>
              <a:t>年間が過ぎたらパブリックドメインに帰することも説明する）。</a:t>
            </a:r>
            <a:endParaRPr kumimoji="1" lang="en-US" altLang="ja-JP" dirty="0" smtClean="0">
              <a:latin typeface="+mn-ea"/>
            </a:endParaRPr>
          </a:p>
          <a:p>
            <a:pPr eaLnBrk="1" hangingPunct="1">
              <a:spcBef>
                <a:spcPct val="0"/>
              </a:spcBef>
              <a:defRPr/>
            </a:pPr>
            <a:endParaRPr kumimoji="1" lang="en-US" altLang="ja-JP" dirty="0" smtClean="0">
              <a:latin typeface="+mn-ea"/>
            </a:endParaRPr>
          </a:p>
          <a:p>
            <a:pPr eaLnBrk="1" hangingPunct="1">
              <a:spcBef>
                <a:spcPct val="0"/>
              </a:spcBef>
              <a:defRPr/>
            </a:pPr>
            <a:r>
              <a:rPr kumimoji="1" lang="ja-JP" altLang="en-US" dirty="0" smtClean="0">
                <a:latin typeface="+mn-ea"/>
              </a:rPr>
              <a:t>＜参考条文＞</a:t>
            </a:r>
            <a:endParaRPr kumimoji="1" lang="en-US" altLang="ja-JP" dirty="0" smtClean="0">
              <a:latin typeface="+mn-ea"/>
            </a:endParaRPr>
          </a:p>
          <a:p>
            <a:pPr eaLnBrk="1" hangingPunct="1">
              <a:spcBef>
                <a:spcPct val="0"/>
              </a:spcBef>
              <a:defRPr/>
            </a:pPr>
            <a:r>
              <a:rPr kumimoji="1" lang="ja-JP" altLang="en-US" dirty="0" smtClean="0">
                <a:latin typeface="+mn-ea"/>
              </a:rPr>
              <a:t>（存続期間）第</a:t>
            </a:r>
            <a:r>
              <a:rPr kumimoji="1" lang="en-US" altLang="ja-JP" dirty="0" smtClean="0">
                <a:latin typeface="+mn-ea"/>
              </a:rPr>
              <a:t>67</a:t>
            </a:r>
            <a:r>
              <a:rPr kumimoji="1" lang="ja-JP" altLang="en-US" dirty="0" smtClean="0">
                <a:latin typeface="+mn-ea"/>
              </a:rPr>
              <a:t>条　特許権の存続期間は、特許出願の日から</a:t>
            </a:r>
            <a:r>
              <a:rPr kumimoji="1" lang="en-US" altLang="ja-JP" dirty="0" smtClean="0">
                <a:latin typeface="+mn-ea"/>
              </a:rPr>
              <a:t>20</a:t>
            </a:r>
            <a:r>
              <a:rPr kumimoji="1" lang="ja-JP" altLang="en-US" dirty="0" smtClean="0">
                <a:latin typeface="+mn-ea"/>
              </a:rPr>
              <a:t>年をもつて終了する。</a:t>
            </a:r>
            <a:endParaRPr kumimoji="1" lang="en-US" altLang="ja-JP" dirty="0" smtClean="0">
              <a:latin typeface="+mn-ea"/>
            </a:endParaRPr>
          </a:p>
          <a:p>
            <a:pPr eaLnBrk="1" hangingPunct="1">
              <a:spcBef>
                <a:spcPct val="0"/>
              </a:spcBef>
              <a:defRPr/>
            </a:pPr>
            <a:r>
              <a:rPr kumimoji="1" lang="ja-JP" altLang="en-US" dirty="0" smtClean="0">
                <a:latin typeface="+mn-ea"/>
              </a:rPr>
              <a:t>（特許権の効力）第</a:t>
            </a:r>
            <a:r>
              <a:rPr kumimoji="1" lang="en-US" altLang="ja-JP" dirty="0" smtClean="0">
                <a:latin typeface="+mn-ea"/>
              </a:rPr>
              <a:t>68</a:t>
            </a:r>
            <a:r>
              <a:rPr kumimoji="1" lang="ja-JP" altLang="en-US" dirty="0" smtClean="0">
                <a:latin typeface="+mn-ea"/>
              </a:rPr>
              <a:t>条　特許権者は、業として特許発明の実施をする権利を専有する。・・・</a:t>
            </a:r>
            <a:endParaRPr kumimoji="1" lang="en-US" altLang="ja-JP" dirty="0" smtClean="0">
              <a:latin typeface="+mn-ea"/>
            </a:endParaRPr>
          </a:p>
          <a:p>
            <a:pPr eaLnBrk="1" hangingPunct="1">
              <a:spcBef>
                <a:spcPct val="0"/>
              </a:spcBef>
              <a:defRPr/>
            </a:pPr>
            <a:r>
              <a:rPr kumimoji="1" lang="ja-JP" altLang="en-US" dirty="0" smtClean="0">
                <a:latin typeface="+mn-ea"/>
              </a:rPr>
              <a:t>（定義）第２条</a:t>
            </a:r>
            <a:endParaRPr kumimoji="1" lang="en-US" altLang="ja-JP" dirty="0" smtClean="0">
              <a:latin typeface="+mn-ea"/>
            </a:endParaRPr>
          </a:p>
          <a:p>
            <a:pPr eaLnBrk="1" hangingPunct="1">
              <a:spcBef>
                <a:spcPct val="0"/>
              </a:spcBef>
              <a:defRPr/>
            </a:pPr>
            <a:r>
              <a:rPr kumimoji="1" lang="ja-JP" altLang="en-US" dirty="0" smtClean="0">
                <a:latin typeface="+mn-ea"/>
              </a:rPr>
              <a:t>３　この法律で発明について「実施」とは、次に掲げる行為をいう。</a:t>
            </a:r>
          </a:p>
          <a:p>
            <a:pPr eaLnBrk="1" hangingPunct="1">
              <a:spcBef>
                <a:spcPct val="0"/>
              </a:spcBef>
              <a:defRPr/>
            </a:pPr>
            <a:r>
              <a:rPr kumimoji="1" lang="en-US" altLang="ja-JP" dirty="0" smtClean="0">
                <a:latin typeface="+mn-ea"/>
              </a:rPr>
              <a:t>1</a:t>
            </a:r>
            <a:r>
              <a:rPr kumimoji="1" lang="ja-JP" altLang="en-US" dirty="0" err="1" smtClean="0">
                <a:latin typeface="+mn-ea"/>
              </a:rPr>
              <a:t>．</a:t>
            </a:r>
            <a:r>
              <a:rPr kumimoji="1" lang="ja-JP" altLang="en-US" dirty="0" smtClean="0">
                <a:latin typeface="+mn-ea"/>
              </a:rPr>
              <a:t>物（プログラム等を含む。以下同じ。）の発明に</a:t>
            </a:r>
            <a:r>
              <a:rPr kumimoji="1" lang="ja-JP" altLang="en-US" dirty="0" err="1" smtClean="0">
                <a:latin typeface="+mn-ea"/>
              </a:rPr>
              <a:t>あつては</a:t>
            </a:r>
            <a:r>
              <a:rPr kumimoji="1" lang="ja-JP" altLang="en-US" dirty="0" smtClean="0">
                <a:latin typeface="+mn-ea"/>
              </a:rPr>
              <a:t>、その物の生産、使用、譲渡等（譲渡及び貸渡しをいい、その物がプログラム等である場合には、電気通信回線を通じた提供を含む。以下同じ。）、輸出若しくは輸入又は譲渡等の申出（譲渡等のための展示を含む。以下同じ。）をする行為</a:t>
            </a:r>
          </a:p>
          <a:p>
            <a:pPr eaLnBrk="1" hangingPunct="1">
              <a:spcBef>
                <a:spcPct val="0"/>
              </a:spcBef>
              <a:defRPr/>
            </a:pPr>
            <a:r>
              <a:rPr kumimoji="1" lang="en-US" altLang="ja-JP" dirty="0" smtClean="0">
                <a:latin typeface="+mn-ea"/>
              </a:rPr>
              <a:t>2</a:t>
            </a:r>
            <a:r>
              <a:rPr kumimoji="1" lang="ja-JP" altLang="en-US" dirty="0" err="1" smtClean="0">
                <a:latin typeface="+mn-ea"/>
              </a:rPr>
              <a:t>．</a:t>
            </a:r>
            <a:r>
              <a:rPr kumimoji="1" lang="ja-JP" altLang="en-US" dirty="0" smtClean="0">
                <a:latin typeface="+mn-ea"/>
              </a:rPr>
              <a:t>方法の発明に</a:t>
            </a:r>
            <a:r>
              <a:rPr kumimoji="1" lang="ja-JP" altLang="en-US" dirty="0" err="1" smtClean="0">
                <a:latin typeface="+mn-ea"/>
              </a:rPr>
              <a:t>あつては</a:t>
            </a:r>
            <a:r>
              <a:rPr kumimoji="1" lang="ja-JP" altLang="en-US" dirty="0" smtClean="0">
                <a:latin typeface="+mn-ea"/>
              </a:rPr>
              <a:t>、その方法の使用をする行為</a:t>
            </a:r>
          </a:p>
          <a:p>
            <a:pPr eaLnBrk="1" hangingPunct="1">
              <a:spcBef>
                <a:spcPct val="0"/>
              </a:spcBef>
              <a:defRPr/>
            </a:pPr>
            <a:r>
              <a:rPr kumimoji="1" lang="en-US" altLang="ja-JP" dirty="0" smtClean="0">
                <a:latin typeface="+mn-ea"/>
              </a:rPr>
              <a:t>3</a:t>
            </a:r>
            <a:r>
              <a:rPr kumimoji="1" lang="ja-JP" altLang="en-US" dirty="0" err="1" smtClean="0">
                <a:latin typeface="+mn-ea"/>
              </a:rPr>
              <a:t>．</a:t>
            </a:r>
            <a:r>
              <a:rPr kumimoji="1" lang="ja-JP" altLang="en-US" dirty="0" smtClean="0">
                <a:latin typeface="+mn-ea"/>
              </a:rPr>
              <a:t>物を生産する方法の発明に</a:t>
            </a:r>
            <a:r>
              <a:rPr kumimoji="1" lang="ja-JP" altLang="en-US" dirty="0" err="1" smtClean="0">
                <a:latin typeface="+mn-ea"/>
              </a:rPr>
              <a:t>あつては</a:t>
            </a:r>
            <a:r>
              <a:rPr kumimoji="1" lang="ja-JP" altLang="en-US" dirty="0" smtClean="0">
                <a:latin typeface="+mn-ea"/>
              </a:rPr>
              <a:t>、前号に掲げるもののほか、その方法により生産した物の使用、譲渡等、輸出若しくは輸入又は譲渡等の申出をする行為</a:t>
            </a:r>
            <a:endParaRPr kumimoji="1" lang="en-US" altLang="ja-JP" dirty="0" smtClean="0">
              <a:latin typeface="+mn-ea"/>
            </a:endParaRPr>
          </a:p>
          <a:p>
            <a:pPr eaLnBrk="1" hangingPunct="1">
              <a:spcBef>
                <a:spcPct val="0"/>
              </a:spcBef>
              <a:defRPr/>
            </a:pPr>
            <a:endParaRPr kumimoji="1" lang="ja-JP" altLang="en-US" dirty="0" smtClean="0">
              <a:latin typeface="+mn-ea"/>
            </a:endParaRPr>
          </a:p>
        </p:txBody>
      </p:sp>
      <p:sp>
        <p:nvSpPr>
          <p:cNvPr id="119811" name="スライド番号プレースホルダー 3"/>
          <p:cNvSpPr>
            <a:spLocks noGrp="1"/>
          </p:cNvSpPr>
          <p:nvPr>
            <p:ph type="sldNum" sz="quarter" idx="5"/>
          </p:nvPr>
        </p:nvSpPr>
        <p:spPr bwMode="auto">
          <a:noFill/>
          <a:ln>
            <a:miter lim="800000"/>
            <a:headEnd/>
            <a:tailEnd/>
          </a:ln>
        </p:spPr>
        <p:txBody>
          <a:bodyPr/>
          <a:lstStyle/>
          <a:p>
            <a:fld id="{B5F9FE83-9B13-4CA6-BB38-7238BFC8BCC4}" type="slidenum">
              <a:rPr lang="en-US" altLang="zh-CN" smtClean="0"/>
              <a:pPr/>
              <a:t>30</a:t>
            </a:fld>
            <a:endParaRPr lang="en-US" altLang="zh-CN"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21858"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特許権の利用の形態について、代表的な三形態を理解させる。</a:t>
            </a:r>
            <a:endParaRPr kumimoji="1" lang="en-US" altLang="ja-JP" smtClean="0">
              <a:latin typeface="ＭＳ Ｐゴシック" charset="-128"/>
            </a:endParaRPr>
          </a:p>
          <a:p>
            <a:pPr eaLnBrk="1" hangingPunct="1">
              <a:spcBef>
                <a:spcPct val="0"/>
              </a:spcBef>
            </a:pPr>
            <a:endParaRPr kumimoji="1" lang="en-US" altLang="ja-JP" smtClean="0">
              <a:latin typeface="ＭＳ Ｐゴシック" charset="-128"/>
            </a:endParaRPr>
          </a:p>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ここでは概略なので深くは立ち入らず、特許権の活用についての簡単な認識を与える。詳細は後日検討する。</a:t>
            </a:r>
            <a:endParaRPr kumimoji="1" lang="en-US" altLang="ja-JP" smtClean="0">
              <a:latin typeface="ＭＳ Ｐゴシック" charset="-128"/>
            </a:endParaRPr>
          </a:p>
        </p:txBody>
      </p:sp>
      <p:sp>
        <p:nvSpPr>
          <p:cNvPr id="121859" name="スライド番号プレースホルダー 3"/>
          <p:cNvSpPr>
            <a:spLocks noGrp="1"/>
          </p:cNvSpPr>
          <p:nvPr>
            <p:ph type="sldNum" sz="quarter" idx="5"/>
          </p:nvPr>
        </p:nvSpPr>
        <p:spPr bwMode="auto">
          <a:noFill/>
          <a:ln>
            <a:miter lim="800000"/>
            <a:headEnd/>
            <a:tailEnd/>
          </a:ln>
        </p:spPr>
        <p:txBody>
          <a:bodyPr/>
          <a:lstStyle/>
          <a:p>
            <a:fld id="{3F19DFFE-E5C9-431D-A775-D48B7B6DF632}" type="slidenum">
              <a:rPr lang="en-US" altLang="zh-CN" smtClean="0"/>
              <a:pPr/>
              <a:t>31</a:t>
            </a:fld>
            <a:endParaRPr lang="en-US" altLang="zh-CN"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23906" name="ノート プレースホルダー 2"/>
          <p:cNvSpPr>
            <a:spLocks noGrp="1"/>
          </p:cNvSpPr>
          <p:nvPr>
            <p:ph type="body" idx="1"/>
          </p:nvPr>
        </p:nvSpPr>
        <p:spPr bwMode="auto">
          <a:xfrm>
            <a:off x="377825" y="4721225"/>
            <a:ext cx="6265863" cy="5218113"/>
          </a:xfrm>
          <a:noFill/>
        </p:spPr>
        <p:txBody>
          <a:bodyPr wrap="square" lIns="91440" tIns="45720" rIns="91440" bIns="45720" numCol="1" anchor="t" anchorCtr="0" compatLnSpc="1">
            <a:prstTxWarp prst="textNoShape">
              <a:avLst/>
            </a:prstTxWarp>
          </a:bodyPr>
          <a:lstStyle/>
          <a:p>
            <a:pPr eaLnBrk="1" hangingPunct="1">
              <a:spcBef>
                <a:spcPct val="0"/>
              </a:spcBef>
            </a:pPr>
            <a:r>
              <a:rPr kumimoji="1" lang="en-US" altLang="ja-JP" sz="1400" smtClean="0">
                <a:latin typeface="ＭＳ Ｐゴシック" charset="-128"/>
              </a:rPr>
              <a:t>〔</a:t>
            </a:r>
            <a:r>
              <a:rPr kumimoji="1" lang="ja-JP" altLang="en-US" sz="1400" smtClean="0">
                <a:latin typeface="ＭＳ Ｐゴシック" charset="-128"/>
              </a:rPr>
              <a:t>狙い</a:t>
            </a:r>
            <a:r>
              <a:rPr kumimoji="1" lang="en-US" altLang="ja-JP" sz="1400" smtClean="0">
                <a:latin typeface="ＭＳ Ｐゴシック" charset="-128"/>
              </a:rPr>
              <a:t>〕</a:t>
            </a:r>
          </a:p>
          <a:p>
            <a:pPr eaLnBrk="1" hangingPunct="1">
              <a:spcBef>
                <a:spcPct val="0"/>
              </a:spcBef>
            </a:pPr>
            <a:r>
              <a:rPr kumimoji="1" lang="ja-JP" altLang="en-US" sz="1400" smtClean="0">
                <a:latin typeface="ＭＳ Ｐゴシック" charset="-128"/>
              </a:rPr>
              <a:t>原則特許権者がその発明を実施できるとの説明を前提に、例外的な場合を理解させる。</a:t>
            </a:r>
            <a:endParaRPr kumimoji="1" lang="en-US" altLang="ja-JP" sz="1400" smtClean="0">
              <a:latin typeface="ＭＳ Ｐゴシック" charset="-128"/>
            </a:endParaRPr>
          </a:p>
          <a:p>
            <a:pPr eaLnBrk="1" hangingPunct="1">
              <a:spcBef>
                <a:spcPct val="0"/>
              </a:spcBef>
            </a:pPr>
            <a:endParaRPr kumimoji="1" lang="en-US" altLang="ja-JP" sz="1400" smtClean="0">
              <a:latin typeface="ＭＳ Ｐゴシック" charset="-128"/>
            </a:endParaRPr>
          </a:p>
          <a:p>
            <a:pPr eaLnBrk="1" hangingPunct="1">
              <a:spcBef>
                <a:spcPct val="0"/>
              </a:spcBef>
            </a:pPr>
            <a:r>
              <a:rPr kumimoji="1" lang="en-US" altLang="ja-JP" sz="1400" smtClean="0">
                <a:latin typeface="ＭＳ Ｐゴシック" charset="-128"/>
              </a:rPr>
              <a:t>〔</a:t>
            </a:r>
            <a:r>
              <a:rPr kumimoji="1" lang="ja-JP" altLang="en-US" sz="1400" smtClean="0">
                <a:latin typeface="ＭＳ Ｐゴシック" charset="-128"/>
              </a:rPr>
              <a:t>説明</a:t>
            </a:r>
            <a:r>
              <a:rPr kumimoji="1" lang="en-US" altLang="ja-JP" sz="1400" smtClean="0">
                <a:latin typeface="ＭＳ Ｐゴシック" charset="-128"/>
              </a:rPr>
              <a:t>〕</a:t>
            </a:r>
          </a:p>
          <a:p>
            <a:pPr eaLnBrk="1" hangingPunct="1">
              <a:spcBef>
                <a:spcPct val="0"/>
              </a:spcBef>
            </a:pPr>
            <a:r>
              <a:rPr kumimoji="1" lang="ja-JP" altLang="en-US" sz="1400" smtClean="0">
                <a:latin typeface="ＭＳ Ｐゴシック" charset="-128"/>
              </a:rPr>
              <a:t>原則に対する例外として、</a:t>
            </a:r>
            <a:endParaRPr kumimoji="1" lang="en-US" altLang="ja-JP" sz="1400" smtClean="0">
              <a:latin typeface="ＭＳ Ｐゴシック" charset="-128"/>
            </a:endParaRPr>
          </a:p>
          <a:p>
            <a:pPr eaLnBrk="1" hangingPunct="1">
              <a:spcBef>
                <a:spcPct val="0"/>
              </a:spcBef>
            </a:pPr>
            <a:r>
              <a:rPr kumimoji="1" lang="ja-JP" altLang="en-US" sz="1400" smtClean="0">
                <a:latin typeface="ＭＳ Ｐゴシック" charset="-128"/>
              </a:rPr>
              <a:t>・事業としてではない実施については、「業としての実施」（特許法６８条）でないことにあたる。家庭内での実施等を例として説明する。</a:t>
            </a:r>
            <a:endParaRPr kumimoji="1" lang="en-US" altLang="ja-JP" sz="1400" smtClean="0">
              <a:latin typeface="ＭＳ Ｐゴシック" charset="-128"/>
            </a:endParaRPr>
          </a:p>
          <a:p>
            <a:pPr eaLnBrk="1" hangingPunct="1">
              <a:spcBef>
                <a:spcPct val="0"/>
              </a:spcBef>
            </a:pPr>
            <a:r>
              <a:rPr kumimoji="1" lang="ja-JP" altLang="en-US" sz="1400" smtClean="0">
                <a:latin typeface="ＭＳ Ｐゴシック" charset="-128"/>
              </a:rPr>
              <a:t>・試験、研究については、その文言にかかわらず、あらゆる試験、研究が含まれるわけではないことを説明する。</a:t>
            </a:r>
            <a:endParaRPr kumimoji="1" lang="en-US" altLang="ja-JP" sz="1400" smtClean="0">
              <a:latin typeface="ＭＳ Ｐゴシック" charset="-128"/>
            </a:endParaRPr>
          </a:p>
          <a:p>
            <a:pPr eaLnBrk="1" hangingPunct="1">
              <a:spcBef>
                <a:spcPct val="0"/>
              </a:spcBef>
            </a:pPr>
            <a:r>
              <a:rPr kumimoji="1" lang="ja-JP" altLang="en-US" sz="1400" smtClean="0">
                <a:latin typeface="ＭＳ Ｐゴシック" charset="-128"/>
              </a:rPr>
              <a:t>・ライセンス契約に従った実施については、特許権者のライセンス契約という方法があることを説明する。</a:t>
            </a:r>
            <a:endParaRPr kumimoji="1" lang="en-US" altLang="ja-JP" sz="1400" smtClean="0">
              <a:latin typeface="ＭＳ Ｐゴシック" charset="-128"/>
            </a:endParaRPr>
          </a:p>
          <a:p>
            <a:pPr eaLnBrk="1" hangingPunct="1">
              <a:spcBef>
                <a:spcPct val="0"/>
              </a:spcBef>
            </a:pPr>
            <a:r>
              <a:rPr kumimoji="1" lang="ja-JP" altLang="en-US" sz="1400" smtClean="0">
                <a:latin typeface="ＭＳ Ｐゴシック" charset="-128"/>
              </a:rPr>
              <a:t>詳細については後日触れるので、ここでは簡単に触れるに留める。</a:t>
            </a:r>
          </a:p>
          <a:p>
            <a:pPr eaLnBrk="1" hangingPunct="1">
              <a:spcBef>
                <a:spcPct val="0"/>
              </a:spcBef>
            </a:pPr>
            <a:r>
              <a:rPr kumimoji="1" lang="ja-JP" altLang="en-US" sz="1400" smtClean="0">
                <a:latin typeface="ＭＳ Ｐゴシック" charset="-128"/>
              </a:rPr>
              <a:t> </a:t>
            </a:r>
          </a:p>
          <a:p>
            <a:pPr eaLnBrk="1" hangingPunct="1">
              <a:spcBef>
                <a:spcPct val="0"/>
              </a:spcBef>
            </a:pPr>
            <a:r>
              <a:rPr kumimoji="1" lang="ja-JP" altLang="en-US" sz="1400" smtClean="0">
                <a:latin typeface="ＭＳ Ｐゴシック" charset="-128"/>
              </a:rPr>
              <a:t>＜参考条文＞第</a:t>
            </a:r>
            <a:r>
              <a:rPr kumimoji="1" lang="en-US" altLang="ja-JP" sz="1400" smtClean="0">
                <a:latin typeface="ＭＳ Ｐゴシック" charset="-128"/>
              </a:rPr>
              <a:t>68</a:t>
            </a:r>
            <a:r>
              <a:rPr kumimoji="1" lang="ja-JP" altLang="en-US" sz="1400" smtClean="0">
                <a:latin typeface="ＭＳ Ｐゴシック" charset="-128"/>
              </a:rPr>
              <a:t>条、第</a:t>
            </a:r>
            <a:r>
              <a:rPr kumimoji="1" lang="en-US" altLang="ja-JP" sz="1400" smtClean="0">
                <a:latin typeface="ＭＳ Ｐゴシック" charset="-128"/>
              </a:rPr>
              <a:t>69</a:t>
            </a:r>
            <a:r>
              <a:rPr kumimoji="1" lang="ja-JP" altLang="en-US" sz="1400" smtClean="0">
                <a:latin typeface="ＭＳ Ｐゴシック" charset="-128"/>
              </a:rPr>
              <a:t>条</a:t>
            </a:r>
            <a:endParaRPr kumimoji="1" lang="en-US" altLang="ja-JP" sz="1400" smtClean="0">
              <a:latin typeface="ＭＳ Ｐゴシック" charset="-128"/>
            </a:endParaRPr>
          </a:p>
          <a:p>
            <a:pPr eaLnBrk="1" hangingPunct="1">
              <a:spcBef>
                <a:spcPct val="0"/>
              </a:spcBef>
            </a:pPr>
            <a:r>
              <a:rPr kumimoji="1" lang="en-US" altLang="ja-JP" sz="1400" smtClean="0">
                <a:latin typeface="ＭＳ Ｐゴシック" charset="-128"/>
              </a:rPr>
              <a:t>※</a:t>
            </a:r>
            <a:r>
              <a:rPr kumimoji="1" lang="ja-JP" altLang="en-US" sz="1400" smtClean="0">
                <a:latin typeface="ＭＳ Ｐゴシック" charset="-128"/>
              </a:rPr>
              <a:t>参考事例</a:t>
            </a:r>
            <a:endParaRPr kumimoji="1" lang="en-US" altLang="ja-JP" sz="1400" smtClean="0">
              <a:latin typeface="ＭＳ Ｐゴシック" charset="-128"/>
            </a:endParaRPr>
          </a:p>
          <a:p>
            <a:pPr eaLnBrk="1" hangingPunct="1">
              <a:spcBef>
                <a:spcPct val="0"/>
              </a:spcBef>
            </a:pPr>
            <a:r>
              <a:rPr lang="ja-JP" altLang="ja-JP" sz="1400" smtClean="0">
                <a:latin typeface="ＭＳ Ｐゴシック" charset="-128"/>
              </a:rPr>
              <a:t>事例：ガン転移モデルマウス</a:t>
            </a:r>
            <a:r>
              <a:rPr lang="ja-JP" altLang="en-US" sz="1400" smtClean="0">
                <a:latin typeface="ＭＳ Ｐゴシック" charset="-128"/>
              </a:rPr>
              <a:t>事件（東京地判</a:t>
            </a:r>
            <a:r>
              <a:rPr lang="ja-JP" altLang="ja-JP" smtClean="0">
                <a:latin typeface="ＭＳ Ｐゴシック" charset="-128"/>
              </a:rPr>
              <a:t>平成</a:t>
            </a:r>
            <a:r>
              <a:rPr lang="en-US" altLang="ja-JP" smtClean="0">
                <a:latin typeface="ＭＳ Ｐゴシック" charset="-128"/>
              </a:rPr>
              <a:t>13</a:t>
            </a:r>
            <a:r>
              <a:rPr lang="ja-JP" altLang="ja-JP" smtClean="0">
                <a:latin typeface="ＭＳ Ｐゴシック" charset="-128"/>
              </a:rPr>
              <a:t>年</a:t>
            </a:r>
            <a:r>
              <a:rPr lang="en-US" altLang="ja-JP" smtClean="0">
                <a:latin typeface="ＭＳ Ｐゴシック" charset="-128"/>
              </a:rPr>
              <a:t>12</a:t>
            </a:r>
            <a:r>
              <a:rPr lang="ja-JP" altLang="ja-JP" smtClean="0">
                <a:latin typeface="ＭＳ Ｐゴシック" charset="-128"/>
              </a:rPr>
              <a:t>月</a:t>
            </a:r>
            <a:r>
              <a:rPr lang="en-US" altLang="ja-JP" smtClean="0">
                <a:latin typeface="ＭＳ Ｐゴシック" charset="-128"/>
              </a:rPr>
              <a:t>20</a:t>
            </a:r>
            <a:r>
              <a:rPr lang="ja-JP" altLang="ja-JP" smtClean="0">
                <a:latin typeface="ＭＳ Ｐゴシック" charset="-128"/>
              </a:rPr>
              <a:t>日判時</a:t>
            </a:r>
            <a:r>
              <a:rPr lang="en-US" altLang="ja-JP" smtClean="0">
                <a:latin typeface="ＭＳ Ｐゴシック" charset="-128"/>
              </a:rPr>
              <a:t>1787</a:t>
            </a:r>
            <a:r>
              <a:rPr lang="ja-JP" altLang="ja-JP" smtClean="0">
                <a:latin typeface="ＭＳ Ｐゴシック" charset="-128"/>
              </a:rPr>
              <a:t>号</a:t>
            </a:r>
            <a:r>
              <a:rPr lang="en-US" altLang="ja-JP" smtClean="0">
                <a:latin typeface="ＭＳ Ｐゴシック" charset="-128"/>
              </a:rPr>
              <a:t>145</a:t>
            </a:r>
            <a:r>
              <a:rPr lang="ja-JP" altLang="ja-JP" smtClean="0">
                <a:latin typeface="ＭＳ Ｐゴシック" charset="-128"/>
              </a:rPr>
              <a:t>頁</a:t>
            </a:r>
            <a:r>
              <a:rPr lang="ja-JP" altLang="en-US" sz="1400" smtClean="0">
                <a:latin typeface="ＭＳ Ｐゴシック" charset="-128"/>
              </a:rPr>
              <a:t>）</a:t>
            </a:r>
            <a:endParaRPr lang="en-US" altLang="ja-JP" sz="1400" smtClean="0">
              <a:latin typeface="ＭＳ Ｐゴシック" charset="-128"/>
            </a:endParaRPr>
          </a:p>
          <a:p>
            <a:pPr eaLnBrk="1" hangingPunct="1">
              <a:spcBef>
                <a:spcPct val="0"/>
              </a:spcBef>
            </a:pPr>
            <a:endParaRPr kumimoji="1" lang="en-US" altLang="ja-JP" sz="1400" smtClean="0">
              <a:latin typeface="ＭＳ Ｐゴシック" charset="-128"/>
            </a:endParaRPr>
          </a:p>
          <a:p>
            <a:pPr eaLnBrk="1" hangingPunct="1">
              <a:spcBef>
                <a:spcPct val="0"/>
              </a:spcBef>
            </a:pPr>
            <a:r>
              <a:rPr lang="ja-JP" altLang="en-US" sz="1400" smtClean="0">
                <a:latin typeface="ＭＳ Ｐゴシック" charset="-128"/>
              </a:rPr>
              <a:t>参考：</a:t>
            </a:r>
            <a:endParaRPr lang="en-US" altLang="ja-JP" sz="1400" smtClean="0">
              <a:latin typeface="ＭＳ Ｐゴシック" charset="-128"/>
            </a:endParaRPr>
          </a:p>
          <a:p>
            <a:pPr eaLnBrk="1" hangingPunct="1">
              <a:spcBef>
                <a:spcPct val="0"/>
              </a:spcBef>
            </a:pPr>
            <a:r>
              <a:rPr lang="ja-JP" altLang="en-US" sz="1400" smtClean="0">
                <a:latin typeface="ＭＳ Ｐゴシック" charset="-128"/>
              </a:rPr>
              <a:t>「特許発明の円滑な使用に係る諸問題について」</a:t>
            </a:r>
            <a:br>
              <a:rPr lang="ja-JP" altLang="en-US" sz="1400" smtClean="0">
                <a:latin typeface="ＭＳ Ｐゴシック" charset="-128"/>
              </a:rPr>
            </a:br>
            <a:r>
              <a:rPr lang="en-US" altLang="ja-JP" sz="1400" smtClean="0">
                <a:latin typeface="ＭＳ Ｐゴシック" charset="-128"/>
              </a:rPr>
              <a:t>http://www.jpo.go.jp/shiryou/toushin/shingikai/strategy_wg_prob.htm </a:t>
            </a:r>
            <a:r>
              <a:rPr lang="ja-JP" altLang="en-US" sz="1400" smtClean="0">
                <a:latin typeface="ＭＳ Ｐゴシック" charset="-128"/>
              </a:rPr>
              <a:t>　　</a:t>
            </a:r>
            <a:endParaRPr lang="en-US" altLang="ja-JP" sz="1400" smtClean="0">
              <a:latin typeface="ＭＳ Ｐゴシック" charset="-128"/>
            </a:endParaRPr>
          </a:p>
          <a:p>
            <a:pPr eaLnBrk="1" hangingPunct="1">
              <a:spcBef>
                <a:spcPct val="0"/>
              </a:spcBef>
            </a:pPr>
            <a:r>
              <a:rPr kumimoji="1" lang="ja-JP" altLang="en-US" sz="1400" smtClean="0">
                <a:latin typeface="ＭＳ Ｐゴシック" charset="-128"/>
              </a:rPr>
              <a:t>「大学等の研究成果を特許出願するために」</a:t>
            </a:r>
            <a:endParaRPr kumimoji="1" lang="en-US" altLang="ja-JP" sz="1400" smtClean="0">
              <a:latin typeface="ＭＳ Ｐゴシック" charset="-128"/>
            </a:endParaRPr>
          </a:p>
          <a:p>
            <a:pPr eaLnBrk="1" hangingPunct="1">
              <a:spcBef>
                <a:spcPct val="0"/>
              </a:spcBef>
            </a:pPr>
            <a:r>
              <a:rPr kumimoji="1" lang="en-US" altLang="ja-JP" sz="1400" smtClean="0">
                <a:latin typeface="ＭＳ Ｐゴシック" charset="-128"/>
              </a:rPr>
              <a:t>http://www.jpo.go.jp/shiryou/s_sonota/pamphlet_re_ap.htm</a:t>
            </a:r>
          </a:p>
          <a:p>
            <a:pPr eaLnBrk="1" hangingPunct="1">
              <a:spcBef>
                <a:spcPct val="0"/>
              </a:spcBef>
            </a:pPr>
            <a:endParaRPr kumimoji="1" lang="en-US" altLang="ja-JP" sz="1400" smtClean="0">
              <a:latin typeface="ＭＳ Ｐゴシック" charset="-128"/>
            </a:endParaRPr>
          </a:p>
          <a:p>
            <a:pPr eaLnBrk="1" hangingPunct="1">
              <a:spcBef>
                <a:spcPct val="0"/>
              </a:spcBef>
            </a:pPr>
            <a:endParaRPr kumimoji="1" lang="en-US" altLang="ja-JP" sz="1400" smtClean="0">
              <a:latin typeface="ＭＳ Ｐゴシック" charset="-128"/>
            </a:endParaRPr>
          </a:p>
          <a:p>
            <a:pPr eaLnBrk="1" hangingPunct="1">
              <a:spcBef>
                <a:spcPct val="0"/>
              </a:spcBef>
            </a:pPr>
            <a:endParaRPr kumimoji="1" lang="ja-JP" altLang="en-US" sz="1400" smtClean="0">
              <a:latin typeface="ＭＳ Ｐゴシック" charset="-128"/>
            </a:endParaRPr>
          </a:p>
        </p:txBody>
      </p:sp>
      <p:sp>
        <p:nvSpPr>
          <p:cNvPr id="123907" name="スライド番号プレースホルダー 3"/>
          <p:cNvSpPr>
            <a:spLocks noGrp="1"/>
          </p:cNvSpPr>
          <p:nvPr>
            <p:ph type="sldNum" sz="quarter" idx="5"/>
          </p:nvPr>
        </p:nvSpPr>
        <p:spPr bwMode="auto">
          <a:noFill/>
          <a:ln>
            <a:miter lim="800000"/>
            <a:headEnd/>
            <a:tailEnd/>
          </a:ln>
        </p:spPr>
        <p:txBody>
          <a:bodyPr/>
          <a:lstStyle/>
          <a:p>
            <a:fld id="{AAE8F40D-6459-4675-8952-F914EE27E165}" type="slidenum">
              <a:rPr lang="en-US" altLang="zh-CN" smtClean="0"/>
              <a:pPr/>
              <a:t>32</a:t>
            </a:fld>
            <a:endParaRPr lang="en-US" altLang="zh-CN"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25954"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権利を侵害した場合にどのようなペナルティがあり、どういった不利益を被るのかを理解させる。</a:t>
            </a:r>
            <a:endParaRPr kumimoji="1" lang="en-US" altLang="ja-JP" smtClean="0">
              <a:latin typeface="ＭＳ Ｐゴシック" charset="-128"/>
            </a:endParaRPr>
          </a:p>
          <a:p>
            <a:pPr eaLnBrk="1" hangingPunct="1">
              <a:spcBef>
                <a:spcPct val="0"/>
              </a:spcBef>
            </a:pPr>
            <a:endParaRPr kumimoji="1" lang="en-US" altLang="ja-JP" smtClean="0">
              <a:latin typeface="ＭＳ Ｐゴシック" charset="-128"/>
            </a:endParaRPr>
          </a:p>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　権利侵害時に生じるペナルティについて、細かい内容、請求の具体的な方法等については立ち入らないものの、権利侵害の危険性については十分理解させる必要がある。</a:t>
            </a:r>
            <a:endParaRPr kumimoji="1" lang="en-US" altLang="ja-JP" smtClean="0">
              <a:latin typeface="ＭＳ Ｐゴシック" charset="-128"/>
            </a:endParaRPr>
          </a:p>
        </p:txBody>
      </p:sp>
      <p:sp>
        <p:nvSpPr>
          <p:cNvPr id="125955" name="スライド番号プレースホルダー 3"/>
          <p:cNvSpPr>
            <a:spLocks noGrp="1"/>
          </p:cNvSpPr>
          <p:nvPr>
            <p:ph type="sldNum" sz="quarter" idx="5"/>
          </p:nvPr>
        </p:nvSpPr>
        <p:spPr bwMode="auto">
          <a:noFill/>
          <a:ln>
            <a:miter lim="800000"/>
            <a:headEnd/>
            <a:tailEnd/>
          </a:ln>
        </p:spPr>
        <p:txBody>
          <a:bodyPr/>
          <a:lstStyle/>
          <a:p>
            <a:fld id="{34424FC7-0390-4C12-8372-C69E542F40EE}" type="slidenum">
              <a:rPr lang="en-US" altLang="zh-CN" smtClean="0"/>
              <a:pPr/>
              <a:t>33</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xfrm>
            <a:off x="450850" y="4721225"/>
            <a:ext cx="6192838" cy="4856163"/>
          </a:xfrm>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r>
              <a:rPr kumimoji="1" lang="ja-JP" altLang="en-US" smtClean="0">
                <a:latin typeface="ＭＳ Ｐゴシック" charset="-128"/>
              </a:rPr>
              <a:t>身近にみられる知的財産権の具体例を示すことで、知的財産権を身近なものと感じさせる。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r>
              <a:rPr kumimoji="1" lang="ja-JP" altLang="en-US" smtClean="0">
                <a:latin typeface="ＭＳ Ｐゴシック" charset="-128"/>
              </a:rPr>
              <a:t>事例は適宜選択して説明する。参考文献にあるような事例からピックアップして紹介する。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ほかにどのようなものがみられるか、知っているかを学生に考えさせて事例を挙げさせて、それについて解説する。</a:t>
            </a:r>
            <a:endParaRPr kumimoji="1" lang="en-US" altLang="ja-JP" smtClean="0">
              <a:latin typeface="ＭＳ Ｐゴシック" charset="-128"/>
            </a:endParaRPr>
          </a:p>
          <a:p>
            <a:r>
              <a:rPr kumimoji="1" lang="ja-JP" altLang="en-US" smtClean="0">
                <a:latin typeface="ＭＳ Ｐゴシック" charset="-128"/>
              </a:rPr>
              <a:t>参考：</a:t>
            </a:r>
            <a:endParaRPr kumimoji="1" lang="en-US" altLang="ja-JP" smtClean="0">
              <a:latin typeface="ＭＳ Ｐゴシック" charset="-128"/>
            </a:endParaRPr>
          </a:p>
          <a:p>
            <a:r>
              <a:rPr kumimoji="1" lang="ja-JP" altLang="en-US" smtClean="0">
                <a:latin typeface="ＭＳ Ｐゴシック" charset="-128"/>
              </a:rPr>
              <a:t>事業戦略と知的財産マネジメント　経済産業省　特許庁監修　独立行政法人　工業所有権情報館　企画発行</a:t>
            </a:r>
            <a:endParaRPr kumimoji="1" lang="en-US" altLang="ja-JP" smtClean="0">
              <a:latin typeface="ＭＳ Ｐゴシック" charset="-128"/>
            </a:endParaRPr>
          </a:p>
          <a:p>
            <a:r>
              <a:rPr kumimoji="1" lang="ja-JP" altLang="en-US" smtClean="0">
                <a:latin typeface="ＭＳ Ｐゴシック" charset="-128"/>
              </a:rPr>
              <a:t>　がんばろう日本！知的財産権活用企業事例集</a:t>
            </a:r>
            <a:r>
              <a:rPr kumimoji="1" lang="en-US" altLang="ja-JP" smtClean="0">
                <a:latin typeface="ＭＳ Ｐゴシック" charset="-128"/>
              </a:rPr>
              <a:t>2011</a:t>
            </a:r>
          </a:p>
          <a:p>
            <a:r>
              <a:rPr kumimoji="1" lang="en-US" altLang="ja-JP" smtClean="0">
                <a:latin typeface="ＭＳ Ｐゴシック" charset="-128"/>
              </a:rPr>
              <a:t>http://www.jpo.go.jp/cgi/link.cgi?url=/torikumi/chushou/kigyou_jireii2011.htm</a:t>
            </a:r>
          </a:p>
        </p:txBody>
      </p:sp>
      <p:sp>
        <p:nvSpPr>
          <p:cNvPr id="65539" name="Slide Number Placeholder 3"/>
          <p:cNvSpPr>
            <a:spLocks noGrp="1"/>
          </p:cNvSpPr>
          <p:nvPr>
            <p:ph type="sldNum" sz="quarter" idx="5"/>
          </p:nvPr>
        </p:nvSpPr>
        <p:spPr bwMode="auto">
          <a:ln>
            <a:miter lim="800000"/>
            <a:headEnd/>
            <a:tailEnd/>
          </a:ln>
        </p:spPr>
        <p:txBody>
          <a:bodyPr rtlCol="0"/>
          <a:lstStyle/>
          <a:p>
            <a:pPr>
              <a:defRPr/>
            </a:pPr>
            <a:fld id="{431172E2-738F-4601-90F4-E99E476E75AA}" type="slidenum">
              <a:rPr lang="en-US" altLang="ja-JP">
                <a:latin typeface="+mn-lt"/>
                <a:ea typeface="+mn-ea"/>
              </a:rPr>
              <a:pPr>
                <a:defRPr/>
              </a:pPr>
              <a:t>4</a:t>
            </a:fld>
            <a:endParaRPr lang="ja-JP" altLang="en-US">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xfrm>
            <a:off x="450850" y="4721225"/>
            <a:ext cx="6192838" cy="4856163"/>
          </a:xfrm>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r>
              <a:rPr kumimoji="1" lang="ja-JP" altLang="en-US" smtClean="0">
                <a:latin typeface="ＭＳ Ｐゴシック" charset="-128"/>
              </a:rPr>
              <a:t>身近にみられる知的財産権の具体例を示すことで、知的財産権を身近なものと感じさせる。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r>
              <a:rPr kumimoji="1" lang="ja-JP" altLang="en-US" smtClean="0">
                <a:latin typeface="ＭＳ Ｐゴシック" charset="-128"/>
              </a:rPr>
              <a:t>事例は適宜選択して説明する。参考文献にあるような事例からピックアップして紹介する。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ほかにどのようなものがみられるか、知っているかを学生に考えさせて事例を挙げさせて、それについて解説する。</a:t>
            </a:r>
            <a:endParaRPr kumimoji="1" lang="en-US" altLang="ja-JP" smtClean="0">
              <a:latin typeface="ＭＳ Ｐゴシック" charset="-128"/>
            </a:endParaRPr>
          </a:p>
          <a:p>
            <a:r>
              <a:rPr kumimoji="1" lang="ja-JP" altLang="en-US" smtClean="0">
                <a:latin typeface="ＭＳ Ｐゴシック" charset="-128"/>
              </a:rPr>
              <a:t>参考：</a:t>
            </a:r>
            <a:endParaRPr kumimoji="1" lang="en-US" altLang="ja-JP" smtClean="0">
              <a:latin typeface="ＭＳ Ｐゴシック" charset="-128"/>
            </a:endParaRPr>
          </a:p>
          <a:p>
            <a:r>
              <a:rPr kumimoji="1" lang="ja-JP" altLang="en-US" smtClean="0">
                <a:latin typeface="ＭＳ Ｐゴシック" charset="-128"/>
              </a:rPr>
              <a:t>事業戦略と知的財産マネジメント　経済産業省　特許庁監修　独立行政法人　工業所有権情報館　企画発行</a:t>
            </a:r>
            <a:endParaRPr kumimoji="1" lang="en-US" altLang="ja-JP" smtClean="0">
              <a:latin typeface="ＭＳ Ｐゴシック" charset="-128"/>
            </a:endParaRPr>
          </a:p>
          <a:p>
            <a:r>
              <a:rPr kumimoji="1" lang="ja-JP" altLang="en-US" smtClean="0">
                <a:latin typeface="ＭＳ Ｐゴシック" charset="-128"/>
              </a:rPr>
              <a:t>　がんばろう日本！知的財産権活用企業事例集</a:t>
            </a:r>
            <a:r>
              <a:rPr kumimoji="1" lang="en-US" altLang="ja-JP" smtClean="0">
                <a:latin typeface="ＭＳ Ｐゴシック" charset="-128"/>
              </a:rPr>
              <a:t>2011</a:t>
            </a:r>
          </a:p>
          <a:p>
            <a:r>
              <a:rPr kumimoji="1" lang="en-US" altLang="ja-JP" smtClean="0">
                <a:latin typeface="ＭＳ Ｐゴシック" charset="-128"/>
              </a:rPr>
              <a:t>http://www.jpo.go.jp/cgi/link.cgi?url=/torikumi/chushou/kigyou_jireii2011.htm</a:t>
            </a:r>
          </a:p>
        </p:txBody>
      </p:sp>
      <p:sp>
        <p:nvSpPr>
          <p:cNvPr id="67587" name="Slide Number Placeholder 3"/>
          <p:cNvSpPr>
            <a:spLocks noGrp="1"/>
          </p:cNvSpPr>
          <p:nvPr>
            <p:ph type="sldNum" sz="quarter" idx="5"/>
          </p:nvPr>
        </p:nvSpPr>
        <p:spPr bwMode="auto">
          <a:ln>
            <a:miter lim="800000"/>
            <a:headEnd/>
            <a:tailEnd/>
          </a:ln>
        </p:spPr>
        <p:txBody>
          <a:bodyPr rtlCol="0"/>
          <a:lstStyle/>
          <a:p>
            <a:pPr>
              <a:defRPr/>
            </a:pPr>
            <a:fld id="{8A15DDBE-7A9A-4CD9-9473-2403C488967D}" type="slidenum">
              <a:rPr lang="en-US" altLang="ja-JP">
                <a:latin typeface="+mn-lt"/>
                <a:ea typeface="+mn-ea"/>
              </a:rPr>
              <a:pPr>
                <a:defRPr/>
              </a:pPr>
              <a:t>5</a:t>
            </a:fld>
            <a:endParaRPr lang="ja-JP" altLang="en-US">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9634"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r>
              <a:rPr kumimoji="1" lang="ja-JP" altLang="en-US" smtClean="0">
                <a:latin typeface="ＭＳ Ｐゴシック" charset="-128"/>
              </a:rPr>
              <a:t>特許、発明が身近であって、自分に関係するものであることを実感させる。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r>
              <a:rPr kumimoji="1" lang="ja-JP" altLang="en-US" smtClean="0">
                <a:latin typeface="ＭＳ Ｐゴシック" charset="-128"/>
              </a:rPr>
              <a:t>パテントコンテストが毎年行われていること、そこでは、高校生、大学生が自分の発明を応募し、特許取得に至っていることなどを紹介する。</a:t>
            </a:r>
            <a:endParaRPr kumimoji="1" lang="en-US" altLang="ja-JP" smtClean="0">
              <a:latin typeface="ＭＳ Ｐゴシック" charset="-128"/>
            </a:endParaRPr>
          </a:p>
        </p:txBody>
      </p:sp>
      <p:sp>
        <p:nvSpPr>
          <p:cNvPr id="69635" name="スライド番号プレースホルダー 3"/>
          <p:cNvSpPr>
            <a:spLocks noGrp="1"/>
          </p:cNvSpPr>
          <p:nvPr>
            <p:ph type="sldNum" sz="quarter" idx="5"/>
          </p:nvPr>
        </p:nvSpPr>
        <p:spPr bwMode="auto">
          <a:noFill/>
          <a:ln>
            <a:miter lim="800000"/>
            <a:headEnd/>
            <a:tailEnd/>
          </a:ln>
        </p:spPr>
        <p:txBody>
          <a:bodyPr/>
          <a:lstStyle/>
          <a:p>
            <a:fld id="{5A79E797-D57C-4827-94F7-030886A7B24E}" type="slidenum">
              <a:rPr lang="en-US" altLang="ja-JP" smtClean="0"/>
              <a:pPr/>
              <a:t>6</a:t>
            </a:fld>
            <a:endParaRPr lang="en-US"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1682"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r>
              <a:rPr kumimoji="1" lang="ja-JP" altLang="en-US" smtClean="0">
                <a:latin typeface="ＭＳ Ｐゴシック" charset="-128"/>
              </a:rPr>
              <a:t>発明、特許が身近なものであること、自分が将来発明者となる立場であることを実感させる。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r>
              <a:rPr kumimoji="1" lang="ja-JP" altLang="en-US" smtClean="0">
                <a:latin typeface="ＭＳ Ｐゴシック" charset="-128"/>
              </a:rPr>
              <a:t>　</a:t>
            </a:r>
            <a:r>
              <a:rPr kumimoji="1" lang="en-US" altLang="ja-JP" smtClean="0">
                <a:latin typeface="ＭＳ Ｐゴシック" charset="-128"/>
              </a:rPr>
              <a:t>1</a:t>
            </a:r>
            <a:r>
              <a:rPr kumimoji="1" lang="ja-JP" altLang="en-US" smtClean="0">
                <a:latin typeface="ＭＳ Ｐゴシック" charset="-128"/>
              </a:rPr>
              <a:t>年間に３０万件以上の特許出願がされていることを説明し、その全てがノーベル賞級ではないことが当然であることを説明するなどして、特許には画期的なものもあるが、ちょっとした改良、工夫が特許となることもあることを説明する。</a:t>
            </a:r>
            <a:endParaRPr kumimoji="1" lang="en-US" altLang="ja-JP" smtClean="0">
              <a:latin typeface="ＭＳ Ｐゴシック" charset="-128"/>
            </a:endParaRPr>
          </a:p>
          <a:p>
            <a:r>
              <a:rPr kumimoji="1" lang="ja-JP" altLang="en-US" smtClean="0">
                <a:latin typeface="ＭＳ Ｐゴシック" charset="-128"/>
              </a:rPr>
              <a:t>　特に大学生が特許を取得していることなどを説明したり、企業での出願ノルマの話などをすると、将来自分も特許出願する可能性が高いことが伝わりやすい。</a:t>
            </a:r>
            <a:endParaRPr kumimoji="1" lang="en-US" altLang="ja-JP" smtClean="0">
              <a:latin typeface="ＭＳ Ｐゴシック" charset="-128"/>
            </a:endParaRPr>
          </a:p>
          <a:p>
            <a:endParaRPr kumimoji="1" lang="ja-JP" altLang="en-US" smtClean="0">
              <a:latin typeface="ＭＳ Ｐゴシック" charset="-128"/>
            </a:endParaRPr>
          </a:p>
        </p:txBody>
      </p:sp>
      <p:sp>
        <p:nvSpPr>
          <p:cNvPr id="71683" name="スライド番号プレースホルダー 3"/>
          <p:cNvSpPr>
            <a:spLocks noGrp="1"/>
          </p:cNvSpPr>
          <p:nvPr>
            <p:ph type="sldNum" sz="quarter" idx="5"/>
          </p:nvPr>
        </p:nvSpPr>
        <p:spPr bwMode="auto">
          <a:noFill/>
          <a:ln>
            <a:miter lim="800000"/>
            <a:headEnd/>
            <a:tailEnd/>
          </a:ln>
        </p:spPr>
        <p:txBody>
          <a:bodyPr/>
          <a:lstStyle/>
          <a:p>
            <a:fld id="{7180C8DD-BE70-4249-9B30-6A528D812393}" type="slidenum">
              <a:rPr lang="en-US" altLang="ja-JP" smtClean="0"/>
              <a:pPr/>
              <a:t>7</a:t>
            </a:fld>
            <a:endParaRPr lang="en-US"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スライド イメージ プレースホルダー 1"/>
          <p:cNvSpPr>
            <a:spLocks noGrp="1" noRot="1" noChangeAspect="1"/>
          </p:cNvSpPr>
          <p:nvPr>
            <p:ph type="sldImg"/>
          </p:nvPr>
        </p:nvSpPr>
        <p:spPr bwMode="auto">
          <a:xfrm>
            <a:off x="420688" y="385763"/>
            <a:ext cx="6107112" cy="4229100"/>
          </a:xfrm>
          <a:noFill/>
          <a:ln>
            <a:solidFill>
              <a:srgbClr val="000000"/>
            </a:solidFill>
            <a:miter lim="800000"/>
            <a:headEnd/>
            <a:tailEnd/>
          </a:ln>
        </p:spPr>
      </p:sp>
      <p:sp>
        <p:nvSpPr>
          <p:cNvPr id="18434" name="ノート プレースホルダー 2"/>
          <p:cNvSpPr>
            <a:spLocks noGrp="1"/>
          </p:cNvSpPr>
          <p:nvPr>
            <p:ph type="body" idx="1"/>
          </p:nvPr>
        </p:nvSpPr>
        <p:spPr bwMode="auto">
          <a:xfrm>
            <a:off x="330200" y="4721225"/>
            <a:ext cx="6288088" cy="5218113"/>
          </a:xfrm>
        </p:spPr>
        <p:txBody>
          <a:bodyPr wrap="square" lIns="91440" tIns="45720" rIns="91440" bIns="45720" numCol="1" anchor="t" anchorCtr="0" compatLnSpc="1">
            <a:prstTxWarp prst="textNoShape">
              <a:avLst/>
            </a:prstTxWarp>
            <a:normAutofit lnSpcReduction="10000"/>
          </a:bodyPr>
          <a:lstStyle/>
          <a:p>
            <a:pPr eaLnBrk="1" hangingPunct="1">
              <a:spcBef>
                <a:spcPct val="0"/>
              </a:spcBef>
              <a:defRPr/>
            </a:pPr>
            <a:r>
              <a:rPr kumimoji="1" lang="en-US" altLang="ja-JP" dirty="0" smtClean="0">
                <a:latin typeface="+mn-ea"/>
              </a:rPr>
              <a:t>〔</a:t>
            </a:r>
            <a:r>
              <a:rPr kumimoji="1" lang="ja-JP" altLang="en-US" dirty="0" smtClean="0">
                <a:latin typeface="+mn-ea"/>
              </a:rPr>
              <a:t>狙い</a:t>
            </a:r>
            <a:r>
              <a:rPr kumimoji="1" lang="en-US" altLang="ja-JP" dirty="0" smtClean="0">
                <a:latin typeface="+mn-ea"/>
              </a:rPr>
              <a:t>〕</a:t>
            </a:r>
          </a:p>
          <a:p>
            <a:pPr eaLnBrk="1" hangingPunct="1">
              <a:spcBef>
                <a:spcPct val="0"/>
              </a:spcBef>
              <a:defRPr/>
            </a:pPr>
            <a:r>
              <a:rPr kumimoji="1" lang="ja-JP" altLang="en-US" dirty="0" smtClean="0">
                <a:latin typeface="+mn-ea"/>
              </a:rPr>
              <a:t>知的財産権法には何があるのか、また、それ以外に技術者・開発者として知っておくべき関連法の存在を知らしめる。また、国際化社会の現在、知的財産制度はグローバルに関連すること、特許出願件数が多い主要な国の存在も知っておくとよい。</a:t>
            </a:r>
            <a:endParaRPr kumimoji="1" lang="en-US" altLang="ja-JP" dirty="0" smtClean="0">
              <a:latin typeface="+mn-ea"/>
            </a:endParaRPr>
          </a:p>
          <a:p>
            <a:pPr eaLnBrk="1" hangingPunct="1">
              <a:spcBef>
                <a:spcPct val="0"/>
              </a:spcBef>
              <a:defRPr/>
            </a:pPr>
            <a:endParaRPr kumimoji="1" lang="en-US" altLang="ja-JP" dirty="0" smtClean="0">
              <a:latin typeface="+mn-ea"/>
            </a:endParaRPr>
          </a:p>
          <a:p>
            <a:pPr eaLnBrk="1" hangingPunct="1">
              <a:spcBef>
                <a:spcPct val="0"/>
              </a:spcBef>
              <a:defRPr/>
            </a:pPr>
            <a:r>
              <a:rPr kumimoji="1" lang="en-US" altLang="ja-JP" dirty="0" smtClean="0">
                <a:latin typeface="+mn-ea"/>
              </a:rPr>
              <a:t>〔</a:t>
            </a:r>
            <a:r>
              <a:rPr kumimoji="1" lang="ja-JP" altLang="en-US" dirty="0" smtClean="0">
                <a:latin typeface="+mn-ea"/>
              </a:rPr>
              <a:t>説明</a:t>
            </a:r>
            <a:r>
              <a:rPr kumimoji="1" lang="en-US" altLang="ja-JP" dirty="0" smtClean="0">
                <a:latin typeface="+mn-ea"/>
              </a:rPr>
              <a:t>〕</a:t>
            </a:r>
          </a:p>
          <a:p>
            <a:pPr eaLnBrk="1" hangingPunct="1">
              <a:spcBef>
                <a:spcPct val="0"/>
              </a:spcBef>
              <a:defRPr/>
            </a:pPr>
            <a:r>
              <a:rPr kumimoji="1" lang="ja-JP" altLang="en-US" dirty="0" smtClean="0">
                <a:latin typeface="+mn-ea"/>
              </a:rPr>
              <a:t>特許制度を中心として、関連する知的財産制度を概観し、技術者として知っておくべき存在として、ＰＬ法、独禁法等という法律を例示</a:t>
            </a:r>
            <a:endParaRPr kumimoji="1" lang="en-US" altLang="ja-JP" dirty="0" smtClean="0">
              <a:latin typeface="+mn-ea"/>
            </a:endParaRPr>
          </a:p>
          <a:p>
            <a:pPr eaLnBrk="1" hangingPunct="1">
              <a:spcBef>
                <a:spcPct val="0"/>
              </a:spcBef>
              <a:defRPr/>
            </a:pPr>
            <a:r>
              <a:rPr kumimoji="1" lang="ja-JP" altLang="en-US" dirty="0" smtClean="0">
                <a:latin typeface="+mn-ea"/>
              </a:rPr>
              <a:t>・ＰＬ法：製造物責任法</a:t>
            </a:r>
            <a:endParaRPr kumimoji="1" lang="en-US" altLang="ja-JP" dirty="0" smtClean="0">
              <a:latin typeface="+mn-ea"/>
            </a:endParaRPr>
          </a:p>
          <a:p>
            <a:pPr eaLnBrk="1" hangingPunct="1">
              <a:spcBef>
                <a:spcPct val="0"/>
              </a:spcBef>
              <a:defRPr/>
            </a:pPr>
            <a:r>
              <a:rPr kumimoji="1" lang="ja-JP" altLang="en-US" dirty="0" smtClean="0">
                <a:latin typeface="+mn-ea"/>
              </a:rPr>
              <a:t>・独占禁止法：私的独占の禁止及び公正取引の確保に関する法律</a:t>
            </a:r>
            <a:endParaRPr kumimoji="1" lang="en-US" altLang="ja-JP" dirty="0" smtClean="0">
              <a:latin typeface="+mn-ea"/>
            </a:endParaRPr>
          </a:p>
          <a:p>
            <a:pPr eaLnBrk="1" hangingPunct="1">
              <a:spcBef>
                <a:spcPct val="0"/>
              </a:spcBef>
              <a:defRPr/>
            </a:pPr>
            <a:r>
              <a:rPr kumimoji="1" lang="ja-JP" altLang="en-US" dirty="0" smtClean="0">
                <a:latin typeface="+mn-ea"/>
              </a:rPr>
              <a:t>・外為法：外国為替及び外国貿易法　安全保障貿易</a:t>
            </a:r>
            <a:endParaRPr kumimoji="1" lang="en-US" altLang="ja-JP" dirty="0" smtClean="0">
              <a:latin typeface="+mn-ea"/>
            </a:endParaRPr>
          </a:p>
          <a:p>
            <a:pPr eaLnBrk="1" hangingPunct="1">
              <a:spcBef>
                <a:spcPct val="0"/>
              </a:spcBef>
              <a:defRPr/>
            </a:pPr>
            <a:r>
              <a:rPr kumimoji="1" lang="ja-JP" altLang="en-US" dirty="0" smtClean="0">
                <a:latin typeface="+mn-ea"/>
              </a:rPr>
              <a:t>・半導体集積回路配置法：半導体集積回路の回路配置に関する法律</a:t>
            </a:r>
            <a:endParaRPr kumimoji="1" lang="en-US" altLang="ja-JP" dirty="0" smtClean="0">
              <a:latin typeface="+mn-ea"/>
            </a:endParaRPr>
          </a:p>
          <a:p>
            <a:pPr eaLnBrk="1" hangingPunct="1">
              <a:spcBef>
                <a:spcPct val="0"/>
              </a:spcBef>
              <a:defRPr/>
            </a:pPr>
            <a:endParaRPr kumimoji="1" lang="en-US" altLang="ja-JP" dirty="0" smtClean="0">
              <a:latin typeface="+mn-ea"/>
            </a:endParaRPr>
          </a:p>
          <a:p>
            <a:pPr eaLnBrk="1" hangingPunct="1">
              <a:spcBef>
                <a:spcPct val="0"/>
              </a:spcBef>
              <a:defRPr/>
            </a:pPr>
            <a:r>
              <a:rPr kumimoji="1" lang="ja-JP" altLang="en-US" dirty="0" smtClean="0">
                <a:latin typeface="+mn-ea"/>
              </a:rPr>
              <a:t>３極（日欧米）から日米欧中韓の５極へ</a:t>
            </a:r>
            <a:endParaRPr kumimoji="1" lang="en-US" altLang="ja-JP" dirty="0" smtClean="0">
              <a:latin typeface="+mn-ea"/>
            </a:endParaRPr>
          </a:p>
          <a:p>
            <a:pPr eaLnBrk="1" hangingPunct="1">
              <a:spcBef>
                <a:spcPct val="0"/>
              </a:spcBef>
              <a:defRPr/>
            </a:pPr>
            <a:r>
              <a:rPr kumimoji="1" lang="ja-JP" altLang="en-US" dirty="0" smtClean="0">
                <a:latin typeface="+mn-ea"/>
              </a:rPr>
              <a:t>日本は、２００５年までは世界一の特許出願件数であったが、２００６年には米国に抜かれ、</a:t>
            </a:r>
            <a:r>
              <a:rPr kumimoji="1" lang="en-US" altLang="ja-JP" dirty="0" smtClean="0">
                <a:latin typeface="+mn-ea"/>
              </a:rPr>
              <a:t>2010</a:t>
            </a:r>
            <a:r>
              <a:rPr kumimoji="1" lang="ja-JP" altLang="en-US" dirty="0" smtClean="0">
                <a:latin typeface="+mn-ea"/>
              </a:rPr>
              <a:t>年からは中国にも抜かれて世界３位に。</a:t>
            </a:r>
            <a:endParaRPr kumimoji="1" lang="en-US" altLang="ja-JP" dirty="0" smtClean="0">
              <a:latin typeface="+mn-ea"/>
            </a:endParaRPr>
          </a:p>
          <a:p>
            <a:pPr eaLnBrk="1" hangingPunct="1">
              <a:spcBef>
                <a:spcPct val="0"/>
              </a:spcBef>
              <a:defRPr/>
            </a:pPr>
            <a:r>
              <a:rPr kumimoji="1" lang="ja-JP" altLang="en-US" dirty="0" smtClean="0">
                <a:latin typeface="+mn-ea"/>
              </a:rPr>
              <a:t>中国は、</a:t>
            </a:r>
            <a:r>
              <a:rPr kumimoji="1" lang="en-US" altLang="ja-JP" dirty="0" smtClean="0">
                <a:latin typeface="+mn-ea"/>
              </a:rPr>
              <a:t>2010</a:t>
            </a:r>
            <a:r>
              <a:rPr kumimoji="1" lang="ja-JP" altLang="en-US" dirty="0" smtClean="0">
                <a:latin typeface="+mn-ea"/>
              </a:rPr>
              <a:t>年にわが国を抜き、さらに</a:t>
            </a:r>
            <a:r>
              <a:rPr kumimoji="1" lang="en-US" altLang="ja-JP" dirty="0" smtClean="0">
                <a:latin typeface="+mn-ea"/>
              </a:rPr>
              <a:t>2011</a:t>
            </a:r>
            <a:r>
              <a:rPr kumimoji="1" lang="ja-JP" altLang="en-US" dirty="0" smtClean="0">
                <a:latin typeface="+mn-ea"/>
              </a:rPr>
              <a:t>年には米国を上回って世界第一位の出願件数となった。</a:t>
            </a:r>
            <a:endParaRPr kumimoji="1" lang="en-US" altLang="ja-JP" dirty="0" smtClean="0">
              <a:latin typeface="+mn-ea"/>
            </a:endParaRPr>
          </a:p>
          <a:p>
            <a:pPr eaLnBrk="1" hangingPunct="1">
              <a:spcBef>
                <a:spcPct val="0"/>
              </a:spcBef>
              <a:defRPr/>
            </a:pPr>
            <a:r>
              <a:rPr kumimoji="1" lang="ja-JP" altLang="en-US" dirty="0" smtClean="0">
                <a:latin typeface="+mn-ea"/>
              </a:rPr>
              <a:t>２０１１年各国の出願件数：中国（５２．６万件　前年比３４．６％増）　米国（５０．４万件）　日本（３４．３万件）　韓国（１７．７万件）　欧州（１４．３万件）</a:t>
            </a:r>
            <a:endParaRPr kumimoji="1" lang="en-US" altLang="ja-JP" dirty="0" smtClean="0">
              <a:latin typeface="+mn-ea"/>
            </a:endParaRPr>
          </a:p>
          <a:p>
            <a:pPr eaLnBrk="1" hangingPunct="1">
              <a:spcBef>
                <a:spcPct val="0"/>
              </a:spcBef>
              <a:defRPr/>
            </a:pPr>
            <a:r>
              <a:rPr kumimoji="1" lang="en-US" altLang="ja-JP" dirty="0" smtClean="0">
                <a:latin typeface="+mn-ea"/>
              </a:rPr>
              <a:t>※</a:t>
            </a:r>
            <a:r>
              <a:rPr kumimoji="1" lang="ja-JP" altLang="en-US" dirty="0" smtClean="0">
                <a:latin typeface="+mn-ea"/>
              </a:rPr>
              <a:t>出願件数は特許庁年報２０１２より</a:t>
            </a:r>
            <a:endParaRPr kumimoji="1" lang="en-US" altLang="ja-JP" dirty="0" smtClean="0">
              <a:latin typeface="+mn-ea"/>
            </a:endParaRPr>
          </a:p>
          <a:p>
            <a:pPr eaLnBrk="1" hangingPunct="1">
              <a:spcBef>
                <a:spcPct val="0"/>
              </a:spcBef>
              <a:defRPr/>
            </a:pPr>
            <a:endParaRPr kumimoji="1" lang="en-US" altLang="ja-JP" dirty="0" smtClean="0">
              <a:latin typeface="+mn-ea"/>
            </a:endParaRPr>
          </a:p>
        </p:txBody>
      </p:sp>
      <p:sp>
        <p:nvSpPr>
          <p:cNvPr id="73731" name="スライド番号プレースホルダー 3"/>
          <p:cNvSpPr>
            <a:spLocks noGrp="1"/>
          </p:cNvSpPr>
          <p:nvPr>
            <p:ph type="sldNum" sz="quarter" idx="5"/>
          </p:nvPr>
        </p:nvSpPr>
        <p:spPr bwMode="auto">
          <a:noFill/>
          <a:ln>
            <a:miter lim="800000"/>
            <a:headEnd/>
            <a:tailEnd/>
          </a:ln>
        </p:spPr>
        <p:txBody>
          <a:bodyPr/>
          <a:lstStyle/>
          <a:p>
            <a:fld id="{508E10A2-7EB6-4D52-B772-58936DA999DA}" type="slidenum">
              <a:rPr lang="en-US" altLang="zh-CN" smtClean="0"/>
              <a:pPr/>
              <a:t>8</a:t>
            </a:fld>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9939" name="ノート プレースホルダー 2"/>
          <p:cNvSpPr>
            <a:spLocks noGrp="1"/>
          </p:cNvSpPr>
          <p:nvPr>
            <p:ph type="body" idx="1"/>
          </p:nvPr>
        </p:nvSpPr>
        <p:spPr bwMode="auto">
          <a:xfrm>
            <a:off x="450850" y="4721225"/>
            <a:ext cx="6119813" cy="4719638"/>
          </a:xfrm>
          <a:extLst>
            <a:ext uri="{909E8E84-426E-40DD-AFC4-6F175D3DCCD1}"/>
            <a:ext uri="{91240B29-F687-4F45-9708-019B960494DF}"/>
          </a:extLst>
        </p:spPr>
        <p:txBody>
          <a:bodyPr wrap="square" lIns="91440" tIns="45720" rIns="91440" bIns="45720" numCol="1" anchor="t" anchorCtr="0" compatLnSpc="1">
            <a:prstTxWarp prst="textNoShape">
              <a:avLst/>
            </a:prstTxWarp>
            <a:normAutofit lnSpcReduction="10000"/>
          </a:bodyPr>
          <a:lstStyle/>
          <a:p>
            <a:pPr>
              <a:defRPr/>
            </a:pPr>
            <a:r>
              <a:rPr kumimoji="1" lang="en-US" altLang="ja-JP" dirty="0" smtClean="0">
                <a:latin typeface="+mn-ea"/>
              </a:rPr>
              <a:t>〔</a:t>
            </a:r>
            <a:r>
              <a:rPr kumimoji="1" lang="ja-JP" altLang="en-US" dirty="0" smtClean="0">
                <a:latin typeface="+mn-ea"/>
              </a:rPr>
              <a:t>狙い</a:t>
            </a:r>
            <a:r>
              <a:rPr kumimoji="1" lang="en-US" altLang="ja-JP" dirty="0" smtClean="0">
                <a:latin typeface="+mn-ea"/>
              </a:rPr>
              <a:t>〕</a:t>
            </a:r>
            <a:r>
              <a:rPr kumimoji="1" lang="ja-JP" altLang="en-US" dirty="0" smtClean="0">
                <a:latin typeface="+mn-ea"/>
              </a:rPr>
              <a:t>　</a:t>
            </a:r>
            <a:endParaRPr kumimoji="1" lang="en-US" altLang="ja-JP" dirty="0" smtClean="0">
              <a:latin typeface="+mn-ea"/>
            </a:endParaRPr>
          </a:p>
          <a:p>
            <a:pPr>
              <a:defRPr/>
            </a:pPr>
            <a:r>
              <a:rPr kumimoji="1" lang="ja-JP" altLang="en-US" dirty="0" smtClean="0">
                <a:latin typeface="+mn-ea"/>
              </a:rPr>
              <a:t>出願件数の推移を説明することで、近年の中国の台頭を理解するとともに、我が国の発明件数が相対的に減少しつつある傾向を説明し、この状況がどのような意味を持つかを考察させる。</a:t>
            </a:r>
            <a:endParaRPr kumimoji="1" lang="en-US" altLang="ja-JP" dirty="0" smtClean="0">
              <a:latin typeface="+mn-ea"/>
            </a:endParaRPr>
          </a:p>
          <a:p>
            <a:pPr>
              <a:defRPr/>
            </a:pPr>
            <a:endParaRPr kumimoji="1" lang="en-US" altLang="ja-JP" dirty="0" smtClean="0">
              <a:latin typeface="+mn-ea"/>
            </a:endParaRPr>
          </a:p>
          <a:p>
            <a:pPr>
              <a:defRPr/>
            </a:pPr>
            <a:r>
              <a:rPr kumimoji="1" lang="en-US" altLang="ja-JP" dirty="0" smtClean="0">
                <a:latin typeface="+mn-ea"/>
              </a:rPr>
              <a:t>〔</a:t>
            </a:r>
            <a:r>
              <a:rPr kumimoji="1" lang="ja-JP" altLang="en-US" dirty="0" smtClean="0">
                <a:latin typeface="+mn-ea"/>
              </a:rPr>
              <a:t>説明</a:t>
            </a:r>
            <a:r>
              <a:rPr kumimoji="1" lang="en-US" altLang="ja-JP" dirty="0" smtClean="0">
                <a:latin typeface="+mn-ea"/>
              </a:rPr>
              <a:t>〕</a:t>
            </a:r>
          </a:p>
          <a:p>
            <a:pPr>
              <a:defRPr/>
            </a:pPr>
            <a:r>
              <a:rPr kumimoji="1" lang="ja-JP" altLang="en-US" dirty="0" smtClean="0">
                <a:latin typeface="+mn-ea"/>
              </a:rPr>
              <a:t>　数字を指摘しながら、我が国がかつて世界一の出願件数を誇ったこと、及び、近年の状況を比較するとともに、我が国の技術開発力の低下の現実を認識させる。</a:t>
            </a:r>
            <a:endParaRPr kumimoji="1" lang="en-US" altLang="ja-JP" dirty="0" smtClean="0">
              <a:latin typeface="+mn-ea"/>
            </a:endParaRPr>
          </a:p>
          <a:p>
            <a:pPr>
              <a:defRPr/>
            </a:pPr>
            <a:r>
              <a:rPr kumimoji="1" lang="ja-JP" altLang="en-US" dirty="0" smtClean="0">
                <a:latin typeface="+mn-ea"/>
              </a:rPr>
              <a:t>　日本は、２００５年までは世界一の特許出願件数であったが、２００６年には米国に抜かれ、</a:t>
            </a:r>
            <a:r>
              <a:rPr kumimoji="1" lang="en-US" altLang="ja-JP" dirty="0" smtClean="0">
                <a:latin typeface="+mn-ea"/>
              </a:rPr>
              <a:t>2010</a:t>
            </a:r>
            <a:r>
              <a:rPr kumimoji="1" lang="ja-JP" altLang="en-US" dirty="0" smtClean="0">
                <a:latin typeface="+mn-ea"/>
              </a:rPr>
              <a:t>年からは中国にも抜かれて世界３位に。</a:t>
            </a:r>
          </a:p>
          <a:p>
            <a:pPr>
              <a:defRPr/>
            </a:pPr>
            <a:r>
              <a:rPr kumimoji="1" lang="ja-JP" altLang="en-US" dirty="0" smtClean="0">
                <a:latin typeface="+mn-ea"/>
              </a:rPr>
              <a:t>　中国は、２０１０年にわが国を抜き、さらに</a:t>
            </a:r>
            <a:r>
              <a:rPr kumimoji="1" lang="en-US" altLang="ja-JP" dirty="0" smtClean="0">
                <a:latin typeface="+mn-ea"/>
              </a:rPr>
              <a:t>2011</a:t>
            </a:r>
            <a:r>
              <a:rPr kumimoji="1" lang="ja-JP" altLang="en-US" dirty="0" smtClean="0">
                <a:latin typeface="+mn-ea"/>
              </a:rPr>
              <a:t>年には米国を上回って世界第一位の出願件数となった。</a:t>
            </a:r>
          </a:p>
          <a:p>
            <a:pPr>
              <a:defRPr/>
            </a:pPr>
            <a:r>
              <a:rPr kumimoji="1" lang="ja-JP" altLang="en-US" dirty="0" smtClean="0">
                <a:latin typeface="+mn-ea"/>
              </a:rPr>
              <a:t>　２０１１年各国の出願件数：中国（５２．６万件　前年比３４．６％増）　米国（５０．４万件）　日本（３４．３万件）　韓国（１７．７万件）　欧州（１４．３万件）</a:t>
            </a:r>
          </a:p>
          <a:p>
            <a:pPr>
              <a:defRPr/>
            </a:pPr>
            <a:r>
              <a:rPr kumimoji="1" lang="en-US" altLang="ja-JP" dirty="0" smtClean="0">
                <a:latin typeface="+mn-ea"/>
              </a:rPr>
              <a:t>※</a:t>
            </a:r>
            <a:r>
              <a:rPr kumimoji="1" lang="ja-JP" altLang="en-US" dirty="0" smtClean="0">
                <a:latin typeface="+mn-ea"/>
              </a:rPr>
              <a:t>出願件数は特許庁年報２０１２より</a:t>
            </a:r>
          </a:p>
          <a:p>
            <a:pPr>
              <a:defRPr/>
            </a:pPr>
            <a:endParaRPr kumimoji="1" lang="en-US" altLang="ja-JP" dirty="0" smtClean="0">
              <a:latin typeface="+mn-ea"/>
            </a:endParaRPr>
          </a:p>
        </p:txBody>
      </p:sp>
      <p:sp>
        <p:nvSpPr>
          <p:cNvPr id="76803" name="スライド番号プレースホルダー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a:fld id="{F6D45F28-9F19-47EB-9AF1-727F6A5BE259}" type="slidenum">
              <a:rPr kumimoji="0" lang="en-US" altLang="ja-JP" sz="1200">
                <a:solidFill>
                  <a:srgbClr val="000000"/>
                </a:solidFill>
                <a:latin typeface="Calibri" pitchFamily="34" charset="0"/>
                <a:ea typeface="ＭＳ Ｐゴシック" charset="-128"/>
              </a:rPr>
              <a:pPr algn="r"/>
              <a:t>9</a:t>
            </a:fld>
            <a:endParaRPr kumimoji="0" lang="en-US" altLang="ja-JP" sz="1200">
              <a:solidFill>
                <a:srgbClr val="000000"/>
              </a:solidFill>
              <a:latin typeface="Calibri" pitchFamily="34"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8" name="Title 7"/>
          <p:cNvSpPr>
            <a:spLocks noGrp="1"/>
          </p:cNvSpPr>
          <p:nvPr>
            <p:ph type="ctrTitle"/>
          </p:nvPr>
        </p:nvSpPr>
        <p:spPr>
          <a:xfrm>
            <a:off x="2559050" y="4038600"/>
            <a:ext cx="7016750" cy="1828800"/>
          </a:xfrm>
        </p:spPr>
        <p:txBody>
          <a:bodyPr anchor="b"/>
          <a:lstStyle>
            <a:lvl1pPr>
              <a:defRPr cap="all" baseline="0">
                <a:solidFill>
                  <a:schemeClr val="tx1"/>
                </a:solidFill>
              </a:defRPr>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51989B9F-9D78-4F4B-8683-1CB3437249E5}" type="datetime8">
              <a:rPr lang="en-US" altLang="ja-JP"/>
              <a:pPr>
                <a:defRPr/>
              </a:pPr>
              <a:t>4/9/2013 9:19 PM</a:t>
            </a:fld>
            <a:endParaRPr lang="en-US" altLang="ja-JP">
              <a:ea typeface="SimSun" pitchFamily="2" charset="-122"/>
            </a:endParaRPr>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A6080E08-998F-4DC4-BDA5-12E16AD8A3C2}"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 name="Vertical Title 1"/>
          <p:cNvSpPr>
            <a:spLocks noGrp="1"/>
          </p:cNvSpPr>
          <p:nvPr>
            <p:ph type="title" orient="vert"/>
          </p:nvPr>
        </p:nvSpPr>
        <p:spPr>
          <a:xfrm>
            <a:off x="7099300" y="609603"/>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7E3200BC-C545-4755-ACBD-0CA1182BA1F0}" type="datetime8">
              <a:rPr lang="en-US" altLang="ja-JP"/>
              <a:pPr>
                <a:defRPr/>
              </a:pPr>
              <a:t>4/9/2013 9:19 PM</a:t>
            </a:fld>
            <a:endParaRPr lang="en-US" altLang="ja-JP">
              <a:ea typeface="SimSun" pitchFamily="2" charset="-122"/>
            </a:endParaRPr>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14E685BC-55D5-460A-82C0-6D5921CE2225}"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1441459-92FD-4487-85B4-BD91016B7ADC}" type="datetime8">
              <a:rPr lang="en-US" altLang="ja-JP"/>
              <a:pPr>
                <a:defRPr/>
              </a:pPr>
              <a:t>4/9/2013 9:19 PM</a:t>
            </a:fld>
            <a:endParaRPr lang="en-US" altLang="ja-JP">
              <a:ea typeface="SimSun" pitchFamily="2" charset="-122"/>
            </a:endParaRPr>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22"/>
          <p:cNvSpPr>
            <a:spLocks noGrp="1"/>
          </p:cNvSpPr>
          <p:nvPr>
            <p:ph type="sldNum" sz="quarter" idx="12"/>
          </p:nvPr>
        </p:nvSpPr>
        <p:spPr/>
        <p:txBody>
          <a:bodyPr/>
          <a:lstStyle>
            <a:lvl1pPr>
              <a:defRPr/>
            </a:lvl1pPr>
          </a:lstStyle>
          <a:p>
            <a:pPr>
              <a:defRPr/>
            </a:pPr>
            <a:fld id="{864AE4F3-4DA9-421C-B54F-FB376FE3703F}" type="slidenum">
              <a:rPr lang="en-US" altLang="ja-JP"/>
              <a:pPr>
                <a:defRPr/>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latin typeface="Arial" charset="0"/>
                <a:ea typeface="SimSun" pitchFamily="2" charset="-122"/>
              </a:defRPr>
            </a:lvl1pPr>
          </a:lstStyle>
          <a:p>
            <a:pPr>
              <a:defRPr/>
            </a:pPr>
            <a:fld id="{07D8983B-39D6-4AA6-92AA-F89D79A6032E}" type="datetime8">
              <a:rPr lang="en-US" altLang="ja-JP"/>
              <a:pPr>
                <a:defRPr/>
              </a:pPr>
              <a:t>4/9/2013 9:19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atin typeface="Arial" charset="0"/>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atin typeface="Arial" charset="0"/>
              </a:defRPr>
            </a:lvl1pPr>
          </a:lstStyle>
          <a:p>
            <a:pPr>
              <a:defRPr/>
            </a:pPr>
            <a:fld id="{96227A3E-12C1-4612-B689-65593495747F}" type="slidenum">
              <a:rPr lang="en-US" altLang="ja-JP"/>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atin typeface="Arial" charset="0"/>
                <a:ea typeface="SimSun" pitchFamily="2" charset="-122"/>
              </a:defRPr>
            </a:lvl1pPr>
          </a:lstStyle>
          <a:p>
            <a:pPr>
              <a:defRPr/>
            </a:pPr>
            <a:fld id="{B49B2842-7A22-404E-9EB0-A79509380150}" type="datetime8">
              <a:rPr lang="en-US" altLang="ja-JP"/>
              <a:pPr>
                <a:defRPr/>
              </a:pPr>
              <a:t>4/9/2013 9:19 PM</a:t>
            </a:fld>
            <a:endParaRPr lang="en-US" altLang="ja-JP"/>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sz="1400">
                <a:solidFill>
                  <a:srgbClr val="FFFFFF"/>
                </a:solidFill>
                <a:latin typeface="Arial" charset="0"/>
              </a:defRPr>
            </a:lvl1pPr>
          </a:lstStyle>
          <a:p>
            <a:pPr>
              <a:defRPr/>
            </a:pPr>
            <a:fld id="{E9550C36-1105-4814-8FB3-E0D6DC548DBA}" type="slidenum">
              <a:rPr lang="en-US" altLang="ja-JP"/>
              <a:pPr>
                <a:defRPr/>
              </a:pPr>
              <a:t>&lt;#&gt;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atin typeface="Arial" charset="0"/>
                <a:ea typeface="SimSun" pitchFamily="2" charset="-122"/>
              </a:defRPr>
            </a:lvl1pPr>
          </a:lstStyle>
          <a:p>
            <a:pPr>
              <a:defRPr/>
            </a:pPr>
            <a:fld id="{1C97C25A-EAC6-4EF8-BDD3-4781AEBD0C09}" type="datetime8">
              <a:rPr lang="en-US" altLang="ja-JP"/>
              <a:pPr>
                <a:defRPr/>
              </a:pPr>
              <a:t>4/9/2013 9:19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latin typeface="Arial" charset="0"/>
              </a:defRPr>
            </a:lvl1pPr>
          </a:lstStyle>
          <a:p>
            <a:pPr>
              <a:defRPr/>
            </a:pPr>
            <a:fld id="{4BB76071-9FFC-4FD7-89FD-39BE61E56B02}"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atin typeface="Arial" charset="0"/>
              </a:defRPr>
            </a:lvl1pPr>
          </a:lstStyle>
          <a:p>
            <a:pPr>
              <a:defRPr/>
            </a:pPr>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atin typeface="Arial" charset="0"/>
                <a:ea typeface="SimSun" pitchFamily="2" charset="-122"/>
              </a:defRPr>
            </a:lvl1pPr>
          </a:lstStyle>
          <a:p>
            <a:pPr>
              <a:defRPr/>
            </a:pPr>
            <a:fld id="{A67E1FE4-84FE-4EA7-9562-E3EE60A6720D}" type="datetime8">
              <a:rPr lang="en-US" altLang="ja-JP"/>
              <a:pPr>
                <a:defRPr/>
              </a:pPr>
              <a:t>4/9/2013 9:19 PM</a:t>
            </a:fld>
            <a:endParaRPr lang="en-US" altLang="ja-JP"/>
          </a:p>
        </p:txBody>
      </p:sp>
      <p:sp>
        <p:nvSpPr>
          <p:cNvPr id="6" name="Slide Number Placeholder 9"/>
          <p:cNvSpPr>
            <a:spLocks noGrp="1"/>
          </p:cNvSpPr>
          <p:nvPr>
            <p:ph type="sldNum" sz="quarter" idx="11"/>
          </p:nvPr>
        </p:nvSpPr>
        <p:spPr/>
        <p:txBody>
          <a:bodyPr/>
          <a:lstStyle>
            <a:lvl1pPr>
              <a:defRPr sz="1400">
                <a:solidFill>
                  <a:srgbClr val="FFFFFF"/>
                </a:solidFill>
                <a:latin typeface="Arial" charset="0"/>
              </a:defRPr>
            </a:lvl1pPr>
          </a:lstStyle>
          <a:p>
            <a:pPr>
              <a:defRPr/>
            </a:pPr>
            <a:fld id="{15EBD468-AFAE-409C-8FAB-8B9743E48939}" type="slidenum">
              <a:rPr lang="en-US" altLang="ja-JP"/>
              <a:pPr>
                <a:defRPr/>
              </a:pPr>
              <a:t>&lt;#&gt;</a:t>
            </a:fld>
            <a:endParaRPr lang="en-US" altLang="ja-JP"/>
          </a:p>
        </p:txBody>
      </p:sp>
      <p:sp>
        <p:nvSpPr>
          <p:cNvPr id="7" name="Footer Placeholder 11"/>
          <p:cNvSpPr>
            <a:spLocks noGrp="1"/>
          </p:cNvSpPr>
          <p:nvPr>
            <p:ph type="ftr" sz="quarter" idx="12"/>
          </p:nvPr>
        </p:nvSpPr>
        <p:spPr/>
        <p:txBody>
          <a:bodyPr/>
          <a:lstStyle>
            <a:lvl1pPr>
              <a:defRPr>
                <a:latin typeface="Arial" charset="0"/>
              </a:defRPr>
            </a:lvl1pPr>
          </a:lstStyle>
          <a:p>
            <a:pPr>
              <a:defRPr/>
            </a:pPr>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atin typeface="Arial" charset="0"/>
                <a:ea typeface="SimSun" pitchFamily="2" charset="-122"/>
              </a:defRPr>
            </a:lvl1pPr>
          </a:lstStyle>
          <a:p>
            <a:pPr>
              <a:defRPr/>
            </a:pPr>
            <a:fld id="{C8744BBD-B5FB-48B8-B063-99D9AF02BB63}" type="datetime8">
              <a:rPr lang="en-US" altLang="ja-JP"/>
              <a:pPr>
                <a:defRPr/>
              </a:pPr>
              <a:t>4/9/2013 9:19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latin typeface="Arial" charset="0"/>
              </a:defRPr>
            </a:lvl1pPr>
          </a:lstStyle>
          <a:p>
            <a:pPr>
              <a:defRPr/>
            </a:pPr>
            <a:fld id="{C81495BF-9AA3-4D71-90E1-A4640E5D631C}"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atin typeface="Arial" charset="0"/>
              </a:defRPr>
            </a:lvl1pPr>
          </a:lstStyle>
          <a:p>
            <a:pPr>
              <a:defRPr/>
            </a:pPr>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lvl1pPr>
              <a:defRPr>
                <a:latin typeface="Arial" charset="0"/>
                <a:ea typeface="SimSun" pitchFamily="2" charset="-122"/>
              </a:defRPr>
            </a:lvl1pPr>
          </a:lstStyle>
          <a:p>
            <a:pPr>
              <a:defRPr/>
            </a:pPr>
            <a:fld id="{F3598B20-1A2A-4189-81EC-CA297C2912AB}" type="datetime8">
              <a:rPr lang="en-US" altLang="ja-JP"/>
              <a:pPr>
                <a:defRPr/>
              </a:pPr>
              <a:t>4/9/2013 9:19 PM</a:t>
            </a:fld>
            <a:endParaRPr lang="en-US" altLang="ja-JP"/>
          </a:p>
        </p:txBody>
      </p:sp>
      <p:sp>
        <p:nvSpPr>
          <p:cNvPr id="4" name="Footer Placeholder 3"/>
          <p:cNvSpPr>
            <a:spLocks noGrp="1"/>
          </p:cNvSpPr>
          <p:nvPr>
            <p:ph type="ftr" sz="quarter" idx="11"/>
          </p:nvPr>
        </p:nvSpPr>
        <p:spPr/>
        <p:txBody>
          <a:bodyPr/>
          <a:lstStyle>
            <a:lvl1pPr>
              <a:defRPr>
                <a:latin typeface="Arial" charset="0"/>
              </a:defRPr>
            </a:lvl1pPr>
          </a:lstStyle>
          <a:p>
            <a:pPr>
              <a:defRPr/>
            </a:pPr>
            <a:endParaRPr lang="en-US" altLang="ja-JP"/>
          </a:p>
        </p:txBody>
      </p:sp>
      <p:sp>
        <p:nvSpPr>
          <p:cNvPr id="5" name="Slide Number Placeholder 4"/>
          <p:cNvSpPr>
            <a:spLocks noGrp="1"/>
          </p:cNvSpPr>
          <p:nvPr>
            <p:ph type="sldNum" sz="quarter" idx="12"/>
          </p:nvPr>
        </p:nvSpPr>
        <p:spPr/>
        <p:txBody>
          <a:bodyPr/>
          <a:lstStyle>
            <a:lvl1pPr>
              <a:defRPr sz="1400">
                <a:solidFill>
                  <a:srgbClr val="FFFFFF"/>
                </a:solidFill>
                <a:latin typeface="Arial" charset="0"/>
              </a:defRPr>
            </a:lvl1pPr>
          </a:lstStyle>
          <a:p>
            <a:pPr>
              <a:defRPr/>
            </a:pPr>
            <a:fld id="{D6F77E2D-3C70-4EEF-8E7D-B715DF8C1992}" type="slidenum">
              <a:rPr lang="en-US" altLang="ja-JP"/>
              <a:pPr>
                <a:defRPr/>
              </a:pPr>
              <a:t>&lt;#&gt;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ea typeface="SimSun" pitchFamily="2" charset="-122"/>
              </a:defRPr>
            </a:lvl1pPr>
          </a:lstStyle>
          <a:p>
            <a:pPr>
              <a:defRPr/>
            </a:pPr>
            <a:fld id="{9C65D1F1-C616-4FE8-89B6-F2FB24785509}" type="datetime8">
              <a:rPr lang="en-US" altLang="ja-JP"/>
              <a:pPr>
                <a:defRPr/>
              </a:pPr>
              <a:t>4/9/2013 9:19 PM</a:t>
            </a:fld>
            <a:endParaRPr lang="en-US" altLang="ja-JP"/>
          </a:p>
        </p:txBody>
      </p:sp>
      <p:sp>
        <p:nvSpPr>
          <p:cNvPr id="3" name="Footer Placeholder 2"/>
          <p:cNvSpPr>
            <a:spLocks noGrp="1"/>
          </p:cNvSpPr>
          <p:nvPr>
            <p:ph type="ftr" sz="quarter" idx="11"/>
          </p:nvPr>
        </p:nvSpPr>
        <p:spPr/>
        <p:txBody>
          <a:bodyPr/>
          <a:lstStyle>
            <a:lvl1pPr>
              <a:defRPr>
                <a:latin typeface="Arial" charset="0"/>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atin typeface="Arial" charset="0"/>
              </a:defRPr>
            </a:lvl1pPr>
          </a:lstStyle>
          <a:p>
            <a:pPr>
              <a:defRPr/>
            </a:pPr>
            <a:fld id="{2F1BDB69-ABFF-4719-86AA-A333B445438A}" type="slidenum">
              <a:rPr lang="en-US" altLang="ja-JP"/>
              <a:pPr>
                <a:defRPr/>
              </a:pPr>
              <a:t>&lt;#&gt;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4"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44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lvl1pPr>
              <a:defRPr>
                <a:latin typeface="Arial" charset="0"/>
                <a:ea typeface="SimSun" pitchFamily="2" charset="-122"/>
              </a:defRPr>
            </a:lvl1pPr>
          </a:lstStyle>
          <a:p>
            <a:pPr>
              <a:defRPr/>
            </a:pPr>
            <a:fld id="{B70D0828-7F54-4F85-B370-9596AEB7399E}" type="datetime8">
              <a:rPr lang="en-US" altLang="ja-JP"/>
              <a:pPr>
                <a:defRPr/>
              </a:pPr>
              <a:t>4/9/2013 9:19 PM</a:t>
            </a:fld>
            <a:endParaRPr lang="en-US" altLang="ja-JP"/>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ltLang="ja-JP"/>
          </a:p>
        </p:txBody>
      </p:sp>
      <p:sp>
        <p:nvSpPr>
          <p:cNvPr id="7" name="Slide Number Placeholder 6"/>
          <p:cNvSpPr>
            <a:spLocks noGrp="1"/>
          </p:cNvSpPr>
          <p:nvPr>
            <p:ph type="sldNum" sz="quarter" idx="12"/>
          </p:nvPr>
        </p:nvSpPr>
        <p:spPr/>
        <p:txBody>
          <a:bodyPr/>
          <a:lstStyle>
            <a:lvl1pPr>
              <a:defRPr sz="1400">
                <a:solidFill>
                  <a:srgbClr val="FFFFFF"/>
                </a:solidFill>
                <a:latin typeface="Arial" charset="0"/>
              </a:defRPr>
            </a:lvl1pPr>
          </a:lstStyle>
          <a:p>
            <a:pPr>
              <a:defRPr/>
            </a:pPr>
            <a:fld id="{A94DCF30-31AC-4BC3-9745-628D94CC6060}"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a:latin typeface="ＭＳ Ｐゴシック" pitchFamily="50" charset="-128"/>
                <a:ea typeface="ＭＳ Ｐゴシック" pitchFamily="50" charset="-128"/>
              </a:defRPr>
            </a:lvl1p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BEB3A2FD-FB1B-4E0B-80B9-843E2F239E50}" type="datetime8">
              <a:rPr lang="en-US" altLang="ja-JP"/>
              <a:pPr>
                <a:defRPr/>
              </a:pPr>
              <a:t>4/9/2013 9:19 PM</a:t>
            </a:fld>
            <a:endParaRPr lang="en-US" altLang="ja-JP">
              <a:ea typeface="SimSun" pitchFamily="2" charset="-122"/>
            </a:endParaRPr>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ＭＳ Ｐゴシック" pitchFamily="50" charset="-128"/>
                <a:ea typeface="ＭＳ Ｐゴシック" pitchFamily="50" charset="-128"/>
              </a:defRPr>
            </a:lvl1pPr>
          </a:lstStyle>
          <a:p>
            <a:pPr>
              <a:defRPr/>
            </a:pPr>
            <a:endParaRPr lang="en-US"/>
          </a:p>
        </p:txBody>
      </p:sp>
      <p:sp>
        <p:nvSpPr>
          <p:cNvPr id="6" name="Slide Number Placeholder 5"/>
          <p:cNvSpPr>
            <a:spLocks noGrp="1"/>
          </p:cNvSpPr>
          <p:nvPr>
            <p:ph type="sldNum" sz="quarter" idx="12"/>
          </p:nvPr>
        </p:nvSpPr>
        <p:spPr>
          <a:xfrm>
            <a:off x="9328150" y="6453188"/>
            <a:ext cx="577850" cy="244475"/>
          </a:xfrm>
        </p:spPr>
        <p:txBody>
          <a:bodyPr/>
          <a:lstStyle>
            <a:lvl1pPr>
              <a:defRPr sz="1400">
                <a:solidFill>
                  <a:schemeClr val="tx1"/>
                </a:solidFill>
              </a:defRPr>
            </a:lvl1pPr>
          </a:lstStyle>
          <a:p>
            <a:pPr>
              <a:defRPr/>
            </a:pPr>
            <a:fld id="{844D4637-F326-4EC6-9811-0F473433B653}" type="slidenum">
              <a:rPr lang="en-US" altLang="ja-JP"/>
              <a:pPr>
                <a:defRPr/>
              </a:pPr>
              <a:t>&lt;#&gt;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atin typeface="Arial" charset="0"/>
                <a:ea typeface="SimSun" pitchFamily="2" charset="-122"/>
              </a:defRPr>
            </a:lvl1pPr>
          </a:lstStyle>
          <a:p>
            <a:pPr>
              <a:defRPr/>
            </a:pPr>
            <a:fld id="{A05ED0AC-4ABA-4173-89F7-7E28A6480AFC}" type="datetime8">
              <a:rPr lang="en-US" altLang="ja-JP"/>
              <a:pPr>
                <a:defRPr/>
              </a:pPr>
              <a:t>4/9/2013 9:19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latin typeface="Arial" charset="0"/>
              </a:defRPr>
            </a:lvl1pPr>
          </a:lstStyle>
          <a:p>
            <a:pPr>
              <a:defRPr/>
            </a:pPr>
            <a:fld id="{744FFC7B-2E41-48BD-9446-00471DFD3F84}"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atin typeface="Arial" charset="0"/>
              </a:defRPr>
            </a:lvl1pPr>
          </a:lstStyle>
          <a:p>
            <a:pPr>
              <a:defRPr/>
            </a:pPr>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atin typeface="Arial" charset="0"/>
                <a:ea typeface="SimSun" pitchFamily="2" charset="-122"/>
              </a:defRPr>
            </a:lvl1pPr>
          </a:lstStyle>
          <a:p>
            <a:pPr>
              <a:defRPr/>
            </a:pPr>
            <a:fld id="{8E9A5C0D-94AB-445F-A730-8D2CE5D0585E}" type="datetime8">
              <a:rPr lang="en-US" altLang="ja-JP"/>
              <a:pPr>
                <a:defRPr/>
              </a:pPr>
              <a:t>4/9/2013 9:19 PM</a:t>
            </a:fld>
            <a:endParaRPr lang="en-US" altLang="ja-JP"/>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86E29B60-3D1A-4738-BF9B-9F6859FA88E0}"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 name="Vertical Title 1"/>
          <p:cNvSpPr>
            <a:spLocks noGrp="1"/>
          </p:cNvSpPr>
          <p:nvPr>
            <p:ph type="title" orient="vert"/>
          </p:nvPr>
        </p:nvSpPr>
        <p:spPr>
          <a:xfrm>
            <a:off x="7099300" y="609603"/>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atin typeface="Arial" charset="0"/>
                <a:ea typeface="SimSun" pitchFamily="2" charset="-122"/>
              </a:defRPr>
            </a:lvl1pPr>
          </a:lstStyle>
          <a:p>
            <a:pPr>
              <a:defRPr/>
            </a:pPr>
            <a:fld id="{AC85CAE2-D925-4CFC-BE53-FEB799234343}" type="datetime8">
              <a:rPr lang="en-US" altLang="ja-JP"/>
              <a:pPr>
                <a:defRPr/>
              </a:pPr>
              <a:t>4/9/2013 9:19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atin typeface="Arial" charset="0"/>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atin typeface="Arial" charset="0"/>
              </a:defRPr>
            </a:lvl1pPr>
          </a:lstStyle>
          <a:p>
            <a:pPr>
              <a:defRPr/>
            </a:pPr>
            <a:fld id="{B5C9A811-40D4-4EA6-B68F-8959554F9794}"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71CF646F-F738-4934-A1A3-017EA3938BB3}" type="datetime8">
              <a:rPr lang="en-US" altLang="ja-JP"/>
              <a:pPr>
                <a:defRPr/>
              </a:pPr>
              <a:t>4/9/2013 9:19 PM</a:t>
            </a:fld>
            <a:endParaRPr lang="en-US" dirty="0"/>
          </a:p>
        </p:txBody>
      </p:sp>
      <p:sp>
        <p:nvSpPr>
          <p:cNvPr id="10" name="Footer Placeholder 16"/>
          <p:cNvSpPr>
            <a:spLocks noGrp="1"/>
          </p:cNvSpPr>
          <p:nvPr>
            <p:ph type="ftr" sz="quarter" idx="11"/>
          </p:nvPr>
        </p:nvSpPr>
        <p:spPr>
          <a:xfrm>
            <a:off x="2259013" y="236538"/>
            <a:ext cx="6356350" cy="365125"/>
          </a:xfrm>
        </p:spPr>
        <p:txBody>
          <a:bodyPr/>
          <a:lstStyle>
            <a:lvl1pPr algn="r" fontAlgn="auto">
              <a:spcBef>
                <a:spcPts val="0"/>
              </a:spcBef>
              <a:spcAft>
                <a:spcPts val="0"/>
              </a:spcAft>
              <a:defRPr>
                <a:solidFill>
                  <a:srgbClr val="4F271C"/>
                </a:solidFill>
                <a:latin typeface="ＭＳ Ｐゴシック" pitchFamily="50" charset="-128"/>
                <a:ea typeface="ＭＳ Ｐゴシック" pitchFamily="50" charset="-128"/>
              </a:defRPr>
            </a:lvl1pPr>
          </a:lstStyle>
          <a:p>
            <a:pPr>
              <a:defRPr/>
            </a:pPr>
            <a:endParaRPr lang="en-US"/>
          </a:p>
        </p:txBody>
      </p:sp>
      <p:sp>
        <p:nvSpPr>
          <p:cNvPr id="11" name="Slide Number Placeholder 28"/>
          <p:cNvSpPr>
            <a:spLocks noGrp="1"/>
          </p:cNvSpPr>
          <p:nvPr>
            <p:ph type="sldNum" sz="quarter" idx="12"/>
          </p:nvPr>
        </p:nvSpPr>
        <p:spPr>
          <a:xfrm>
            <a:off x="8913813" y="6210300"/>
            <a:ext cx="908050" cy="381000"/>
          </a:xfrm>
        </p:spPr>
        <p:txBody>
          <a:bodyPr/>
          <a:lstStyle>
            <a:lvl1pPr>
              <a:defRPr sz="1400">
                <a:solidFill>
                  <a:prstClr val="black"/>
                </a:solidFill>
              </a:defRPr>
            </a:lvl1pPr>
          </a:lstStyle>
          <a:p>
            <a:pPr>
              <a:defRPr/>
            </a:pPr>
            <a:fld id="{851E5FE4-0DAD-4310-9EC8-4EFAE171C725}" type="slidenum">
              <a:rPr lang="en-US"/>
              <a:pPr>
                <a:defRPr/>
              </a:pPr>
              <a:t>&lt;#&gt;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a:solidFill>
                  <a:schemeClr val="tx1"/>
                </a:solidFill>
                <a:latin typeface="ＭＳ Ｐゴシック" pitchFamily="50" charset="-128"/>
                <a:ea typeface="ＭＳ Ｐゴシック" pitchFamily="50" charset="-128"/>
              </a:defRPr>
            </a:lvl1p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350DD815-14B0-40A7-BDE3-EBFF40EACC06}" type="datetime8">
              <a:rPr lang="en-US" altLang="ja-JP"/>
              <a:pPr>
                <a:defRPr/>
              </a:pPr>
              <a:t>4/9/2013 9:19 PM</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ＭＳ Ｐゴシック" pitchFamily="50" charset="-128"/>
                <a:ea typeface="ＭＳ Ｐゴシック" pitchFamily="50"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sz="1400">
                <a:solidFill>
                  <a:prstClr val="black"/>
                </a:solidFill>
              </a:defRPr>
            </a:lvl1pPr>
          </a:lstStyle>
          <a:p>
            <a:pPr>
              <a:defRPr/>
            </a:pPr>
            <a:fld id="{CF7961F0-C4D0-4D2C-BBEC-2513532A8790}" type="slidenum">
              <a:rPr lang="en-US"/>
              <a:pPr>
                <a:defRPr/>
              </a:pPr>
              <a:t>&lt;#&gt;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dirty="0"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C1ED24C4-4B16-452A-B565-6322C79EF13D}" type="datetime8">
              <a:rPr lang="en-US" altLang="ja-JP"/>
              <a:pPr>
                <a:defRPr/>
              </a:pPr>
              <a:t>4/9/2013 9:19 PM</a:t>
            </a:fld>
            <a:endParaRPr lang="en-US"/>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82BA8E1B-952A-474C-A710-BECD718BC040}" type="slidenum">
              <a:rPr lang="en-US"/>
              <a:pPr>
                <a:defRPr/>
              </a:pPr>
              <a:t>&lt;#&gt;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rtlCol="0"/>
          <a:lstStyle>
            <a:lvl1pPr>
              <a:defRPr/>
            </a:lvl1pPr>
          </a:lstStyle>
          <a:p>
            <a:pPr>
              <a:defRPr/>
            </a:pPr>
            <a:fld id="{5DB655A0-4C24-469C-A028-5B37B76A3FD1}" type="datetime8">
              <a:rPr lang="en-US" altLang="ja-JP"/>
              <a:pPr>
                <a:defRPr/>
              </a:pPr>
              <a:t>4/9/2013 9:19 PM</a:t>
            </a:fld>
            <a:endParaRPr lang="en-US"/>
          </a:p>
        </p:txBody>
      </p:sp>
      <p:sp>
        <p:nvSpPr>
          <p:cNvPr id="6" name="Slide Number Placeholder 9"/>
          <p:cNvSpPr>
            <a:spLocks noGrp="1"/>
          </p:cNvSpPr>
          <p:nvPr>
            <p:ph type="sldNum" sz="quarter" idx="11"/>
          </p:nvPr>
        </p:nvSpPr>
        <p:spPr/>
        <p:txBody>
          <a:bodyPr rtlCol="0"/>
          <a:lstStyle>
            <a:lvl1pPr>
              <a:defRPr sz="1400">
                <a:solidFill>
                  <a:prstClr val="black"/>
                </a:solidFill>
              </a:defRPr>
            </a:lvl1pPr>
          </a:lstStyle>
          <a:p>
            <a:pPr>
              <a:defRPr/>
            </a:pPr>
            <a:fld id="{FA593FA6-A7B5-4F38-B087-E8BED42816BF}" type="slidenum">
              <a:rPr lang="en-US"/>
              <a:pPr>
                <a:defRPr/>
              </a:pPr>
              <a:t>&lt;#&gt;</a:t>
            </a:fld>
            <a:endParaRPr lang="en-US" dirty="0"/>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rtlCol="0"/>
          <a:lstStyle>
            <a:lvl1pPr>
              <a:defRPr/>
            </a:lvl1pPr>
          </a:lstStyle>
          <a:p>
            <a:pPr>
              <a:defRPr/>
            </a:pPr>
            <a:fld id="{0F49FF43-8343-4B64-B8F6-FF6338CA3B75}" type="datetime8">
              <a:rPr lang="en-US" altLang="ja-JP"/>
              <a:pPr>
                <a:defRPr/>
              </a:pPr>
              <a:t>4/9/2013 9:19 PM</a:t>
            </a:fld>
            <a:endParaRPr lang="en-US"/>
          </a:p>
        </p:txBody>
      </p:sp>
      <p:sp>
        <p:nvSpPr>
          <p:cNvPr id="8" name="Slide Number Placeholder 11"/>
          <p:cNvSpPr>
            <a:spLocks noGrp="1"/>
          </p:cNvSpPr>
          <p:nvPr>
            <p:ph type="sldNum" sz="quarter" idx="11"/>
          </p:nvPr>
        </p:nvSpPr>
        <p:spPr/>
        <p:txBody>
          <a:bodyPr rtlCol="0"/>
          <a:lstStyle>
            <a:lvl1pPr>
              <a:defRPr sz="1400">
                <a:solidFill>
                  <a:prstClr val="black"/>
                </a:solidFill>
              </a:defRPr>
            </a:lvl1pPr>
          </a:lstStyle>
          <a:p>
            <a:pPr>
              <a:defRPr/>
            </a:pPr>
            <a:fld id="{A0EAE1C5-B83B-4EFA-9668-8A5DFFE82401}" type="slidenum">
              <a:rPr lang="en-US"/>
              <a:pPr>
                <a:defRPr/>
              </a:pPr>
              <a:t>&lt;#&gt;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lvl1pPr>
              <a:defRPr/>
            </a:lvl1pPr>
          </a:lstStyle>
          <a:p>
            <a:pPr>
              <a:defRPr/>
            </a:pPr>
            <a:fld id="{D4524207-A15B-4BB9-BFA9-69629F998E3C}" type="datetime8">
              <a:rPr lang="en-US" altLang="ja-JP"/>
              <a:pPr>
                <a:defRPr/>
              </a:pPr>
              <a:t>4/9/2013 9:19 PM</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ltLang="ja-JP"/>
          </a:p>
        </p:txBody>
      </p:sp>
      <p:sp>
        <p:nvSpPr>
          <p:cNvPr id="5" name="Slide Number Placeholder 4"/>
          <p:cNvSpPr>
            <a:spLocks noGrp="1"/>
          </p:cNvSpPr>
          <p:nvPr>
            <p:ph type="sldNum" sz="quarter" idx="12"/>
          </p:nvPr>
        </p:nvSpPr>
        <p:spPr/>
        <p:txBody>
          <a:bodyPr/>
          <a:lstStyle>
            <a:lvl1pPr>
              <a:defRPr sz="1400">
                <a:solidFill>
                  <a:prstClr val="black"/>
                </a:solidFill>
              </a:defRPr>
            </a:lvl1pPr>
          </a:lstStyle>
          <a:p>
            <a:pPr>
              <a:defRPr/>
            </a:pPr>
            <a:fld id="{A25E0021-0739-4382-A6FC-9CA1F8EB74D9}" type="slidenum">
              <a:rPr lang="en-US"/>
              <a:pPr>
                <a:defRPr/>
              </a:pPr>
              <a:t>&lt;#&gt;</a:t>
            </a:fld>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4"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3600" b="0">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lvl1pPr>
              <a:defRPr/>
            </a:lvl1pPr>
          </a:lstStyle>
          <a:p>
            <a:pPr>
              <a:defRPr/>
            </a:pPr>
            <a:fld id="{18428271-2C13-49A8-A3FC-44482F5190B5}" type="datetime8">
              <a:rPr lang="en-US" altLang="ja-JP"/>
              <a:pPr>
                <a:defRPr/>
              </a:pPr>
              <a:t>4/9/2013 9:19 PM</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ltLang="ja-JP"/>
          </a:p>
        </p:txBody>
      </p:sp>
      <p:sp>
        <p:nvSpPr>
          <p:cNvPr id="7" name="Slide Number Placeholder 6"/>
          <p:cNvSpPr>
            <a:spLocks noGrp="1"/>
          </p:cNvSpPr>
          <p:nvPr>
            <p:ph type="sldNum" sz="quarter" idx="12"/>
          </p:nvPr>
        </p:nvSpPr>
        <p:spPr/>
        <p:txBody>
          <a:bodyPr/>
          <a:lstStyle>
            <a:lvl1pPr>
              <a:defRPr sz="1400">
                <a:solidFill>
                  <a:prstClr val="black"/>
                </a:solidFill>
              </a:defRPr>
            </a:lvl1pPr>
          </a:lstStyle>
          <a:p>
            <a:pPr>
              <a:defRPr/>
            </a:pPr>
            <a:fld id="{A7AC10F3-66D1-411D-9129-68CB811C4762}" type="slidenum">
              <a:rPr lang="en-US"/>
              <a:pPr>
                <a:defRPr/>
              </a:pPr>
              <a:t>&lt;#&gt;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CEF24AA8-10EA-438C-9AA0-CA209C1D095B}" type="datetime8">
              <a:rPr lang="en-US" altLang="ja-JP"/>
              <a:pPr>
                <a:defRPr/>
              </a:pPr>
              <a:t>4/9/2013 9:19 PM</a:t>
            </a:fld>
            <a:endParaRPr lang="en-US" altLang="ja-JP">
              <a:ea typeface="SimSun" pitchFamily="2" charset="-122"/>
            </a:endParaRPr>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AFA5A219-5D16-4F94-9B44-8AF04DA0DD91}"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dirty="0"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rtlCol="0"/>
          <a:lstStyle>
            <a:lvl1pPr>
              <a:defRPr/>
            </a:lvl1pPr>
          </a:lstStyle>
          <a:p>
            <a:pPr>
              <a:defRPr/>
            </a:pPr>
            <a:fld id="{65836CE5-CA9D-46AE-9E17-B6905035CC86}" type="datetime8">
              <a:rPr lang="en-US" altLang="ja-JP"/>
              <a:pPr>
                <a:defRPr/>
              </a:pPr>
              <a:t>4/9/2013 9:19 PM</a:t>
            </a:fld>
            <a:endParaRPr lang="en-US"/>
          </a:p>
        </p:txBody>
      </p:sp>
      <p:sp>
        <p:nvSpPr>
          <p:cNvPr id="10" name="Slide Number Placeholder 12"/>
          <p:cNvSpPr>
            <a:spLocks noGrp="1"/>
          </p:cNvSpPr>
          <p:nvPr>
            <p:ph type="sldNum" sz="quarter" idx="11"/>
          </p:nvPr>
        </p:nvSpPr>
        <p:spPr>
          <a:xfrm>
            <a:off x="0" y="4667250"/>
            <a:ext cx="1568450" cy="663575"/>
          </a:xfrm>
        </p:spPr>
        <p:txBody>
          <a:bodyPr rtlCol="0"/>
          <a:lstStyle>
            <a:lvl1pPr>
              <a:defRPr sz="2800">
                <a:solidFill>
                  <a:srgbClr val="FFFFFF"/>
                </a:solidFill>
              </a:defRPr>
            </a:lvl1pPr>
          </a:lstStyle>
          <a:p>
            <a:pPr>
              <a:defRPr/>
            </a:pPr>
            <a:fld id="{2150E10F-80C0-431C-AE9A-9440E615E77B}" type="slidenum">
              <a:rPr lang="en-US"/>
              <a:pPr>
                <a:defRPr/>
              </a:pPr>
              <a:t>&lt;#&gt;</a:t>
            </a:fld>
            <a:endParaRPr lang="en-US" dirty="0"/>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E6EAE679-DF24-4393-A5C0-EE465FDAD75B}" type="datetime8">
              <a:rPr lang="en-US" altLang="ja-JP"/>
              <a:pPr>
                <a:defRPr/>
              </a:pPr>
              <a:t>4/9/2013 9:19 PM</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9DE24BC7-EF76-4745-8E6A-6223E2180285}" type="slidenum">
              <a:rPr lang="en-US"/>
              <a:pPr>
                <a:defRPr/>
              </a:pPr>
              <a:t>&lt;#&gt;</a:t>
            </a:fld>
            <a:endParaRPr lang="en-US" sz="1400" dirty="0">
              <a:solidFill>
                <a:srgbClr val="FFFFFF"/>
              </a:solidFil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FB363DFB-6B4E-4FEE-A4D2-4B2654432B3C}" type="datetime8">
              <a:rPr lang="en-US" altLang="ja-JP"/>
              <a:pPr>
                <a:defRPr/>
              </a:pPr>
              <a:t>4/9/2013 9:19 PM</a:t>
            </a:fld>
            <a:endParaRPr lang="en-US" dirty="0"/>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1A003D16-0180-48CE-86A0-A02E248BE7D9}" type="slidenum">
              <a:rPr lang="en-US"/>
              <a:pPr>
                <a:defRPr/>
              </a:pPr>
              <a:t>&lt;#&gt;</a:t>
            </a:fld>
            <a:endParaRPr lang="en-US" sz="1400" dirty="0">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38D94D43-55FA-4D9F-98DE-F602B5DDDF6B}" type="datetime8">
              <a:rPr lang="en-US" altLang="ja-JP"/>
              <a:pPr>
                <a:defRPr/>
              </a:pPr>
              <a:t>4/9/2013 9:19 PM</a:t>
            </a:fld>
            <a:endParaRPr lang="en-US" dirty="0"/>
          </a:p>
        </p:txBody>
      </p:sp>
      <p:sp>
        <p:nvSpPr>
          <p:cNvPr id="10" name="Footer Placeholder 16"/>
          <p:cNvSpPr>
            <a:spLocks noGrp="1"/>
          </p:cNvSpPr>
          <p:nvPr>
            <p:ph type="ftr" sz="quarter" idx="11"/>
          </p:nvPr>
        </p:nvSpPr>
        <p:spPr>
          <a:xfrm>
            <a:off x="2259013" y="236538"/>
            <a:ext cx="6356350" cy="365125"/>
          </a:xfrm>
        </p:spPr>
        <p:txBody>
          <a:bodyPr/>
          <a:lstStyle>
            <a:lvl1pPr algn="r" fontAlgn="auto">
              <a:spcBef>
                <a:spcPts val="0"/>
              </a:spcBef>
              <a:spcAft>
                <a:spcPts val="0"/>
              </a:spcAft>
              <a:defRPr>
                <a:solidFill>
                  <a:srgbClr val="4F271C"/>
                </a:solidFill>
                <a:latin typeface="ＭＳ Ｐゴシック" pitchFamily="50" charset="-128"/>
                <a:ea typeface="ＭＳ Ｐゴシック" pitchFamily="50" charset="-128"/>
              </a:defRPr>
            </a:lvl1pPr>
          </a:lstStyle>
          <a:p>
            <a:pPr>
              <a:defRPr/>
            </a:pPr>
            <a:endParaRPr lang="en-US"/>
          </a:p>
        </p:txBody>
      </p:sp>
      <p:sp>
        <p:nvSpPr>
          <p:cNvPr id="11" name="Slide Number Placeholder 28"/>
          <p:cNvSpPr>
            <a:spLocks noGrp="1"/>
          </p:cNvSpPr>
          <p:nvPr>
            <p:ph type="sldNum" sz="quarter" idx="12"/>
          </p:nvPr>
        </p:nvSpPr>
        <p:spPr>
          <a:xfrm>
            <a:off x="8913813" y="6210300"/>
            <a:ext cx="908050" cy="381000"/>
          </a:xfrm>
        </p:spPr>
        <p:txBody>
          <a:bodyPr/>
          <a:lstStyle>
            <a:lvl1pPr>
              <a:defRPr sz="1400">
                <a:solidFill>
                  <a:prstClr val="black"/>
                </a:solidFill>
              </a:defRPr>
            </a:lvl1pPr>
          </a:lstStyle>
          <a:p>
            <a:pPr>
              <a:defRPr/>
            </a:pPr>
            <a:fld id="{81701390-5656-4B4C-9E56-3EEF61505BCF}" type="slidenum">
              <a:rPr lang="en-US"/>
              <a:pPr>
                <a:defRPr/>
              </a:pPr>
              <a:t>&lt;#&gt;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a:solidFill>
                  <a:schemeClr val="tx1"/>
                </a:solidFill>
                <a:latin typeface="ＭＳ Ｐゴシック" pitchFamily="50" charset="-128"/>
                <a:ea typeface="ＭＳ Ｐゴシック" pitchFamily="50" charset="-128"/>
              </a:defRPr>
            </a:lvl1p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242BF691-B163-42AB-AC0B-BA5217A577A0}" type="datetime8">
              <a:rPr lang="en-US" altLang="ja-JP"/>
              <a:pPr>
                <a:defRPr/>
              </a:pPr>
              <a:t>4/9/2013 9:19 PM</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ＭＳ Ｐゴシック" pitchFamily="50" charset="-128"/>
                <a:ea typeface="ＭＳ Ｐゴシック" pitchFamily="50"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sz="1400">
                <a:solidFill>
                  <a:prstClr val="black"/>
                </a:solidFill>
              </a:defRPr>
            </a:lvl1pPr>
          </a:lstStyle>
          <a:p>
            <a:pPr>
              <a:defRPr/>
            </a:pPr>
            <a:fld id="{9A2F293E-2BDB-4121-869E-216973CDE206}" type="slidenum">
              <a:rPr lang="en-US"/>
              <a:pPr>
                <a:defRPr/>
              </a:pPr>
              <a:t>&lt;#&gt;</a:t>
            </a:fld>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dirty="0"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4A286880-91A5-497C-BA1A-27FBFD6D22C6}" type="datetime8">
              <a:rPr lang="en-US" altLang="ja-JP"/>
              <a:pPr>
                <a:defRPr/>
              </a:pPr>
              <a:t>4/9/2013 9:19 PM</a:t>
            </a:fld>
            <a:endParaRPr lang="en-US"/>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46376560-721E-4D45-A626-6F1BEAD6BB0A}" type="slidenum">
              <a:rPr lang="en-US"/>
              <a:pPr>
                <a:defRPr/>
              </a:pPr>
              <a:t>&lt;#&gt;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rtlCol="0"/>
          <a:lstStyle>
            <a:lvl1pPr>
              <a:defRPr/>
            </a:lvl1pPr>
          </a:lstStyle>
          <a:p>
            <a:pPr>
              <a:defRPr/>
            </a:pPr>
            <a:fld id="{F07B575A-36CF-44F4-9D3B-53651D168C19}" type="datetime8">
              <a:rPr lang="en-US" altLang="ja-JP"/>
              <a:pPr>
                <a:defRPr/>
              </a:pPr>
              <a:t>4/9/2013 9:19 PM</a:t>
            </a:fld>
            <a:endParaRPr lang="en-US"/>
          </a:p>
        </p:txBody>
      </p:sp>
      <p:sp>
        <p:nvSpPr>
          <p:cNvPr id="6" name="Slide Number Placeholder 9"/>
          <p:cNvSpPr>
            <a:spLocks noGrp="1"/>
          </p:cNvSpPr>
          <p:nvPr>
            <p:ph type="sldNum" sz="quarter" idx="11"/>
          </p:nvPr>
        </p:nvSpPr>
        <p:spPr/>
        <p:txBody>
          <a:bodyPr rtlCol="0"/>
          <a:lstStyle>
            <a:lvl1pPr>
              <a:defRPr sz="1400">
                <a:solidFill>
                  <a:prstClr val="black"/>
                </a:solidFill>
              </a:defRPr>
            </a:lvl1pPr>
          </a:lstStyle>
          <a:p>
            <a:pPr>
              <a:defRPr/>
            </a:pPr>
            <a:fld id="{021623A1-96AD-44D1-B4F6-4507F67699AC}" type="slidenum">
              <a:rPr lang="en-US"/>
              <a:pPr>
                <a:defRPr/>
              </a:pPr>
              <a:t>&lt;#&gt;</a:t>
            </a:fld>
            <a:endParaRPr lang="en-US" dirty="0"/>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rtlCol="0"/>
          <a:lstStyle>
            <a:lvl1pPr>
              <a:defRPr/>
            </a:lvl1pPr>
          </a:lstStyle>
          <a:p>
            <a:pPr>
              <a:defRPr/>
            </a:pPr>
            <a:fld id="{7F24EDE8-A6C9-4640-BC67-69557564EBB1}" type="datetime8">
              <a:rPr lang="en-US" altLang="ja-JP"/>
              <a:pPr>
                <a:defRPr/>
              </a:pPr>
              <a:t>4/9/2013 9:19 PM</a:t>
            </a:fld>
            <a:endParaRPr lang="en-US"/>
          </a:p>
        </p:txBody>
      </p:sp>
      <p:sp>
        <p:nvSpPr>
          <p:cNvPr id="8" name="Slide Number Placeholder 11"/>
          <p:cNvSpPr>
            <a:spLocks noGrp="1"/>
          </p:cNvSpPr>
          <p:nvPr>
            <p:ph type="sldNum" sz="quarter" idx="11"/>
          </p:nvPr>
        </p:nvSpPr>
        <p:spPr/>
        <p:txBody>
          <a:bodyPr rtlCol="0"/>
          <a:lstStyle>
            <a:lvl1pPr>
              <a:defRPr sz="1400">
                <a:solidFill>
                  <a:prstClr val="black"/>
                </a:solidFill>
              </a:defRPr>
            </a:lvl1pPr>
          </a:lstStyle>
          <a:p>
            <a:pPr>
              <a:defRPr/>
            </a:pPr>
            <a:fld id="{D0D37D3A-EB11-469C-B4E7-2B504285E20F}" type="slidenum">
              <a:rPr lang="en-US"/>
              <a:pPr>
                <a:defRPr/>
              </a:pPr>
              <a:t>&lt;#&gt;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lvl1pPr>
              <a:defRPr/>
            </a:lvl1pPr>
          </a:lstStyle>
          <a:p>
            <a:pPr>
              <a:defRPr/>
            </a:pPr>
            <a:fld id="{CB3B29A2-1353-44AA-99BC-E8BC16FF7824}" type="datetime8">
              <a:rPr lang="en-US" altLang="ja-JP"/>
              <a:pPr>
                <a:defRPr/>
              </a:pPr>
              <a:t>4/9/2013 9:19 PM</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ltLang="ja-JP"/>
          </a:p>
        </p:txBody>
      </p:sp>
      <p:sp>
        <p:nvSpPr>
          <p:cNvPr id="5" name="Slide Number Placeholder 4"/>
          <p:cNvSpPr>
            <a:spLocks noGrp="1"/>
          </p:cNvSpPr>
          <p:nvPr>
            <p:ph type="sldNum" sz="quarter" idx="12"/>
          </p:nvPr>
        </p:nvSpPr>
        <p:spPr/>
        <p:txBody>
          <a:bodyPr/>
          <a:lstStyle>
            <a:lvl1pPr>
              <a:defRPr sz="1400">
                <a:solidFill>
                  <a:prstClr val="black"/>
                </a:solidFill>
              </a:defRPr>
            </a:lvl1pPr>
          </a:lstStyle>
          <a:p>
            <a:pPr>
              <a:defRPr/>
            </a:pPr>
            <a:fld id="{A793C582-E2FD-4522-94AE-874A7CE66DFA}" type="slidenum">
              <a:rPr lang="en-US"/>
              <a:pPr>
                <a:defRPr/>
              </a:pPr>
              <a:t>&lt;#&gt;</a:t>
            </a:fld>
            <a:endParaRPr 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4"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3600" b="0">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lvl1pPr>
              <a:defRPr/>
            </a:lvl1pPr>
          </a:lstStyle>
          <a:p>
            <a:pPr>
              <a:defRPr/>
            </a:pPr>
            <a:fld id="{9A98717B-F0CD-4B69-948E-F13FE7842E33}" type="datetime8">
              <a:rPr lang="en-US" altLang="ja-JP"/>
              <a:pPr>
                <a:defRPr/>
              </a:pPr>
              <a:t>4/9/2013 9:19 PM</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ltLang="ja-JP"/>
          </a:p>
        </p:txBody>
      </p:sp>
      <p:sp>
        <p:nvSpPr>
          <p:cNvPr id="7" name="Slide Number Placeholder 6"/>
          <p:cNvSpPr>
            <a:spLocks noGrp="1"/>
          </p:cNvSpPr>
          <p:nvPr>
            <p:ph type="sldNum" sz="quarter" idx="12"/>
          </p:nvPr>
        </p:nvSpPr>
        <p:spPr/>
        <p:txBody>
          <a:bodyPr/>
          <a:lstStyle>
            <a:lvl1pPr>
              <a:defRPr sz="1400">
                <a:solidFill>
                  <a:prstClr val="black"/>
                </a:solidFill>
              </a:defRPr>
            </a:lvl1pPr>
          </a:lstStyle>
          <a:p>
            <a:pPr>
              <a:defRPr/>
            </a:pPr>
            <a:fld id="{77C6C12D-D37E-4B23-BC2B-04C13B5C5E94}" type="slidenum">
              <a:rPr lang="en-US"/>
              <a:pPr>
                <a:defRPr/>
              </a:pPr>
              <a:t>&lt;#&gt;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vl1pPr>
          </a:lstStyle>
          <a:p>
            <a:pPr>
              <a:defRPr/>
            </a:pPr>
            <a:fld id="{94AEFBE3-4A8F-485F-B389-E1AFD3BD5340}" type="datetime8">
              <a:rPr lang="en-US" altLang="ja-JP"/>
              <a:pPr>
                <a:defRPr/>
              </a:pPr>
              <a:t>4/9/2013 9:19 PM</a:t>
            </a:fld>
            <a:endParaRPr lang="en-US" altLang="ja-JP">
              <a:ea typeface="SimSun" pitchFamily="2" charset="-122"/>
            </a:endParaRPr>
          </a:p>
        </p:txBody>
      </p:sp>
      <p:sp>
        <p:nvSpPr>
          <p:cNvPr id="6" name="Slide Number Placeholder 9"/>
          <p:cNvSpPr>
            <a:spLocks noGrp="1"/>
          </p:cNvSpPr>
          <p:nvPr>
            <p:ph type="sldNum" sz="quarter" idx="11"/>
          </p:nvPr>
        </p:nvSpPr>
        <p:spPr/>
        <p:txBody>
          <a:bodyPr/>
          <a:lstStyle>
            <a:lvl1pPr>
              <a:defRPr sz="1400">
                <a:solidFill>
                  <a:srgbClr val="FFFFFF"/>
                </a:solidFill>
              </a:defRPr>
            </a:lvl1pPr>
          </a:lstStyle>
          <a:p>
            <a:pPr>
              <a:defRPr/>
            </a:pPr>
            <a:fld id="{45D8D27C-F6E0-402E-B4F8-CBF30984C35E}" type="slidenum">
              <a:rPr lang="en-US" altLang="ja-JP"/>
              <a:pPr>
                <a:defRPr/>
              </a:pPr>
              <a:t>&lt;#&gt;</a:t>
            </a:fld>
            <a:endParaRPr lang="en-US" altLang="ja-JP"/>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dirty="0"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rtlCol="0"/>
          <a:lstStyle>
            <a:lvl1pPr>
              <a:defRPr/>
            </a:lvl1pPr>
          </a:lstStyle>
          <a:p>
            <a:pPr>
              <a:defRPr/>
            </a:pPr>
            <a:fld id="{450F38DE-8DB9-49F0-809D-85CC896A2393}" type="datetime8">
              <a:rPr lang="en-US" altLang="ja-JP"/>
              <a:pPr>
                <a:defRPr/>
              </a:pPr>
              <a:t>4/9/2013 9:19 PM</a:t>
            </a:fld>
            <a:endParaRPr lang="en-US"/>
          </a:p>
        </p:txBody>
      </p:sp>
      <p:sp>
        <p:nvSpPr>
          <p:cNvPr id="10" name="Slide Number Placeholder 12"/>
          <p:cNvSpPr>
            <a:spLocks noGrp="1"/>
          </p:cNvSpPr>
          <p:nvPr>
            <p:ph type="sldNum" sz="quarter" idx="11"/>
          </p:nvPr>
        </p:nvSpPr>
        <p:spPr>
          <a:xfrm>
            <a:off x="0" y="4667250"/>
            <a:ext cx="1568450" cy="663575"/>
          </a:xfrm>
        </p:spPr>
        <p:txBody>
          <a:bodyPr rtlCol="0"/>
          <a:lstStyle>
            <a:lvl1pPr>
              <a:defRPr sz="2800">
                <a:solidFill>
                  <a:srgbClr val="FFFFFF"/>
                </a:solidFill>
              </a:defRPr>
            </a:lvl1pPr>
          </a:lstStyle>
          <a:p>
            <a:pPr>
              <a:defRPr/>
            </a:pPr>
            <a:fld id="{F6D46E9D-7D9A-4130-89EF-BA0C9FE02048}" type="slidenum">
              <a:rPr lang="en-US"/>
              <a:pPr>
                <a:defRPr/>
              </a:pPr>
              <a:t>&lt;#&gt;</a:t>
            </a:fld>
            <a:endParaRPr lang="en-US" dirty="0"/>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AEA892FE-B510-4F98-A5A8-6BF15E8D1912}" type="datetime8">
              <a:rPr lang="en-US" altLang="ja-JP"/>
              <a:pPr>
                <a:defRPr/>
              </a:pPr>
              <a:t>4/9/2013 9:19 PM</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69112A81-C943-4EFF-A5DE-E94C593B2EE4}" type="slidenum">
              <a:rPr lang="en-US"/>
              <a:pPr>
                <a:defRPr/>
              </a:pPr>
              <a:t>&lt;#&gt;</a:t>
            </a:fld>
            <a:endParaRPr lang="en-US" sz="1400" dirty="0">
              <a:solidFill>
                <a:srgbClr val="FFFFFF"/>
              </a:solidFill>
            </a:endParaRPr>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FA1B337E-346F-4E17-8933-CB87A692E448}" type="datetime8">
              <a:rPr lang="en-US" altLang="ja-JP"/>
              <a:pPr>
                <a:defRPr/>
              </a:pPr>
              <a:t>4/9/2013 9:19 PM</a:t>
            </a:fld>
            <a:endParaRPr lang="en-US" dirty="0"/>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342406B6-50F0-4EC0-AB2E-F6C18AFB79C6}" type="slidenum">
              <a:rPr lang="en-US"/>
              <a:pPr>
                <a:defRPr/>
              </a:pPr>
              <a:t>&lt;#&gt;</a:t>
            </a:fld>
            <a:endParaRPr lang="en-US" sz="1400" dirty="0">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35B80B32-A00D-4D26-9B27-92BF4236D2EC}" type="datetime8">
              <a:rPr lang="en-US" altLang="ja-JP"/>
              <a:pPr>
                <a:defRPr/>
              </a:pPr>
              <a:t>4/9/2013 9:19 PM</a:t>
            </a:fld>
            <a:endParaRPr lang="en-US" dirty="0"/>
          </a:p>
        </p:txBody>
      </p:sp>
      <p:sp>
        <p:nvSpPr>
          <p:cNvPr id="10" name="Footer Placeholder 16"/>
          <p:cNvSpPr>
            <a:spLocks noGrp="1"/>
          </p:cNvSpPr>
          <p:nvPr>
            <p:ph type="ftr" sz="quarter" idx="11"/>
          </p:nvPr>
        </p:nvSpPr>
        <p:spPr>
          <a:xfrm>
            <a:off x="2259013" y="236538"/>
            <a:ext cx="6356350" cy="365125"/>
          </a:xfrm>
        </p:spPr>
        <p:txBody>
          <a:bodyPr/>
          <a:lstStyle>
            <a:lvl1pPr algn="r" fontAlgn="auto">
              <a:spcBef>
                <a:spcPts val="0"/>
              </a:spcBef>
              <a:spcAft>
                <a:spcPts val="0"/>
              </a:spcAft>
              <a:defRPr>
                <a:solidFill>
                  <a:srgbClr val="4F271C"/>
                </a:solidFill>
                <a:latin typeface="ＭＳ Ｐゴシック" pitchFamily="50" charset="-128"/>
                <a:ea typeface="ＭＳ Ｐゴシック" pitchFamily="50" charset="-128"/>
              </a:defRPr>
            </a:lvl1pPr>
          </a:lstStyle>
          <a:p>
            <a:pPr>
              <a:defRPr/>
            </a:pPr>
            <a:endParaRPr lang="en-US"/>
          </a:p>
        </p:txBody>
      </p:sp>
      <p:sp>
        <p:nvSpPr>
          <p:cNvPr id="11" name="Slide Number Placeholder 28"/>
          <p:cNvSpPr>
            <a:spLocks noGrp="1"/>
          </p:cNvSpPr>
          <p:nvPr>
            <p:ph type="sldNum" sz="quarter" idx="12"/>
          </p:nvPr>
        </p:nvSpPr>
        <p:spPr>
          <a:xfrm>
            <a:off x="8913813" y="6210300"/>
            <a:ext cx="908050" cy="381000"/>
          </a:xfrm>
        </p:spPr>
        <p:txBody>
          <a:bodyPr/>
          <a:lstStyle>
            <a:lvl1pPr>
              <a:defRPr sz="1400">
                <a:solidFill>
                  <a:prstClr val="black"/>
                </a:solidFill>
              </a:defRPr>
            </a:lvl1pPr>
          </a:lstStyle>
          <a:p>
            <a:pPr>
              <a:defRPr/>
            </a:pPr>
            <a:fld id="{1EEB4FB9-CF22-4C89-9626-8788F07D538B}" type="slidenum">
              <a:rPr lang="en-US"/>
              <a:pPr>
                <a:defRPr/>
              </a:pPr>
              <a:t>&lt;#&gt;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a:solidFill>
                  <a:schemeClr val="tx1"/>
                </a:solidFill>
                <a:latin typeface="ＭＳ Ｐゴシック" pitchFamily="50" charset="-128"/>
                <a:ea typeface="ＭＳ Ｐゴシック" pitchFamily="50" charset="-128"/>
              </a:defRPr>
            </a:lvl1p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84DBC30C-55E4-4425-B404-A254575992AC}" type="datetime8">
              <a:rPr lang="en-US" altLang="ja-JP"/>
              <a:pPr>
                <a:defRPr/>
              </a:pPr>
              <a:t>4/9/2013 9:19 PM</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ＭＳ Ｐゴシック" pitchFamily="50" charset="-128"/>
                <a:ea typeface="ＭＳ Ｐゴシック" pitchFamily="50"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sz="1400">
                <a:solidFill>
                  <a:prstClr val="black"/>
                </a:solidFill>
              </a:defRPr>
            </a:lvl1pPr>
          </a:lstStyle>
          <a:p>
            <a:pPr>
              <a:defRPr/>
            </a:pPr>
            <a:fld id="{2F664D8D-E5BD-441B-B807-BD72228740DF}" type="slidenum">
              <a:rPr lang="en-US"/>
              <a:pPr>
                <a:defRPr/>
              </a:pPr>
              <a:t>&lt;#&gt;</a:t>
            </a:fld>
            <a:endParaRPr lang="en-US" dirty="0"/>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dirty="0"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80C7585E-D22D-45A6-A0DB-B9AD7151F707}" type="datetime8">
              <a:rPr lang="en-US" altLang="ja-JP"/>
              <a:pPr>
                <a:defRPr/>
              </a:pPr>
              <a:t>4/9/2013 9:19 PM</a:t>
            </a:fld>
            <a:endParaRPr lang="en-US"/>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B190F872-2934-4954-9F7E-4C1CDC4658B0}" type="slidenum">
              <a:rPr lang="en-US"/>
              <a:pPr>
                <a:defRPr/>
              </a:pPr>
              <a:t>&lt;#&gt;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rtlCol="0"/>
          <a:lstStyle>
            <a:lvl1pPr>
              <a:defRPr/>
            </a:lvl1pPr>
          </a:lstStyle>
          <a:p>
            <a:pPr>
              <a:defRPr/>
            </a:pPr>
            <a:fld id="{E2C3FB71-30FD-4BE3-987B-BAB34465E1C4}" type="datetime8">
              <a:rPr lang="en-US" altLang="ja-JP"/>
              <a:pPr>
                <a:defRPr/>
              </a:pPr>
              <a:t>4/9/2013 9:19 PM</a:t>
            </a:fld>
            <a:endParaRPr lang="en-US"/>
          </a:p>
        </p:txBody>
      </p:sp>
      <p:sp>
        <p:nvSpPr>
          <p:cNvPr id="6" name="Slide Number Placeholder 9"/>
          <p:cNvSpPr>
            <a:spLocks noGrp="1"/>
          </p:cNvSpPr>
          <p:nvPr>
            <p:ph type="sldNum" sz="quarter" idx="11"/>
          </p:nvPr>
        </p:nvSpPr>
        <p:spPr/>
        <p:txBody>
          <a:bodyPr rtlCol="0"/>
          <a:lstStyle>
            <a:lvl1pPr>
              <a:defRPr sz="1400">
                <a:solidFill>
                  <a:prstClr val="black"/>
                </a:solidFill>
              </a:defRPr>
            </a:lvl1pPr>
          </a:lstStyle>
          <a:p>
            <a:pPr>
              <a:defRPr/>
            </a:pPr>
            <a:fld id="{FFAC71D7-8A8D-48BF-92C9-87FE087B9392}" type="slidenum">
              <a:rPr lang="en-US"/>
              <a:pPr>
                <a:defRPr/>
              </a:pPr>
              <a:t>&lt;#&gt;</a:t>
            </a:fld>
            <a:endParaRPr lang="en-US" dirty="0"/>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rtlCol="0"/>
          <a:lstStyle>
            <a:lvl1pPr>
              <a:defRPr/>
            </a:lvl1pPr>
          </a:lstStyle>
          <a:p>
            <a:pPr>
              <a:defRPr/>
            </a:pPr>
            <a:fld id="{677DEB18-16C9-4B2A-B890-4E8952BC110C}" type="datetime8">
              <a:rPr lang="en-US" altLang="ja-JP"/>
              <a:pPr>
                <a:defRPr/>
              </a:pPr>
              <a:t>4/9/2013 9:19 PM</a:t>
            </a:fld>
            <a:endParaRPr lang="en-US"/>
          </a:p>
        </p:txBody>
      </p:sp>
      <p:sp>
        <p:nvSpPr>
          <p:cNvPr id="8" name="Slide Number Placeholder 11"/>
          <p:cNvSpPr>
            <a:spLocks noGrp="1"/>
          </p:cNvSpPr>
          <p:nvPr>
            <p:ph type="sldNum" sz="quarter" idx="11"/>
          </p:nvPr>
        </p:nvSpPr>
        <p:spPr/>
        <p:txBody>
          <a:bodyPr rtlCol="0"/>
          <a:lstStyle>
            <a:lvl1pPr>
              <a:defRPr sz="1400">
                <a:solidFill>
                  <a:prstClr val="black"/>
                </a:solidFill>
              </a:defRPr>
            </a:lvl1pPr>
          </a:lstStyle>
          <a:p>
            <a:pPr>
              <a:defRPr/>
            </a:pPr>
            <a:fld id="{0BE17A9A-9B56-4873-AFC7-E2A2116FB756}" type="slidenum">
              <a:rPr lang="en-US"/>
              <a:pPr>
                <a:defRPr/>
              </a:pPr>
              <a:t>&lt;#&gt;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lvl1pPr>
              <a:defRPr/>
            </a:lvl1pPr>
          </a:lstStyle>
          <a:p>
            <a:pPr>
              <a:defRPr/>
            </a:pPr>
            <a:fld id="{941CF4DD-5BF2-4A21-BB8C-ADB260EDF7FF}" type="datetime8">
              <a:rPr lang="en-US" altLang="ja-JP"/>
              <a:pPr>
                <a:defRPr/>
              </a:pPr>
              <a:t>4/9/2013 9:19 PM</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ltLang="ja-JP"/>
          </a:p>
        </p:txBody>
      </p:sp>
      <p:sp>
        <p:nvSpPr>
          <p:cNvPr id="5" name="Slide Number Placeholder 4"/>
          <p:cNvSpPr>
            <a:spLocks noGrp="1"/>
          </p:cNvSpPr>
          <p:nvPr>
            <p:ph type="sldNum" sz="quarter" idx="12"/>
          </p:nvPr>
        </p:nvSpPr>
        <p:spPr/>
        <p:txBody>
          <a:bodyPr/>
          <a:lstStyle>
            <a:lvl1pPr>
              <a:defRPr sz="1400">
                <a:solidFill>
                  <a:prstClr val="black"/>
                </a:solidFill>
              </a:defRPr>
            </a:lvl1pPr>
          </a:lstStyle>
          <a:p>
            <a:pPr>
              <a:defRPr/>
            </a:pPr>
            <a:fld id="{09A26F85-7DA0-4966-B960-0357317586F2}" type="slidenum">
              <a:rPr lang="en-US"/>
              <a:pPr>
                <a:defRPr/>
              </a:pPr>
              <a:t>&lt;#&gt;</a:t>
            </a:fld>
            <a:endParaRPr lang="en-US" dirty="0"/>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4"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3600" b="0">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lvl1pPr>
              <a:defRPr/>
            </a:lvl1pPr>
          </a:lstStyle>
          <a:p>
            <a:pPr>
              <a:defRPr/>
            </a:pPr>
            <a:fld id="{52665B8C-E101-4EF5-8415-3ED46B9DD23D}" type="datetime8">
              <a:rPr lang="en-US" altLang="ja-JP"/>
              <a:pPr>
                <a:defRPr/>
              </a:pPr>
              <a:t>4/9/2013 9:19 PM</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ltLang="ja-JP"/>
          </a:p>
        </p:txBody>
      </p:sp>
      <p:sp>
        <p:nvSpPr>
          <p:cNvPr id="7" name="Slide Number Placeholder 6"/>
          <p:cNvSpPr>
            <a:spLocks noGrp="1"/>
          </p:cNvSpPr>
          <p:nvPr>
            <p:ph type="sldNum" sz="quarter" idx="12"/>
          </p:nvPr>
        </p:nvSpPr>
        <p:spPr/>
        <p:txBody>
          <a:bodyPr/>
          <a:lstStyle>
            <a:lvl1pPr>
              <a:defRPr sz="1400">
                <a:solidFill>
                  <a:prstClr val="black"/>
                </a:solidFill>
              </a:defRPr>
            </a:lvl1pPr>
          </a:lstStyle>
          <a:p>
            <a:pPr>
              <a:defRPr/>
            </a:pPr>
            <a:fld id="{771C0B8D-C356-49C6-A454-D4E27FA4DF29}" type="slidenum">
              <a:rPr lang="en-US"/>
              <a:pPr>
                <a:defRPr/>
              </a:pPr>
              <a:t>&lt;#&gt;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25E9CB31-B1C8-4D04-873F-1D2CA1BA58E2}" type="datetime8">
              <a:rPr lang="en-US" altLang="ja-JP"/>
              <a:pPr>
                <a:defRPr/>
              </a:pPr>
              <a:t>4/9/2013 9:19 PM</a:t>
            </a:fld>
            <a:endParaRPr lang="en-US" altLang="ja-JP">
              <a:ea typeface="SimSun" pitchFamily="2" charset="-122"/>
            </a:endParaRPr>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F5FDDBB0-236A-4460-B508-405CC3E8A8C6}"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dirty="0"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rtlCol="0"/>
          <a:lstStyle>
            <a:lvl1pPr>
              <a:defRPr/>
            </a:lvl1pPr>
          </a:lstStyle>
          <a:p>
            <a:pPr>
              <a:defRPr/>
            </a:pPr>
            <a:fld id="{A210418B-53F0-403C-840C-36A6CDD3E11C}" type="datetime8">
              <a:rPr lang="en-US" altLang="ja-JP"/>
              <a:pPr>
                <a:defRPr/>
              </a:pPr>
              <a:t>4/9/2013 9:19 PM</a:t>
            </a:fld>
            <a:endParaRPr lang="en-US"/>
          </a:p>
        </p:txBody>
      </p:sp>
      <p:sp>
        <p:nvSpPr>
          <p:cNvPr id="10" name="Slide Number Placeholder 12"/>
          <p:cNvSpPr>
            <a:spLocks noGrp="1"/>
          </p:cNvSpPr>
          <p:nvPr>
            <p:ph type="sldNum" sz="quarter" idx="11"/>
          </p:nvPr>
        </p:nvSpPr>
        <p:spPr>
          <a:xfrm>
            <a:off x="0" y="4667250"/>
            <a:ext cx="1568450" cy="663575"/>
          </a:xfrm>
        </p:spPr>
        <p:txBody>
          <a:bodyPr rtlCol="0"/>
          <a:lstStyle>
            <a:lvl1pPr>
              <a:defRPr sz="2800">
                <a:solidFill>
                  <a:srgbClr val="FFFFFF"/>
                </a:solidFill>
              </a:defRPr>
            </a:lvl1pPr>
          </a:lstStyle>
          <a:p>
            <a:pPr>
              <a:defRPr/>
            </a:pPr>
            <a:fld id="{0CAB951A-63D2-46D8-B7BF-0B5951423861}" type="slidenum">
              <a:rPr lang="en-US"/>
              <a:pPr>
                <a:defRPr/>
              </a:pPr>
              <a:t>&lt;#&gt;</a:t>
            </a:fld>
            <a:endParaRPr lang="en-US" dirty="0"/>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9F126762-7465-489C-AF7A-D438A783A848}" type="datetime8">
              <a:rPr lang="en-US" altLang="ja-JP"/>
              <a:pPr>
                <a:defRPr/>
              </a:pPr>
              <a:t>4/9/2013 9:19 PM</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B2C7EE73-6F51-4DDE-9B56-E178C482AB2B}" type="slidenum">
              <a:rPr lang="en-US"/>
              <a:pPr>
                <a:defRPr/>
              </a:pPr>
              <a:t>&lt;#&gt;</a:t>
            </a:fld>
            <a:endParaRPr lang="en-US" sz="1400" dirty="0">
              <a:solidFill>
                <a:srgbClr val="FFFFFF"/>
              </a:solidFill>
            </a:endParaRPr>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FFBF7C27-CF2D-482C-9F80-85FD3E07C23C}" type="datetime8">
              <a:rPr lang="en-US" altLang="ja-JP"/>
              <a:pPr>
                <a:defRPr/>
              </a:pPr>
              <a:t>4/9/2013 9:19 PM</a:t>
            </a:fld>
            <a:endParaRPr lang="en-US" dirty="0"/>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53EF603B-57ED-4A23-A84C-D62F1A250A59}" type="slidenum">
              <a:rPr lang="en-US"/>
              <a:pPr>
                <a:defRPr/>
              </a:pPr>
              <a:t>&lt;#&gt;</a:t>
            </a:fld>
            <a:endParaRPr lang="en-US" sz="1400" dirty="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lvl1pPr>
              <a:defRPr/>
            </a:lvl1pPr>
          </a:lstStyle>
          <a:p>
            <a:pPr>
              <a:defRPr/>
            </a:pPr>
            <a:fld id="{58086117-770A-4A99-9DB2-3B85C9814721}" type="datetime8">
              <a:rPr lang="en-US" altLang="ja-JP"/>
              <a:pPr>
                <a:defRPr/>
              </a:pPr>
              <a:t>4/9/2013 9:19 PM</a:t>
            </a:fld>
            <a:endParaRPr lang="en-US" altLang="ja-JP">
              <a:ea typeface="SimSun" pitchFamily="2" charset="-122"/>
            </a:endParaRPr>
          </a:p>
        </p:txBody>
      </p:sp>
      <p:sp>
        <p:nvSpPr>
          <p:cNvPr id="4" name="Footer Placeholder 3"/>
          <p:cNvSpPr>
            <a:spLocks noGrp="1"/>
          </p:cNvSpPr>
          <p:nvPr>
            <p:ph type="ftr" sz="quarter" idx="11"/>
          </p:nvPr>
        </p:nvSpPr>
        <p:spPr/>
        <p:txBody>
          <a:bodyPr/>
          <a:lstStyle>
            <a:lvl1pPr>
              <a:defRPr/>
            </a:lvl1pPr>
          </a:lstStyle>
          <a:p>
            <a:pPr>
              <a:defRPr/>
            </a:pPr>
            <a:endParaRPr lang="en-US" altLang="ja-JP"/>
          </a:p>
        </p:txBody>
      </p:sp>
      <p:sp>
        <p:nvSpPr>
          <p:cNvPr id="5" name="Slide Number Placeholder 4"/>
          <p:cNvSpPr>
            <a:spLocks noGrp="1"/>
          </p:cNvSpPr>
          <p:nvPr>
            <p:ph type="sldNum" sz="quarter" idx="12"/>
          </p:nvPr>
        </p:nvSpPr>
        <p:spPr/>
        <p:txBody>
          <a:bodyPr/>
          <a:lstStyle>
            <a:lvl1pPr>
              <a:defRPr sz="1400">
                <a:solidFill>
                  <a:srgbClr val="FFFFFF"/>
                </a:solidFill>
              </a:defRPr>
            </a:lvl1pPr>
          </a:lstStyle>
          <a:p>
            <a:pPr>
              <a:defRPr/>
            </a:pPr>
            <a:fld id="{3A31C32B-B265-48EA-83FB-0EDF6CA4833E}"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4"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4400" b="0">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lvl1pPr>
              <a:defRPr/>
            </a:lvl1pPr>
          </a:lstStyle>
          <a:p>
            <a:pPr>
              <a:defRPr/>
            </a:pPr>
            <a:fld id="{3B113848-FEDE-40EB-93C1-B8E7481D5C1C}" type="datetime8">
              <a:rPr lang="en-US" altLang="ja-JP"/>
              <a:pPr>
                <a:defRPr/>
              </a:pPr>
              <a:t>4/9/2013 9:19 PM</a:t>
            </a:fld>
            <a:endParaRPr lang="en-US" altLang="ja-JP">
              <a:ea typeface="SimSun" pitchFamily="2" charset="-122"/>
            </a:endParaRPr>
          </a:p>
        </p:txBody>
      </p:sp>
      <p:sp>
        <p:nvSpPr>
          <p:cNvPr id="6" name="Footer Placeholder 5"/>
          <p:cNvSpPr>
            <a:spLocks noGrp="1"/>
          </p:cNvSpPr>
          <p:nvPr>
            <p:ph type="ftr" sz="quarter" idx="11"/>
          </p:nvPr>
        </p:nvSpPr>
        <p:spPr/>
        <p:txBody>
          <a:bodyPr/>
          <a:lstStyle>
            <a:lvl1pPr>
              <a:defRPr/>
            </a:lvl1pPr>
          </a:lstStyle>
          <a:p>
            <a:pPr>
              <a:defRPr/>
            </a:pPr>
            <a:endParaRPr lang="en-US" altLang="ja-JP"/>
          </a:p>
        </p:txBody>
      </p:sp>
      <p:sp>
        <p:nvSpPr>
          <p:cNvPr id="7" name="Slide Number Placeholder 6"/>
          <p:cNvSpPr>
            <a:spLocks noGrp="1"/>
          </p:cNvSpPr>
          <p:nvPr>
            <p:ph type="sldNum" sz="quarter" idx="12"/>
          </p:nvPr>
        </p:nvSpPr>
        <p:spPr/>
        <p:txBody>
          <a:bodyPr/>
          <a:lstStyle>
            <a:lvl1pPr>
              <a:defRPr sz="1400">
                <a:solidFill>
                  <a:srgbClr val="FFFFFF"/>
                </a:solidFill>
              </a:defRPr>
            </a:lvl1pPr>
          </a:lstStyle>
          <a:p>
            <a:pPr>
              <a:defRPr/>
            </a:pPr>
            <a:fld id="{ECC2C9F7-3A1B-45AE-8A52-116C7D7ACCCA}"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7153FC22-3006-409E-93C2-D85ED8C8C437}" type="datetime8">
              <a:rPr lang="en-US" altLang="ja-JP"/>
              <a:pPr>
                <a:defRPr/>
              </a:pPr>
              <a:t>4/9/2013 9:19 PM</a:t>
            </a:fld>
            <a:endParaRPr lang="en-US" altLang="ja-JP">
              <a:ea typeface="SimSun" pitchFamily="2" charset="-122"/>
            </a:endParaRPr>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0D26E1F2-56DF-4FEF-BB62-A0EF2F723E87}"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675D0326-A085-4319-AE0B-ED5B182AC55C}" type="datetime8">
              <a:rPr lang="en-US" altLang="ja-JP"/>
              <a:pPr>
                <a:defRPr/>
              </a:pPr>
              <a:t>4/9/2013 9:19 PM</a:t>
            </a:fld>
            <a:endParaRPr lang="en-US" altLang="ja-JP">
              <a:ea typeface="SimSun" pitchFamily="2" charset="-122"/>
            </a:endParaRPr>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317C28FF-ACEB-4290-AA0A-01D07A752AEB}" type="slidenum">
              <a:rPr lang="en-US" altLang="ja-JP"/>
              <a:pPr>
                <a:defRPr/>
              </a:pPr>
              <a:t>&lt;#&gt;</a:t>
            </a:fld>
            <a:endParaRPr lang="en-US" altLang="ja-JP" sz="140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1027"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chemeClr val="tx2"/>
                </a:solidFill>
                <a:latin typeface="Calibri" pitchFamily="34" charset="0"/>
                <a:ea typeface="ＭＳ Ｐゴシック" charset="-128"/>
              </a:defRPr>
            </a:lvl1pPr>
          </a:lstStyle>
          <a:p>
            <a:pPr>
              <a:defRPr/>
            </a:pPr>
            <a:fld id="{FE659745-0C0D-4D8E-9F58-135C60053DED}" type="datetime8">
              <a:rPr lang="en-US" altLang="ja-JP"/>
              <a:pPr>
                <a:defRPr/>
              </a:pPr>
              <a:t>4/9/2013 9:19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chemeClr val="tx2"/>
                </a:solidFill>
                <a:latin typeface="Calibri" pitchFamily="34" charset="0"/>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chemeClr val="tx2"/>
                </a:solidFill>
                <a:latin typeface="Calibri" pitchFamily="34" charset="0"/>
              </a:defRPr>
            </a:lvl1pPr>
          </a:lstStyle>
          <a:p>
            <a:pPr>
              <a:defRPr/>
            </a:pPr>
            <a:fld id="{19202A24-45D8-4B9E-9DFE-E7FE1EEE5D6D}"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a:defRPr>
      </a:lvl6pPr>
      <a:lvl7pPr marL="914400" algn="l" rtl="0" fontAlgn="base">
        <a:spcBef>
          <a:spcPct val="0"/>
        </a:spcBef>
        <a:spcAft>
          <a:spcPct val="0"/>
        </a:spcAft>
        <a:defRPr kumimoji="1" sz="4400">
          <a:solidFill>
            <a:schemeClr val="tx2"/>
          </a:solidFill>
          <a:latin typeface="Tw Cen MT"/>
        </a:defRPr>
      </a:lvl7pPr>
      <a:lvl8pPr marL="1371600" algn="l" rtl="0" fontAlgn="base">
        <a:spcBef>
          <a:spcPct val="0"/>
        </a:spcBef>
        <a:spcAft>
          <a:spcPct val="0"/>
        </a:spcAft>
        <a:defRPr kumimoji="1" sz="4400">
          <a:solidFill>
            <a:schemeClr val="tx2"/>
          </a:solidFill>
          <a:latin typeface="Tw Cen MT"/>
        </a:defRPr>
      </a:lvl8pPr>
      <a:lvl9pPr marL="1828800" algn="l" rtl="0" fontAlgn="base">
        <a:spcBef>
          <a:spcPct val="0"/>
        </a:spcBef>
        <a:spcAft>
          <a:spcPct val="0"/>
        </a:spcAft>
        <a:defRPr kumimoji="1"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314"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ja-JP" altLang="en-US" smtClean="0"/>
          </a:p>
        </p:txBody>
      </p:sp>
      <p:sp>
        <p:nvSpPr>
          <p:cNvPr id="13315"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ja-JP"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latin typeface="Tw Cen MT" pitchFamily="34" charset="0"/>
                <a:ea typeface="HGPｺﾞｼｯｸE" pitchFamily="50" charset="-128"/>
              </a:defRPr>
            </a:lvl1pPr>
          </a:lstStyle>
          <a:p>
            <a:pPr>
              <a:defRPr/>
            </a:pPr>
            <a:fld id="{001A9F38-83E0-4082-8F9B-3CBB768177DD}" type="datetime8">
              <a:rPr lang="en-US" altLang="ja-JP"/>
              <a:pPr>
                <a:defRPr/>
              </a:pPr>
              <a:t>4/9/2013 9:19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Tw Cen MT" pitchFamily="34" charset="0"/>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latin typeface="Tw Cen MT" pitchFamily="34" charset="0"/>
              </a:defRPr>
            </a:lvl1pPr>
          </a:lstStyle>
          <a:p>
            <a:pPr>
              <a:defRPr/>
            </a:pPr>
            <a:fld id="{3B7FD4C8-911F-4A2A-BC99-A7950983A351}"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hf hdr="0" ftr="0" dt="0"/>
  <p:txStyles>
    <p:title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w Cen MT" pitchFamily="34" charset="0"/>
        </a:defRPr>
      </a:lvl2pPr>
      <a:lvl3pPr algn="l" rtl="0" eaLnBrk="0" fontAlgn="base" hangingPunct="0">
        <a:spcBef>
          <a:spcPct val="0"/>
        </a:spcBef>
        <a:spcAft>
          <a:spcPct val="0"/>
        </a:spcAft>
        <a:defRPr kumimoji="1" sz="4400">
          <a:solidFill>
            <a:schemeClr val="tx2"/>
          </a:solidFill>
          <a:latin typeface="Tw Cen MT" pitchFamily="34" charset="0"/>
        </a:defRPr>
      </a:lvl3pPr>
      <a:lvl4pPr algn="l" rtl="0" eaLnBrk="0" fontAlgn="base" hangingPunct="0">
        <a:spcBef>
          <a:spcPct val="0"/>
        </a:spcBef>
        <a:spcAft>
          <a:spcPct val="0"/>
        </a:spcAft>
        <a:defRPr kumimoji="1" sz="4400">
          <a:solidFill>
            <a:schemeClr val="tx2"/>
          </a:solidFill>
          <a:latin typeface="Tw Cen MT" pitchFamily="34" charset="0"/>
        </a:defRPr>
      </a:lvl4pPr>
      <a:lvl5pPr algn="l" rtl="0" eaLnBrk="0" fontAlgn="base" hangingPunct="0">
        <a:spcBef>
          <a:spcPct val="0"/>
        </a:spcBef>
        <a:spcAft>
          <a:spcPct val="0"/>
        </a:spcAft>
        <a:defRPr kumimoji="1" sz="4400">
          <a:solidFill>
            <a:schemeClr val="tx2"/>
          </a:solidFill>
          <a:latin typeface="Tw Cen MT" pitchFamily="34" charset="0"/>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5602" name="Title Placeholder 21"/>
          <p:cNvSpPr>
            <a:spLocks noGrp="1"/>
          </p:cNvSpPr>
          <p:nvPr>
            <p:ph type="title"/>
          </p:nvPr>
        </p:nvSpPr>
        <p:spPr bwMode="auto">
          <a:xfrm>
            <a:off x="660400" y="228600"/>
            <a:ext cx="8640763"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25603"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anchor="ctr" anchorCtr="0"/>
          <a:lstStyle>
            <a:lvl1pPr algn="l" fontAlgn="auto">
              <a:spcBef>
                <a:spcPts val="0"/>
              </a:spcBef>
              <a:spcAft>
                <a:spcPts val="0"/>
              </a:spcAft>
              <a:defRPr kumimoji="0" sz="1400">
                <a:solidFill>
                  <a:prstClr val="black"/>
                </a:solidFill>
                <a:latin typeface="ＭＳ Ｐゴシック" pitchFamily="50" charset="-128"/>
                <a:ea typeface="ＭＳ Ｐゴシック" pitchFamily="50" charset="-128"/>
              </a:defRPr>
            </a:lvl1pPr>
          </a:lstStyle>
          <a:p>
            <a:pPr>
              <a:defRPr/>
            </a:pPr>
            <a:fld id="{0F6FC2F2-D4D1-4308-9AF1-B08C2994E71E}" type="datetime8">
              <a:rPr lang="en-US" altLang="ja-JP"/>
              <a:pPr>
                <a:defRPr/>
              </a:pPr>
              <a:t>4/9/2013 9:19 PM</a:t>
            </a:fld>
            <a:endParaRPr lang="en-US" dirty="0"/>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Calibri" pitchFamily="34" charset="0"/>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8" name="Rectangle 7"/>
          <p:cNvSpPr/>
          <p:nvPr/>
        </p:nvSpPr>
        <p:spPr>
          <a:xfrm>
            <a:off x="0" y="1052513"/>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9" name="Rectangle 8"/>
          <p:cNvSpPr/>
          <p:nvPr/>
        </p:nvSpPr>
        <p:spPr>
          <a:xfrm>
            <a:off x="639763" y="1052513"/>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3" name="Slide Number Placeholder 22"/>
          <p:cNvSpPr>
            <a:spLocks noGrp="1"/>
          </p:cNvSpPr>
          <p:nvPr>
            <p:ph type="sldNum" sz="quarter" idx="4"/>
          </p:nvPr>
        </p:nvSpPr>
        <p:spPr>
          <a:xfrm>
            <a:off x="9328150" y="6597650"/>
            <a:ext cx="577850" cy="244475"/>
          </a:xfrm>
          <a:prstGeom prst="rect">
            <a:avLst/>
          </a:prstGeom>
        </p:spPr>
        <p:txBody>
          <a:bodyPr vert="horz" anchor="ctr" anchorCtr="0">
            <a:normAutofit/>
          </a:bodyPr>
          <a:lstStyle>
            <a:lvl1pPr algn="ctr" fontAlgn="auto">
              <a:spcBef>
                <a:spcPts val="0"/>
              </a:spcBef>
              <a:spcAft>
                <a:spcPts val="0"/>
              </a:spcAft>
              <a:defRPr kumimoji="0" sz="1200" b="1">
                <a:solidFill>
                  <a:prstClr val="black"/>
                </a:solidFill>
                <a:latin typeface="ＭＳ Ｐゴシック" pitchFamily="50" charset="-128"/>
                <a:ea typeface="ＭＳ Ｐゴシック" pitchFamily="50" charset="-128"/>
              </a:defRPr>
            </a:lvl1pPr>
          </a:lstStyle>
          <a:p>
            <a:pPr>
              <a:defRPr/>
            </a:pPr>
            <a:fld id="{BF96F55C-165D-4DC8-ACA9-C6E538ED9AB5}" type="slidenum">
              <a:rPr lang="en-US"/>
              <a:pPr>
                <a:defRPr/>
              </a:pPr>
              <a:t>&lt;#&gt;</a:t>
            </a:fld>
            <a:endParaRPr lang="en-US" dirty="0"/>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a:defRPr>
      </a:lvl6pPr>
      <a:lvl7pPr marL="914400" algn="l" rtl="0" fontAlgn="base">
        <a:spcBef>
          <a:spcPct val="0"/>
        </a:spcBef>
        <a:spcAft>
          <a:spcPct val="0"/>
        </a:spcAft>
        <a:defRPr kumimoji="1" sz="4400">
          <a:solidFill>
            <a:schemeClr val="tx2"/>
          </a:solidFill>
          <a:latin typeface="Tw Cen MT"/>
        </a:defRPr>
      </a:lvl7pPr>
      <a:lvl8pPr marL="1371600" algn="l" rtl="0" fontAlgn="base">
        <a:spcBef>
          <a:spcPct val="0"/>
        </a:spcBef>
        <a:spcAft>
          <a:spcPct val="0"/>
        </a:spcAft>
        <a:defRPr kumimoji="1" sz="4400">
          <a:solidFill>
            <a:schemeClr val="tx2"/>
          </a:solidFill>
          <a:latin typeface="Tw Cen MT"/>
        </a:defRPr>
      </a:lvl8pPr>
      <a:lvl9pPr marL="1828800" algn="l" rtl="0" fontAlgn="base">
        <a:spcBef>
          <a:spcPct val="0"/>
        </a:spcBef>
        <a:spcAft>
          <a:spcPct val="0"/>
        </a:spcAft>
        <a:defRPr kumimoji="1"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6866" name="Title Placeholder 21"/>
          <p:cNvSpPr>
            <a:spLocks noGrp="1"/>
          </p:cNvSpPr>
          <p:nvPr>
            <p:ph type="title"/>
          </p:nvPr>
        </p:nvSpPr>
        <p:spPr bwMode="auto">
          <a:xfrm>
            <a:off x="660400" y="228600"/>
            <a:ext cx="8640763"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36867"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anchor="ctr" anchorCtr="0"/>
          <a:lstStyle>
            <a:lvl1pPr algn="l" fontAlgn="auto">
              <a:spcBef>
                <a:spcPts val="0"/>
              </a:spcBef>
              <a:spcAft>
                <a:spcPts val="0"/>
              </a:spcAft>
              <a:defRPr kumimoji="0" sz="1400">
                <a:solidFill>
                  <a:prstClr val="black"/>
                </a:solidFill>
                <a:latin typeface="ＭＳ Ｐゴシック" pitchFamily="50" charset="-128"/>
                <a:ea typeface="ＭＳ Ｐゴシック" pitchFamily="50" charset="-128"/>
              </a:defRPr>
            </a:lvl1pPr>
          </a:lstStyle>
          <a:p>
            <a:pPr>
              <a:defRPr/>
            </a:pPr>
            <a:fld id="{57950F67-A385-4FFA-95D6-F731E9043316}" type="datetime8">
              <a:rPr lang="en-US" altLang="ja-JP"/>
              <a:pPr>
                <a:defRPr/>
              </a:pPr>
              <a:t>4/9/2013 9:19 PM</a:t>
            </a:fld>
            <a:endParaRPr lang="en-US" dirty="0"/>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Calibri" pitchFamily="34" charset="0"/>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8" name="Rectangle 7"/>
          <p:cNvSpPr/>
          <p:nvPr/>
        </p:nvSpPr>
        <p:spPr>
          <a:xfrm>
            <a:off x="0" y="1052513"/>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9" name="Rectangle 8"/>
          <p:cNvSpPr/>
          <p:nvPr/>
        </p:nvSpPr>
        <p:spPr>
          <a:xfrm>
            <a:off x="639763" y="1052513"/>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3" name="Slide Number Placeholder 22"/>
          <p:cNvSpPr>
            <a:spLocks noGrp="1"/>
          </p:cNvSpPr>
          <p:nvPr>
            <p:ph type="sldNum" sz="quarter" idx="4"/>
          </p:nvPr>
        </p:nvSpPr>
        <p:spPr>
          <a:xfrm>
            <a:off x="9328150" y="6597650"/>
            <a:ext cx="577850" cy="244475"/>
          </a:xfrm>
          <a:prstGeom prst="rect">
            <a:avLst/>
          </a:prstGeom>
        </p:spPr>
        <p:txBody>
          <a:bodyPr vert="horz" anchor="ctr" anchorCtr="0">
            <a:normAutofit/>
          </a:bodyPr>
          <a:lstStyle>
            <a:lvl1pPr algn="ctr" fontAlgn="auto">
              <a:spcBef>
                <a:spcPts val="0"/>
              </a:spcBef>
              <a:spcAft>
                <a:spcPts val="0"/>
              </a:spcAft>
              <a:defRPr kumimoji="0" sz="1200" b="1">
                <a:solidFill>
                  <a:prstClr val="black"/>
                </a:solidFill>
                <a:latin typeface="ＭＳ Ｐゴシック" pitchFamily="50" charset="-128"/>
                <a:ea typeface="ＭＳ Ｐゴシック" pitchFamily="50" charset="-128"/>
              </a:defRPr>
            </a:lvl1pPr>
          </a:lstStyle>
          <a:p>
            <a:pPr>
              <a:defRPr/>
            </a:pPr>
            <a:fld id="{34176E1E-78C2-43B4-B92C-10BE9F1B9074}" type="slidenum">
              <a:rPr lang="en-US"/>
              <a:pPr>
                <a:defRPr/>
              </a:pPr>
              <a:t>&lt;#&gt;</a:t>
            </a:fld>
            <a:endParaRPr lang="en-US" dirty="0"/>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a:defRPr>
      </a:lvl6pPr>
      <a:lvl7pPr marL="914400" algn="l" rtl="0" fontAlgn="base">
        <a:spcBef>
          <a:spcPct val="0"/>
        </a:spcBef>
        <a:spcAft>
          <a:spcPct val="0"/>
        </a:spcAft>
        <a:defRPr kumimoji="1" sz="4400">
          <a:solidFill>
            <a:schemeClr val="tx2"/>
          </a:solidFill>
          <a:latin typeface="Tw Cen MT"/>
        </a:defRPr>
      </a:lvl7pPr>
      <a:lvl8pPr marL="1371600" algn="l" rtl="0" fontAlgn="base">
        <a:spcBef>
          <a:spcPct val="0"/>
        </a:spcBef>
        <a:spcAft>
          <a:spcPct val="0"/>
        </a:spcAft>
        <a:defRPr kumimoji="1" sz="4400">
          <a:solidFill>
            <a:schemeClr val="tx2"/>
          </a:solidFill>
          <a:latin typeface="Tw Cen MT"/>
        </a:defRPr>
      </a:lvl8pPr>
      <a:lvl9pPr marL="1828800" algn="l" rtl="0" fontAlgn="base">
        <a:spcBef>
          <a:spcPct val="0"/>
        </a:spcBef>
        <a:spcAft>
          <a:spcPct val="0"/>
        </a:spcAft>
        <a:defRPr kumimoji="1"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8130" name="Title Placeholder 21"/>
          <p:cNvSpPr>
            <a:spLocks noGrp="1"/>
          </p:cNvSpPr>
          <p:nvPr>
            <p:ph type="title"/>
          </p:nvPr>
        </p:nvSpPr>
        <p:spPr bwMode="auto">
          <a:xfrm>
            <a:off x="660400" y="228600"/>
            <a:ext cx="8640763"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48131"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anchor="ctr" anchorCtr="0"/>
          <a:lstStyle>
            <a:lvl1pPr algn="l" fontAlgn="auto">
              <a:spcBef>
                <a:spcPts val="0"/>
              </a:spcBef>
              <a:spcAft>
                <a:spcPts val="0"/>
              </a:spcAft>
              <a:defRPr kumimoji="0" sz="1400">
                <a:solidFill>
                  <a:prstClr val="black"/>
                </a:solidFill>
                <a:latin typeface="ＭＳ Ｐゴシック" pitchFamily="50" charset="-128"/>
                <a:ea typeface="ＭＳ Ｐゴシック" pitchFamily="50" charset="-128"/>
              </a:defRPr>
            </a:lvl1pPr>
          </a:lstStyle>
          <a:p>
            <a:pPr>
              <a:defRPr/>
            </a:pPr>
            <a:fld id="{A7513336-E14B-4FE5-A142-8468F7DA52A9}" type="datetime8">
              <a:rPr lang="en-US" altLang="ja-JP"/>
              <a:pPr>
                <a:defRPr/>
              </a:pPr>
              <a:t>4/9/2013 9:19 PM</a:t>
            </a:fld>
            <a:endParaRPr lang="en-US" dirty="0"/>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Calibri" pitchFamily="34" charset="0"/>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8" name="Rectangle 7"/>
          <p:cNvSpPr/>
          <p:nvPr/>
        </p:nvSpPr>
        <p:spPr>
          <a:xfrm>
            <a:off x="0" y="1052513"/>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9" name="Rectangle 8"/>
          <p:cNvSpPr/>
          <p:nvPr/>
        </p:nvSpPr>
        <p:spPr>
          <a:xfrm>
            <a:off x="639763" y="1052513"/>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3" name="Slide Number Placeholder 22"/>
          <p:cNvSpPr>
            <a:spLocks noGrp="1"/>
          </p:cNvSpPr>
          <p:nvPr>
            <p:ph type="sldNum" sz="quarter" idx="4"/>
          </p:nvPr>
        </p:nvSpPr>
        <p:spPr>
          <a:xfrm>
            <a:off x="9328150" y="6597650"/>
            <a:ext cx="577850" cy="244475"/>
          </a:xfrm>
          <a:prstGeom prst="rect">
            <a:avLst/>
          </a:prstGeom>
        </p:spPr>
        <p:txBody>
          <a:bodyPr vert="horz" anchor="ctr" anchorCtr="0">
            <a:normAutofit/>
          </a:bodyPr>
          <a:lstStyle>
            <a:lvl1pPr algn="ctr" fontAlgn="auto">
              <a:spcBef>
                <a:spcPts val="0"/>
              </a:spcBef>
              <a:spcAft>
                <a:spcPts val="0"/>
              </a:spcAft>
              <a:defRPr kumimoji="0" sz="1200" b="1">
                <a:solidFill>
                  <a:prstClr val="black"/>
                </a:solidFill>
                <a:latin typeface="ＭＳ Ｐゴシック" pitchFamily="50" charset="-128"/>
                <a:ea typeface="ＭＳ Ｐゴシック" pitchFamily="50" charset="-128"/>
              </a:defRPr>
            </a:lvl1pPr>
          </a:lstStyle>
          <a:p>
            <a:pPr>
              <a:defRPr/>
            </a:pPr>
            <a:fld id="{D7E6EF18-AA19-4993-987A-2287C65570BA}" type="slidenum">
              <a:rPr lang="en-US"/>
              <a:pPr>
                <a:defRPr/>
              </a:pPr>
              <a:t>&lt;#&gt;</a:t>
            </a:fld>
            <a:endParaRPr lang="en-US" dirty="0"/>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a:defRPr>
      </a:lvl6pPr>
      <a:lvl7pPr marL="914400" algn="l" rtl="0" fontAlgn="base">
        <a:spcBef>
          <a:spcPct val="0"/>
        </a:spcBef>
        <a:spcAft>
          <a:spcPct val="0"/>
        </a:spcAft>
        <a:defRPr kumimoji="1" sz="4400">
          <a:solidFill>
            <a:schemeClr val="tx2"/>
          </a:solidFill>
          <a:latin typeface="Tw Cen MT"/>
        </a:defRPr>
      </a:lvl7pPr>
      <a:lvl8pPr marL="1371600" algn="l" rtl="0" fontAlgn="base">
        <a:spcBef>
          <a:spcPct val="0"/>
        </a:spcBef>
        <a:spcAft>
          <a:spcPct val="0"/>
        </a:spcAft>
        <a:defRPr kumimoji="1" sz="4400">
          <a:solidFill>
            <a:schemeClr val="tx2"/>
          </a:solidFill>
          <a:latin typeface="Tw Cen MT"/>
        </a:defRPr>
      </a:lvl8pPr>
      <a:lvl9pPr marL="1828800" algn="l" rtl="0" fontAlgn="base">
        <a:spcBef>
          <a:spcPct val="0"/>
        </a:spcBef>
        <a:spcAft>
          <a:spcPct val="0"/>
        </a:spcAft>
        <a:defRPr kumimoji="1"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9.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Data" Target="../diagrams/data5.xml"/><Relationship Id="rId7" Type="http://schemas.openxmlformats.org/officeDocument/2006/relationships/diagramData" Target="../diagrams/data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diagramColors" Target="../diagrams/colors6.xml"/><Relationship Id="rId4" Type="http://schemas.openxmlformats.org/officeDocument/2006/relationships/diagramLayout" Target="../diagrams/layout5.xml"/><Relationship Id="rId9"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4.xml"/><Relationship Id="rId5" Type="http://schemas.openxmlformats.org/officeDocument/2006/relationships/image" Target="../media/image16.emf"/><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44.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25.xml"/><Relationship Id="rId1" Type="http://schemas.openxmlformats.org/officeDocument/2006/relationships/slideLayout" Target="../slideLayouts/slideLayout4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Data" Target="../diagrams/data2.xml"/><Relationship Id="rId7" Type="http://schemas.openxmlformats.org/officeDocument/2006/relationships/diagramData" Target="../diagrams/data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図1"/>
          <p:cNvPicPr>
            <a:picLocks noChangeAspect="1" noChangeArrowheads="1"/>
          </p:cNvPicPr>
          <p:nvPr/>
        </p:nvPicPr>
        <p:blipFill>
          <a:blip r:embed="rId3"/>
          <a:srcRect/>
          <a:stretch>
            <a:fillRect/>
          </a:stretch>
        </p:blipFill>
        <p:spPr bwMode="auto">
          <a:xfrm>
            <a:off x="806450" y="188913"/>
            <a:ext cx="8293100" cy="5916612"/>
          </a:xfrm>
          <a:prstGeom prst="rect">
            <a:avLst/>
          </a:prstGeom>
          <a:noFill/>
        </p:spPr>
      </p:pic>
      <p:sp>
        <p:nvSpPr>
          <p:cNvPr id="180227" name="Rectangle 2"/>
          <p:cNvSpPr>
            <a:spLocks noGrp="1"/>
          </p:cNvSpPr>
          <p:nvPr>
            <p:ph type="subTitle" idx="4294967295"/>
          </p:nvPr>
        </p:nvSpPr>
        <p:spPr>
          <a:xfrm>
            <a:off x="2559050" y="6049963"/>
            <a:ext cx="7264400" cy="685800"/>
          </a:xfrm>
        </p:spPr>
        <p:txBody>
          <a:bodyPr anchor="ctr"/>
          <a:lstStyle/>
          <a:p>
            <a:pPr marL="0" indent="0" eaLnBrk="1" hangingPunct="1">
              <a:lnSpc>
                <a:spcPct val="80000"/>
              </a:lnSpc>
              <a:buFont typeface="Wingdings" pitchFamily="2" charset="2"/>
              <a:buNone/>
            </a:pPr>
            <a:r>
              <a:rPr lang="ja-JP" altLang="en-US" sz="2200" smtClean="0">
                <a:solidFill>
                  <a:srgbClr val="FFFFFF"/>
                </a:solidFill>
                <a:latin typeface="ＭＳ Ｐゴシック" charset="-128"/>
                <a:ea typeface="ＭＳ Ｐゴシック" charset="-128"/>
              </a:rPr>
              <a:t/>
            </a:r>
            <a:br>
              <a:rPr lang="ja-JP" altLang="en-US" sz="2200" smtClean="0">
                <a:solidFill>
                  <a:srgbClr val="FFFFFF"/>
                </a:solidFill>
                <a:latin typeface="ＭＳ Ｐゴシック" charset="-128"/>
                <a:ea typeface="ＭＳ Ｐゴシック" charset="-128"/>
              </a:rPr>
            </a:br>
            <a:endParaRPr lang="ja-JP" altLang="en-US" sz="2200" smtClean="0">
              <a:solidFill>
                <a:srgbClr val="FFFFFF"/>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円/楕円 33"/>
          <p:cNvSpPr/>
          <p:nvPr/>
        </p:nvSpPr>
        <p:spPr>
          <a:xfrm>
            <a:off x="273050" y="1779588"/>
            <a:ext cx="8996363" cy="4987925"/>
          </a:xfrm>
          <a:prstGeom prst="ellipse">
            <a:avLst/>
          </a:prstGeom>
          <a:solidFill>
            <a:srgbClr val="E7FFFF"/>
          </a:solid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prstClr val="white"/>
              </a:solidFill>
              <a:latin typeface="ＭＳ ゴシック" pitchFamily="49" charset="-128"/>
              <a:ea typeface="ＭＳ ゴシック" pitchFamily="49" charset="-128"/>
            </a:endParaRPr>
          </a:p>
        </p:txBody>
      </p:sp>
      <p:sp>
        <p:nvSpPr>
          <p:cNvPr id="33" name="円/楕円 32"/>
          <p:cNvSpPr/>
          <p:nvPr/>
        </p:nvSpPr>
        <p:spPr>
          <a:xfrm>
            <a:off x="1065213" y="2325688"/>
            <a:ext cx="7559675" cy="3819525"/>
          </a:xfrm>
          <a:prstGeom prst="ellipse">
            <a:avLst/>
          </a:prstGeom>
          <a:solidFill>
            <a:srgbClr val="FAFDD3"/>
          </a:solidFill>
          <a:ln>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prstClr val="white"/>
              </a:solidFill>
              <a:latin typeface="ＭＳ ゴシック" pitchFamily="49" charset="-128"/>
              <a:ea typeface="ＭＳ ゴシック" pitchFamily="49" charset="-128"/>
            </a:endParaRPr>
          </a:p>
        </p:txBody>
      </p:sp>
      <p:sp>
        <p:nvSpPr>
          <p:cNvPr id="24" name="円/楕円 23"/>
          <p:cNvSpPr/>
          <p:nvPr/>
        </p:nvSpPr>
        <p:spPr>
          <a:xfrm>
            <a:off x="2598738" y="3127375"/>
            <a:ext cx="4403725" cy="2268538"/>
          </a:xfrm>
          <a:prstGeom prst="ellipse">
            <a:avLst/>
          </a:prstGeom>
          <a:solidFill>
            <a:srgbClr val="FFE7FF"/>
          </a:solid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prstClr val="white"/>
              </a:solidFill>
              <a:latin typeface="ＭＳ ゴシック" pitchFamily="49" charset="-128"/>
              <a:ea typeface="ＭＳ ゴシック" pitchFamily="49" charset="-128"/>
            </a:endParaRPr>
          </a:p>
        </p:txBody>
      </p:sp>
      <p:sp>
        <p:nvSpPr>
          <p:cNvPr id="58" name="テキスト ボックス 57"/>
          <p:cNvSpPr txBox="1"/>
          <p:nvPr/>
        </p:nvSpPr>
        <p:spPr>
          <a:xfrm>
            <a:off x="3567113" y="4806950"/>
            <a:ext cx="2938462" cy="307975"/>
          </a:xfrm>
          <a:prstGeom prst="rect">
            <a:avLst/>
          </a:prstGeom>
          <a:solidFill>
            <a:schemeClr val="accent3">
              <a:lumMod val="20000"/>
              <a:lumOff val="80000"/>
            </a:schemeClr>
          </a:solidFill>
          <a:ln>
            <a:solidFill>
              <a:srgbClr val="C00000"/>
            </a:solidFill>
          </a:ln>
        </p:spPr>
        <p:txBody>
          <a:bodyPr anchor="ctr">
            <a:spAutoFit/>
          </a:bodyPr>
          <a:lstStyle>
            <a:defPPr>
              <a:defRPr lang="ja-JP"/>
            </a:defPPr>
            <a:lvl1pPr>
              <a:defRPr sz="900"/>
            </a:lvl1pPr>
          </a:lstStyle>
          <a:p>
            <a:pPr fontAlgn="auto">
              <a:spcBef>
                <a:spcPts val="0"/>
              </a:spcBef>
              <a:spcAft>
                <a:spcPts val="0"/>
              </a:spcAft>
              <a:defRPr/>
            </a:pPr>
            <a:r>
              <a:rPr lang="ja-JP" altLang="en-US" sz="1400" b="1" dirty="0">
                <a:solidFill>
                  <a:prstClr val="black"/>
                </a:solidFill>
                <a:latin typeface="ＭＳ ゴシック" pitchFamily="49" charset="-128"/>
                <a:ea typeface="ＭＳ ゴシック" pitchFamily="49" charset="-128"/>
              </a:rPr>
              <a:t>（発明者としてかかわる人たち）</a:t>
            </a:r>
          </a:p>
        </p:txBody>
      </p:sp>
      <p:sp>
        <p:nvSpPr>
          <p:cNvPr id="77829" name="テキスト ボックス 22"/>
          <p:cNvSpPr txBox="1">
            <a:spLocks noChangeArrowheads="1"/>
          </p:cNvSpPr>
          <p:nvPr/>
        </p:nvSpPr>
        <p:spPr bwMode="auto">
          <a:xfrm>
            <a:off x="4387850" y="1484313"/>
            <a:ext cx="1490663" cy="369887"/>
          </a:xfrm>
          <a:prstGeom prst="rect">
            <a:avLst/>
          </a:prstGeom>
          <a:noFill/>
          <a:ln w="9525">
            <a:noFill/>
            <a:miter lim="800000"/>
            <a:headEnd/>
            <a:tailEnd/>
          </a:ln>
        </p:spPr>
        <p:txBody>
          <a:bodyPr>
            <a:spAutoFit/>
          </a:bodyPr>
          <a:lstStyle/>
          <a:p>
            <a:r>
              <a:rPr lang="ja-JP" altLang="en-US" b="1">
                <a:solidFill>
                  <a:srgbClr val="000000"/>
                </a:solidFill>
                <a:latin typeface="ＭＳ ゴシック" pitchFamily="49" charset="-128"/>
                <a:ea typeface="ＭＳ ゴシック" pitchFamily="49" charset="-128"/>
              </a:rPr>
              <a:t>産業界</a:t>
            </a:r>
          </a:p>
        </p:txBody>
      </p:sp>
      <p:sp>
        <p:nvSpPr>
          <p:cNvPr id="77830" name="テキスト ボックス 28"/>
          <p:cNvSpPr txBox="1">
            <a:spLocks noChangeArrowheads="1"/>
          </p:cNvSpPr>
          <p:nvPr/>
        </p:nvSpPr>
        <p:spPr bwMode="auto">
          <a:xfrm>
            <a:off x="8266113" y="5870575"/>
            <a:ext cx="1150937" cy="369888"/>
          </a:xfrm>
          <a:prstGeom prst="rect">
            <a:avLst/>
          </a:prstGeom>
          <a:noFill/>
          <a:ln w="9525">
            <a:noFill/>
            <a:miter lim="800000"/>
            <a:headEnd/>
            <a:tailEnd/>
          </a:ln>
        </p:spPr>
        <p:txBody>
          <a:bodyPr>
            <a:spAutoFit/>
          </a:bodyPr>
          <a:lstStyle/>
          <a:p>
            <a:r>
              <a:rPr lang="ja-JP" altLang="en-US" b="1">
                <a:solidFill>
                  <a:srgbClr val="000000"/>
                </a:solidFill>
                <a:latin typeface="ＭＳ ゴシック" pitchFamily="49" charset="-128"/>
                <a:ea typeface="ＭＳ ゴシック" pitchFamily="49" charset="-128"/>
              </a:rPr>
              <a:t>大学</a:t>
            </a:r>
          </a:p>
        </p:txBody>
      </p:sp>
      <p:sp>
        <p:nvSpPr>
          <p:cNvPr id="77831" name="テキスト ボックス 29"/>
          <p:cNvSpPr txBox="1">
            <a:spLocks noChangeArrowheads="1"/>
          </p:cNvSpPr>
          <p:nvPr/>
        </p:nvSpPr>
        <p:spPr bwMode="auto">
          <a:xfrm>
            <a:off x="608013" y="5910263"/>
            <a:ext cx="1065212" cy="369887"/>
          </a:xfrm>
          <a:prstGeom prst="rect">
            <a:avLst/>
          </a:prstGeom>
          <a:noFill/>
          <a:ln w="9525">
            <a:noFill/>
            <a:miter lim="800000"/>
            <a:headEnd/>
            <a:tailEnd/>
          </a:ln>
        </p:spPr>
        <p:txBody>
          <a:bodyPr>
            <a:spAutoFit/>
          </a:bodyPr>
          <a:lstStyle/>
          <a:p>
            <a:r>
              <a:rPr lang="ja-JP" altLang="en-US" b="1">
                <a:solidFill>
                  <a:srgbClr val="000000"/>
                </a:solidFill>
                <a:latin typeface="ＭＳ ゴシック" pitchFamily="49" charset="-128"/>
                <a:ea typeface="ＭＳ ゴシック" pitchFamily="49" charset="-128"/>
              </a:rPr>
              <a:t>官</a:t>
            </a:r>
          </a:p>
        </p:txBody>
      </p:sp>
      <p:sp>
        <p:nvSpPr>
          <p:cNvPr id="77832" name="テキスト ボックス 42"/>
          <p:cNvSpPr txBox="1">
            <a:spLocks noChangeArrowheads="1"/>
          </p:cNvSpPr>
          <p:nvPr/>
        </p:nvSpPr>
        <p:spPr bwMode="auto">
          <a:xfrm>
            <a:off x="1754188" y="3449638"/>
            <a:ext cx="900112" cy="684212"/>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裁判官</a:t>
            </a:r>
            <a:endParaRPr lang="en-US" altLang="ja-JP" sz="1400" b="1">
              <a:solidFill>
                <a:srgbClr val="000000"/>
              </a:solidFill>
              <a:latin typeface="ＭＳ ゴシック" pitchFamily="49" charset="-128"/>
              <a:ea typeface="ＭＳ ゴシック" pitchFamily="49" charset="-128"/>
            </a:endParaRPr>
          </a:p>
          <a:p>
            <a:r>
              <a:rPr lang="ja-JP" altLang="en-US" sz="1400" b="1">
                <a:solidFill>
                  <a:srgbClr val="000000"/>
                </a:solidFill>
                <a:latin typeface="ＭＳ ゴシック" pitchFamily="49" charset="-128"/>
                <a:ea typeface="ＭＳ ゴシック" pitchFamily="49" charset="-128"/>
              </a:rPr>
              <a:t>調査官</a:t>
            </a:r>
            <a:endParaRPr lang="en-US" altLang="ja-JP" sz="1400" b="1">
              <a:solidFill>
                <a:srgbClr val="000000"/>
              </a:solidFill>
              <a:latin typeface="ＭＳ ゴシック" pitchFamily="49" charset="-128"/>
              <a:ea typeface="ＭＳ ゴシック" pitchFamily="49" charset="-128"/>
            </a:endParaRPr>
          </a:p>
          <a:p>
            <a:r>
              <a:rPr lang="ja-JP" altLang="en-US" sz="1400" b="1">
                <a:solidFill>
                  <a:srgbClr val="000000"/>
                </a:solidFill>
                <a:latin typeface="ＭＳ ゴシック" pitchFamily="49" charset="-128"/>
                <a:ea typeface="ＭＳ ゴシック" pitchFamily="49" charset="-128"/>
              </a:rPr>
              <a:t>専門委員</a:t>
            </a:r>
          </a:p>
        </p:txBody>
      </p:sp>
      <p:sp>
        <p:nvSpPr>
          <p:cNvPr id="77833" name="テキスト ボックス 44"/>
          <p:cNvSpPr txBox="1">
            <a:spLocks noChangeArrowheads="1"/>
          </p:cNvSpPr>
          <p:nvPr/>
        </p:nvSpPr>
        <p:spPr bwMode="auto">
          <a:xfrm>
            <a:off x="6403975" y="5070475"/>
            <a:ext cx="1260475" cy="523875"/>
          </a:xfrm>
          <a:prstGeom prst="rect">
            <a:avLst/>
          </a:prstGeom>
          <a:solidFill>
            <a:schemeClr val="bg1"/>
          </a:solidFill>
          <a:ln w="9525">
            <a:solidFill>
              <a:schemeClr val="tx1"/>
            </a:solidFill>
            <a:miter lim="800000"/>
            <a:headEnd/>
            <a:tailEnd/>
          </a:ln>
        </p:spPr>
        <p:txBody>
          <a:bodyPr>
            <a:spAutoFit/>
          </a:bodyPr>
          <a:lstStyle/>
          <a:p>
            <a:r>
              <a:rPr lang="ja-JP" altLang="en-US" sz="1400" b="1">
                <a:solidFill>
                  <a:srgbClr val="000000"/>
                </a:solidFill>
                <a:latin typeface="ＭＳ ゴシック" pitchFamily="49" charset="-128"/>
                <a:ea typeface="ＭＳ ゴシック" pitchFamily="49" charset="-128"/>
              </a:rPr>
              <a:t>産学連携本部職員</a:t>
            </a:r>
          </a:p>
        </p:txBody>
      </p:sp>
      <p:sp>
        <p:nvSpPr>
          <p:cNvPr id="77834" name="テキスト ボックス 45"/>
          <p:cNvSpPr txBox="1">
            <a:spLocks noChangeArrowheads="1"/>
          </p:cNvSpPr>
          <p:nvPr/>
        </p:nvSpPr>
        <p:spPr bwMode="auto">
          <a:xfrm>
            <a:off x="6894513" y="4449763"/>
            <a:ext cx="1730375" cy="307975"/>
          </a:xfrm>
          <a:prstGeom prst="rect">
            <a:avLst/>
          </a:prstGeom>
          <a:solidFill>
            <a:schemeClr val="bg1"/>
          </a:solidFill>
          <a:ln w="9525">
            <a:solidFill>
              <a:schemeClr val="tx1"/>
            </a:solidFill>
            <a:miter lim="800000"/>
            <a:headEnd/>
            <a:tailEnd/>
          </a:ln>
        </p:spPr>
        <p:txBody>
          <a:bodyPr>
            <a:spAutoFit/>
          </a:bodyPr>
          <a:lstStyle/>
          <a:p>
            <a:pPr algn="ctr"/>
            <a:r>
              <a:rPr lang="ja-JP" altLang="en-US" sz="1400" b="1">
                <a:solidFill>
                  <a:srgbClr val="000000"/>
                </a:solidFill>
                <a:latin typeface="ＭＳ ゴシック" pitchFamily="49" charset="-128"/>
                <a:ea typeface="ＭＳ ゴシック" pitchFamily="49" charset="-128"/>
              </a:rPr>
              <a:t>特許法研究者</a:t>
            </a:r>
          </a:p>
        </p:txBody>
      </p:sp>
      <p:sp>
        <p:nvSpPr>
          <p:cNvPr id="77835" name="テキスト ボックス 46"/>
          <p:cNvSpPr txBox="1">
            <a:spLocks noChangeArrowheads="1"/>
          </p:cNvSpPr>
          <p:nvPr/>
        </p:nvSpPr>
        <p:spPr bwMode="auto">
          <a:xfrm>
            <a:off x="5965825" y="3713163"/>
            <a:ext cx="1439863" cy="468312"/>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研究者（大学）　　　　　　　</a:t>
            </a:r>
            <a:r>
              <a:rPr lang="en-US" altLang="ja-JP" sz="1400" b="1">
                <a:solidFill>
                  <a:srgbClr val="000000"/>
                </a:solidFill>
                <a:latin typeface="ＭＳ ゴシック" pitchFamily="49" charset="-128"/>
                <a:ea typeface="ＭＳ ゴシック" pitchFamily="49" charset="-128"/>
              </a:rPr>
              <a:t>&lt;</a:t>
            </a:r>
            <a:r>
              <a:rPr lang="ja-JP" altLang="en-US" sz="1400" b="1">
                <a:solidFill>
                  <a:srgbClr val="000000"/>
                </a:solidFill>
                <a:latin typeface="ＭＳ ゴシック" pitchFamily="49" charset="-128"/>
                <a:ea typeface="ＭＳ ゴシック" pitchFamily="49" charset="-128"/>
              </a:rPr>
              <a:t>発明者＞</a:t>
            </a:r>
          </a:p>
        </p:txBody>
      </p:sp>
      <p:sp>
        <p:nvSpPr>
          <p:cNvPr id="77836" name="テキスト ボックス 47"/>
          <p:cNvSpPr txBox="1">
            <a:spLocks noChangeArrowheads="1"/>
          </p:cNvSpPr>
          <p:nvPr/>
        </p:nvSpPr>
        <p:spPr bwMode="auto">
          <a:xfrm>
            <a:off x="5965825" y="4252913"/>
            <a:ext cx="1079500" cy="504825"/>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学生・生徒　　　　</a:t>
            </a:r>
            <a:r>
              <a:rPr lang="en-US" altLang="ja-JP" sz="1400" b="1">
                <a:solidFill>
                  <a:srgbClr val="000000"/>
                </a:solidFill>
                <a:latin typeface="ＭＳ ゴシック" pitchFamily="49" charset="-128"/>
                <a:ea typeface="ＭＳ ゴシック" pitchFamily="49" charset="-128"/>
              </a:rPr>
              <a:t>&lt;</a:t>
            </a:r>
            <a:r>
              <a:rPr lang="ja-JP" altLang="en-US" sz="1400" b="1">
                <a:solidFill>
                  <a:srgbClr val="000000"/>
                </a:solidFill>
                <a:latin typeface="ＭＳ ゴシック" pitchFamily="49" charset="-128"/>
                <a:ea typeface="ＭＳ ゴシック" pitchFamily="49" charset="-128"/>
              </a:rPr>
              <a:t>発明者＞</a:t>
            </a:r>
          </a:p>
        </p:txBody>
      </p:sp>
      <p:sp>
        <p:nvSpPr>
          <p:cNvPr id="77837" name="テキスト ボックス 49"/>
          <p:cNvSpPr txBox="1">
            <a:spLocks noChangeArrowheads="1"/>
          </p:cNvSpPr>
          <p:nvPr/>
        </p:nvSpPr>
        <p:spPr bwMode="auto">
          <a:xfrm>
            <a:off x="6176963" y="3028950"/>
            <a:ext cx="1439862" cy="323850"/>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企業の知財部員　</a:t>
            </a:r>
          </a:p>
        </p:txBody>
      </p:sp>
      <p:sp>
        <p:nvSpPr>
          <p:cNvPr id="77838" name="テキスト ボックス 50"/>
          <p:cNvSpPr txBox="1">
            <a:spLocks noChangeArrowheads="1"/>
          </p:cNvSpPr>
          <p:nvPr/>
        </p:nvSpPr>
        <p:spPr bwMode="auto">
          <a:xfrm>
            <a:off x="3224213" y="2668588"/>
            <a:ext cx="1260475" cy="504825"/>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弁理士</a:t>
            </a:r>
            <a:endParaRPr lang="en-US" altLang="ja-JP" sz="1400" b="1">
              <a:solidFill>
                <a:srgbClr val="000000"/>
              </a:solidFill>
              <a:latin typeface="ＭＳ ゴシック" pitchFamily="49" charset="-128"/>
              <a:ea typeface="ＭＳ ゴシック" pitchFamily="49" charset="-128"/>
            </a:endParaRPr>
          </a:p>
          <a:p>
            <a:r>
              <a:rPr lang="ja-JP" altLang="en-US" sz="1400" b="1">
                <a:solidFill>
                  <a:srgbClr val="000000"/>
                </a:solidFill>
                <a:latin typeface="ＭＳ ゴシック" pitchFamily="49" charset="-128"/>
                <a:ea typeface="ＭＳ ゴシック" pitchFamily="49" charset="-128"/>
              </a:rPr>
              <a:t>技術スタッフ</a:t>
            </a:r>
            <a:endParaRPr lang="en-US" altLang="ja-JP" sz="1400" b="1">
              <a:solidFill>
                <a:srgbClr val="000000"/>
              </a:solidFill>
              <a:latin typeface="ＭＳ ゴシック" pitchFamily="49" charset="-128"/>
              <a:ea typeface="ＭＳ ゴシック" pitchFamily="49" charset="-128"/>
            </a:endParaRPr>
          </a:p>
        </p:txBody>
      </p:sp>
      <p:sp>
        <p:nvSpPr>
          <p:cNvPr id="77839" name="テキスト ボックス 51"/>
          <p:cNvSpPr txBox="1">
            <a:spLocks noChangeArrowheads="1"/>
          </p:cNvSpPr>
          <p:nvPr/>
        </p:nvSpPr>
        <p:spPr bwMode="auto">
          <a:xfrm>
            <a:off x="2505075" y="3065463"/>
            <a:ext cx="755650" cy="323850"/>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弁護士</a:t>
            </a:r>
          </a:p>
        </p:txBody>
      </p:sp>
      <p:sp>
        <p:nvSpPr>
          <p:cNvPr id="77840" name="テキスト ボックス 54"/>
          <p:cNvSpPr txBox="1">
            <a:spLocks noChangeArrowheads="1"/>
          </p:cNvSpPr>
          <p:nvPr/>
        </p:nvSpPr>
        <p:spPr bwMode="auto">
          <a:xfrm>
            <a:off x="1520825" y="4684713"/>
            <a:ext cx="1439863" cy="504825"/>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特許庁</a:t>
            </a:r>
            <a:endParaRPr lang="en-US" altLang="ja-JP" sz="1400" b="1">
              <a:solidFill>
                <a:srgbClr val="000000"/>
              </a:solidFill>
              <a:latin typeface="ＭＳ ゴシック" pitchFamily="49" charset="-128"/>
              <a:ea typeface="ＭＳ ゴシック" pitchFamily="49" charset="-128"/>
            </a:endParaRPr>
          </a:p>
          <a:p>
            <a:r>
              <a:rPr lang="ja-JP" altLang="en-US" sz="1400" b="1">
                <a:solidFill>
                  <a:srgbClr val="000000"/>
                </a:solidFill>
                <a:latin typeface="ＭＳ ゴシック" pitchFamily="49" charset="-128"/>
                <a:ea typeface="ＭＳ ゴシック" pitchFamily="49" charset="-128"/>
              </a:rPr>
              <a:t>審査官・審判官</a:t>
            </a:r>
            <a:endParaRPr lang="en-US" altLang="ja-JP" sz="1400" b="1">
              <a:solidFill>
                <a:srgbClr val="000000"/>
              </a:solidFill>
              <a:latin typeface="ＭＳ ゴシック" pitchFamily="49" charset="-128"/>
              <a:ea typeface="ＭＳ ゴシック" pitchFamily="49" charset="-128"/>
            </a:endParaRPr>
          </a:p>
        </p:txBody>
      </p:sp>
      <p:sp>
        <p:nvSpPr>
          <p:cNvPr id="57" name="テキスト ボックス 56"/>
          <p:cNvSpPr txBox="1"/>
          <p:nvPr/>
        </p:nvSpPr>
        <p:spPr>
          <a:xfrm>
            <a:off x="3567113" y="5603875"/>
            <a:ext cx="2879725" cy="306388"/>
          </a:xfrm>
          <a:prstGeom prst="rect">
            <a:avLst/>
          </a:prstGeom>
          <a:solidFill>
            <a:srgbClr val="FFC000"/>
          </a:solidFill>
          <a:ln>
            <a:solidFill>
              <a:schemeClr val="accent5">
                <a:lumMod val="60000"/>
                <a:lumOff val="40000"/>
              </a:schemeClr>
            </a:solidFill>
          </a:ln>
        </p:spPr>
        <p:txBody>
          <a:bodyPr anchor="ctr">
            <a:spAutoFit/>
          </a:bodyPr>
          <a:lstStyle>
            <a:defPPr>
              <a:defRPr lang="ja-JP"/>
            </a:defPPr>
            <a:lvl1pPr>
              <a:defRPr sz="900"/>
            </a:lvl1pPr>
          </a:lstStyle>
          <a:p>
            <a:pPr fontAlgn="auto">
              <a:spcBef>
                <a:spcPts val="0"/>
              </a:spcBef>
              <a:spcAft>
                <a:spcPts val="0"/>
              </a:spcAft>
              <a:defRPr/>
            </a:pPr>
            <a:r>
              <a:rPr lang="ja-JP" altLang="en-US" sz="1400" b="1" dirty="0">
                <a:solidFill>
                  <a:prstClr val="black"/>
                </a:solidFill>
                <a:latin typeface="ＭＳ ゴシック" pitchFamily="49" charset="-128"/>
                <a:ea typeface="ＭＳ ゴシック" pitchFamily="49" charset="-128"/>
              </a:rPr>
              <a:t>（手続等に直接かかわる人たち）</a:t>
            </a:r>
          </a:p>
        </p:txBody>
      </p:sp>
      <p:sp>
        <p:nvSpPr>
          <p:cNvPr id="77842" name="テキスト ボックス 58"/>
          <p:cNvSpPr txBox="1">
            <a:spLocks noChangeArrowheads="1"/>
          </p:cNvSpPr>
          <p:nvPr/>
        </p:nvSpPr>
        <p:spPr bwMode="auto">
          <a:xfrm>
            <a:off x="2792413" y="3983038"/>
            <a:ext cx="1547812" cy="523875"/>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公的研究機関の研究者</a:t>
            </a:r>
            <a:endParaRPr lang="en-US" altLang="ja-JP" sz="1400" b="1">
              <a:solidFill>
                <a:srgbClr val="000000"/>
              </a:solidFill>
              <a:latin typeface="ＭＳ ゴシック" pitchFamily="49" charset="-128"/>
              <a:ea typeface="ＭＳ ゴシック" pitchFamily="49" charset="-128"/>
            </a:endParaRPr>
          </a:p>
        </p:txBody>
      </p:sp>
      <p:sp>
        <p:nvSpPr>
          <p:cNvPr id="77843" name="テキスト ボックス 59"/>
          <p:cNvSpPr txBox="1">
            <a:spLocks noChangeArrowheads="1"/>
          </p:cNvSpPr>
          <p:nvPr/>
        </p:nvSpPr>
        <p:spPr bwMode="auto">
          <a:xfrm>
            <a:off x="2633663" y="2144713"/>
            <a:ext cx="1079500" cy="360362"/>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一般消費者</a:t>
            </a:r>
          </a:p>
        </p:txBody>
      </p:sp>
      <p:sp>
        <p:nvSpPr>
          <p:cNvPr id="77844" name="テキスト ボックス 60"/>
          <p:cNvSpPr txBox="1">
            <a:spLocks noChangeArrowheads="1"/>
          </p:cNvSpPr>
          <p:nvPr/>
        </p:nvSpPr>
        <p:spPr bwMode="auto">
          <a:xfrm>
            <a:off x="6608763" y="2381250"/>
            <a:ext cx="936625" cy="360363"/>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一般社員</a:t>
            </a:r>
          </a:p>
        </p:txBody>
      </p:sp>
      <p:sp>
        <p:nvSpPr>
          <p:cNvPr id="77845" name="テキスト ボックス 61"/>
          <p:cNvSpPr txBox="1">
            <a:spLocks noChangeArrowheads="1"/>
          </p:cNvSpPr>
          <p:nvPr/>
        </p:nvSpPr>
        <p:spPr bwMode="auto">
          <a:xfrm>
            <a:off x="3792538" y="3559175"/>
            <a:ext cx="1798637" cy="307975"/>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企業研究者・開発者　</a:t>
            </a:r>
          </a:p>
        </p:txBody>
      </p:sp>
      <p:sp>
        <p:nvSpPr>
          <p:cNvPr id="77846" name="テキスト ボックス 62"/>
          <p:cNvSpPr txBox="1">
            <a:spLocks noChangeArrowheads="1"/>
          </p:cNvSpPr>
          <p:nvPr/>
        </p:nvSpPr>
        <p:spPr bwMode="auto">
          <a:xfrm>
            <a:off x="4276725" y="3173413"/>
            <a:ext cx="1079500" cy="287337"/>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個人発明家</a:t>
            </a:r>
          </a:p>
        </p:txBody>
      </p:sp>
      <p:sp>
        <p:nvSpPr>
          <p:cNvPr id="77847" name="テキスト ボックス 30"/>
          <p:cNvSpPr txBox="1">
            <a:spLocks noChangeArrowheads="1"/>
          </p:cNvSpPr>
          <p:nvPr/>
        </p:nvSpPr>
        <p:spPr bwMode="auto">
          <a:xfrm>
            <a:off x="4629150" y="2525713"/>
            <a:ext cx="1619250" cy="431800"/>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知財翻訳者</a:t>
            </a:r>
            <a:endParaRPr lang="en-US" altLang="ja-JP" sz="1400" b="1">
              <a:solidFill>
                <a:srgbClr val="000000"/>
              </a:solidFill>
              <a:latin typeface="ＭＳ ゴシック" pitchFamily="49" charset="-128"/>
              <a:ea typeface="ＭＳ ゴシック" pitchFamily="49" charset="-128"/>
            </a:endParaRPr>
          </a:p>
          <a:p>
            <a:r>
              <a:rPr lang="ja-JP" altLang="en-US" sz="1400" b="1">
                <a:solidFill>
                  <a:srgbClr val="000000"/>
                </a:solidFill>
                <a:latin typeface="ＭＳ ゴシック" pitchFamily="49" charset="-128"/>
                <a:ea typeface="ＭＳ ゴシック" pitchFamily="49" charset="-128"/>
              </a:rPr>
              <a:t>知財情報提供業者</a:t>
            </a:r>
          </a:p>
        </p:txBody>
      </p:sp>
      <p:sp>
        <p:nvSpPr>
          <p:cNvPr id="77848" name="タイトル 1"/>
          <p:cNvSpPr txBox="1">
            <a:spLocks/>
          </p:cNvSpPr>
          <p:nvPr/>
        </p:nvSpPr>
        <p:spPr bwMode="auto">
          <a:xfrm>
            <a:off x="849313" y="404813"/>
            <a:ext cx="8153400" cy="990600"/>
          </a:xfrm>
          <a:prstGeom prst="rect">
            <a:avLst/>
          </a:prstGeom>
          <a:noFill/>
          <a:ln w="9525">
            <a:noFill/>
            <a:miter lim="800000"/>
            <a:headEnd/>
            <a:tailEnd/>
          </a:ln>
        </p:spPr>
        <p:txBody>
          <a:bodyPr anchor="ctr"/>
          <a:lstStyle/>
          <a:p>
            <a:r>
              <a:rPr lang="ja-JP" altLang="en-US" sz="3600">
                <a:latin typeface="ＭＳ Ｐゴシック" charset="-128"/>
                <a:ea typeface="ＭＳ Ｐゴシック" charset="-128"/>
              </a:rPr>
              <a:t>導入：特許制度にかかわる人たち</a:t>
            </a:r>
          </a:p>
        </p:txBody>
      </p:sp>
      <p:sp>
        <p:nvSpPr>
          <p:cNvPr id="36" name="Rectangle 15"/>
          <p:cNvSpPr>
            <a:spLocks noChangeArrowheads="1"/>
          </p:cNvSpPr>
          <p:nvPr/>
        </p:nvSpPr>
        <p:spPr bwMode="auto">
          <a:xfrm>
            <a:off x="0" y="3175"/>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１－０</a:t>
            </a:r>
          </a:p>
        </p:txBody>
      </p:sp>
      <p:sp>
        <p:nvSpPr>
          <p:cNvPr id="77850" name="スライド番号プレースホルダー 1"/>
          <p:cNvSpPr>
            <a:spLocks noGrp="1"/>
          </p:cNvSpPr>
          <p:nvPr>
            <p:ph type="sldNum" sz="quarter" idx="12"/>
          </p:nvPr>
        </p:nvSpPr>
        <p:spPr bwMode="auto">
          <a:xfrm>
            <a:off x="9294813" y="6523038"/>
            <a:ext cx="577850" cy="244475"/>
          </a:xfrm>
          <a:noFill/>
          <a:ln>
            <a:miter lim="800000"/>
            <a:headEnd/>
            <a:tailEnd/>
          </a:ln>
        </p:spPr>
        <p:txBody>
          <a:bodyPr/>
          <a:lstStyle/>
          <a:p>
            <a:pPr>
              <a:lnSpc>
                <a:spcPct val="80000"/>
              </a:lnSpc>
            </a:pPr>
            <a:fld id="{8E74DFE8-9306-4DD7-ADA8-764E75A2E537}" type="slidenum">
              <a:rPr lang="en-US" altLang="ja-JP" sz="1200" smtClean="0">
                <a:solidFill>
                  <a:schemeClr val="tx1"/>
                </a:solidFill>
              </a:rPr>
              <a:pPr>
                <a:lnSpc>
                  <a:spcPct val="80000"/>
                </a:lnSpc>
              </a:pPr>
              <a:t>10</a:t>
            </a:fld>
            <a:endParaRPr lang="en-US" altLang="ja-JP" sz="1200" smtClean="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5" descr="C:\Users\yoshida\AppData\Local\Microsoft\Windows\Temporary Internet Files\Content.IE5\LG4DQVD8\MP900178893[1].jpg"/>
          <p:cNvPicPr>
            <a:picLocks noChangeAspect="1" noChangeArrowheads="1"/>
          </p:cNvPicPr>
          <p:nvPr/>
        </p:nvPicPr>
        <p:blipFill>
          <a:blip r:embed="rId3"/>
          <a:srcRect/>
          <a:stretch>
            <a:fillRect/>
          </a:stretch>
        </p:blipFill>
        <p:spPr bwMode="auto">
          <a:xfrm>
            <a:off x="365125" y="3267075"/>
            <a:ext cx="1508125" cy="1008063"/>
          </a:xfrm>
          <a:prstGeom prst="rect">
            <a:avLst/>
          </a:prstGeom>
          <a:noFill/>
          <a:ln w="9525">
            <a:noFill/>
            <a:miter lim="800000"/>
            <a:headEnd/>
            <a:tailEnd/>
          </a:ln>
        </p:spPr>
      </p:pic>
      <p:sp>
        <p:nvSpPr>
          <p:cNvPr id="79874" name="Rectangle 2"/>
          <p:cNvSpPr>
            <a:spLocks noChangeArrowheads="1"/>
          </p:cNvSpPr>
          <p:nvPr/>
        </p:nvSpPr>
        <p:spPr bwMode="auto">
          <a:xfrm>
            <a:off x="776288" y="404813"/>
            <a:ext cx="7791450" cy="720725"/>
          </a:xfrm>
          <a:prstGeom prst="rect">
            <a:avLst/>
          </a:prstGeom>
          <a:noFill/>
          <a:ln w="9525">
            <a:noFill/>
            <a:miter lim="800000"/>
            <a:headEnd/>
            <a:tailEnd/>
          </a:ln>
          <a:effectLst>
            <a:prstShdw prst="shdw17" dist="17961" dir="2700000">
              <a:srgbClr val="00003D"/>
            </a:prstShdw>
          </a:effectLst>
        </p:spPr>
        <p:txBody>
          <a:bodyPr wrap="none" lIns="87071" tIns="43535" rIns="87071" bIns="43535" anchor="ctr"/>
          <a:lstStyle/>
          <a:p>
            <a:pPr defTabSz="871538"/>
            <a:r>
              <a:rPr kumimoji="0" lang="ja-JP" altLang="en-US" sz="3600">
                <a:latin typeface="Times New Roman" pitchFamily="18" charset="0"/>
                <a:ea typeface="ＭＳ Ｐゴシック" charset="-128"/>
              </a:rPr>
              <a:t>導入：研究者・開発者の使命</a:t>
            </a:r>
          </a:p>
        </p:txBody>
      </p:sp>
      <p:sp>
        <p:nvSpPr>
          <p:cNvPr id="20495" name="Rectangle 15"/>
          <p:cNvSpPr>
            <a:spLocks noChangeArrowheads="1"/>
          </p:cNvSpPr>
          <p:nvPr/>
        </p:nvSpPr>
        <p:spPr bwMode="auto">
          <a:xfrm>
            <a:off x="0" y="3175"/>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１－０</a:t>
            </a:r>
          </a:p>
        </p:txBody>
      </p:sp>
      <p:graphicFrame>
        <p:nvGraphicFramePr>
          <p:cNvPr id="3" name="図表 2"/>
          <p:cNvGraphicFramePr/>
          <p:nvPr/>
        </p:nvGraphicFramePr>
        <p:xfrm>
          <a:off x="27644" y="5162131"/>
          <a:ext cx="9705528" cy="2376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ストライプ矢印 5"/>
          <p:cNvSpPr/>
          <p:nvPr/>
        </p:nvSpPr>
        <p:spPr>
          <a:xfrm>
            <a:off x="3008313" y="2781300"/>
            <a:ext cx="4248150" cy="1871663"/>
          </a:xfrm>
          <a:prstGeom prst="stripedRightArrow">
            <a:avLst>
              <a:gd name="adj1" fmla="val 59612"/>
              <a:gd name="adj2" fmla="val 41909"/>
            </a:avLst>
          </a:prstGeom>
          <a:solidFill>
            <a:srgbClr val="F1FFE7"/>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latin typeface="ＭＳ Ｐゴシック" pitchFamily="50" charset="-128"/>
              </a:rPr>
              <a:t>技術革新をめざす力</a:t>
            </a:r>
          </a:p>
        </p:txBody>
      </p:sp>
      <p:sp>
        <p:nvSpPr>
          <p:cNvPr id="79878" name="テキスト ボックス 12"/>
          <p:cNvSpPr txBox="1">
            <a:spLocks noChangeArrowheads="1"/>
          </p:cNvSpPr>
          <p:nvPr/>
        </p:nvSpPr>
        <p:spPr bwMode="auto">
          <a:xfrm>
            <a:off x="1352550" y="1557338"/>
            <a:ext cx="6713538" cy="584200"/>
          </a:xfrm>
          <a:prstGeom prst="rect">
            <a:avLst/>
          </a:prstGeom>
          <a:noFill/>
          <a:ln w="9525">
            <a:noFill/>
            <a:miter lim="800000"/>
            <a:headEnd/>
            <a:tailEnd/>
          </a:ln>
        </p:spPr>
        <p:txBody>
          <a:bodyPr>
            <a:spAutoFit/>
          </a:bodyPr>
          <a:lstStyle/>
          <a:p>
            <a:r>
              <a:rPr lang="ja-JP" altLang="en-US" sz="3200" b="1">
                <a:solidFill>
                  <a:srgbClr val="C00000"/>
                </a:solidFill>
                <a:latin typeface="ＭＳ Ｐゴシック" charset="-128"/>
                <a:ea typeface="ＭＳ Ｐゴシック" charset="-128"/>
              </a:rPr>
              <a:t>科学的に思考し、科学的に行動する</a:t>
            </a:r>
          </a:p>
        </p:txBody>
      </p:sp>
      <p:sp>
        <p:nvSpPr>
          <p:cNvPr id="14" name="雲 13"/>
          <p:cNvSpPr/>
          <p:nvPr/>
        </p:nvSpPr>
        <p:spPr>
          <a:xfrm>
            <a:off x="3498850" y="2236788"/>
            <a:ext cx="2592388" cy="1087437"/>
          </a:xfrm>
          <a:prstGeom prst="clou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ＭＳ Ｐゴシック" pitchFamily="50" charset="-128"/>
              </a:rPr>
              <a:t>あるべき姿</a:t>
            </a:r>
            <a:r>
              <a:rPr lang="en-US" altLang="ja-JP" b="1" dirty="0">
                <a:solidFill>
                  <a:schemeClr val="tx1"/>
                </a:solidFill>
                <a:latin typeface="ＭＳ Ｐゴシック" pitchFamily="50" charset="-128"/>
              </a:rPr>
              <a:t/>
            </a:r>
            <a:br>
              <a:rPr lang="en-US" altLang="ja-JP" b="1" dirty="0">
                <a:solidFill>
                  <a:schemeClr val="tx1"/>
                </a:solidFill>
                <a:latin typeface="ＭＳ Ｐゴシック" pitchFamily="50" charset="-128"/>
              </a:rPr>
            </a:br>
            <a:r>
              <a:rPr lang="ja-JP" altLang="en-US" b="1" dirty="0">
                <a:solidFill>
                  <a:schemeClr val="tx1"/>
                </a:solidFill>
                <a:latin typeface="ＭＳ Ｐゴシック" pitchFamily="50" charset="-128"/>
              </a:rPr>
              <a:t>目的　理念</a:t>
            </a:r>
            <a:endParaRPr lang="ja-JP" altLang="en-US" b="1" dirty="0">
              <a:solidFill>
                <a:schemeClr val="tx1"/>
              </a:solidFill>
            </a:endParaRPr>
          </a:p>
        </p:txBody>
      </p:sp>
      <p:pic>
        <p:nvPicPr>
          <p:cNvPr id="10242" name="Picture 2" descr="C:\Users\yoshida\AppData\Local\Microsoft\Windows\Temporary Internet Files\Content.IE5\9X0Z6504\MP900289054[1].jpg"/>
          <p:cNvPicPr>
            <a:picLocks noChangeAspect="1" noChangeArrowheads="1"/>
          </p:cNvPicPr>
          <p:nvPr/>
        </p:nvPicPr>
        <p:blipFill>
          <a:blip r:embed="rId8" cstate="print">
            <a:duotone>
              <a:prstClr val="black"/>
              <a:schemeClr val="accent2">
                <a:tint val="45000"/>
                <a:satMod val="400000"/>
              </a:schemeClr>
            </a:duotone>
            <a:extLst>
              <a:ext uri="{28A0092B-C50C-407E-A947-70E740481C1C}"/>
            </a:extLst>
          </a:blip>
          <a:srcRect/>
          <a:stretch>
            <a:fillRect/>
          </a:stretch>
        </p:blipFill>
        <p:spPr bwMode="auto">
          <a:xfrm>
            <a:off x="151455" y="2564542"/>
            <a:ext cx="1609896" cy="1059848"/>
          </a:xfrm>
          <a:prstGeom prst="rect">
            <a:avLst/>
          </a:prstGeom>
          <a:noFill/>
          <a:extLst>
            <a:ext uri="{909E8E84-426E-40DD-AFC4-6F175D3DCCD1}"/>
          </a:extLst>
        </p:spPr>
      </p:pic>
      <p:pic>
        <p:nvPicPr>
          <p:cNvPr id="79881" name="Picture 3" descr="C:\Users\yoshida\AppData\Local\Microsoft\Windows\Temporary Internet Files\Content.IE5\4930VR0P\MP900216057[1].jpg"/>
          <p:cNvPicPr>
            <a:picLocks noChangeAspect="1" noChangeArrowheads="1"/>
          </p:cNvPicPr>
          <p:nvPr/>
        </p:nvPicPr>
        <p:blipFill>
          <a:blip r:embed="rId9"/>
          <a:srcRect/>
          <a:stretch>
            <a:fillRect/>
          </a:stretch>
        </p:blipFill>
        <p:spPr bwMode="auto">
          <a:xfrm>
            <a:off x="1119188" y="3608388"/>
            <a:ext cx="1741487" cy="1152525"/>
          </a:xfrm>
          <a:prstGeom prst="rect">
            <a:avLst/>
          </a:prstGeom>
          <a:noFill/>
          <a:ln w="9525">
            <a:noFill/>
            <a:miter lim="800000"/>
            <a:headEnd/>
            <a:tailEnd/>
          </a:ln>
        </p:spPr>
      </p:pic>
      <p:sp>
        <p:nvSpPr>
          <p:cNvPr id="5" name="フローチャート : 内部記憶 4"/>
          <p:cNvSpPr/>
          <p:nvPr/>
        </p:nvSpPr>
        <p:spPr>
          <a:xfrm>
            <a:off x="847725" y="2205038"/>
            <a:ext cx="1827213" cy="557212"/>
          </a:xfrm>
          <a:prstGeom prst="flowChartInternalStorag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ＭＳ Ｐゴシック" pitchFamily="50" charset="-128"/>
              </a:rPr>
              <a:t>現代科学</a:t>
            </a:r>
          </a:p>
        </p:txBody>
      </p:sp>
      <p:sp>
        <p:nvSpPr>
          <p:cNvPr id="4" name="テキスト ボックス 3"/>
          <p:cNvSpPr txBox="1"/>
          <p:nvPr/>
        </p:nvSpPr>
        <p:spPr>
          <a:xfrm>
            <a:off x="1208088" y="2978150"/>
            <a:ext cx="1266825" cy="522288"/>
          </a:xfrm>
          <a:prstGeom prst="rect">
            <a:avLst/>
          </a:prstGeom>
          <a:solidFill>
            <a:srgbClr val="CBF1F9"/>
          </a:solidFill>
        </p:spPr>
        <p:txBody>
          <a:bodyPr wrap="none">
            <a:spAutoFit/>
          </a:bodyPr>
          <a:lstStyle/>
          <a:p>
            <a:pPr>
              <a:defRPr/>
            </a:pPr>
            <a:r>
              <a:rPr lang="ja-JP" altLang="en-US" sz="2800" b="1" dirty="0">
                <a:latin typeface="+mn-ea"/>
                <a:ea typeface="+mn-ea"/>
              </a:rPr>
              <a:t>多様化</a:t>
            </a:r>
          </a:p>
        </p:txBody>
      </p:sp>
      <p:sp>
        <p:nvSpPr>
          <p:cNvPr id="7" name="額縁 6"/>
          <p:cNvSpPr/>
          <p:nvPr/>
        </p:nvSpPr>
        <p:spPr>
          <a:xfrm>
            <a:off x="7380288" y="2563813"/>
            <a:ext cx="1965325" cy="2033587"/>
          </a:xfrm>
          <a:prstGeom prst="bevel">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srgbClr val="C00000"/>
                </a:solidFill>
              </a:rPr>
              <a:t>産業の発達</a:t>
            </a:r>
          </a:p>
        </p:txBody>
      </p:sp>
      <p:sp>
        <p:nvSpPr>
          <p:cNvPr id="79885" name="スライド番号プレースホルダー 1"/>
          <p:cNvSpPr>
            <a:spLocks noGrp="1"/>
          </p:cNvSpPr>
          <p:nvPr>
            <p:ph type="sldNum" sz="quarter" idx="12"/>
          </p:nvPr>
        </p:nvSpPr>
        <p:spPr bwMode="auto">
          <a:noFill/>
          <a:ln>
            <a:miter lim="800000"/>
            <a:headEnd/>
            <a:tailEnd/>
          </a:ln>
        </p:spPr>
        <p:txBody>
          <a:bodyPr/>
          <a:lstStyle/>
          <a:p>
            <a:pPr>
              <a:lnSpc>
                <a:spcPct val="80000"/>
              </a:lnSpc>
            </a:pPr>
            <a:fld id="{2C209BA9-EC73-4989-B911-41D1290CB5DC}" type="slidenum">
              <a:rPr lang="en-US" altLang="ja-JP" sz="1200" smtClean="0"/>
              <a:pPr>
                <a:lnSpc>
                  <a:spcPct val="80000"/>
                </a:lnSpc>
              </a:pPr>
              <a:t>11</a:t>
            </a:fld>
            <a:endParaRPr lang="en-US" altLang="ja-JP" sz="12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9" name="Rectangle 13"/>
          <p:cNvSpPr>
            <a:spLocks noChangeArrowheads="1"/>
          </p:cNvSpPr>
          <p:nvPr/>
        </p:nvSpPr>
        <p:spPr bwMode="auto">
          <a:xfrm>
            <a:off x="0" y="0"/>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１－０</a:t>
            </a:r>
          </a:p>
        </p:txBody>
      </p:sp>
      <p:sp>
        <p:nvSpPr>
          <p:cNvPr id="5" name="フローチャート : 代替処理 4"/>
          <p:cNvSpPr/>
          <p:nvPr/>
        </p:nvSpPr>
        <p:spPr>
          <a:xfrm>
            <a:off x="344488" y="4437112"/>
            <a:ext cx="2952328" cy="1872208"/>
          </a:xfrm>
          <a:prstGeom prst="flowChartAlternateProcess">
            <a:avLst/>
          </a:prstGeom>
          <a:solidFill>
            <a:schemeClr val="accent2"/>
          </a:solidFill>
          <a:effectLst>
            <a:outerShdw blurRad="38100" dist="30000" dir="5400000" rotWithShape="0">
              <a:srgbClr val="000000">
                <a:alpha val="45000"/>
              </a:srgbClr>
            </a:outerShdw>
            <a:softEdge rad="635000"/>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400" b="1" dirty="0">
                <a:solidFill>
                  <a:schemeClr val="tx1"/>
                </a:solidFill>
                <a:latin typeface="+mn-ea"/>
              </a:rPr>
              <a:t>知的財産活動</a:t>
            </a:r>
            <a:endParaRPr lang="en-US" altLang="ja-JP" sz="2400" b="1" dirty="0">
              <a:solidFill>
                <a:schemeClr val="tx1"/>
              </a:solidFill>
              <a:latin typeface="+mn-ea"/>
            </a:endParaRPr>
          </a:p>
          <a:p>
            <a:pPr algn="ctr">
              <a:defRPr/>
            </a:pPr>
            <a:r>
              <a:rPr lang="ja-JP" altLang="en-US" sz="2000" b="1" dirty="0">
                <a:solidFill>
                  <a:schemeClr val="tx1"/>
                </a:solidFill>
                <a:latin typeface="+mn-ea"/>
              </a:rPr>
              <a:t>（無形財産の創出</a:t>
            </a:r>
            <a:r>
              <a:rPr lang="ja-JP" altLang="en-US" sz="2400" b="1" dirty="0">
                <a:solidFill>
                  <a:schemeClr val="tx1"/>
                </a:solidFill>
                <a:latin typeface="+mn-ea"/>
              </a:rPr>
              <a:t>）</a:t>
            </a:r>
          </a:p>
        </p:txBody>
      </p:sp>
      <p:sp>
        <p:nvSpPr>
          <p:cNvPr id="11" name="対角する 2 つの角を丸めた四角形 10"/>
          <p:cNvSpPr/>
          <p:nvPr/>
        </p:nvSpPr>
        <p:spPr>
          <a:xfrm>
            <a:off x="6032500" y="1989138"/>
            <a:ext cx="3457575" cy="1223962"/>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latin typeface="ＭＳ Ｐゴシック" pitchFamily="50" charset="-128"/>
              </a:rPr>
              <a:t>事業等の優位性の確保</a:t>
            </a:r>
            <a:endParaRPr lang="en-US" altLang="ja-JP" sz="2400" dirty="0">
              <a:solidFill>
                <a:schemeClr val="tx1"/>
              </a:solidFill>
              <a:latin typeface="ＭＳ Ｐゴシック" pitchFamily="50" charset="-128"/>
            </a:endParaRPr>
          </a:p>
          <a:p>
            <a:pPr algn="ctr">
              <a:defRPr/>
            </a:pPr>
            <a:endParaRPr lang="en-US" altLang="ja-JP" sz="2400" dirty="0">
              <a:solidFill>
                <a:schemeClr val="tx1"/>
              </a:solidFill>
              <a:latin typeface="ＭＳ Ｐゴシック" pitchFamily="50" charset="-128"/>
            </a:endParaRPr>
          </a:p>
          <a:p>
            <a:pPr marL="342900" indent="-342900" algn="ctr">
              <a:buFont typeface="Wingdings" pitchFamily="2" charset="2"/>
              <a:buChar char="u"/>
              <a:defRPr/>
            </a:pPr>
            <a:r>
              <a:rPr lang="ja-JP" altLang="en-US" sz="2000" b="1" dirty="0">
                <a:solidFill>
                  <a:schemeClr val="tx1"/>
                </a:solidFill>
                <a:latin typeface="ＭＳ Ｐゴシック" pitchFamily="50" charset="-128"/>
              </a:rPr>
              <a:t>競争力を高める</a:t>
            </a:r>
          </a:p>
        </p:txBody>
      </p:sp>
      <p:sp>
        <p:nvSpPr>
          <p:cNvPr id="12" name="対角する 2 つの角を丸めた四角形 11"/>
          <p:cNvSpPr/>
          <p:nvPr/>
        </p:nvSpPr>
        <p:spPr>
          <a:xfrm>
            <a:off x="514350" y="1814513"/>
            <a:ext cx="3430588" cy="1655762"/>
          </a:xfrm>
          <a:prstGeom prst="round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latin typeface="ＭＳ Ｐゴシック" pitchFamily="50" charset="-128"/>
              </a:rPr>
              <a:t>事業等の安全性の確保</a:t>
            </a:r>
            <a:endParaRPr lang="en-US" altLang="ja-JP" sz="2400" dirty="0">
              <a:solidFill>
                <a:schemeClr val="tx1"/>
              </a:solidFill>
              <a:latin typeface="ＭＳ Ｐゴシック" pitchFamily="50" charset="-128"/>
            </a:endParaRPr>
          </a:p>
          <a:p>
            <a:pPr algn="ctr">
              <a:defRPr/>
            </a:pPr>
            <a:endParaRPr lang="en-US" altLang="ja-JP" sz="2400" dirty="0">
              <a:solidFill>
                <a:schemeClr val="tx1"/>
              </a:solidFill>
              <a:latin typeface="ＭＳ Ｐゴシック" pitchFamily="50" charset="-128"/>
            </a:endParaRPr>
          </a:p>
          <a:p>
            <a:pPr marL="342900" indent="-342900" algn="ctr">
              <a:buFont typeface="Wingdings" pitchFamily="2" charset="2"/>
              <a:buChar char="u"/>
              <a:defRPr/>
            </a:pPr>
            <a:r>
              <a:rPr lang="ja-JP" altLang="en-US" sz="2000" b="1" dirty="0">
                <a:solidFill>
                  <a:schemeClr val="tx1"/>
                </a:solidFill>
                <a:latin typeface="ＭＳ Ｐゴシック" pitchFamily="50" charset="-128"/>
              </a:rPr>
              <a:t>知財リスクの低減</a:t>
            </a:r>
            <a:endParaRPr lang="en-US" altLang="ja-JP" sz="2000" b="1" dirty="0">
              <a:solidFill>
                <a:schemeClr val="tx1"/>
              </a:solidFill>
              <a:latin typeface="ＭＳ Ｐゴシック" pitchFamily="50" charset="-128"/>
            </a:endParaRPr>
          </a:p>
          <a:p>
            <a:pPr marL="342900" indent="-342900" algn="ctr">
              <a:buFont typeface="Wingdings" pitchFamily="2" charset="2"/>
              <a:buChar char="u"/>
              <a:defRPr/>
            </a:pPr>
            <a:r>
              <a:rPr lang="ja-JP" altLang="en-US" sz="2000" b="1" dirty="0">
                <a:solidFill>
                  <a:schemeClr val="tx1"/>
                </a:solidFill>
                <a:latin typeface="ＭＳ Ｐゴシック" pitchFamily="50" charset="-128"/>
              </a:rPr>
              <a:t>他者特許対策</a:t>
            </a:r>
          </a:p>
        </p:txBody>
      </p:sp>
      <p:sp>
        <p:nvSpPr>
          <p:cNvPr id="13" name="対角する 2 つの角を丸めた四角形 12"/>
          <p:cNvSpPr/>
          <p:nvPr/>
        </p:nvSpPr>
        <p:spPr>
          <a:xfrm>
            <a:off x="5457825" y="5084763"/>
            <a:ext cx="3598863" cy="1512887"/>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latin typeface="ＭＳ Ｐゴシック" pitchFamily="50" charset="-128"/>
              </a:rPr>
              <a:t>事業等の市場形成</a:t>
            </a:r>
            <a:endParaRPr lang="en-US" altLang="ja-JP" sz="2400" dirty="0">
              <a:solidFill>
                <a:schemeClr val="tx1"/>
              </a:solidFill>
              <a:latin typeface="ＭＳ Ｐゴシック" pitchFamily="50" charset="-128"/>
            </a:endParaRPr>
          </a:p>
          <a:p>
            <a:pPr algn="ctr">
              <a:defRPr/>
            </a:pPr>
            <a:endParaRPr lang="en-US" altLang="ja-JP" dirty="0">
              <a:solidFill>
                <a:schemeClr val="tx1"/>
              </a:solidFill>
              <a:latin typeface="ＭＳ Ｐゴシック" pitchFamily="50" charset="-128"/>
            </a:endParaRPr>
          </a:p>
          <a:p>
            <a:pPr marL="285750" indent="-285750" algn="ctr">
              <a:buFont typeface="Wingdings" pitchFamily="2" charset="2"/>
              <a:buChar char="u"/>
              <a:defRPr/>
            </a:pPr>
            <a:r>
              <a:rPr lang="ja-JP" altLang="en-US" b="1" dirty="0">
                <a:solidFill>
                  <a:schemeClr val="tx1"/>
                </a:solidFill>
                <a:latin typeface="ＭＳ Ｐゴシック" pitchFamily="50" charset="-128"/>
              </a:rPr>
              <a:t>市場（マーケット）への影響力</a:t>
            </a:r>
            <a:endParaRPr lang="en-US" altLang="ja-JP" b="1" dirty="0">
              <a:solidFill>
                <a:schemeClr val="tx1"/>
              </a:solidFill>
              <a:latin typeface="ＭＳ Ｐゴシック" pitchFamily="50" charset="-128"/>
            </a:endParaRPr>
          </a:p>
          <a:p>
            <a:pPr marL="285750" indent="-285750" algn="ctr">
              <a:buFont typeface="Wingdings" pitchFamily="2" charset="2"/>
              <a:buChar char="u"/>
              <a:defRPr/>
            </a:pPr>
            <a:r>
              <a:rPr lang="ja-JP" altLang="en-US" b="1" dirty="0">
                <a:solidFill>
                  <a:schemeClr val="tx1"/>
                </a:solidFill>
                <a:latin typeface="ＭＳ Ｐゴシック" pitchFamily="50" charset="-128"/>
              </a:rPr>
              <a:t>市場参入障壁の構築、対応</a:t>
            </a:r>
          </a:p>
        </p:txBody>
      </p:sp>
      <p:sp>
        <p:nvSpPr>
          <p:cNvPr id="14" name="上矢印 13"/>
          <p:cNvSpPr/>
          <p:nvPr/>
        </p:nvSpPr>
        <p:spPr>
          <a:xfrm>
            <a:off x="1568450" y="3573463"/>
            <a:ext cx="936625" cy="863600"/>
          </a:xfrm>
          <a:prstGeom prst="up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15" name="右矢印 14"/>
          <p:cNvSpPr/>
          <p:nvPr/>
        </p:nvSpPr>
        <p:spPr>
          <a:xfrm>
            <a:off x="3551238" y="5157788"/>
            <a:ext cx="1906587" cy="1079500"/>
          </a:xfrm>
          <a:prstGeom prst="rightArrow">
            <a:avLst>
              <a:gd name="adj1" fmla="val 28836"/>
              <a:gd name="adj2"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16" name="上矢印 15"/>
          <p:cNvSpPr/>
          <p:nvPr/>
        </p:nvSpPr>
        <p:spPr>
          <a:xfrm rot="3674599">
            <a:off x="4087812" y="2533651"/>
            <a:ext cx="1325563" cy="2855912"/>
          </a:xfrm>
          <a:prstGeom prst="upArrow">
            <a:avLst>
              <a:gd name="adj1" fmla="val 32438"/>
              <a:gd name="adj2" fmla="val 38234"/>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81931" name="Rectangle 2"/>
          <p:cNvSpPr>
            <a:spLocks noChangeArrowheads="1"/>
          </p:cNvSpPr>
          <p:nvPr/>
        </p:nvSpPr>
        <p:spPr bwMode="auto">
          <a:xfrm>
            <a:off x="776288" y="404813"/>
            <a:ext cx="7791450" cy="720725"/>
          </a:xfrm>
          <a:prstGeom prst="rect">
            <a:avLst/>
          </a:prstGeom>
          <a:noFill/>
          <a:ln w="9525">
            <a:noFill/>
            <a:miter lim="800000"/>
            <a:headEnd/>
            <a:tailEnd/>
          </a:ln>
          <a:effectLst>
            <a:prstShdw prst="shdw17" dist="17961" dir="2700000">
              <a:srgbClr val="00003D"/>
            </a:prstShdw>
          </a:effectLst>
        </p:spPr>
        <p:txBody>
          <a:bodyPr wrap="none" lIns="87071" tIns="43535" rIns="87071" bIns="43535" anchor="ctr"/>
          <a:lstStyle/>
          <a:p>
            <a:pPr defTabSz="871538"/>
            <a:r>
              <a:rPr kumimoji="0" lang="ja-JP" altLang="en-US" sz="3600">
                <a:latin typeface="Times New Roman" pitchFamily="18" charset="0"/>
                <a:ea typeface="ＭＳ Ｐゴシック" charset="-128"/>
              </a:rPr>
              <a:t>導入：知的財産活動の意義</a:t>
            </a:r>
          </a:p>
        </p:txBody>
      </p:sp>
      <p:sp>
        <p:nvSpPr>
          <p:cNvPr id="81932" name="スライド番号プレースホルダー 1"/>
          <p:cNvSpPr>
            <a:spLocks noGrp="1"/>
          </p:cNvSpPr>
          <p:nvPr>
            <p:ph type="sldNum" sz="quarter" idx="12"/>
          </p:nvPr>
        </p:nvSpPr>
        <p:spPr bwMode="auto">
          <a:noFill/>
          <a:ln>
            <a:miter lim="800000"/>
            <a:headEnd/>
            <a:tailEnd/>
          </a:ln>
        </p:spPr>
        <p:txBody>
          <a:bodyPr/>
          <a:lstStyle/>
          <a:p>
            <a:pPr>
              <a:lnSpc>
                <a:spcPct val="80000"/>
              </a:lnSpc>
            </a:pPr>
            <a:fld id="{668367F7-2847-4124-BED6-110C191CB925}" type="slidenum">
              <a:rPr lang="en-US" altLang="ja-JP" sz="1200" smtClean="0"/>
              <a:pPr>
                <a:lnSpc>
                  <a:spcPct val="80000"/>
                </a:lnSpc>
              </a:pPr>
              <a:t>12</a:t>
            </a:fld>
            <a:endParaRPr lang="en-US" altLang="ja-JP" sz="12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円/楕円 34"/>
          <p:cNvSpPr/>
          <p:nvPr/>
        </p:nvSpPr>
        <p:spPr>
          <a:xfrm>
            <a:off x="1352550" y="2420938"/>
            <a:ext cx="8280400" cy="2025650"/>
          </a:xfrm>
          <a:prstGeom prst="ellipse">
            <a:avLst/>
          </a:prstGeom>
          <a:solidFill>
            <a:srgbClr val="FDFECE"/>
          </a:solidFill>
          <a:ln>
            <a:solidFill>
              <a:schemeClr val="accent1">
                <a:lumMod val="40000"/>
                <a:lumOff val="60000"/>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3970" name="タイトル 1"/>
          <p:cNvSpPr>
            <a:spLocks noGrp="1"/>
          </p:cNvSpPr>
          <p:nvPr>
            <p:ph type="title"/>
          </p:nvPr>
        </p:nvSpPr>
        <p:spPr>
          <a:xfrm>
            <a:off x="649288" y="476250"/>
            <a:ext cx="9256712" cy="706438"/>
          </a:xfrm>
        </p:spPr>
        <p:txBody>
          <a:bodyPr/>
          <a:lstStyle/>
          <a:p>
            <a:r>
              <a:rPr lang="ja-JP" altLang="en-US" smtClean="0">
                <a:latin typeface="ＭＳ Ｐゴシック" charset="-128"/>
                <a:ea typeface="ＭＳ Ｐゴシック" charset="-128"/>
              </a:rPr>
              <a:t>導入：無形財産の創出</a:t>
            </a:r>
          </a:p>
        </p:txBody>
      </p:sp>
      <p:sp>
        <p:nvSpPr>
          <p:cNvPr id="83971" name="テキスト ボックス 3"/>
          <p:cNvSpPr txBox="1">
            <a:spLocks noChangeArrowheads="1"/>
          </p:cNvSpPr>
          <p:nvPr/>
        </p:nvSpPr>
        <p:spPr bwMode="auto">
          <a:xfrm>
            <a:off x="5341938" y="1516063"/>
            <a:ext cx="4291012" cy="646112"/>
          </a:xfrm>
          <a:prstGeom prst="rect">
            <a:avLst/>
          </a:prstGeom>
          <a:noFill/>
          <a:ln w="9525">
            <a:solidFill>
              <a:schemeClr val="tx1"/>
            </a:solidFill>
            <a:miter lim="800000"/>
            <a:headEnd/>
            <a:tailEnd/>
          </a:ln>
        </p:spPr>
        <p:txBody>
          <a:bodyPr>
            <a:spAutoFit/>
          </a:bodyPr>
          <a:lstStyle/>
          <a:p>
            <a:r>
              <a:rPr lang="ja-JP" altLang="en-US">
                <a:latin typeface="ＭＳ Ｐゴシック" charset="-128"/>
                <a:ea typeface="ＭＳ Ｐゴシック" charset="-128"/>
              </a:rPr>
              <a:t>無形財産の創出には創出するための環境（構築）力が不可欠である</a:t>
            </a:r>
          </a:p>
        </p:txBody>
      </p:sp>
      <p:sp>
        <p:nvSpPr>
          <p:cNvPr id="7" name="円/楕円 6"/>
          <p:cNvSpPr/>
          <p:nvPr/>
        </p:nvSpPr>
        <p:spPr>
          <a:xfrm>
            <a:off x="1598613" y="2925763"/>
            <a:ext cx="1169987" cy="647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dirty="0">
                <a:solidFill>
                  <a:schemeClr val="tx1"/>
                </a:solidFill>
                <a:latin typeface="ＭＳ Ｐゴシック" pitchFamily="50" charset="-128"/>
              </a:rPr>
              <a:t>人材</a:t>
            </a:r>
          </a:p>
        </p:txBody>
      </p:sp>
      <p:sp>
        <p:nvSpPr>
          <p:cNvPr id="8" name="角丸四角形 7"/>
          <p:cNvSpPr/>
          <p:nvPr/>
        </p:nvSpPr>
        <p:spPr>
          <a:xfrm>
            <a:off x="3235325" y="2636838"/>
            <a:ext cx="1562100" cy="6477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u="sng" dirty="0">
                <a:solidFill>
                  <a:schemeClr val="tx1"/>
                </a:solidFill>
                <a:latin typeface="ＭＳ Ｐゴシック" pitchFamily="50" charset="-128"/>
              </a:rPr>
              <a:t>研究</a:t>
            </a:r>
            <a:endParaRPr kumimoji="0" lang="en-US" altLang="ja-JP" u="sng" dirty="0">
              <a:solidFill>
                <a:schemeClr val="tx1"/>
              </a:solidFill>
              <a:latin typeface="ＭＳ Ｐゴシック" pitchFamily="50" charset="-128"/>
            </a:endParaRPr>
          </a:p>
        </p:txBody>
      </p:sp>
      <p:sp>
        <p:nvSpPr>
          <p:cNvPr id="9" name="直方体 8"/>
          <p:cNvSpPr/>
          <p:nvPr/>
        </p:nvSpPr>
        <p:spPr>
          <a:xfrm>
            <a:off x="5265738" y="3068638"/>
            <a:ext cx="1558925" cy="647700"/>
          </a:xfrm>
          <a:prstGeom prst="cub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u="sng" dirty="0">
                <a:solidFill>
                  <a:schemeClr val="tx1"/>
                </a:solidFill>
                <a:latin typeface="ＭＳ Ｐゴシック" pitchFamily="50" charset="-128"/>
              </a:rPr>
              <a:t>製造</a:t>
            </a:r>
            <a:endParaRPr kumimoji="0" lang="en-US" altLang="ja-JP" u="sng" dirty="0">
              <a:solidFill>
                <a:schemeClr val="tx1"/>
              </a:solidFill>
              <a:latin typeface="ＭＳ Ｐゴシック" pitchFamily="50" charset="-128"/>
            </a:endParaRPr>
          </a:p>
        </p:txBody>
      </p:sp>
      <p:sp>
        <p:nvSpPr>
          <p:cNvPr id="10" name="額縁 9"/>
          <p:cNvSpPr/>
          <p:nvPr/>
        </p:nvSpPr>
        <p:spPr>
          <a:xfrm>
            <a:off x="7292975" y="3068638"/>
            <a:ext cx="1836738" cy="647700"/>
          </a:xfrm>
          <a:prstGeom prst="beve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u="sng" dirty="0">
                <a:solidFill>
                  <a:schemeClr val="tx1"/>
                </a:solidFill>
                <a:latin typeface="ＭＳ Ｐゴシック" pitchFamily="50" charset="-128"/>
              </a:rPr>
              <a:t>製品・サービス</a:t>
            </a:r>
            <a:endParaRPr kumimoji="0" lang="en-US" altLang="ja-JP" u="sng" dirty="0">
              <a:solidFill>
                <a:schemeClr val="tx1"/>
              </a:solidFill>
              <a:latin typeface="ＭＳ Ｐゴシック" pitchFamily="50" charset="-128"/>
            </a:endParaRPr>
          </a:p>
        </p:txBody>
      </p:sp>
      <p:sp>
        <p:nvSpPr>
          <p:cNvPr id="11" name="角丸四角形 10"/>
          <p:cNvSpPr/>
          <p:nvPr/>
        </p:nvSpPr>
        <p:spPr>
          <a:xfrm>
            <a:off x="3235325" y="3429000"/>
            <a:ext cx="1562100" cy="6477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u="sng" dirty="0">
                <a:solidFill>
                  <a:schemeClr val="tx1"/>
                </a:solidFill>
                <a:latin typeface="ＭＳ Ｐゴシック" pitchFamily="50" charset="-128"/>
              </a:rPr>
              <a:t>技術</a:t>
            </a:r>
            <a:endParaRPr kumimoji="0" lang="en-US" altLang="ja-JP" u="sng" dirty="0">
              <a:solidFill>
                <a:schemeClr val="tx1"/>
              </a:solidFill>
              <a:latin typeface="ＭＳ Ｐゴシック" pitchFamily="50" charset="-128"/>
            </a:endParaRPr>
          </a:p>
        </p:txBody>
      </p:sp>
      <p:sp>
        <p:nvSpPr>
          <p:cNvPr id="12" name="大波 11"/>
          <p:cNvSpPr/>
          <p:nvPr/>
        </p:nvSpPr>
        <p:spPr>
          <a:xfrm>
            <a:off x="3235325" y="4868863"/>
            <a:ext cx="1562100" cy="647700"/>
          </a:xfrm>
          <a:prstGeom prst="wav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u="sng" dirty="0">
                <a:solidFill>
                  <a:schemeClr val="tx1"/>
                </a:solidFill>
                <a:latin typeface="ＭＳ Ｐゴシック" pitchFamily="50" charset="-128"/>
              </a:rPr>
              <a:t>流通</a:t>
            </a:r>
            <a:endParaRPr kumimoji="0" lang="en-US" altLang="ja-JP" u="sng" dirty="0">
              <a:solidFill>
                <a:schemeClr val="tx1"/>
              </a:solidFill>
              <a:latin typeface="ＭＳ Ｐゴシック" pitchFamily="50" charset="-128"/>
            </a:endParaRPr>
          </a:p>
        </p:txBody>
      </p:sp>
      <p:sp>
        <p:nvSpPr>
          <p:cNvPr id="13" name="フローチャート : 複数書類 12"/>
          <p:cNvSpPr/>
          <p:nvPr/>
        </p:nvSpPr>
        <p:spPr>
          <a:xfrm>
            <a:off x="5265738" y="4868863"/>
            <a:ext cx="1558925" cy="647700"/>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dirty="0">
                <a:solidFill>
                  <a:schemeClr val="tx1"/>
                </a:solidFill>
                <a:latin typeface="ＭＳ Ｐゴシック" pitchFamily="50" charset="-128"/>
              </a:rPr>
              <a:t>消費</a:t>
            </a:r>
            <a:endParaRPr kumimoji="0" lang="en-US" altLang="ja-JP" dirty="0">
              <a:solidFill>
                <a:schemeClr val="tx1"/>
              </a:solidFill>
              <a:latin typeface="ＭＳ Ｐゴシック" pitchFamily="50" charset="-128"/>
            </a:endParaRPr>
          </a:p>
        </p:txBody>
      </p:sp>
      <p:sp>
        <p:nvSpPr>
          <p:cNvPr id="14" name="星 7 13"/>
          <p:cNvSpPr/>
          <p:nvPr/>
        </p:nvSpPr>
        <p:spPr>
          <a:xfrm>
            <a:off x="7292975" y="4868863"/>
            <a:ext cx="1558925" cy="647700"/>
          </a:xfrm>
          <a:prstGeom prst="star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dirty="0">
                <a:solidFill>
                  <a:schemeClr val="tx1"/>
                </a:solidFill>
                <a:latin typeface="ＭＳ Ｐゴシック" pitchFamily="50" charset="-128"/>
              </a:rPr>
              <a:t>評価</a:t>
            </a:r>
            <a:endParaRPr kumimoji="0" lang="en-US" altLang="ja-JP" dirty="0">
              <a:solidFill>
                <a:schemeClr val="tx1"/>
              </a:solidFill>
              <a:latin typeface="ＭＳ Ｐゴシック" pitchFamily="50" charset="-128"/>
            </a:endParaRPr>
          </a:p>
        </p:txBody>
      </p:sp>
      <p:sp>
        <p:nvSpPr>
          <p:cNvPr id="17" name="左矢印 16"/>
          <p:cNvSpPr/>
          <p:nvPr/>
        </p:nvSpPr>
        <p:spPr>
          <a:xfrm>
            <a:off x="2924175" y="6021388"/>
            <a:ext cx="5927725" cy="792162"/>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sz="2400" dirty="0">
                <a:solidFill>
                  <a:schemeClr val="tx1"/>
                </a:solidFill>
                <a:latin typeface="ＭＳ Ｐゴシック" pitchFamily="50" charset="-128"/>
              </a:rPr>
              <a:t>資金回収・情報取得</a:t>
            </a:r>
          </a:p>
        </p:txBody>
      </p:sp>
      <p:sp>
        <p:nvSpPr>
          <p:cNvPr id="18" name="上矢印 17"/>
          <p:cNvSpPr/>
          <p:nvPr/>
        </p:nvSpPr>
        <p:spPr>
          <a:xfrm>
            <a:off x="57150" y="3429000"/>
            <a:ext cx="828675" cy="2879725"/>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fontAlgn="auto">
              <a:spcBef>
                <a:spcPts val="0"/>
              </a:spcBef>
              <a:spcAft>
                <a:spcPts val="0"/>
              </a:spcAft>
              <a:defRPr/>
            </a:pPr>
            <a:r>
              <a:rPr kumimoji="0" lang="ja-JP" altLang="en-US" sz="2400" dirty="0">
                <a:solidFill>
                  <a:schemeClr val="tx1"/>
                </a:solidFill>
                <a:latin typeface="ＭＳ Ｐゴシック" pitchFamily="50" charset="-128"/>
              </a:rPr>
              <a:t>投資</a:t>
            </a:r>
          </a:p>
        </p:txBody>
      </p:sp>
      <p:sp>
        <p:nvSpPr>
          <p:cNvPr id="19" name="ストライプ矢印 18"/>
          <p:cNvSpPr/>
          <p:nvPr/>
        </p:nvSpPr>
        <p:spPr>
          <a:xfrm>
            <a:off x="663575" y="3213100"/>
            <a:ext cx="777875" cy="5762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a:solidFill>
                <a:schemeClr val="tx1"/>
              </a:solidFill>
              <a:latin typeface="ＭＳ Ｐゴシック" pitchFamily="50" charset="-128"/>
            </a:endParaRPr>
          </a:p>
        </p:txBody>
      </p:sp>
      <p:sp>
        <p:nvSpPr>
          <p:cNvPr id="20" name="ストライプ矢印 19"/>
          <p:cNvSpPr/>
          <p:nvPr/>
        </p:nvSpPr>
        <p:spPr>
          <a:xfrm rot="10800000">
            <a:off x="560388" y="6165850"/>
            <a:ext cx="1895475" cy="5762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a:solidFill>
                <a:schemeClr val="tx1"/>
              </a:solidFill>
              <a:latin typeface="ＭＳ Ｐゴシック" pitchFamily="50" charset="-128"/>
            </a:endParaRPr>
          </a:p>
        </p:txBody>
      </p:sp>
      <p:cxnSp>
        <p:nvCxnSpPr>
          <p:cNvPr id="22" name="直線矢印コネクタ 21"/>
          <p:cNvCxnSpPr>
            <a:stCxn id="7" idx="5"/>
          </p:cNvCxnSpPr>
          <p:nvPr/>
        </p:nvCxnSpPr>
        <p:spPr>
          <a:xfrm flipV="1">
            <a:off x="2597150" y="2997200"/>
            <a:ext cx="654050" cy="481013"/>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7" idx="5"/>
            <a:endCxn id="11" idx="1"/>
          </p:cNvCxnSpPr>
          <p:nvPr/>
        </p:nvCxnSpPr>
        <p:spPr>
          <a:xfrm>
            <a:off x="2597150" y="3478213"/>
            <a:ext cx="638175" cy="274637"/>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4797425" y="3392488"/>
            <a:ext cx="468313" cy="384175"/>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6824663" y="3429000"/>
            <a:ext cx="468312" cy="0"/>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4797425" y="2997200"/>
            <a:ext cx="468313" cy="395288"/>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a:off x="4094163" y="4437063"/>
            <a:ext cx="3979862" cy="0"/>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8074025" y="3716338"/>
            <a:ext cx="0" cy="649287"/>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4016375" y="4437063"/>
            <a:ext cx="0" cy="431800"/>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4797425" y="5229225"/>
            <a:ext cx="468313" cy="0"/>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6824663" y="5229225"/>
            <a:ext cx="468312" cy="0"/>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8074025" y="5516563"/>
            <a:ext cx="0" cy="720725"/>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sp>
        <p:nvSpPr>
          <p:cNvPr id="50" name="円/楕円 49"/>
          <p:cNvSpPr/>
          <p:nvPr/>
        </p:nvSpPr>
        <p:spPr>
          <a:xfrm>
            <a:off x="1598613" y="3429000"/>
            <a:ext cx="1169987" cy="6477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u="sng" dirty="0">
                <a:solidFill>
                  <a:schemeClr val="tx1"/>
                </a:solidFill>
                <a:latin typeface="ＭＳ Ｐゴシック" pitchFamily="50" charset="-128"/>
              </a:rPr>
              <a:t>情報</a:t>
            </a:r>
          </a:p>
        </p:txBody>
      </p:sp>
      <p:cxnSp>
        <p:nvCxnSpPr>
          <p:cNvPr id="54" name="直線矢印コネクタ 53"/>
          <p:cNvCxnSpPr/>
          <p:nvPr/>
        </p:nvCxnSpPr>
        <p:spPr>
          <a:xfrm>
            <a:off x="6043613" y="5516563"/>
            <a:ext cx="0" cy="720725"/>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sp>
        <p:nvSpPr>
          <p:cNvPr id="83997" name="テキスト ボックス 58"/>
          <p:cNvSpPr txBox="1">
            <a:spLocks noChangeArrowheads="1"/>
          </p:cNvSpPr>
          <p:nvPr/>
        </p:nvSpPr>
        <p:spPr bwMode="auto">
          <a:xfrm>
            <a:off x="288925" y="1654175"/>
            <a:ext cx="3276600" cy="369888"/>
          </a:xfrm>
          <a:prstGeom prst="rect">
            <a:avLst/>
          </a:prstGeom>
          <a:noFill/>
          <a:ln w="9525">
            <a:solidFill>
              <a:schemeClr val="accent1"/>
            </a:solidFill>
            <a:miter lim="800000"/>
            <a:headEnd/>
            <a:tailEnd/>
          </a:ln>
        </p:spPr>
        <p:txBody>
          <a:bodyPr>
            <a:spAutoFit/>
          </a:bodyPr>
          <a:lstStyle/>
          <a:p>
            <a:r>
              <a:rPr lang="ja-JP" altLang="en-US" b="1">
                <a:latin typeface="ＭＳ Ｐゴシック" charset="-128"/>
                <a:ea typeface="ＭＳ Ｐゴシック" charset="-128"/>
              </a:rPr>
              <a:t>無形財産の創出のサイクル</a:t>
            </a:r>
          </a:p>
        </p:txBody>
      </p:sp>
      <p:sp>
        <p:nvSpPr>
          <p:cNvPr id="34" name="Rectangle 13"/>
          <p:cNvSpPr>
            <a:spLocks noChangeArrowheads="1"/>
          </p:cNvSpPr>
          <p:nvPr/>
        </p:nvSpPr>
        <p:spPr bwMode="auto">
          <a:xfrm>
            <a:off x="0" y="0"/>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１－０</a:t>
            </a:r>
          </a:p>
        </p:txBody>
      </p:sp>
      <p:sp>
        <p:nvSpPr>
          <p:cNvPr id="83999" name="スライド番号プレースホルダー 1"/>
          <p:cNvSpPr>
            <a:spLocks noGrp="1"/>
          </p:cNvSpPr>
          <p:nvPr>
            <p:ph type="sldNum" sz="quarter" idx="12"/>
          </p:nvPr>
        </p:nvSpPr>
        <p:spPr bwMode="auto">
          <a:noFill/>
          <a:ln>
            <a:miter lim="800000"/>
            <a:headEnd/>
            <a:tailEnd/>
          </a:ln>
        </p:spPr>
        <p:txBody>
          <a:bodyPr/>
          <a:lstStyle/>
          <a:p>
            <a:pPr>
              <a:lnSpc>
                <a:spcPct val="80000"/>
              </a:lnSpc>
            </a:pPr>
            <a:fld id="{CEC8E40A-1F95-4FF8-815B-D6CE038254C2}" type="slidenum">
              <a:rPr lang="en-US" altLang="ja-JP" sz="1200" smtClean="0"/>
              <a:pPr>
                <a:lnSpc>
                  <a:spcPct val="80000"/>
                </a:lnSpc>
              </a:pPr>
              <a:t>13</a:t>
            </a:fld>
            <a:endParaRPr lang="en-US" altLang="ja-JP" sz="12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sz="quarter" idx="1"/>
          </p:nvPr>
        </p:nvGraphicFramePr>
        <p:xfrm>
          <a:off x="641349" y="1633537"/>
          <a:ext cx="3929387" cy="4421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図表 4"/>
          <p:cNvGraphicFramePr/>
          <p:nvPr/>
        </p:nvGraphicFramePr>
        <p:xfrm>
          <a:off x="5169025" y="1556793"/>
          <a:ext cx="4248472" cy="47525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6019" name="テキスト ボックス 5"/>
          <p:cNvSpPr txBox="1">
            <a:spLocks noChangeArrowheads="1"/>
          </p:cNvSpPr>
          <p:nvPr/>
        </p:nvSpPr>
        <p:spPr bwMode="auto">
          <a:xfrm>
            <a:off x="639763" y="3500438"/>
            <a:ext cx="1944687" cy="641350"/>
          </a:xfrm>
          <a:prstGeom prst="rect">
            <a:avLst/>
          </a:prstGeom>
          <a:noFill/>
          <a:ln w="9525">
            <a:noFill/>
            <a:miter lim="800000"/>
            <a:headEnd/>
            <a:tailEnd/>
          </a:ln>
        </p:spPr>
        <p:txBody>
          <a:bodyPr>
            <a:spAutoFit/>
          </a:bodyPr>
          <a:lstStyle/>
          <a:p>
            <a:r>
              <a:rPr lang="ja-JP" altLang="en-US" b="1">
                <a:latin typeface="ＭＳ Ｐゴシック" charset="-128"/>
                <a:ea typeface="ＭＳ Ｐゴシック" charset="-128"/>
              </a:rPr>
              <a:t>　　　創造</a:t>
            </a:r>
            <a:endParaRPr lang="en-US" altLang="ja-JP" b="1">
              <a:latin typeface="ＭＳ Ｐゴシック" charset="-128"/>
              <a:ea typeface="ＭＳ Ｐゴシック" charset="-128"/>
            </a:endParaRPr>
          </a:p>
          <a:p>
            <a:r>
              <a:rPr lang="en-US" altLang="ja-JP" b="1">
                <a:latin typeface="ＭＳ Ｐゴシック" charset="-128"/>
                <a:ea typeface="ＭＳ Ｐゴシック" charset="-128"/>
              </a:rPr>
              <a:t>(</a:t>
            </a:r>
            <a:r>
              <a:rPr lang="ja-JP" altLang="en-US" b="1">
                <a:latin typeface="ＭＳ Ｐゴシック" charset="-128"/>
                <a:ea typeface="ＭＳ Ｐゴシック" charset="-128"/>
              </a:rPr>
              <a:t>新技術開発等）</a:t>
            </a:r>
          </a:p>
        </p:txBody>
      </p:sp>
      <p:sp>
        <p:nvSpPr>
          <p:cNvPr id="86020" name="テキスト ボックス 6"/>
          <p:cNvSpPr txBox="1">
            <a:spLocks noChangeArrowheads="1"/>
          </p:cNvSpPr>
          <p:nvPr/>
        </p:nvSpPr>
        <p:spPr bwMode="auto">
          <a:xfrm>
            <a:off x="2720975" y="3500438"/>
            <a:ext cx="1871663" cy="369887"/>
          </a:xfrm>
          <a:prstGeom prst="rect">
            <a:avLst/>
          </a:prstGeom>
          <a:noFill/>
          <a:ln w="9525">
            <a:noFill/>
            <a:miter lim="800000"/>
            <a:headEnd/>
            <a:tailEnd/>
          </a:ln>
        </p:spPr>
        <p:txBody>
          <a:bodyPr>
            <a:spAutoFit/>
          </a:bodyPr>
          <a:lstStyle/>
          <a:p>
            <a:r>
              <a:rPr lang="ja-JP" altLang="en-US" b="1">
                <a:latin typeface="ＭＳ Ｐゴシック" charset="-128"/>
                <a:ea typeface="ＭＳ Ｐゴシック" charset="-128"/>
              </a:rPr>
              <a:t>保護</a:t>
            </a:r>
            <a:r>
              <a:rPr lang="en-US" altLang="ja-JP" b="1">
                <a:latin typeface="ＭＳ Ｐゴシック" charset="-128"/>
                <a:ea typeface="ＭＳ Ｐゴシック" charset="-128"/>
              </a:rPr>
              <a:t>(</a:t>
            </a:r>
            <a:r>
              <a:rPr lang="ja-JP" altLang="en-US" b="1">
                <a:latin typeface="ＭＳ Ｐゴシック" charset="-128"/>
                <a:ea typeface="ＭＳ Ｐゴシック" charset="-128"/>
              </a:rPr>
              <a:t>権利化等）</a:t>
            </a:r>
          </a:p>
        </p:txBody>
      </p:sp>
      <p:sp>
        <p:nvSpPr>
          <p:cNvPr id="86021" name="テキスト ボックス 7"/>
          <p:cNvSpPr txBox="1">
            <a:spLocks noChangeArrowheads="1"/>
          </p:cNvSpPr>
          <p:nvPr/>
        </p:nvSpPr>
        <p:spPr bwMode="auto">
          <a:xfrm>
            <a:off x="1497013" y="5541963"/>
            <a:ext cx="2160587" cy="646112"/>
          </a:xfrm>
          <a:prstGeom prst="rect">
            <a:avLst/>
          </a:prstGeom>
          <a:noFill/>
          <a:ln w="9525">
            <a:noFill/>
            <a:miter lim="800000"/>
            <a:headEnd/>
            <a:tailEnd/>
          </a:ln>
        </p:spPr>
        <p:txBody>
          <a:bodyPr>
            <a:spAutoFit/>
          </a:bodyPr>
          <a:lstStyle/>
          <a:p>
            <a:pPr algn="ctr"/>
            <a:r>
              <a:rPr lang="ja-JP" altLang="en-US" b="1">
                <a:latin typeface="Tw Cen MT" pitchFamily="34" charset="0"/>
                <a:ea typeface="ＭＳ Ｐゴシック" charset="-128"/>
              </a:rPr>
              <a:t>活用・利益</a:t>
            </a:r>
            <a:endParaRPr lang="en-US" altLang="ja-JP" b="1">
              <a:latin typeface="Tw Cen MT" pitchFamily="34" charset="0"/>
              <a:ea typeface="ＭＳ Ｐゴシック" charset="-128"/>
            </a:endParaRPr>
          </a:p>
          <a:p>
            <a:pPr algn="ctr"/>
            <a:r>
              <a:rPr lang="ja-JP" altLang="en-US" b="1">
                <a:latin typeface="Tw Cen MT" pitchFamily="34" charset="0"/>
                <a:ea typeface="ＭＳ Ｐゴシック" charset="-128"/>
              </a:rPr>
              <a:t>（ライセンス契約等）</a:t>
            </a:r>
          </a:p>
        </p:txBody>
      </p:sp>
      <p:sp>
        <p:nvSpPr>
          <p:cNvPr id="22536" name="Rectangle 8"/>
          <p:cNvSpPr>
            <a:spLocks noChangeArrowheads="1"/>
          </p:cNvSpPr>
          <p:nvPr/>
        </p:nvSpPr>
        <p:spPr bwMode="auto">
          <a:xfrm>
            <a:off x="0" y="0"/>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１－０</a:t>
            </a:r>
          </a:p>
        </p:txBody>
      </p:sp>
      <p:sp>
        <p:nvSpPr>
          <p:cNvPr id="86023" name="Rectangle 2"/>
          <p:cNvSpPr>
            <a:spLocks noChangeArrowheads="1"/>
          </p:cNvSpPr>
          <p:nvPr/>
        </p:nvSpPr>
        <p:spPr bwMode="auto">
          <a:xfrm>
            <a:off x="776288" y="404813"/>
            <a:ext cx="7791450" cy="720725"/>
          </a:xfrm>
          <a:prstGeom prst="rect">
            <a:avLst/>
          </a:prstGeom>
          <a:noFill/>
          <a:ln w="9525">
            <a:noFill/>
            <a:miter lim="800000"/>
            <a:headEnd/>
            <a:tailEnd/>
          </a:ln>
          <a:effectLst>
            <a:prstShdw prst="shdw17" dist="17961" dir="2700000">
              <a:srgbClr val="00003D"/>
            </a:prstShdw>
          </a:effectLst>
        </p:spPr>
        <p:txBody>
          <a:bodyPr wrap="none" lIns="87071" tIns="43535" rIns="87071" bIns="43535" anchor="ctr"/>
          <a:lstStyle/>
          <a:p>
            <a:pPr defTabSz="871538"/>
            <a:r>
              <a:rPr kumimoji="0" lang="ja-JP" altLang="en-US" sz="3600">
                <a:latin typeface="Times New Roman" pitchFamily="18" charset="0"/>
                <a:ea typeface="ＭＳ Ｐゴシック" charset="-128"/>
              </a:rPr>
              <a:t>導入：知的財産創出のサイクル　</a:t>
            </a:r>
          </a:p>
        </p:txBody>
      </p:sp>
      <p:sp>
        <p:nvSpPr>
          <p:cNvPr id="86024" name="スライド番号プレースホルダー 1"/>
          <p:cNvSpPr>
            <a:spLocks noGrp="1"/>
          </p:cNvSpPr>
          <p:nvPr>
            <p:ph type="sldNum" sz="quarter" idx="12"/>
          </p:nvPr>
        </p:nvSpPr>
        <p:spPr bwMode="auto">
          <a:noFill/>
          <a:ln>
            <a:miter lim="800000"/>
            <a:headEnd/>
            <a:tailEnd/>
          </a:ln>
        </p:spPr>
        <p:txBody>
          <a:bodyPr/>
          <a:lstStyle/>
          <a:p>
            <a:pPr>
              <a:lnSpc>
                <a:spcPct val="80000"/>
              </a:lnSpc>
            </a:pPr>
            <a:fld id="{AA756C9D-E226-4979-AFD8-7FC43E4E10FE}" type="slidenum">
              <a:rPr lang="en-US" altLang="ja-JP" sz="1200" smtClean="0"/>
              <a:pPr>
                <a:lnSpc>
                  <a:spcPct val="80000"/>
                </a:lnSpc>
              </a:pPr>
              <a:t>14</a:t>
            </a:fld>
            <a:endParaRPr lang="en-US" altLang="ja-JP" sz="12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雲形吹き出し 5"/>
          <p:cNvSpPr>
            <a:spLocks noChangeArrowheads="1"/>
          </p:cNvSpPr>
          <p:nvPr/>
        </p:nvSpPr>
        <p:spPr bwMode="auto">
          <a:xfrm>
            <a:off x="4305300" y="1628775"/>
            <a:ext cx="2519363" cy="935038"/>
          </a:xfrm>
          <a:prstGeom prst="cloudCallout">
            <a:avLst>
              <a:gd name="adj1" fmla="val -93236"/>
              <a:gd name="adj2" fmla="val 15125"/>
            </a:avLst>
          </a:prstGeom>
          <a:solidFill>
            <a:srgbClr val="FFFF99"/>
          </a:solidFill>
          <a:ln w="19050" algn="ctr">
            <a:solidFill>
              <a:srgbClr val="BB8605"/>
            </a:solidFill>
            <a:round/>
            <a:headEnd/>
            <a:tailEnd/>
          </a:ln>
        </p:spPr>
        <p:txBody>
          <a:bodyPr anchor="ctr"/>
          <a:lstStyle/>
          <a:p>
            <a:pPr algn="ctr"/>
            <a:r>
              <a:rPr lang="en-US" altLang="ja-JP" sz="1400">
                <a:latin typeface="Tw Cen MT" pitchFamily="34" charset="0"/>
                <a:ea typeface="ＭＳ Ｐゴシック" charset="-128"/>
              </a:rPr>
              <a:t>※</a:t>
            </a:r>
            <a:r>
              <a:rPr lang="ja-JP" altLang="en-US" sz="1400">
                <a:latin typeface="Tw Cen MT" pitchFamily="34" charset="0"/>
                <a:ea typeface="ＭＳ Ｐゴシック" charset="-128"/>
              </a:rPr>
              <a:t>目に見えない、</a:t>
            </a:r>
            <a:endParaRPr lang="en-US" altLang="ja-JP" sz="1400">
              <a:latin typeface="Tw Cen MT" pitchFamily="34" charset="0"/>
              <a:ea typeface="ＭＳ Ｐゴシック" charset="-128"/>
            </a:endParaRPr>
          </a:p>
          <a:p>
            <a:pPr algn="ctr"/>
            <a:r>
              <a:rPr lang="ja-JP" altLang="en-US" sz="1400">
                <a:latin typeface="Tw Cen MT" pitchFamily="34" charset="0"/>
                <a:ea typeface="ＭＳ Ｐゴシック" charset="-128"/>
              </a:rPr>
              <a:t>頭の中にあるもの</a:t>
            </a:r>
          </a:p>
        </p:txBody>
      </p:sp>
      <p:sp>
        <p:nvSpPr>
          <p:cNvPr id="7" name="線吹き出し 2 (枠付き) 6"/>
          <p:cNvSpPr/>
          <p:nvPr/>
        </p:nvSpPr>
        <p:spPr>
          <a:xfrm flipH="1">
            <a:off x="96838" y="5157788"/>
            <a:ext cx="1409700" cy="977900"/>
          </a:xfrm>
          <a:prstGeom prst="borderCallout2">
            <a:avLst>
              <a:gd name="adj1" fmla="val -707"/>
              <a:gd name="adj2" fmla="val 35452"/>
              <a:gd name="adj3" fmla="val -89639"/>
              <a:gd name="adj4" fmla="val 29998"/>
              <a:gd name="adj5" fmla="val -149419"/>
              <a:gd name="adj6" fmla="val 17715"/>
            </a:avLst>
          </a:prstGeom>
          <a:solidFill>
            <a:schemeClr val="accent2">
              <a:lumMod val="40000"/>
              <a:lumOff val="60000"/>
            </a:schemeClr>
          </a:solidFill>
          <a:ln>
            <a:solidFill>
              <a:schemeClr val="tx1"/>
            </a:solid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ja-JP" altLang="en-US" sz="1400" dirty="0">
                <a:solidFill>
                  <a:schemeClr val="tx1"/>
                </a:solidFill>
                <a:latin typeface="ＭＳ Ｐゴシック" pitchFamily="50" charset="-128"/>
              </a:rPr>
              <a:t>試作品を</a:t>
            </a:r>
            <a:endParaRPr lang="en-US" altLang="ja-JP" sz="1400" dirty="0">
              <a:solidFill>
                <a:schemeClr val="tx1"/>
              </a:solidFill>
              <a:latin typeface="ＭＳ Ｐゴシック" pitchFamily="50" charset="-128"/>
            </a:endParaRPr>
          </a:p>
          <a:p>
            <a:pPr algn="ctr" fontAlgn="auto">
              <a:spcBef>
                <a:spcPts val="0"/>
              </a:spcBef>
              <a:spcAft>
                <a:spcPts val="0"/>
              </a:spcAft>
              <a:defRPr/>
            </a:pPr>
            <a:r>
              <a:rPr lang="ja-JP" altLang="en-US" sz="1400" dirty="0">
                <a:solidFill>
                  <a:schemeClr val="tx1"/>
                </a:solidFill>
                <a:latin typeface="ＭＳ Ｐゴシック" pitchFamily="50" charset="-128"/>
              </a:rPr>
              <a:t>作るなど</a:t>
            </a:r>
            <a:endParaRPr lang="en-US" altLang="ja-JP" sz="1400" dirty="0">
              <a:solidFill>
                <a:schemeClr val="tx1"/>
              </a:solidFill>
              <a:latin typeface="ＭＳ Ｐゴシック" pitchFamily="50" charset="-128"/>
            </a:endParaRPr>
          </a:p>
          <a:p>
            <a:pPr algn="ctr" fontAlgn="auto">
              <a:spcBef>
                <a:spcPts val="0"/>
              </a:spcBef>
              <a:spcAft>
                <a:spcPts val="0"/>
              </a:spcAft>
              <a:defRPr/>
            </a:pPr>
            <a:r>
              <a:rPr lang="ja-JP" altLang="en-US" sz="1400" dirty="0">
                <a:solidFill>
                  <a:schemeClr val="tx1"/>
                </a:solidFill>
                <a:latin typeface="ＭＳ Ｐゴシック" pitchFamily="50" charset="-128"/>
              </a:rPr>
              <a:t>して具体化</a:t>
            </a:r>
          </a:p>
        </p:txBody>
      </p:sp>
      <p:sp>
        <p:nvSpPr>
          <p:cNvPr id="28681" name="Rectangle 9"/>
          <p:cNvSpPr>
            <a:spLocks noChangeArrowheads="1"/>
          </p:cNvSpPr>
          <p:nvPr/>
        </p:nvSpPr>
        <p:spPr bwMode="auto">
          <a:xfrm>
            <a:off x="0" y="0"/>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１－１</a:t>
            </a:r>
          </a:p>
        </p:txBody>
      </p:sp>
      <p:sp>
        <p:nvSpPr>
          <p:cNvPr id="2" name="屈折矢印 1"/>
          <p:cNvSpPr/>
          <p:nvPr/>
        </p:nvSpPr>
        <p:spPr>
          <a:xfrm rot="5400000">
            <a:off x="2593975" y="4564063"/>
            <a:ext cx="1693863" cy="1150937"/>
          </a:xfrm>
          <a:prstGeom prst="bentUpArrow">
            <a:avLst>
              <a:gd name="adj1" fmla="val 27436"/>
              <a:gd name="adj2" fmla="val 25118"/>
              <a:gd name="adj3" fmla="val 35689"/>
            </a:avLst>
          </a:prstGeom>
          <a:solidFill>
            <a:schemeClr val="bg1">
              <a:lumMod val="8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 name="円形吹き出し 3"/>
          <p:cNvSpPr/>
          <p:nvPr/>
        </p:nvSpPr>
        <p:spPr>
          <a:xfrm>
            <a:off x="5605463" y="3014663"/>
            <a:ext cx="2089150" cy="1081087"/>
          </a:xfrm>
          <a:prstGeom prst="wedgeEllipseCallout">
            <a:avLst>
              <a:gd name="adj1" fmla="val -47687"/>
              <a:gd name="adj2" fmla="val 178565"/>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ＭＳ Ｐゴシック" pitchFamily="50" charset="-128"/>
              </a:rPr>
              <a:t>審査</a:t>
            </a:r>
            <a:r>
              <a:rPr lang="en-US" altLang="ja-JP" sz="2000" dirty="0">
                <a:solidFill>
                  <a:schemeClr val="tx1"/>
                </a:solidFill>
                <a:latin typeface="ＭＳ Ｐゴシック" pitchFamily="50" charset="-128"/>
              </a:rPr>
              <a:t/>
            </a:r>
            <a:br>
              <a:rPr lang="en-US" altLang="ja-JP" sz="2000" dirty="0">
                <a:solidFill>
                  <a:schemeClr val="tx1"/>
                </a:solidFill>
                <a:latin typeface="ＭＳ Ｐゴシック" pitchFamily="50" charset="-128"/>
              </a:rPr>
            </a:br>
            <a:r>
              <a:rPr lang="ja-JP" altLang="en-US" sz="2000" dirty="0">
                <a:solidFill>
                  <a:schemeClr val="tx1"/>
                </a:solidFill>
                <a:latin typeface="ＭＳ Ｐゴシック" pitchFamily="50" charset="-128"/>
              </a:rPr>
              <a:t>出願公開</a:t>
            </a:r>
          </a:p>
        </p:txBody>
      </p:sp>
      <p:sp>
        <p:nvSpPr>
          <p:cNvPr id="88070" name="タイトル 1"/>
          <p:cNvSpPr txBox="1">
            <a:spLocks/>
          </p:cNvSpPr>
          <p:nvPr/>
        </p:nvSpPr>
        <p:spPr bwMode="auto">
          <a:xfrm>
            <a:off x="944563" y="228600"/>
            <a:ext cx="8832850" cy="990600"/>
          </a:xfrm>
          <a:prstGeom prst="rect">
            <a:avLst/>
          </a:prstGeom>
          <a:noFill/>
          <a:ln w="9525">
            <a:noFill/>
            <a:miter lim="800000"/>
            <a:headEnd/>
            <a:tailEnd/>
          </a:ln>
        </p:spPr>
        <p:txBody>
          <a:bodyPr anchor="ctr"/>
          <a:lstStyle/>
          <a:p>
            <a:pPr eaLnBrk="0" hangingPunct="0"/>
            <a:r>
              <a:rPr lang="ja-JP" altLang="en-US" sz="3600">
                <a:latin typeface="ＭＳ Ｐゴシック" charset="-128"/>
                <a:ea typeface="ＭＳ Ｐゴシック" charset="-128"/>
              </a:rPr>
              <a:t>特許制度とは　－イメージをつかむー</a:t>
            </a:r>
          </a:p>
        </p:txBody>
      </p:sp>
      <p:sp>
        <p:nvSpPr>
          <p:cNvPr id="3" name="右矢印 2"/>
          <p:cNvSpPr/>
          <p:nvPr/>
        </p:nvSpPr>
        <p:spPr>
          <a:xfrm>
            <a:off x="8266113" y="5441950"/>
            <a:ext cx="935037" cy="290513"/>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円/楕円 5"/>
          <p:cNvSpPr/>
          <p:nvPr/>
        </p:nvSpPr>
        <p:spPr>
          <a:xfrm>
            <a:off x="9201150" y="4292600"/>
            <a:ext cx="576263" cy="216058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dirty="0">
                <a:solidFill>
                  <a:schemeClr val="tx1"/>
                </a:solidFill>
              </a:rPr>
              <a:t>自由に使える</a:t>
            </a:r>
          </a:p>
        </p:txBody>
      </p:sp>
      <p:sp>
        <p:nvSpPr>
          <p:cNvPr id="8" name="テキスト ボックス 7"/>
          <p:cNvSpPr txBox="1"/>
          <p:nvPr/>
        </p:nvSpPr>
        <p:spPr>
          <a:xfrm>
            <a:off x="8539163" y="4762500"/>
            <a:ext cx="430212" cy="1360488"/>
          </a:xfrm>
          <a:prstGeom prst="rect">
            <a:avLst/>
          </a:prstGeom>
        </p:spPr>
        <p:style>
          <a:lnRef idx="1">
            <a:schemeClr val="dk1"/>
          </a:lnRef>
          <a:fillRef idx="2">
            <a:schemeClr val="dk1"/>
          </a:fillRef>
          <a:effectRef idx="1">
            <a:schemeClr val="dk1"/>
          </a:effectRef>
          <a:fontRef idx="minor">
            <a:schemeClr val="dk1"/>
          </a:fontRef>
        </p:style>
        <p:txBody>
          <a:bodyPr vert="eaVert" anchor="ctr">
            <a:spAutoFit/>
          </a:bodyPr>
          <a:lstStyle/>
          <a:p>
            <a:pPr algn="ctr">
              <a:defRPr/>
            </a:pPr>
            <a:r>
              <a:rPr lang="ja-JP" altLang="en-US" sz="1600" dirty="0">
                <a:latin typeface="ＭＳ Ｐゴシック" pitchFamily="50" charset="-128"/>
              </a:rPr>
              <a:t>２０年経過</a:t>
            </a:r>
          </a:p>
        </p:txBody>
      </p:sp>
      <p:sp>
        <p:nvSpPr>
          <p:cNvPr id="9" name="円/楕円 8"/>
          <p:cNvSpPr/>
          <p:nvPr/>
        </p:nvSpPr>
        <p:spPr>
          <a:xfrm>
            <a:off x="5997575" y="4652963"/>
            <a:ext cx="2268538" cy="180022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特許として</a:t>
            </a:r>
            <a:endParaRPr lang="en-US" altLang="ja-JP" dirty="0">
              <a:solidFill>
                <a:schemeClr val="tx1"/>
              </a:solidFill>
            </a:endParaRPr>
          </a:p>
          <a:p>
            <a:pPr algn="ctr">
              <a:defRPr/>
            </a:pPr>
            <a:r>
              <a:rPr lang="ja-JP" altLang="en-US" dirty="0">
                <a:solidFill>
                  <a:schemeClr val="tx1"/>
                </a:solidFill>
              </a:rPr>
              <a:t>保護される</a:t>
            </a:r>
            <a:endParaRPr lang="en-US" altLang="ja-JP" dirty="0">
              <a:solidFill>
                <a:schemeClr val="tx1"/>
              </a:solidFill>
            </a:endParaRPr>
          </a:p>
          <a:p>
            <a:pPr algn="ctr">
              <a:defRPr/>
            </a:pPr>
            <a:r>
              <a:rPr lang="ja-JP" altLang="en-US" sz="1400" dirty="0">
                <a:solidFill>
                  <a:schemeClr val="tx1"/>
                </a:solidFill>
              </a:rPr>
              <a:t>（出願から２０年間</a:t>
            </a:r>
          </a:p>
        </p:txBody>
      </p:sp>
      <p:sp>
        <p:nvSpPr>
          <p:cNvPr id="10" name="右矢印 9"/>
          <p:cNvSpPr/>
          <p:nvPr/>
        </p:nvSpPr>
        <p:spPr>
          <a:xfrm>
            <a:off x="5097463" y="5373688"/>
            <a:ext cx="900112" cy="573087"/>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角丸四角形 11"/>
          <p:cNvSpPr/>
          <p:nvPr/>
        </p:nvSpPr>
        <p:spPr>
          <a:xfrm>
            <a:off x="4016375" y="4941888"/>
            <a:ext cx="1008063" cy="13668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特許庁に出願する</a:t>
            </a:r>
          </a:p>
        </p:txBody>
      </p:sp>
      <p:sp>
        <p:nvSpPr>
          <p:cNvPr id="13" name="星 6 12"/>
          <p:cNvSpPr/>
          <p:nvPr/>
        </p:nvSpPr>
        <p:spPr>
          <a:xfrm>
            <a:off x="2486025" y="2722563"/>
            <a:ext cx="2233613" cy="1954212"/>
          </a:xfrm>
          <a:prstGeom prst="star6">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発明</a:t>
            </a:r>
          </a:p>
        </p:txBody>
      </p:sp>
      <p:sp>
        <p:nvSpPr>
          <p:cNvPr id="15" name="屈折矢印 14"/>
          <p:cNvSpPr/>
          <p:nvPr/>
        </p:nvSpPr>
        <p:spPr>
          <a:xfrm rot="5400000">
            <a:off x="1243012" y="2557463"/>
            <a:ext cx="1292225" cy="1784350"/>
          </a:xfrm>
          <a:prstGeom prst="bentUpArrow">
            <a:avLst>
              <a:gd name="adj1" fmla="val 25000"/>
              <a:gd name="adj2" fmla="val 29521"/>
              <a:gd name="adj3" fmla="val 25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雲 15"/>
          <p:cNvSpPr/>
          <p:nvPr/>
        </p:nvSpPr>
        <p:spPr>
          <a:xfrm>
            <a:off x="342900" y="1776413"/>
            <a:ext cx="2665413" cy="1027112"/>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思想・アイデア</a:t>
            </a:r>
          </a:p>
        </p:txBody>
      </p:sp>
      <p:sp>
        <p:nvSpPr>
          <p:cNvPr id="88080" name="スライド番号プレースホルダー 4"/>
          <p:cNvSpPr>
            <a:spLocks noGrp="1"/>
          </p:cNvSpPr>
          <p:nvPr>
            <p:ph type="sldNum" sz="quarter" idx="12"/>
          </p:nvPr>
        </p:nvSpPr>
        <p:spPr bwMode="auto">
          <a:noFill/>
          <a:ln>
            <a:miter lim="800000"/>
            <a:headEnd/>
            <a:tailEnd/>
          </a:ln>
        </p:spPr>
        <p:txBody>
          <a:bodyPr/>
          <a:lstStyle/>
          <a:p>
            <a:pPr>
              <a:lnSpc>
                <a:spcPct val="80000"/>
              </a:lnSpc>
            </a:pPr>
            <a:fld id="{0ADDB78E-DF6B-418B-9551-9C537EA488A0}" type="slidenum">
              <a:rPr lang="en-US" altLang="ja-JP" sz="1200" smtClean="0"/>
              <a:pPr>
                <a:lnSpc>
                  <a:spcPct val="80000"/>
                </a:lnSpc>
              </a:pPr>
              <a:t>15</a:t>
            </a:fld>
            <a:endParaRPr lang="en-US" altLang="ja-JP" sz="12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1" name="Rectangle 3"/>
          <p:cNvSpPr>
            <a:spLocks noChangeArrowheads="1"/>
          </p:cNvSpPr>
          <p:nvPr/>
        </p:nvSpPr>
        <p:spPr bwMode="auto">
          <a:xfrm>
            <a:off x="428625" y="2887663"/>
            <a:ext cx="1795463" cy="1081087"/>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kumimoji="0" lang="ja-JP" altLang="en-US" sz="2000" b="1" dirty="0">
                <a:solidFill>
                  <a:schemeClr val="tx1"/>
                </a:solidFill>
              </a:rPr>
              <a:t>発明の保護</a:t>
            </a:r>
          </a:p>
          <a:p>
            <a:pPr algn="ctr">
              <a:defRPr/>
            </a:pPr>
            <a:r>
              <a:rPr kumimoji="0" lang="ja-JP" altLang="en-US" sz="2000" b="1" dirty="0">
                <a:solidFill>
                  <a:schemeClr val="tx1"/>
                </a:solidFill>
              </a:rPr>
              <a:t>（権利者）</a:t>
            </a:r>
          </a:p>
        </p:txBody>
      </p:sp>
      <p:sp>
        <p:nvSpPr>
          <p:cNvPr id="90114" name="Rectangle 4"/>
          <p:cNvSpPr>
            <a:spLocks noChangeArrowheads="1"/>
          </p:cNvSpPr>
          <p:nvPr/>
        </p:nvSpPr>
        <p:spPr bwMode="auto">
          <a:xfrm>
            <a:off x="415925" y="5445125"/>
            <a:ext cx="1795463" cy="1081088"/>
          </a:xfrm>
          <a:prstGeom prst="roundRect">
            <a:avLst>
              <a:gd name="adj" fmla="val 16667"/>
            </a:avLst>
          </a:prstGeom>
          <a:solidFill>
            <a:schemeClr val="bg1"/>
          </a:solidFill>
          <a:ln w="28575">
            <a:solidFill>
              <a:srgbClr val="FFCC00"/>
            </a:solidFill>
            <a:miter lim="800000"/>
            <a:headEnd/>
            <a:tailEnd/>
          </a:ln>
        </p:spPr>
        <p:txBody>
          <a:bodyPr wrap="none" anchor="ctr"/>
          <a:lstStyle/>
          <a:p>
            <a:pPr algn="ctr"/>
            <a:r>
              <a:rPr kumimoji="0" lang="ja-JP" altLang="en-US" sz="2000" b="1">
                <a:latin typeface="Tw Cen MT" pitchFamily="34" charset="0"/>
                <a:ea typeface="ＭＳ Ｐゴシック" charset="-128"/>
              </a:rPr>
              <a:t>発明の利用</a:t>
            </a:r>
          </a:p>
        </p:txBody>
      </p:sp>
      <p:sp>
        <p:nvSpPr>
          <p:cNvPr id="90115" name="Rectangle 5"/>
          <p:cNvSpPr>
            <a:spLocks noChangeArrowheads="1"/>
          </p:cNvSpPr>
          <p:nvPr/>
        </p:nvSpPr>
        <p:spPr bwMode="auto">
          <a:xfrm>
            <a:off x="5108575" y="2781300"/>
            <a:ext cx="4351338" cy="1511300"/>
          </a:xfrm>
          <a:prstGeom prst="rect">
            <a:avLst/>
          </a:prstGeom>
          <a:solidFill>
            <a:srgbClr val="CCECFF"/>
          </a:solidFill>
          <a:ln w="28575">
            <a:solidFill>
              <a:schemeClr val="hlink"/>
            </a:solidFill>
            <a:miter lim="800000"/>
            <a:headEnd/>
            <a:tailEnd/>
          </a:ln>
        </p:spPr>
        <p:txBody>
          <a:bodyPr wrap="none" anchor="ctr"/>
          <a:lstStyle/>
          <a:p>
            <a:r>
              <a:rPr kumimoji="0" lang="ja-JP" altLang="en-US" sz="2400">
                <a:latin typeface="Tw Cen MT" pitchFamily="34" charset="0"/>
                <a:ea typeface="ＭＳ Ｐゴシック" charset="-128"/>
              </a:rPr>
              <a:t>一定期間独占権の付与</a:t>
            </a:r>
          </a:p>
          <a:p>
            <a:r>
              <a:rPr kumimoji="0" lang="ja-JP" altLang="en-US" sz="2400">
                <a:latin typeface="Tw Cen MT" pitchFamily="34" charset="0"/>
                <a:ea typeface="ＭＳ Ｐゴシック" charset="-128"/>
              </a:rPr>
              <a:t>（模倣に対してやめなさい！</a:t>
            </a:r>
          </a:p>
          <a:p>
            <a:r>
              <a:rPr kumimoji="0" lang="ja-JP" altLang="en-US" sz="2400">
                <a:latin typeface="Tw Cen MT" pitchFamily="34" charset="0"/>
                <a:ea typeface="ＭＳ Ｐゴシック" charset="-128"/>
              </a:rPr>
              <a:t>　と言える権利）</a:t>
            </a:r>
          </a:p>
        </p:txBody>
      </p:sp>
      <p:sp>
        <p:nvSpPr>
          <p:cNvPr id="29700" name="Rectangle 6"/>
          <p:cNvSpPr>
            <a:spLocks noChangeArrowheads="1"/>
          </p:cNvSpPr>
          <p:nvPr/>
        </p:nvSpPr>
        <p:spPr bwMode="auto">
          <a:xfrm>
            <a:off x="5097463" y="5013325"/>
            <a:ext cx="4291012" cy="1368425"/>
          </a:xfrm>
          <a:prstGeom prst="rect">
            <a:avLst/>
          </a:prstGeom>
          <a:solidFill>
            <a:schemeClr val="accent2">
              <a:lumMod val="40000"/>
              <a:lumOff val="60000"/>
            </a:schemeClr>
          </a:solidFill>
          <a:ln w="28575">
            <a:solidFill>
              <a:schemeClr val="hlink"/>
            </a:solidFill>
            <a:miter lim="800000"/>
            <a:headEnd/>
            <a:tailEnd/>
          </a:ln>
        </p:spPr>
        <p:txBody>
          <a:bodyPr wrap="none" anchor="ctr"/>
          <a:lstStyle/>
          <a:p>
            <a:pPr>
              <a:defRPr/>
            </a:pPr>
            <a:r>
              <a:rPr kumimoji="0" lang="ja-JP" altLang="en-US" sz="2000" b="1" dirty="0">
                <a:latin typeface="ＭＳ Ｐゴシック" pitchFamily="50" charset="-128"/>
                <a:ea typeface="ＭＳ Ｐゴシック" pitchFamily="50" charset="-128"/>
              </a:rPr>
              <a:t>公開された発明をもとにした改良</a:t>
            </a:r>
          </a:p>
          <a:p>
            <a:pPr>
              <a:defRPr/>
            </a:pPr>
            <a:r>
              <a:rPr kumimoji="0" lang="ja-JP" altLang="en-US" sz="2000" b="1" dirty="0">
                <a:latin typeface="ＭＳ Ｐゴシック" pitchFamily="50" charset="-128"/>
                <a:ea typeface="ＭＳ Ｐゴシック" pitchFamily="50" charset="-128"/>
              </a:rPr>
              <a:t>技術の開発</a:t>
            </a:r>
            <a:r>
              <a:rPr kumimoji="0" lang="ja-JP" altLang="en-US" sz="2000" b="1" dirty="0">
                <a:latin typeface="ＭＳ Ｐゴシック" pitchFamily="50" charset="-128"/>
                <a:ea typeface="ＭＳ Ｐゴシック" pitchFamily="50" charset="-128"/>
                <a:cs typeface="FC平成丸ゴシック体"/>
              </a:rPr>
              <a:t>（改良発明の誘発、</a:t>
            </a:r>
            <a:endParaRPr kumimoji="0" lang="en-US" altLang="ja-JP" sz="2000" b="1" dirty="0">
              <a:latin typeface="ＭＳ Ｐゴシック" pitchFamily="50" charset="-128"/>
              <a:ea typeface="ＭＳ Ｐゴシック" pitchFamily="50" charset="-128"/>
              <a:cs typeface="FC平成丸ゴシック体"/>
            </a:endParaRPr>
          </a:p>
          <a:p>
            <a:pPr>
              <a:defRPr/>
            </a:pPr>
            <a:r>
              <a:rPr kumimoji="0" lang="ja-JP" altLang="en-US" sz="2000" b="1" dirty="0">
                <a:latin typeface="ＭＳ Ｐゴシック" pitchFamily="50" charset="-128"/>
                <a:ea typeface="ＭＳ Ｐゴシック" pitchFamily="50" charset="-128"/>
                <a:cs typeface="FC平成丸ゴシック体"/>
              </a:rPr>
              <a:t>新たな発明の機会）、</a:t>
            </a:r>
            <a:endParaRPr kumimoji="0" lang="en-US" altLang="ja-JP" sz="2000" b="1" dirty="0">
              <a:latin typeface="ＭＳ Ｐゴシック" pitchFamily="50" charset="-128"/>
              <a:ea typeface="ＭＳ Ｐゴシック" pitchFamily="50" charset="-128"/>
              <a:cs typeface="FC平成丸ゴシック体"/>
            </a:endParaRPr>
          </a:p>
          <a:p>
            <a:pPr>
              <a:defRPr/>
            </a:pPr>
            <a:r>
              <a:rPr kumimoji="0" lang="ja-JP" altLang="en-US" sz="2000" b="1" dirty="0">
                <a:latin typeface="ＭＳ Ｐゴシック" pitchFamily="50" charset="-128"/>
                <a:ea typeface="ＭＳ Ｐゴシック" pitchFamily="50" charset="-128"/>
              </a:rPr>
              <a:t>発明の利用等の促進</a:t>
            </a:r>
          </a:p>
        </p:txBody>
      </p:sp>
      <p:sp>
        <p:nvSpPr>
          <p:cNvPr id="90117" name="Line 7"/>
          <p:cNvSpPr>
            <a:spLocks noChangeShapeType="1"/>
          </p:cNvSpPr>
          <p:nvPr/>
        </p:nvSpPr>
        <p:spPr bwMode="auto">
          <a:xfrm>
            <a:off x="2216150" y="3429000"/>
            <a:ext cx="2887663" cy="0"/>
          </a:xfrm>
          <a:prstGeom prst="line">
            <a:avLst/>
          </a:prstGeom>
          <a:noFill/>
          <a:ln w="57150">
            <a:solidFill>
              <a:srgbClr val="CCFFFF"/>
            </a:solidFill>
            <a:round/>
            <a:headEnd/>
            <a:tailEnd/>
          </a:ln>
        </p:spPr>
        <p:txBody>
          <a:bodyPr/>
          <a:lstStyle/>
          <a:p>
            <a:endParaRPr lang="ja-JP" altLang="en-US"/>
          </a:p>
        </p:txBody>
      </p:sp>
      <p:sp>
        <p:nvSpPr>
          <p:cNvPr id="90118" name="Line 8"/>
          <p:cNvSpPr>
            <a:spLocks noChangeShapeType="1"/>
          </p:cNvSpPr>
          <p:nvPr/>
        </p:nvSpPr>
        <p:spPr bwMode="auto">
          <a:xfrm>
            <a:off x="2222500" y="5949950"/>
            <a:ext cx="2887663" cy="0"/>
          </a:xfrm>
          <a:prstGeom prst="line">
            <a:avLst/>
          </a:prstGeom>
          <a:noFill/>
          <a:ln w="57150">
            <a:solidFill>
              <a:schemeClr val="hlink"/>
            </a:solidFill>
            <a:round/>
            <a:headEnd/>
            <a:tailEnd/>
          </a:ln>
        </p:spPr>
        <p:txBody>
          <a:bodyPr/>
          <a:lstStyle/>
          <a:p>
            <a:endParaRPr lang="ja-JP" altLang="en-US"/>
          </a:p>
        </p:txBody>
      </p:sp>
      <p:sp>
        <p:nvSpPr>
          <p:cNvPr id="29703" name="Rectangle 9"/>
          <p:cNvSpPr>
            <a:spLocks noChangeArrowheads="1"/>
          </p:cNvSpPr>
          <p:nvPr/>
        </p:nvSpPr>
        <p:spPr bwMode="auto">
          <a:xfrm>
            <a:off x="428625" y="1557338"/>
            <a:ext cx="9048750" cy="1135062"/>
          </a:xfrm>
          <a:prstGeom prst="rect">
            <a:avLst/>
          </a:prstGeom>
          <a:solidFill>
            <a:schemeClr val="accent1">
              <a:lumMod val="60000"/>
              <a:lumOff val="40000"/>
            </a:schemeClr>
          </a:solidFill>
          <a:ln w="38100">
            <a:solidFill>
              <a:srgbClr val="003366"/>
            </a:solidFill>
            <a:miter lim="800000"/>
            <a:headEnd/>
            <a:tailEnd/>
          </a:ln>
        </p:spPr>
        <p:txBody>
          <a:bodyPr lIns="158700" anchor="ctr">
            <a:spAutoFit/>
          </a:bodyPr>
          <a:lstStyle/>
          <a:p>
            <a:pPr>
              <a:lnSpc>
                <a:spcPct val="110000"/>
              </a:lnSpc>
              <a:defRPr/>
            </a:pPr>
            <a:r>
              <a:rPr kumimoji="0" lang="ja-JP" altLang="en-US" sz="2000" b="1" dirty="0">
                <a:latin typeface="FC平成丸ゴシック体"/>
                <a:ea typeface="ＭＳ Ｐゴシック" pitchFamily="34" charset="-128"/>
                <a:cs typeface="FC平成丸ゴシック体"/>
              </a:rPr>
              <a:t>（目的）</a:t>
            </a:r>
          </a:p>
          <a:p>
            <a:pPr>
              <a:lnSpc>
                <a:spcPct val="110000"/>
              </a:lnSpc>
              <a:defRPr/>
            </a:pPr>
            <a:r>
              <a:rPr kumimoji="0" lang="ja-JP" altLang="en-US" sz="2000" b="1" dirty="0">
                <a:latin typeface="FC平成丸ゴシック体"/>
                <a:ea typeface="ＭＳ Ｐゴシック" pitchFamily="34" charset="-128"/>
                <a:cs typeface="FC平成丸ゴシック体"/>
              </a:rPr>
              <a:t>第１条</a:t>
            </a:r>
            <a:r>
              <a:rPr kumimoji="0" lang="ja-JP" altLang="en-US" sz="2000" dirty="0">
                <a:latin typeface="FC平成丸ゴシック体"/>
                <a:ea typeface="ＭＳ Ｐゴシック" pitchFamily="34" charset="-128"/>
                <a:cs typeface="FC平成丸ゴシック体"/>
              </a:rPr>
              <a:t>　この法律は、</a:t>
            </a:r>
            <a:r>
              <a:rPr kumimoji="0" lang="ja-JP" altLang="en-US" sz="2000" dirty="0">
                <a:latin typeface="ＤＦ特太ゴシック体"/>
                <a:ea typeface="ＭＳ Ｐゴシック" pitchFamily="34" charset="-128"/>
                <a:cs typeface="FC平成丸ゴシック体"/>
              </a:rPr>
              <a:t>発明の保護</a:t>
            </a:r>
            <a:r>
              <a:rPr kumimoji="0" lang="ja-JP" altLang="en-US" sz="2000" dirty="0">
                <a:latin typeface="FC平成丸ゴシック体"/>
                <a:ea typeface="ＭＳ Ｐゴシック" pitchFamily="34" charset="-128"/>
                <a:cs typeface="FC平成丸ゴシック体"/>
              </a:rPr>
              <a:t>及び</a:t>
            </a:r>
            <a:r>
              <a:rPr kumimoji="0" lang="ja-JP" altLang="en-US" sz="2000" dirty="0">
                <a:latin typeface="ＤＦ特太ゴシック体"/>
                <a:ea typeface="ＭＳ Ｐゴシック" pitchFamily="34" charset="-128"/>
                <a:cs typeface="FC平成丸ゴシック体"/>
              </a:rPr>
              <a:t>利用</a:t>
            </a:r>
            <a:r>
              <a:rPr kumimoji="0" lang="ja-JP" altLang="en-US" sz="2000" dirty="0">
                <a:latin typeface="FC平成丸ゴシック体"/>
                <a:ea typeface="ＭＳ Ｐゴシック" pitchFamily="34" charset="-128"/>
                <a:cs typeface="FC平成丸ゴシック体"/>
              </a:rPr>
              <a:t>を図ることにより、発明を</a:t>
            </a:r>
          </a:p>
          <a:p>
            <a:pPr>
              <a:lnSpc>
                <a:spcPct val="110000"/>
              </a:lnSpc>
              <a:defRPr/>
            </a:pPr>
            <a:r>
              <a:rPr kumimoji="0" lang="ja-JP" altLang="en-US" sz="2000" dirty="0">
                <a:latin typeface="FC平成丸ゴシック体"/>
                <a:ea typeface="ＭＳ Ｐゴシック" pitchFamily="34" charset="-128"/>
                <a:cs typeface="FC平成丸ゴシック体"/>
              </a:rPr>
              <a:t>　奨励し、もつて産業の発達に寄与することを目的とする。</a:t>
            </a:r>
            <a:r>
              <a:rPr kumimoji="0" lang="ja-JP" altLang="en-US" dirty="0">
                <a:latin typeface="FC平成丸ゴシック体"/>
                <a:ea typeface="ＭＳ Ｐゴシック" pitchFamily="34" charset="-128"/>
                <a:cs typeface="FC平成丸ゴシック体"/>
              </a:rPr>
              <a:t> </a:t>
            </a:r>
          </a:p>
        </p:txBody>
      </p:sp>
      <p:sp>
        <p:nvSpPr>
          <p:cNvPr id="90120" name="AutoShape 10"/>
          <p:cNvSpPr>
            <a:spLocks noChangeArrowheads="1"/>
          </p:cNvSpPr>
          <p:nvPr/>
        </p:nvSpPr>
        <p:spPr bwMode="auto">
          <a:xfrm>
            <a:off x="128588" y="4005263"/>
            <a:ext cx="4446587" cy="1295400"/>
          </a:xfrm>
          <a:prstGeom prst="star32">
            <a:avLst>
              <a:gd name="adj" fmla="val 42583"/>
            </a:avLst>
          </a:prstGeom>
          <a:solidFill>
            <a:srgbClr val="FFCDD9"/>
          </a:solidFill>
          <a:ln w="28575">
            <a:solidFill>
              <a:srgbClr val="FF99CC"/>
            </a:solidFill>
            <a:miter lim="800000"/>
            <a:headEnd/>
            <a:tailEnd/>
          </a:ln>
        </p:spPr>
        <p:txBody>
          <a:bodyPr wrap="none" anchor="ctr"/>
          <a:lstStyle/>
          <a:p>
            <a:pPr algn="ctr"/>
            <a:r>
              <a:rPr kumimoji="0" lang="ja-JP" altLang="en-US" sz="2400">
                <a:latin typeface="Tw Cen MT" pitchFamily="34" charset="0"/>
                <a:ea typeface="ＭＳ Ｐゴシック" charset="-128"/>
              </a:rPr>
              <a:t>特許は発明をオープン</a:t>
            </a:r>
          </a:p>
          <a:p>
            <a:pPr algn="ctr"/>
            <a:r>
              <a:rPr kumimoji="0" lang="ja-JP" altLang="en-US" sz="2400">
                <a:latin typeface="Tw Cen MT" pitchFamily="34" charset="0"/>
                <a:ea typeface="ＭＳ Ｐゴシック" charset="-128"/>
              </a:rPr>
              <a:t>にすることが前提</a:t>
            </a:r>
          </a:p>
        </p:txBody>
      </p:sp>
      <p:sp>
        <p:nvSpPr>
          <p:cNvPr id="30731" name="Rectangle 11"/>
          <p:cNvSpPr>
            <a:spLocks noChangeArrowheads="1"/>
          </p:cNvSpPr>
          <p:nvPr/>
        </p:nvSpPr>
        <p:spPr bwMode="auto">
          <a:xfrm>
            <a:off x="0" y="0"/>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１－１</a:t>
            </a:r>
          </a:p>
        </p:txBody>
      </p:sp>
      <p:sp>
        <p:nvSpPr>
          <p:cNvPr id="2" name="テキスト ボックス 1"/>
          <p:cNvSpPr txBox="1"/>
          <p:nvPr/>
        </p:nvSpPr>
        <p:spPr>
          <a:xfrm>
            <a:off x="6380163" y="3716338"/>
            <a:ext cx="3887787" cy="1454150"/>
          </a:xfrm>
          <a:prstGeom prst="irregularSeal2">
            <a:avLst/>
          </a:prstGeom>
          <a:solidFill>
            <a:schemeClr val="accent3">
              <a:lumMod val="60000"/>
              <a:lumOff val="40000"/>
            </a:schemeClr>
          </a:solidFill>
          <a:ln>
            <a:solidFill>
              <a:schemeClr val="accent3">
                <a:lumMod val="50000"/>
              </a:schemeClr>
            </a:solidFill>
          </a:ln>
        </p:spPr>
        <p:txBody>
          <a:bodyPr>
            <a:spAutoFit/>
          </a:bodyPr>
          <a:lstStyle/>
          <a:p>
            <a:pPr>
              <a:defRPr/>
            </a:pPr>
            <a:r>
              <a:rPr lang="ja-JP" altLang="en-US" dirty="0">
                <a:latin typeface="ＭＳ Ｐゴシック" pitchFamily="50" charset="-128"/>
                <a:ea typeface="ＭＳ Ｐゴシック" pitchFamily="50" charset="-128"/>
              </a:rPr>
              <a:t>勝手に使ったらダメ！</a:t>
            </a:r>
          </a:p>
        </p:txBody>
      </p:sp>
      <p:sp>
        <p:nvSpPr>
          <p:cNvPr id="90123" name="テキスト ボックス 2"/>
          <p:cNvSpPr txBox="1">
            <a:spLocks noChangeArrowheads="1"/>
          </p:cNvSpPr>
          <p:nvPr/>
        </p:nvSpPr>
        <p:spPr bwMode="auto">
          <a:xfrm>
            <a:off x="7832725" y="6094413"/>
            <a:ext cx="1644650" cy="585787"/>
          </a:xfrm>
          <a:prstGeom prst="rect">
            <a:avLst/>
          </a:prstGeom>
          <a:solidFill>
            <a:srgbClr val="FFC000"/>
          </a:solidFill>
          <a:ln w="9525">
            <a:solidFill>
              <a:schemeClr val="tx1"/>
            </a:solidFill>
            <a:miter lim="800000"/>
            <a:headEnd/>
            <a:tailEnd/>
          </a:ln>
        </p:spPr>
        <p:txBody>
          <a:bodyPr>
            <a:spAutoFit/>
          </a:bodyPr>
          <a:lstStyle/>
          <a:p>
            <a:r>
              <a:rPr lang="ja-JP" altLang="en-US" sz="1600" b="1">
                <a:latin typeface="ＭＳ Ｐゴシック" charset="-128"/>
                <a:ea typeface="ＭＳ Ｐゴシック" charset="-128"/>
              </a:rPr>
              <a:t>研究開発の無駄</a:t>
            </a:r>
            <a:endParaRPr lang="en-US" altLang="ja-JP" sz="1600" b="1">
              <a:latin typeface="ＭＳ Ｐゴシック" charset="-128"/>
              <a:ea typeface="ＭＳ Ｐゴシック" charset="-128"/>
            </a:endParaRPr>
          </a:p>
          <a:p>
            <a:r>
              <a:rPr lang="ja-JP" altLang="en-US" sz="1600" b="1">
                <a:latin typeface="ＭＳ Ｐゴシック" charset="-128"/>
                <a:ea typeface="ＭＳ Ｐゴシック" charset="-128"/>
              </a:rPr>
              <a:t>（ロス）をなくす</a:t>
            </a:r>
          </a:p>
        </p:txBody>
      </p:sp>
      <p:sp>
        <p:nvSpPr>
          <p:cNvPr id="90124" name="タイトル 1"/>
          <p:cNvSpPr>
            <a:spLocks noGrp="1"/>
          </p:cNvSpPr>
          <p:nvPr>
            <p:ph type="title"/>
          </p:nvPr>
        </p:nvSpPr>
        <p:spPr>
          <a:xfrm>
            <a:off x="944563" y="228600"/>
            <a:ext cx="8832850" cy="990600"/>
          </a:xfrm>
        </p:spPr>
        <p:txBody>
          <a:bodyPr/>
          <a:lstStyle/>
          <a:p>
            <a:r>
              <a:rPr lang="ja-JP" altLang="en-US" smtClean="0">
                <a:latin typeface="ＭＳ Ｐゴシック" charset="-128"/>
                <a:ea typeface="ＭＳ Ｐゴシック" charset="-128"/>
              </a:rPr>
              <a:t>特許制度とは</a:t>
            </a:r>
          </a:p>
        </p:txBody>
      </p:sp>
      <p:sp>
        <p:nvSpPr>
          <p:cNvPr id="90125" name="スライド番号プレースホルダー 3"/>
          <p:cNvSpPr>
            <a:spLocks noGrp="1"/>
          </p:cNvSpPr>
          <p:nvPr>
            <p:ph type="sldNum" sz="quarter" idx="12"/>
          </p:nvPr>
        </p:nvSpPr>
        <p:spPr bwMode="auto">
          <a:xfrm>
            <a:off x="9263063" y="6680200"/>
            <a:ext cx="577850" cy="244475"/>
          </a:xfrm>
          <a:noFill/>
          <a:ln>
            <a:miter lim="800000"/>
            <a:headEnd/>
            <a:tailEnd/>
          </a:ln>
        </p:spPr>
        <p:txBody>
          <a:bodyPr/>
          <a:lstStyle/>
          <a:p>
            <a:pPr>
              <a:lnSpc>
                <a:spcPct val="80000"/>
              </a:lnSpc>
            </a:pPr>
            <a:fld id="{CBBD68D5-DDE5-437A-B7F8-9AC013D70BF8}" type="slidenum">
              <a:rPr lang="en-US" altLang="ja-JP" sz="1200" smtClean="0"/>
              <a:pPr>
                <a:lnSpc>
                  <a:spcPct val="80000"/>
                </a:lnSpc>
              </a:pPr>
              <a:t>16</a:t>
            </a:fld>
            <a:endParaRPr lang="en-US" altLang="ja-JP" sz="12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タイトル 1"/>
          <p:cNvSpPr>
            <a:spLocks noGrp="1"/>
          </p:cNvSpPr>
          <p:nvPr>
            <p:ph type="title"/>
          </p:nvPr>
        </p:nvSpPr>
        <p:spPr>
          <a:xfrm>
            <a:off x="1592263" y="0"/>
            <a:ext cx="8832850" cy="908050"/>
          </a:xfrm>
        </p:spPr>
        <p:txBody>
          <a:bodyPr/>
          <a:lstStyle/>
          <a:p>
            <a:pPr eaLnBrk="1" hangingPunct="1"/>
            <a:r>
              <a:rPr lang="ja-JP" altLang="en-US" smtClean="0">
                <a:latin typeface="ＭＳ Ｐゴシック" charset="-128"/>
                <a:ea typeface="ＭＳ Ｐゴシック" charset="-128"/>
              </a:rPr>
              <a:t>「発明」ってなんだろう</a:t>
            </a:r>
          </a:p>
        </p:txBody>
      </p:sp>
      <p:graphicFrame>
        <p:nvGraphicFramePr>
          <p:cNvPr id="4" name="コンテンツ プレースホルダー 3"/>
          <p:cNvGraphicFramePr>
            <a:graphicFrameLocks noGrp="1"/>
          </p:cNvGraphicFramePr>
          <p:nvPr>
            <p:ph sz="quarter" idx="1"/>
          </p:nvPr>
        </p:nvGraphicFramePr>
        <p:xfrm>
          <a:off x="2432720" y="1844824"/>
          <a:ext cx="5184576" cy="4048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163" name="テキスト ボックス 4"/>
          <p:cNvSpPr txBox="1">
            <a:spLocks noChangeArrowheads="1"/>
          </p:cNvSpPr>
          <p:nvPr/>
        </p:nvSpPr>
        <p:spPr bwMode="auto">
          <a:xfrm>
            <a:off x="1208088" y="1765300"/>
            <a:ext cx="2217737" cy="1824038"/>
          </a:xfrm>
          <a:prstGeom prst="rect">
            <a:avLst/>
          </a:prstGeom>
          <a:solidFill>
            <a:schemeClr val="bg1"/>
          </a:solidFill>
          <a:ln w="9525">
            <a:solidFill>
              <a:schemeClr val="tx1"/>
            </a:solidFill>
            <a:miter lim="800000"/>
            <a:headEnd/>
            <a:tailEnd/>
          </a:ln>
        </p:spPr>
        <p:txBody>
          <a:bodyPr>
            <a:spAutoFit/>
          </a:bodyPr>
          <a:lstStyle/>
          <a:p>
            <a:pPr>
              <a:lnSpc>
                <a:spcPts val="1200"/>
              </a:lnSpc>
              <a:spcBef>
                <a:spcPct val="50000"/>
              </a:spcBef>
            </a:pPr>
            <a:r>
              <a:rPr kumimoji="0" lang="en-US" altLang="ja-JP" sz="1300">
                <a:solidFill>
                  <a:srgbClr val="FF0000"/>
                </a:solidFill>
                <a:latin typeface="ＭＳ Ｐゴシック" charset="-128"/>
                <a:ea typeface="ＭＳ Ｐゴシック" charset="-128"/>
              </a:rPr>
              <a:t>×</a:t>
            </a:r>
            <a:r>
              <a:rPr kumimoji="0" lang="ja-JP" altLang="en-US" sz="1300">
                <a:solidFill>
                  <a:srgbClr val="000000"/>
                </a:solidFill>
                <a:latin typeface="ＭＳ Ｐゴシック" charset="-128"/>
                <a:ea typeface="ＭＳ Ｐゴシック" charset="-128"/>
              </a:rPr>
              <a:t>自然法則以外の法則</a:t>
            </a:r>
            <a:endParaRPr kumimoji="0" lang="en-US" altLang="ja-JP" sz="1300">
              <a:solidFill>
                <a:srgbClr val="000000"/>
              </a:solidFill>
              <a:latin typeface="ＭＳ Ｐゴシック" charset="-128"/>
              <a:ea typeface="ＭＳ Ｐゴシック" charset="-128"/>
            </a:endParaRPr>
          </a:p>
          <a:p>
            <a:pPr>
              <a:lnSpc>
                <a:spcPts val="1200"/>
              </a:lnSpc>
              <a:spcBef>
                <a:spcPct val="50000"/>
              </a:spcBef>
            </a:pPr>
            <a:r>
              <a:rPr kumimoji="0" lang="ja-JP" altLang="en-US" sz="1300">
                <a:solidFill>
                  <a:srgbClr val="000000"/>
                </a:solidFill>
                <a:latin typeface="ＭＳ Ｐゴシック" charset="-128"/>
                <a:ea typeface="ＭＳ Ｐゴシック" charset="-128"/>
              </a:rPr>
              <a:t>→経済法則等</a:t>
            </a:r>
          </a:p>
          <a:p>
            <a:pPr>
              <a:lnSpc>
                <a:spcPts val="1200"/>
              </a:lnSpc>
              <a:spcBef>
                <a:spcPct val="50000"/>
              </a:spcBef>
            </a:pPr>
            <a:r>
              <a:rPr kumimoji="0" lang="en-US" altLang="ja-JP" sz="1300">
                <a:solidFill>
                  <a:srgbClr val="FF0000"/>
                </a:solidFill>
                <a:latin typeface="ＭＳ Ｐゴシック" charset="-128"/>
                <a:ea typeface="ＭＳ Ｐゴシック" charset="-128"/>
              </a:rPr>
              <a:t>×</a:t>
            </a:r>
            <a:r>
              <a:rPr kumimoji="0" lang="ja-JP" altLang="en-US" sz="1300">
                <a:solidFill>
                  <a:srgbClr val="000000"/>
                </a:solidFill>
                <a:latin typeface="ＭＳ Ｐゴシック" charset="-128"/>
                <a:ea typeface="ＭＳ Ｐゴシック" charset="-128"/>
              </a:rPr>
              <a:t>人為的取り決め</a:t>
            </a:r>
            <a:endParaRPr kumimoji="0" lang="en-US" altLang="ja-JP" sz="1300">
              <a:solidFill>
                <a:srgbClr val="000000"/>
              </a:solidFill>
              <a:latin typeface="ＭＳ Ｐゴシック" charset="-128"/>
              <a:ea typeface="ＭＳ Ｐゴシック" charset="-128"/>
            </a:endParaRPr>
          </a:p>
          <a:p>
            <a:pPr>
              <a:lnSpc>
                <a:spcPts val="1200"/>
              </a:lnSpc>
              <a:spcBef>
                <a:spcPct val="50000"/>
              </a:spcBef>
            </a:pPr>
            <a:r>
              <a:rPr kumimoji="0" lang="ja-JP" altLang="en-US" sz="1300">
                <a:solidFill>
                  <a:srgbClr val="000000"/>
                </a:solidFill>
                <a:latin typeface="ＭＳ Ｐゴシック" charset="-128"/>
                <a:ea typeface="ＭＳ Ｐゴシック" charset="-128"/>
              </a:rPr>
              <a:t>→商売方法等</a:t>
            </a:r>
          </a:p>
          <a:p>
            <a:pPr>
              <a:lnSpc>
                <a:spcPts val="1200"/>
              </a:lnSpc>
              <a:spcBef>
                <a:spcPct val="50000"/>
              </a:spcBef>
            </a:pPr>
            <a:r>
              <a:rPr kumimoji="0" lang="en-US" altLang="ja-JP" sz="1300">
                <a:solidFill>
                  <a:srgbClr val="FF0000"/>
                </a:solidFill>
                <a:latin typeface="ＭＳ Ｐゴシック" charset="-128"/>
                <a:ea typeface="ＭＳ Ｐゴシック" charset="-128"/>
              </a:rPr>
              <a:t>×</a:t>
            </a:r>
            <a:r>
              <a:rPr kumimoji="0" lang="ja-JP" altLang="en-US" sz="1300">
                <a:solidFill>
                  <a:srgbClr val="000000"/>
                </a:solidFill>
                <a:latin typeface="ＭＳ Ｐゴシック" charset="-128"/>
                <a:ea typeface="ＭＳ Ｐゴシック" charset="-128"/>
              </a:rPr>
              <a:t>自然法則自体（「利用」にあたらない　　　　　　　</a:t>
            </a:r>
            <a:endParaRPr kumimoji="0" lang="en-US" altLang="ja-JP" sz="1300">
              <a:solidFill>
                <a:srgbClr val="000000"/>
              </a:solidFill>
              <a:latin typeface="ＭＳ Ｐゴシック" charset="-128"/>
              <a:ea typeface="ＭＳ Ｐゴシック" charset="-128"/>
            </a:endParaRPr>
          </a:p>
          <a:p>
            <a:pPr>
              <a:lnSpc>
                <a:spcPts val="1200"/>
              </a:lnSpc>
              <a:spcBef>
                <a:spcPct val="50000"/>
              </a:spcBef>
            </a:pPr>
            <a:r>
              <a:rPr kumimoji="0" lang="ja-JP" altLang="en-US" sz="1300">
                <a:solidFill>
                  <a:srgbClr val="000000"/>
                </a:solidFill>
                <a:latin typeface="ＭＳ Ｐゴシック" charset="-128"/>
                <a:ea typeface="ＭＳ Ｐゴシック" charset="-128"/>
              </a:rPr>
              <a:t>→「エネルギー保存の法則」、「万有引力の法則」自体</a:t>
            </a:r>
          </a:p>
        </p:txBody>
      </p:sp>
      <p:sp>
        <p:nvSpPr>
          <p:cNvPr id="35844" name="テキスト ボックス 5"/>
          <p:cNvSpPr txBox="1">
            <a:spLocks noChangeArrowheads="1"/>
          </p:cNvSpPr>
          <p:nvPr/>
        </p:nvSpPr>
        <p:spPr bwMode="auto">
          <a:xfrm>
            <a:off x="6392863" y="2038350"/>
            <a:ext cx="2339975" cy="1292225"/>
          </a:xfrm>
          <a:prstGeom prst="rect">
            <a:avLst/>
          </a:prstGeom>
          <a:solidFill>
            <a:schemeClr val="bg1"/>
          </a:solidFill>
          <a:ln w="9525">
            <a:solidFill>
              <a:schemeClr val="accent6">
                <a:lumMod val="75000"/>
              </a:schemeClr>
            </a:solidFill>
            <a:miter lim="800000"/>
            <a:headEnd/>
            <a:tailEnd/>
          </a:ln>
        </p:spPr>
        <p:txBody>
          <a:bodyPr>
            <a:spAutoFit/>
          </a:bodyPr>
          <a:lstStyle/>
          <a:p>
            <a:pPr>
              <a:defRPr/>
            </a:pPr>
            <a:r>
              <a:rPr kumimoji="0" lang="en-US" altLang="ja-JP" sz="1300" dirty="0">
                <a:solidFill>
                  <a:srgbClr val="FF0000"/>
                </a:solidFill>
                <a:latin typeface="Tw Cen MT" pitchFamily="34" charset="0"/>
                <a:ea typeface="ＭＳ Ｐゴシック" pitchFamily="34" charset="-128"/>
              </a:rPr>
              <a:t>×</a:t>
            </a:r>
            <a:r>
              <a:rPr kumimoji="0" lang="ja-JP" altLang="en-US" sz="1300" dirty="0">
                <a:solidFill>
                  <a:prstClr val="black"/>
                </a:solidFill>
                <a:latin typeface="Tw Cen MT" pitchFamily="34" charset="0"/>
                <a:ea typeface="ＭＳ Ｐゴシック" pitchFamily="34" charset="-128"/>
              </a:rPr>
              <a:t>いわゆる技能</a:t>
            </a:r>
            <a:r>
              <a:rPr kumimoji="0" lang="en-US" altLang="ja-JP" sz="1300" dirty="0">
                <a:solidFill>
                  <a:prstClr val="black"/>
                </a:solidFill>
                <a:latin typeface="Tw Cen MT" pitchFamily="34" charset="0"/>
                <a:ea typeface="ＭＳ Ｐゴシック" pitchFamily="34" charset="-128"/>
              </a:rPr>
              <a:t/>
            </a:r>
            <a:br>
              <a:rPr kumimoji="0" lang="en-US" altLang="ja-JP" sz="1300" dirty="0">
                <a:solidFill>
                  <a:prstClr val="black"/>
                </a:solidFill>
                <a:latin typeface="Tw Cen MT" pitchFamily="34" charset="0"/>
                <a:ea typeface="ＭＳ Ｐゴシック" pitchFamily="34" charset="-128"/>
              </a:rPr>
            </a:br>
            <a:r>
              <a:rPr kumimoji="0" lang="ja-JP" altLang="en-US" sz="1300" dirty="0">
                <a:solidFill>
                  <a:prstClr val="black"/>
                </a:solidFill>
                <a:latin typeface="Tw Cen MT" pitchFamily="34" charset="0"/>
                <a:ea typeface="ＭＳ Ｐゴシック" pitchFamily="34" charset="-128"/>
              </a:rPr>
              <a:t>→フォークボールの投げ方</a:t>
            </a:r>
          </a:p>
          <a:p>
            <a:pPr>
              <a:defRPr/>
            </a:pPr>
            <a:r>
              <a:rPr kumimoji="0" lang="en-US" altLang="ja-JP" sz="1300" dirty="0">
                <a:solidFill>
                  <a:srgbClr val="FF0000"/>
                </a:solidFill>
                <a:latin typeface="Tw Cen MT" pitchFamily="34" charset="0"/>
                <a:ea typeface="ＭＳ Ｐゴシック" pitchFamily="34" charset="-128"/>
              </a:rPr>
              <a:t>×</a:t>
            </a:r>
            <a:r>
              <a:rPr kumimoji="0" lang="ja-JP" altLang="en-US" sz="1300" dirty="0">
                <a:solidFill>
                  <a:prstClr val="black"/>
                </a:solidFill>
                <a:latin typeface="Tw Cen MT" pitchFamily="34" charset="0"/>
                <a:ea typeface="ＭＳ Ｐゴシック" pitchFamily="34" charset="-128"/>
              </a:rPr>
              <a:t>単なる情報の提示</a:t>
            </a:r>
            <a:endParaRPr kumimoji="0" lang="en-US" altLang="ja-JP" sz="1300" dirty="0">
              <a:solidFill>
                <a:prstClr val="black"/>
              </a:solidFill>
              <a:latin typeface="Tw Cen MT" pitchFamily="34" charset="0"/>
              <a:ea typeface="ＭＳ Ｐゴシック" pitchFamily="34" charset="-128"/>
            </a:endParaRPr>
          </a:p>
          <a:p>
            <a:pPr>
              <a:defRPr/>
            </a:pPr>
            <a:r>
              <a:rPr kumimoji="0" lang="ja-JP" altLang="en-US" sz="1300" dirty="0">
                <a:solidFill>
                  <a:prstClr val="black"/>
                </a:solidFill>
                <a:latin typeface="Tw Cen MT" pitchFamily="34" charset="0"/>
                <a:ea typeface="ＭＳ Ｐゴシック" pitchFamily="34" charset="-128"/>
              </a:rPr>
              <a:t>→デジタルカメラの撮影データ</a:t>
            </a:r>
          </a:p>
          <a:p>
            <a:pPr>
              <a:defRPr/>
            </a:pPr>
            <a:r>
              <a:rPr kumimoji="0" lang="en-US" altLang="ja-JP" sz="1300" dirty="0">
                <a:solidFill>
                  <a:srgbClr val="FF0000"/>
                </a:solidFill>
                <a:latin typeface="Tw Cen MT" pitchFamily="34" charset="0"/>
                <a:ea typeface="ＭＳ Ｐゴシック" pitchFamily="34" charset="-128"/>
              </a:rPr>
              <a:t>×</a:t>
            </a:r>
            <a:r>
              <a:rPr kumimoji="0" lang="ja-JP" altLang="en-US" sz="1300" dirty="0">
                <a:solidFill>
                  <a:prstClr val="black"/>
                </a:solidFill>
                <a:latin typeface="Tw Cen MT" pitchFamily="34" charset="0"/>
                <a:ea typeface="ＭＳ Ｐゴシック" pitchFamily="34" charset="-128"/>
              </a:rPr>
              <a:t>美的創作物</a:t>
            </a:r>
            <a:r>
              <a:rPr kumimoji="0" lang="en-US" altLang="ja-JP" sz="1300" dirty="0">
                <a:solidFill>
                  <a:prstClr val="black"/>
                </a:solidFill>
                <a:latin typeface="Tw Cen MT" pitchFamily="34" charset="0"/>
                <a:ea typeface="ＭＳ Ｐゴシック" pitchFamily="34" charset="-128"/>
              </a:rPr>
              <a:t/>
            </a:r>
            <a:br>
              <a:rPr kumimoji="0" lang="en-US" altLang="ja-JP" sz="1300" dirty="0">
                <a:solidFill>
                  <a:prstClr val="black"/>
                </a:solidFill>
                <a:latin typeface="Tw Cen MT" pitchFamily="34" charset="0"/>
                <a:ea typeface="ＭＳ Ｐゴシック" pitchFamily="34" charset="-128"/>
              </a:rPr>
            </a:br>
            <a:r>
              <a:rPr kumimoji="0" lang="ja-JP" altLang="en-US" sz="1300" dirty="0">
                <a:solidFill>
                  <a:prstClr val="black"/>
                </a:solidFill>
                <a:latin typeface="Tw Cen MT" pitchFamily="34" charset="0"/>
                <a:ea typeface="ＭＳ Ｐゴシック" pitchFamily="34" charset="-128"/>
              </a:rPr>
              <a:t>→絵画、彫刻</a:t>
            </a:r>
          </a:p>
        </p:txBody>
      </p:sp>
      <p:sp>
        <p:nvSpPr>
          <p:cNvPr id="92165" name="テキスト ボックス 6"/>
          <p:cNvSpPr txBox="1">
            <a:spLocks noChangeArrowheads="1"/>
          </p:cNvSpPr>
          <p:nvPr/>
        </p:nvSpPr>
        <p:spPr bwMode="auto">
          <a:xfrm>
            <a:off x="273050" y="6092825"/>
            <a:ext cx="4968875" cy="585788"/>
          </a:xfrm>
          <a:prstGeom prst="rect">
            <a:avLst/>
          </a:prstGeom>
          <a:solidFill>
            <a:srgbClr val="FFFF99"/>
          </a:solidFill>
          <a:ln w="28575">
            <a:solidFill>
              <a:schemeClr val="tx1"/>
            </a:solidFill>
            <a:miter lim="800000"/>
            <a:headEnd/>
            <a:tailEnd/>
          </a:ln>
        </p:spPr>
        <p:txBody>
          <a:bodyPr>
            <a:spAutoFit/>
          </a:bodyPr>
          <a:lstStyle/>
          <a:p>
            <a:r>
              <a:rPr lang="ja-JP" altLang="en-US" sz="1600" b="1">
                <a:solidFill>
                  <a:srgbClr val="000000"/>
                </a:solidFill>
                <a:latin typeface="Tw Cen MT" pitchFamily="34" charset="0"/>
                <a:ea typeface="ＭＳ Ｐゴシック" charset="-128"/>
              </a:rPr>
              <a:t>特許法　２項１項　この法律で「発明」とは、</a:t>
            </a:r>
            <a:r>
              <a:rPr lang="ja-JP" altLang="en-US" sz="1600" b="1" u="sng">
                <a:solidFill>
                  <a:srgbClr val="000000"/>
                </a:solidFill>
                <a:latin typeface="Tw Cen MT" pitchFamily="34" charset="0"/>
                <a:ea typeface="ＭＳ Ｐゴシック" charset="-128"/>
              </a:rPr>
              <a:t>自然法則を利用</a:t>
            </a:r>
            <a:r>
              <a:rPr lang="ja-JP" altLang="en-US" sz="1600" b="1">
                <a:solidFill>
                  <a:srgbClr val="000000"/>
                </a:solidFill>
                <a:latin typeface="Tw Cen MT" pitchFamily="34" charset="0"/>
                <a:ea typeface="ＭＳ Ｐゴシック" charset="-128"/>
              </a:rPr>
              <a:t>した</a:t>
            </a:r>
            <a:r>
              <a:rPr lang="ja-JP" altLang="en-US" sz="1600" b="1" u="sng">
                <a:solidFill>
                  <a:srgbClr val="000000"/>
                </a:solidFill>
                <a:latin typeface="Tw Cen MT" pitchFamily="34" charset="0"/>
                <a:ea typeface="ＭＳ Ｐゴシック" charset="-128"/>
              </a:rPr>
              <a:t>技術的思想</a:t>
            </a:r>
            <a:r>
              <a:rPr lang="ja-JP" altLang="en-US" sz="1600" b="1">
                <a:solidFill>
                  <a:srgbClr val="000000"/>
                </a:solidFill>
                <a:latin typeface="Tw Cen MT" pitchFamily="34" charset="0"/>
                <a:ea typeface="ＭＳ Ｐゴシック" charset="-128"/>
              </a:rPr>
              <a:t>の</a:t>
            </a:r>
            <a:r>
              <a:rPr lang="ja-JP" altLang="en-US" sz="1600" b="1" u="sng">
                <a:solidFill>
                  <a:srgbClr val="000000"/>
                </a:solidFill>
                <a:latin typeface="Tw Cen MT" pitchFamily="34" charset="0"/>
                <a:ea typeface="ＭＳ Ｐゴシック" charset="-128"/>
              </a:rPr>
              <a:t>創作</a:t>
            </a:r>
            <a:r>
              <a:rPr lang="ja-JP" altLang="en-US" sz="1600" b="1">
                <a:solidFill>
                  <a:srgbClr val="000000"/>
                </a:solidFill>
                <a:latin typeface="Tw Cen MT" pitchFamily="34" charset="0"/>
                <a:ea typeface="ＭＳ Ｐゴシック" charset="-128"/>
              </a:rPr>
              <a:t>のうち</a:t>
            </a:r>
            <a:r>
              <a:rPr lang="ja-JP" altLang="en-US" sz="1600" b="1" u="sng">
                <a:solidFill>
                  <a:srgbClr val="000000"/>
                </a:solidFill>
                <a:latin typeface="Tw Cen MT" pitchFamily="34" charset="0"/>
                <a:ea typeface="ＭＳ Ｐゴシック" charset="-128"/>
              </a:rPr>
              <a:t>高度のもの</a:t>
            </a:r>
            <a:r>
              <a:rPr lang="ja-JP" altLang="en-US" sz="1600" b="1">
                <a:solidFill>
                  <a:srgbClr val="000000"/>
                </a:solidFill>
                <a:latin typeface="Tw Cen MT" pitchFamily="34" charset="0"/>
                <a:ea typeface="ＭＳ Ｐゴシック" charset="-128"/>
              </a:rPr>
              <a:t>をいう。</a:t>
            </a:r>
          </a:p>
        </p:txBody>
      </p:sp>
      <p:sp>
        <p:nvSpPr>
          <p:cNvPr id="35846" name="テキスト ボックス 7"/>
          <p:cNvSpPr txBox="1">
            <a:spLocks noChangeArrowheads="1"/>
          </p:cNvSpPr>
          <p:nvPr/>
        </p:nvSpPr>
        <p:spPr bwMode="auto">
          <a:xfrm>
            <a:off x="1352550" y="4791075"/>
            <a:ext cx="2160588" cy="954088"/>
          </a:xfrm>
          <a:prstGeom prst="rect">
            <a:avLst/>
          </a:prstGeom>
          <a:solidFill>
            <a:schemeClr val="bg1"/>
          </a:solidFill>
          <a:ln w="9525">
            <a:solidFill>
              <a:schemeClr val="accent4">
                <a:lumMod val="50000"/>
              </a:schemeClr>
            </a:solidFill>
            <a:miter lim="800000"/>
            <a:headEnd/>
            <a:tailEnd/>
          </a:ln>
        </p:spPr>
        <p:txBody>
          <a:bodyPr>
            <a:spAutoFit/>
          </a:bodyPr>
          <a:lstStyle/>
          <a:p>
            <a:pPr>
              <a:defRPr/>
            </a:pPr>
            <a:r>
              <a:rPr kumimoji="0" lang="ja-JP" altLang="en-US" sz="1400" dirty="0">
                <a:solidFill>
                  <a:srgbClr val="FF0000"/>
                </a:solidFill>
                <a:latin typeface="Tw Cen MT" pitchFamily="34" charset="0"/>
                <a:ea typeface="ＭＳ Ｐゴシック" pitchFamily="34" charset="-128"/>
              </a:rPr>
              <a:t>○</a:t>
            </a:r>
            <a:r>
              <a:rPr kumimoji="0" lang="ja-JP" altLang="en-US" sz="1400" dirty="0">
                <a:solidFill>
                  <a:prstClr val="black"/>
                </a:solidFill>
                <a:latin typeface="Tw Cen MT" pitchFamily="34" charset="0"/>
                <a:ea typeface="ＭＳ Ｐゴシック" pitchFamily="34" charset="-128"/>
              </a:rPr>
              <a:t>天然物から人為的に分離した化学物質　　　　　</a:t>
            </a:r>
            <a:r>
              <a:rPr kumimoji="0" lang="en-US" altLang="ja-JP" sz="1400" dirty="0">
                <a:solidFill>
                  <a:prstClr val="black"/>
                </a:solidFill>
                <a:latin typeface="Tw Cen MT" pitchFamily="34" charset="0"/>
                <a:ea typeface="ＭＳ Ｐゴシック" pitchFamily="34" charset="-128"/>
              </a:rPr>
              <a:t/>
            </a:r>
            <a:br>
              <a:rPr kumimoji="0" lang="en-US" altLang="ja-JP" sz="1400" dirty="0">
                <a:solidFill>
                  <a:prstClr val="black"/>
                </a:solidFill>
                <a:latin typeface="Tw Cen MT" pitchFamily="34" charset="0"/>
                <a:ea typeface="ＭＳ Ｐゴシック" pitchFamily="34" charset="-128"/>
              </a:rPr>
            </a:br>
            <a:r>
              <a:rPr kumimoji="0" lang="en-US" altLang="ja-JP" sz="1400" dirty="0">
                <a:solidFill>
                  <a:srgbClr val="FF0000"/>
                </a:solidFill>
                <a:latin typeface="Tw Cen MT" pitchFamily="34" charset="0"/>
                <a:ea typeface="ＭＳ Ｐゴシック" pitchFamily="34" charset="-128"/>
              </a:rPr>
              <a:t>×</a:t>
            </a:r>
            <a:r>
              <a:rPr kumimoji="0" lang="ja-JP" altLang="en-US" sz="1400" dirty="0">
                <a:solidFill>
                  <a:prstClr val="black"/>
                </a:solidFill>
                <a:latin typeface="Tw Cen MT" pitchFamily="34" charset="0"/>
                <a:ea typeface="ＭＳ Ｐゴシック" pitchFamily="34" charset="-128"/>
              </a:rPr>
              <a:t>天然物の単なる発見など</a:t>
            </a:r>
            <a:endParaRPr kumimoji="0" lang="zh-CN" altLang="en-US" sz="1400" dirty="0">
              <a:solidFill>
                <a:prstClr val="black"/>
              </a:solidFill>
              <a:latin typeface="Tw Cen MT" pitchFamily="34" charset="0"/>
              <a:ea typeface="ＭＳ Ｐゴシック" pitchFamily="34" charset="-128"/>
            </a:endParaRPr>
          </a:p>
        </p:txBody>
      </p:sp>
      <p:sp>
        <p:nvSpPr>
          <p:cNvPr id="35847" name="テキスト ボックス 8"/>
          <p:cNvSpPr txBox="1">
            <a:spLocks noChangeArrowheads="1"/>
          </p:cNvSpPr>
          <p:nvPr/>
        </p:nvSpPr>
        <p:spPr bwMode="auto">
          <a:xfrm>
            <a:off x="6221413" y="4795838"/>
            <a:ext cx="2087562" cy="1169987"/>
          </a:xfrm>
          <a:prstGeom prst="rect">
            <a:avLst/>
          </a:prstGeom>
          <a:solidFill>
            <a:schemeClr val="bg1"/>
          </a:solidFill>
          <a:ln w="9525">
            <a:solidFill>
              <a:schemeClr val="accent5">
                <a:lumMod val="60000"/>
                <a:lumOff val="40000"/>
              </a:schemeClr>
            </a:solidFill>
            <a:miter lim="800000"/>
            <a:headEnd/>
            <a:tailEnd/>
          </a:ln>
        </p:spPr>
        <p:txBody>
          <a:bodyPr>
            <a:spAutoFit/>
          </a:bodyPr>
          <a:lstStyle/>
          <a:p>
            <a:pPr>
              <a:defRPr/>
            </a:pPr>
            <a:r>
              <a:rPr kumimoji="0" lang="ja-JP" altLang="en-US" sz="1400" dirty="0">
                <a:solidFill>
                  <a:prstClr val="black"/>
                </a:solidFill>
                <a:latin typeface="ＭＳ Ｐゴシック" pitchFamily="34" charset="-128"/>
                <a:ea typeface="ＭＳ Ｐゴシック" pitchFamily="34" charset="-128"/>
              </a:rPr>
              <a:t>参考：</a:t>
            </a:r>
            <a:endParaRPr kumimoji="0" lang="en-US" altLang="ja-JP" sz="1400" dirty="0">
              <a:solidFill>
                <a:prstClr val="black"/>
              </a:solidFill>
              <a:latin typeface="ＭＳ Ｐゴシック" pitchFamily="34" charset="-128"/>
              <a:ea typeface="ＭＳ Ｐゴシック" pitchFamily="34" charset="-128"/>
            </a:endParaRPr>
          </a:p>
          <a:p>
            <a:pPr>
              <a:defRPr/>
            </a:pPr>
            <a:r>
              <a:rPr kumimoji="0" lang="ja-JP" altLang="en-US" sz="1400" dirty="0">
                <a:solidFill>
                  <a:prstClr val="black"/>
                </a:solidFill>
                <a:latin typeface="ＭＳ Ｐゴシック" pitchFamily="34" charset="-128"/>
                <a:ea typeface="ＭＳ Ｐゴシック" pitchFamily="34" charset="-128"/>
              </a:rPr>
              <a:t>実用新案法２条１項　　　</a:t>
            </a:r>
            <a:endParaRPr kumimoji="0" lang="en-US" altLang="ja-JP" sz="1400" dirty="0">
              <a:solidFill>
                <a:prstClr val="black"/>
              </a:solidFill>
              <a:latin typeface="ＭＳ Ｐゴシック" pitchFamily="34" charset="-128"/>
              <a:ea typeface="ＭＳ Ｐゴシック" pitchFamily="34" charset="-128"/>
            </a:endParaRPr>
          </a:p>
          <a:p>
            <a:pPr>
              <a:defRPr/>
            </a:pPr>
            <a:r>
              <a:rPr kumimoji="0" lang="ja-JP" altLang="en-US" sz="1400" dirty="0">
                <a:solidFill>
                  <a:prstClr val="black"/>
                </a:solidFill>
                <a:latin typeface="ＭＳ Ｐゴシック" pitchFamily="34" charset="-128"/>
                <a:ea typeface="ＭＳ Ｐゴシック" pitchFamily="34" charset="-128"/>
              </a:rPr>
              <a:t>この法律で「考案」とは、自然法則を利用した技術的思想の創作をいう。</a:t>
            </a:r>
            <a:endParaRPr lang="ja-JP" altLang="en-US" sz="1400" dirty="0">
              <a:solidFill>
                <a:prstClr val="black"/>
              </a:solidFill>
              <a:latin typeface="ＭＳ Ｐゴシック" pitchFamily="34" charset="-128"/>
              <a:ea typeface="ＭＳ Ｐゴシック" pitchFamily="34" charset="-128"/>
            </a:endParaRPr>
          </a:p>
        </p:txBody>
      </p:sp>
      <p:sp>
        <p:nvSpPr>
          <p:cNvPr id="36873" name="Rectangle 9"/>
          <p:cNvSpPr>
            <a:spLocks noChangeArrowheads="1"/>
          </p:cNvSpPr>
          <p:nvPr/>
        </p:nvSpPr>
        <p:spPr bwMode="auto">
          <a:xfrm>
            <a:off x="0" y="0"/>
            <a:ext cx="113347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solidFill>
                  <a:srgbClr val="000000"/>
                </a:solidFill>
                <a:latin typeface="ＭＳ Ｐゴシック" charset="-128"/>
                <a:ea typeface="ＭＳ Ｐゴシック" charset="-128"/>
              </a:rPr>
              <a:t>１－２</a:t>
            </a:r>
            <a:r>
              <a:rPr lang="en-US" altLang="ja-JP" sz="2800">
                <a:solidFill>
                  <a:srgbClr val="000000"/>
                </a:solidFill>
                <a:latin typeface="ＭＳ Ｐゴシック" charset="-128"/>
                <a:ea typeface="ＭＳ Ｐゴシック" charset="-128"/>
              </a:rPr>
              <a:t> </a:t>
            </a:r>
            <a:endParaRPr lang="en-US" altLang="zh-CN">
              <a:solidFill>
                <a:srgbClr val="000000"/>
              </a:solidFill>
              <a:latin typeface="ＭＳ Ｐゴシック" charset="-128"/>
              <a:ea typeface="ＭＳ Ｐゴシック" charset="-128"/>
            </a:endParaRPr>
          </a:p>
        </p:txBody>
      </p:sp>
      <p:sp>
        <p:nvSpPr>
          <p:cNvPr id="92169" name="テキスト ボックス 6"/>
          <p:cNvSpPr txBox="1">
            <a:spLocks noChangeArrowheads="1"/>
          </p:cNvSpPr>
          <p:nvPr/>
        </p:nvSpPr>
        <p:spPr bwMode="auto">
          <a:xfrm>
            <a:off x="415925" y="1268413"/>
            <a:ext cx="1868488" cy="369887"/>
          </a:xfrm>
          <a:prstGeom prst="rect">
            <a:avLst/>
          </a:prstGeom>
          <a:solidFill>
            <a:srgbClr val="FFFFCC"/>
          </a:solidFill>
          <a:ln w="28575">
            <a:solidFill>
              <a:schemeClr val="tx1"/>
            </a:solidFill>
            <a:miter lim="800000"/>
            <a:headEnd/>
            <a:tailEnd/>
          </a:ln>
        </p:spPr>
        <p:txBody>
          <a:bodyPr>
            <a:spAutoFit/>
          </a:bodyPr>
          <a:lstStyle/>
          <a:p>
            <a:r>
              <a:rPr lang="ja-JP" altLang="en-US" b="1">
                <a:solidFill>
                  <a:srgbClr val="000000"/>
                </a:solidFill>
                <a:latin typeface="Tw Cen MT" pitchFamily="34" charset="0"/>
                <a:ea typeface="ＭＳ Ｐゴシック" charset="-128"/>
              </a:rPr>
              <a:t>発明であること！</a:t>
            </a:r>
          </a:p>
        </p:txBody>
      </p:sp>
      <p:sp>
        <p:nvSpPr>
          <p:cNvPr id="18" name="テキスト ボックス 6"/>
          <p:cNvSpPr txBox="1">
            <a:spLocks noChangeArrowheads="1"/>
          </p:cNvSpPr>
          <p:nvPr/>
        </p:nvSpPr>
        <p:spPr bwMode="auto">
          <a:xfrm>
            <a:off x="5889625" y="6384925"/>
            <a:ext cx="3355975" cy="339725"/>
          </a:xfrm>
          <a:prstGeom prst="rect">
            <a:avLst/>
          </a:prstGeom>
          <a:solidFill>
            <a:schemeClr val="accent2">
              <a:lumMod val="20000"/>
              <a:lumOff val="80000"/>
            </a:schemeClr>
          </a:solidFill>
          <a:ln w="28575">
            <a:solidFill>
              <a:schemeClr val="tx1"/>
            </a:solidFill>
            <a:miter lim="800000"/>
            <a:headEnd/>
            <a:tailEnd/>
          </a:ln>
        </p:spPr>
        <p:txBody>
          <a:bodyPr>
            <a:spAutoFit/>
          </a:bodyPr>
          <a:lstStyle/>
          <a:p>
            <a:pPr>
              <a:defRPr/>
            </a:pPr>
            <a:r>
              <a:rPr kumimoji="0" lang="ja-JP" altLang="en-US" sz="1600" b="1" dirty="0">
                <a:solidFill>
                  <a:prstClr val="black"/>
                </a:solidFill>
                <a:ea typeface="ＭＳ Ｐゴシック" pitchFamily="34" charset="-128"/>
              </a:rPr>
              <a:t>特許</a:t>
            </a:r>
            <a:r>
              <a:rPr lang="ja-JP" altLang="en-US" sz="1600" b="1" dirty="0">
                <a:solidFill>
                  <a:prstClr val="black"/>
                </a:solidFill>
                <a:latin typeface="Tw Cen MT" pitchFamily="34" charset="0"/>
                <a:ea typeface="ＭＳ Ｐゴシック" pitchFamily="34" charset="-128"/>
              </a:rPr>
              <a:t>要件の</a:t>
            </a:r>
            <a:r>
              <a:rPr kumimoji="0" lang="ja-JP" altLang="en-US" sz="1600" b="1" dirty="0">
                <a:solidFill>
                  <a:prstClr val="black"/>
                </a:solidFill>
                <a:ea typeface="ＭＳ Ｐゴシック" pitchFamily="34" charset="-128"/>
              </a:rPr>
              <a:t>詳細</a:t>
            </a:r>
            <a:r>
              <a:rPr lang="ja-JP" altLang="en-US" sz="1600" b="1" dirty="0">
                <a:solidFill>
                  <a:prstClr val="black"/>
                </a:solidFill>
                <a:latin typeface="Tw Cen MT" pitchFamily="34" charset="0"/>
                <a:ea typeface="ＭＳ Ｐゴシック" pitchFamily="34" charset="-128"/>
              </a:rPr>
              <a:t>は、次のスライドへ</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B5BF7C23-CB11-4C90-8E56-CA2E54B783C9}" type="slidenum">
              <a:rPr lang="en-US"/>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タイトル 1"/>
          <p:cNvSpPr>
            <a:spLocks noGrp="1"/>
          </p:cNvSpPr>
          <p:nvPr>
            <p:ph type="title"/>
          </p:nvPr>
        </p:nvSpPr>
        <p:spPr>
          <a:xfrm>
            <a:off x="1568450" y="0"/>
            <a:ext cx="8832850" cy="908050"/>
          </a:xfrm>
        </p:spPr>
        <p:txBody>
          <a:bodyPr/>
          <a:lstStyle/>
          <a:p>
            <a:pPr eaLnBrk="1" hangingPunct="1"/>
            <a:r>
              <a:rPr lang="ja-JP" altLang="en-US" smtClean="0">
                <a:latin typeface="ＭＳ Ｐゴシック" charset="-128"/>
                <a:ea typeface="ＭＳ Ｐゴシック" charset="-128"/>
              </a:rPr>
              <a:t>   特許を受けることができる発明</a:t>
            </a:r>
          </a:p>
        </p:txBody>
      </p:sp>
      <p:sp>
        <p:nvSpPr>
          <p:cNvPr id="94210" name="テキスト ボックス 5"/>
          <p:cNvSpPr>
            <a:spLocks noChangeArrowheads="1"/>
          </p:cNvSpPr>
          <p:nvPr/>
        </p:nvSpPr>
        <p:spPr bwMode="auto">
          <a:xfrm>
            <a:off x="7204075" y="1557338"/>
            <a:ext cx="2573338" cy="1816100"/>
          </a:xfrm>
          <a:prstGeom prst="wedgeRectCallout">
            <a:avLst>
              <a:gd name="adj1" fmla="val -89116"/>
              <a:gd name="adj2" fmla="val -8148"/>
            </a:avLst>
          </a:prstGeom>
          <a:solidFill>
            <a:srgbClr val="FFFFDD"/>
          </a:solidFill>
          <a:ln w="9525">
            <a:solidFill>
              <a:schemeClr val="tx1"/>
            </a:solidFill>
            <a:miter lim="800000"/>
            <a:headEnd/>
            <a:tailEnd/>
          </a:ln>
        </p:spPr>
        <p:txBody>
          <a:bodyPr>
            <a:spAutoFit/>
          </a:bodyPr>
          <a:lstStyle/>
          <a:p>
            <a:r>
              <a:rPr lang="ja-JP" altLang="en-US" sz="1400" b="1">
                <a:solidFill>
                  <a:srgbClr val="000000"/>
                </a:solidFill>
                <a:latin typeface="Tw Cen MT" pitchFamily="34" charset="0"/>
                <a:ea typeface="ＭＳ Ｐゴシック" charset="-128"/>
              </a:rPr>
              <a:t>該当しないもの：　　　　　　　　　　　　①特許の申請前に</a:t>
            </a:r>
            <a:r>
              <a:rPr kumimoji="0" lang="ja-JP" altLang="en-US" sz="1400" b="1">
                <a:solidFill>
                  <a:srgbClr val="000000"/>
                </a:solidFill>
                <a:latin typeface="Tw Cen MT" pitchFamily="34" charset="0"/>
                <a:ea typeface="ＭＳ Ｐゴシック" charset="-128"/>
              </a:rPr>
              <a:t>テレビなどで放送され、公然と知られたもの、　</a:t>
            </a:r>
            <a:r>
              <a:rPr kumimoji="0" lang="en-US" altLang="ja-JP" sz="1400" b="1">
                <a:solidFill>
                  <a:srgbClr val="000000"/>
                </a:solidFill>
                <a:latin typeface="Tw Cen MT" pitchFamily="34" charset="0"/>
                <a:ea typeface="ＭＳ Ｐゴシック" charset="-128"/>
              </a:rPr>
              <a:t/>
            </a:r>
            <a:br>
              <a:rPr kumimoji="0" lang="en-US" altLang="ja-JP" sz="1400" b="1">
                <a:solidFill>
                  <a:srgbClr val="000000"/>
                </a:solidFill>
                <a:latin typeface="Tw Cen MT" pitchFamily="34" charset="0"/>
                <a:ea typeface="ＭＳ Ｐゴシック" charset="-128"/>
              </a:rPr>
            </a:br>
            <a:r>
              <a:rPr kumimoji="0" lang="ja-JP" altLang="en-US" sz="1400" b="1">
                <a:solidFill>
                  <a:srgbClr val="000000"/>
                </a:solidFill>
                <a:latin typeface="Tw Cen MT" pitchFamily="34" charset="0"/>
                <a:ea typeface="ＭＳ Ｐゴシック" charset="-128"/>
              </a:rPr>
              <a:t>②特許の申請前に製品として販売されるなどして、公然と実施されたもの、　　　　　　　　　　　　　　　　　③特許の申請前に、書籍やインターネットなどで公表されたもの</a:t>
            </a:r>
            <a:endParaRPr lang="en-US" altLang="ja-JP" sz="1400" b="1">
              <a:solidFill>
                <a:srgbClr val="000000"/>
              </a:solidFill>
              <a:latin typeface="Tw Cen MT" pitchFamily="34" charset="0"/>
              <a:ea typeface="ＭＳ Ｐゴシック" charset="-128"/>
            </a:endParaRPr>
          </a:p>
        </p:txBody>
      </p:sp>
      <p:sp>
        <p:nvSpPr>
          <p:cNvPr id="9" name="テキスト ボックス 8"/>
          <p:cNvSpPr txBox="1"/>
          <p:nvPr/>
        </p:nvSpPr>
        <p:spPr>
          <a:xfrm>
            <a:off x="200025" y="6300788"/>
            <a:ext cx="4783138" cy="368300"/>
          </a:xfrm>
          <a:prstGeom prst="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defRPr/>
            </a:pPr>
            <a:r>
              <a:rPr lang="ja-JP" altLang="en-US" b="1" dirty="0">
                <a:solidFill>
                  <a:srgbClr val="000000"/>
                </a:solidFill>
              </a:rPr>
              <a:t>★前提：　「発明」であること（１－２．参照）</a:t>
            </a:r>
          </a:p>
        </p:txBody>
      </p:sp>
      <p:sp>
        <p:nvSpPr>
          <p:cNvPr id="40967" name="Rectangle 7"/>
          <p:cNvSpPr>
            <a:spLocks noChangeArrowheads="1"/>
          </p:cNvSpPr>
          <p:nvPr/>
        </p:nvSpPr>
        <p:spPr bwMode="auto">
          <a:xfrm>
            <a:off x="0" y="15875"/>
            <a:ext cx="113347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solidFill>
                  <a:srgbClr val="000000"/>
                </a:solidFill>
                <a:latin typeface="ＭＳ Ｐゴシック" charset="-128"/>
                <a:ea typeface="ＭＳ Ｐゴシック" charset="-128"/>
              </a:rPr>
              <a:t>１－３ </a:t>
            </a:r>
            <a:endParaRPr lang="en-US" altLang="zh-CN" sz="2800">
              <a:solidFill>
                <a:srgbClr val="000000"/>
              </a:solidFill>
              <a:latin typeface="ＭＳ Ｐゴシック" charset="-128"/>
              <a:ea typeface="ＭＳ Ｐゴシック" charset="-128"/>
            </a:endParaRPr>
          </a:p>
        </p:txBody>
      </p:sp>
      <p:sp>
        <p:nvSpPr>
          <p:cNvPr id="2" name="雲形吹き出し 1"/>
          <p:cNvSpPr/>
          <p:nvPr/>
        </p:nvSpPr>
        <p:spPr>
          <a:xfrm>
            <a:off x="6897688" y="5373688"/>
            <a:ext cx="2663825" cy="1368425"/>
          </a:xfrm>
          <a:prstGeom prst="cloudCallout">
            <a:avLst>
              <a:gd name="adj1" fmla="val -66266"/>
              <a:gd name="adj2" fmla="val -28246"/>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400" dirty="0">
                <a:solidFill>
                  <a:prstClr val="black"/>
                </a:solidFill>
                <a:latin typeface="ＭＳ Ｐゴシック" pitchFamily="50" charset="-128"/>
              </a:rPr>
              <a:t>紙幣の偽造機械など、犯罪につかわれるもの等でないこと</a:t>
            </a:r>
          </a:p>
        </p:txBody>
      </p:sp>
      <p:sp>
        <p:nvSpPr>
          <p:cNvPr id="3" name="四角形吹き出し 2"/>
          <p:cNvSpPr/>
          <p:nvPr/>
        </p:nvSpPr>
        <p:spPr>
          <a:xfrm>
            <a:off x="104775" y="1431925"/>
            <a:ext cx="2463800" cy="1779588"/>
          </a:xfrm>
          <a:prstGeom prst="wedgeRectCallout">
            <a:avLst>
              <a:gd name="adj1" fmla="val 74999"/>
              <a:gd name="adj2" fmla="val 1960"/>
            </a:avLst>
          </a:prstGeom>
          <a:solidFill>
            <a:srgbClr val="FCE4F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prstClr val="black"/>
                </a:solidFill>
                <a:latin typeface="ＭＳ Ｐゴシック" pitchFamily="50" charset="-128"/>
              </a:rPr>
              <a:t>該当しないもの：</a:t>
            </a:r>
            <a:r>
              <a:rPr lang="en-US" altLang="ja-JP" sz="1400" b="1" dirty="0">
                <a:solidFill>
                  <a:prstClr val="black"/>
                </a:solidFill>
                <a:latin typeface="ＭＳ Ｐゴシック" pitchFamily="50" charset="-128"/>
              </a:rPr>
              <a:t/>
            </a:r>
            <a:br>
              <a:rPr lang="en-US" altLang="ja-JP" sz="1400" b="1" dirty="0">
                <a:solidFill>
                  <a:prstClr val="black"/>
                </a:solidFill>
                <a:latin typeface="ＭＳ Ｐゴシック" pitchFamily="50" charset="-128"/>
              </a:rPr>
            </a:br>
            <a:r>
              <a:rPr lang="ja-JP" altLang="en-US" sz="1400" b="1" dirty="0">
                <a:solidFill>
                  <a:prstClr val="black"/>
                </a:solidFill>
                <a:latin typeface="ＭＳ Ｐゴシック" pitchFamily="50" charset="-128"/>
              </a:rPr>
              <a:t>①人間を手術、治療、診断</a:t>
            </a:r>
            <a:endParaRPr lang="en-US" altLang="ja-JP" sz="1400" b="1" dirty="0">
              <a:solidFill>
                <a:prstClr val="black"/>
              </a:solidFill>
              <a:latin typeface="ＭＳ Ｐゴシック" pitchFamily="50" charset="-128"/>
            </a:endParaRPr>
          </a:p>
          <a:p>
            <a:pPr>
              <a:defRPr/>
            </a:pPr>
            <a:r>
              <a:rPr lang="ja-JP" altLang="en-US" sz="1400" b="1" dirty="0">
                <a:solidFill>
                  <a:prstClr val="black"/>
                </a:solidFill>
                <a:latin typeface="ＭＳ Ｐゴシック" pitchFamily="50" charset="-128"/>
              </a:rPr>
              <a:t>する方法</a:t>
            </a:r>
            <a:r>
              <a:rPr lang="en-US" altLang="ja-JP" sz="1400" b="1" dirty="0">
                <a:solidFill>
                  <a:prstClr val="black"/>
                </a:solidFill>
                <a:latin typeface="ＭＳ Ｐゴシック" pitchFamily="50" charset="-128"/>
              </a:rPr>
              <a:t/>
            </a:r>
            <a:br>
              <a:rPr lang="en-US" altLang="ja-JP" sz="1400" b="1" dirty="0">
                <a:solidFill>
                  <a:prstClr val="black"/>
                </a:solidFill>
                <a:latin typeface="ＭＳ Ｐゴシック" pitchFamily="50" charset="-128"/>
              </a:rPr>
            </a:br>
            <a:r>
              <a:rPr lang="ja-JP" altLang="en-US" sz="1400" b="1" dirty="0">
                <a:solidFill>
                  <a:prstClr val="black"/>
                </a:solidFill>
                <a:latin typeface="ＭＳ Ｐゴシック" pitchFamily="50" charset="-128"/>
              </a:rPr>
              <a:t>②現実に実施することが</a:t>
            </a:r>
            <a:endParaRPr lang="en-US" altLang="ja-JP" sz="1400" b="1" dirty="0">
              <a:solidFill>
                <a:prstClr val="black"/>
              </a:solidFill>
              <a:latin typeface="ＭＳ Ｐゴシック" pitchFamily="50" charset="-128"/>
            </a:endParaRPr>
          </a:p>
          <a:p>
            <a:pPr>
              <a:defRPr/>
            </a:pPr>
            <a:r>
              <a:rPr lang="ja-JP" altLang="en-US" sz="1400" b="1" dirty="0">
                <a:solidFill>
                  <a:prstClr val="black"/>
                </a:solidFill>
                <a:latin typeface="ＭＳ Ｐゴシック" pitchFamily="50" charset="-128"/>
              </a:rPr>
              <a:t>できないことが明らかなもの</a:t>
            </a:r>
            <a:r>
              <a:rPr lang="en-US" altLang="ja-JP" sz="1400" b="1" dirty="0">
                <a:solidFill>
                  <a:prstClr val="black"/>
                </a:solidFill>
                <a:latin typeface="ＭＳ Ｐゴシック" pitchFamily="50" charset="-128"/>
              </a:rPr>
              <a:t/>
            </a:r>
            <a:br>
              <a:rPr lang="en-US" altLang="ja-JP" sz="1400" b="1" dirty="0">
                <a:solidFill>
                  <a:prstClr val="black"/>
                </a:solidFill>
                <a:latin typeface="ＭＳ Ｐゴシック" pitchFamily="50" charset="-128"/>
              </a:rPr>
            </a:br>
            <a:r>
              <a:rPr lang="ja-JP" altLang="en-US" sz="1400" b="1" dirty="0">
                <a:solidFill>
                  <a:prstClr val="black"/>
                </a:solidFill>
                <a:latin typeface="ＭＳ Ｐゴシック" pitchFamily="50" charset="-128"/>
              </a:rPr>
              <a:t>③個人的にのみ実施され、　</a:t>
            </a:r>
            <a:endParaRPr lang="en-US" altLang="ja-JP" sz="1400" b="1" dirty="0">
              <a:solidFill>
                <a:prstClr val="black"/>
              </a:solidFill>
              <a:latin typeface="ＭＳ Ｐゴシック" pitchFamily="50" charset="-128"/>
            </a:endParaRPr>
          </a:p>
          <a:p>
            <a:pPr>
              <a:defRPr/>
            </a:pPr>
            <a:r>
              <a:rPr lang="ja-JP" altLang="en-US" sz="1400" b="1" dirty="0">
                <a:solidFill>
                  <a:prstClr val="black"/>
                </a:solidFill>
                <a:latin typeface="ＭＳ Ｐゴシック" pitchFamily="50" charset="-128"/>
              </a:rPr>
              <a:t>市販などの可能性がないもの</a:t>
            </a:r>
          </a:p>
        </p:txBody>
      </p:sp>
      <p:grpSp>
        <p:nvGrpSpPr>
          <p:cNvPr id="94215" name="グループ化 46"/>
          <p:cNvGrpSpPr>
            <a:grpSpLocks/>
          </p:cNvGrpSpPr>
          <p:nvPr/>
        </p:nvGrpSpPr>
        <p:grpSpPr bwMode="auto">
          <a:xfrm>
            <a:off x="3368675" y="1387475"/>
            <a:ext cx="1511300" cy="1465263"/>
            <a:chOff x="720081" y="838565"/>
            <a:chExt cx="1511168" cy="1465691"/>
          </a:xfrm>
        </p:grpSpPr>
        <p:sp>
          <p:nvSpPr>
            <p:cNvPr id="63" name="六角形 62"/>
            <p:cNvSpPr/>
            <p:nvPr/>
          </p:nvSpPr>
          <p:spPr>
            <a:xfrm rot="5400000">
              <a:off x="742819" y="815827"/>
              <a:ext cx="1465691" cy="1511168"/>
            </a:xfrm>
            <a:prstGeom prst="hexagon">
              <a:avLst>
                <a:gd name="adj" fmla="val 25000"/>
                <a:gd name="vf" fmla="val 115470"/>
              </a:avLst>
            </a:prstGeom>
            <a:solidFill>
              <a:schemeClr val="accent3">
                <a:lumMod val="20000"/>
                <a:lumOff val="80000"/>
              </a:schemeClr>
            </a:solidFill>
            <a:ln>
              <a:solidFill>
                <a:schemeClr val="accent3"/>
              </a:solidFill>
            </a:ln>
          </p:spPr>
          <p:style>
            <a:lnRef idx="1">
              <a:schemeClr val="accent2"/>
            </a:lnRef>
            <a:fillRef idx="2">
              <a:schemeClr val="accent2"/>
            </a:fillRef>
            <a:effectRef idx="1">
              <a:schemeClr val="accent2"/>
            </a:effectRef>
            <a:fontRef idx="minor">
              <a:schemeClr val="dk1"/>
            </a:fontRef>
          </p:style>
        </p:sp>
        <p:sp>
          <p:nvSpPr>
            <p:cNvPr id="64" name="六角形 4"/>
            <p:cNvSpPr/>
            <p:nvPr/>
          </p:nvSpPr>
          <p:spPr>
            <a:xfrm>
              <a:off x="972472" y="1083111"/>
              <a:ext cx="1180997" cy="976598"/>
            </a:xfrm>
            <a:prstGeom prst="rect">
              <a:avLst/>
            </a:prstGeom>
          </p:spPr>
          <p:style>
            <a:lnRef idx="0">
              <a:scrgbClr r="0" g="0" b="0"/>
            </a:lnRef>
            <a:fillRef idx="0">
              <a:scrgbClr r="0" g="0" b="0"/>
            </a:fillRef>
            <a:effectRef idx="0">
              <a:scrgbClr r="0" g="0" b="0"/>
            </a:effectRef>
            <a:fontRef idx="minor">
              <a:schemeClr val="dk1"/>
            </a:fontRef>
          </p:style>
          <p:txBody>
            <a:bodyPr lIns="49530" tIns="49530" rIns="49530" bIns="49530" spcCol="1270" anchor="ctr"/>
            <a:lstStyle/>
            <a:p>
              <a:pPr algn="ctr" defTabSz="577850">
                <a:lnSpc>
                  <a:spcPct val="90000"/>
                </a:lnSpc>
                <a:spcAft>
                  <a:spcPct val="35000"/>
                </a:spcAft>
                <a:defRPr/>
              </a:pPr>
              <a:r>
                <a:rPr lang="ja-JP" altLang="en-US" sz="1300" b="1" dirty="0">
                  <a:solidFill>
                    <a:prstClr val="black"/>
                  </a:solidFill>
                  <a:latin typeface="ＭＳ Ｐゴシック" pitchFamily="50" charset="-128"/>
                </a:rPr>
                <a:t>産業上利用</a:t>
              </a:r>
              <a:endParaRPr lang="en-US" altLang="ja-JP" sz="1300" b="1" dirty="0">
                <a:solidFill>
                  <a:prstClr val="black"/>
                </a:solidFill>
                <a:latin typeface="ＭＳ Ｐゴシック" pitchFamily="50" charset="-128"/>
              </a:endParaRPr>
            </a:p>
            <a:p>
              <a:pPr algn="ctr" defTabSz="577850">
                <a:lnSpc>
                  <a:spcPct val="90000"/>
                </a:lnSpc>
                <a:spcAft>
                  <a:spcPct val="35000"/>
                </a:spcAft>
                <a:defRPr/>
              </a:pPr>
              <a:r>
                <a:rPr lang="ja-JP" altLang="en-US" sz="1300" b="1" dirty="0">
                  <a:solidFill>
                    <a:prstClr val="black"/>
                  </a:solidFill>
                  <a:latin typeface="ＭＳ Ｐゴシック" pitchFamily="50" charset="-128"/>
                </a:rPr>
                <a:t>できる</a:t>
              </a:r>
              <a:r>
                <a:rPr lang="en-US" altLang="ja-JP" sz="1300" b="1" dirty="0">
                  <a:solidFill>
                    <a:prstClr val="black"/>
                  </a:solidFill>
                  <a:latin typeface="ＭＳ Ｐゴシック" pitchFamily="50" charset="-128"/>
                </a:rPr>
                <a:t/>
              </a:r>
              <a:br>
                <a:rPr lang="en-US" altLang="ja-JP" sz="1300" b="1" dirty="0">
                  <a:solidFill>
                    <a:prstClr val="black"/>
                  </a:solidFill>
                  <a:latin typeface="ＭＳ Ｐゴシック" pitchFamily="50" charset="-128"/>
                </a:rPr>
              </a:br>
              <a:r>
                <a:rPr lang="ja-JP" altLang="en-US" sz="1250" b="1" dirty="0">
                  <a:solidFill>
                    <a:prstClr val="black"/>
                  </a:solidFill>
                  <a:latin typeface="ＭＳ Ｐゴシック" pitchFamily="50" charset="-128"/>
                </a:rPr>
                <a:t>２９条１項柱書</a:t>
              </a:r>
              <a:r>
                <a:rPr lang="ja-JP" altLang="en-US" sz="1300" b="1" dirty="0">
                  <a:solidFill>
                    <a:prstClr val="black"/>
                  </a:solidFill>
                  <a:latin typeface="ＭＳ Ｐゴシック" pitchFamily="50" charset="-128"/>
                </a:rPr>
                <a:t>　　　</a:t>
              </a:r>
            </a:p>
          </p:txBody>
        </p:sp>
      </p:grpSp>
      <p:grpSp>
        <p:nvGrpSpPr>
          <p:cNvPr id="94216" name="グループ化 47"/>
          <p:cNvGrpSpPr>
            <a:grpSpLocks/>
          </p:cNvGrpSpPr>
          <p:nvPr/>
        </p:nvGrpSpPr>
        <p:grpSpPr bwMode="auto">
          <a:xfrm>
            <a:off x="4946650" y="1341438"/>
            <a:ext cx="1446213" cy="1557337"/>
            <a:chOff x="2376262" y="792086"/>
            <a:chExt cx="1446973" cy="1558649"/>
          </a:xfrm>
        </p:grpSpPr>
        <p:sp>
          <p:nvSpPr>
            <p:cNvPr id="61" name="六角形 60"/>
            <p:cNvSpPr/>
            <p:nvPr/>
          </p:nvSpPr>
          <p:spPr>
            <a:xfrm rot="5400000">
              <a:off x="2320424" y="847924"/>
              <a:ext cx="1558649" cy="1446973"/>
            </a:xfrm>
            <a:prstGeom prst="hexagon">
              <a:avLst>
                <a:gd name="adj" fmla="val 25000"/>
                <a:gd name="vf" fmla="val 115470"/>
              </a:avLst>
            </a:prstGeom>
            <a:solidFill>
              <a:srgbClr val="FFFFDD"/>
            </a:solidFill>
          </p:spPr>
          <p:style>
            <a:lnRef idx="1">
              <a:schemeClr val="accent1"/>
            </a:lnRef>
            <a:fillRef idx="2">
              <a:schemeClr val="accent1"/>
            </a:fillRef>
            <a:effectRef idx="1">
              <a:schemeClr val="accent1"/>
            </a:effectRef>
            <a:fontRef idx="minor">
              <a:schemeClr val="dk1"/>
            </a:fontRef>
          </p:style>
        </p:sp>
        <p:sp>
          <p:nvSpPr>
            <p:cNvPr id="62" name="六角形 6"/>
            <p:cNvSpPr/>
            <p:nvPr/>
          </p:nvSpPr>
          <p:spPr>
            <a:xfrm>
              <a:off x="2608159" y="1043122"/>
              <a:ext cx="983179" cy="1056576"/>
            </a:xfrm>
            <a:prstGeom prst="rect">
              <a:avLst/>
            </a:prstGeom>
          </p:spPr>
          <p:style>
            <a:lnRef idx="0">
              <a:scrgbClr r="0" g="0" b="0"/>
            </a:lnRef>
            <a:fillRef idx="0">
              <a:scrgbClr r="0" g="0" b="0"/>
            </a:fillRef>
            <a:effectRef idx="0">
              <a:scrgbClr r="0" g="0" b="0"/>
            </a:effectRef>
            <a:fontRef idx="minor">
              <a:schemeClr val="dk1"/>
            </a:fontRef>
          </p:style>
          <p:txBody>
            <a:bodyPr lIns="0" tIns="0" rIns="0" bIns="0" spcCol="1270" anchor="ctr"/>
            <a:lstStyle/>
            <a:p>
              <a:pPr algn="ctr" defTabSz="577850">
                <a:lnSpc>
                  <a:spcPct val="90000"/>
                </a:lnSpc>
                <a:spcAft>
                  <a:spcPct val="35000"/>
                </a:spcAft>
                <a:defRPr/>
              </a:pPr>
              <a:r>
                <a:rPr lang="ja-JP" altLang="en-US" sz="1300" b="1" dirty="0">
                  <a:solidFill>
                    <a:prstClr val="black"/>
                  </a:solidFill>
                  <a:latin typeface="ＭＳ Ｐゴシック" pitchFamily="50" charset="-128"/>
                </a:rPr>
                <a:t>新しい</a:t>
              </a:r>
              <a:r>
                <a:rPr lang="en-US" altLang="ja-JP" sz="1300" b="1" dirty="0">
                  <a:solidFill>
                    <a:prstClr val="black"/>
                  </a:solidFill>
                  <a:latin typeface="ＭＳ Ｐゴシック" pitchFamily="50" charset="-128"/>
                </a:rPr>
                <a:t/>
              </a:r>
              <a:br>
                <a:rPr lang="en-US" altLang="ja-JP" sz="1300" b="1" dirty="0">
                  <a:solidFill>
                    <a:prstClr val="black"/>
                  </a:solidFill>
                  <a:latin typeface="ＭＳ Ｐゴシック" pitchFamily="50" charset="-128"/>
                </a:rPr>
              </a:br>
              <a:r>
                <a:rPr lang="ja-JP" altLang="en-US" sz="1300" b="1" dirty="0">
                  <a:solidFill>
                    <a:prstClr val="black"/>
                  </a:solidFill>
                  <a:latin typeface="ＭＳ Ｐゴシック" pitchFamily="50" charset="-128"/>
                </a:rPr>
                <a:t>（新規性</a:t>
              </a:r>
              <a:r>
                <a:rPr lang="en-US" altLang="ja-JP" sz="1300" b="1" dirty="0">
                  <a:solidFill>
                    <a:prstClr val="black"/>
                  </a:solidFill>
                  <a:latin typeface="ＭＳ Ｐゴシック" pitchFamily="50" charset="-128"/>
                </a:rPr>
                <a:t>)</a:t>
              </a:r>
              <a:br>
                <a:rPr lang="en-US" altLang="ja-JP" sz="1300" b="1" dirty="0">
                  <a:solidFill>
                    <a:prstClr val="black"/>
                  </a:solidFill>
                  <a:latin typeface="ＭＳ Ｐゴシック" pitchFamily="50" charset="-128"/>
                </a:rPr>
              </a:br>
              <a:r>
                <a:rPr lang="ja-JP" altLang="en-US" sz="1200" b="1" dirty="0">
                  <a:solidFill>
                    <a:prstClr val="black"/>
                  </a:solidFill>
                  <a:latin typeface="ＭＳ Ｐゴシック" pitchFamily="50" charset="-128"/>
                </a:rPr>
                <a:t>２９条１項各号</a:t>
              </a:r>
            </a:p>
          </p:txBody>
        </p:sp>
      </p:grpSp>
      <p:grpSp>
        <p:nvGrpSpPr>
          <p:cNvPr id="94217" name="グループ化 48"/>
          <p:cNvGrpSpPr>
            <a:grpSpLocks/>
          </p:cNvGrpSpPr>
          <p:nvPr/>
        </p:nvGrpSpPr>
        <p:grpSpPr bwMode="auto">
          <a:xfrm>
            <a:off x="2613025" y="3355975"/>
            <a:ext cx="1584325" cy="1558925"/>
            <a:chOff x="1198210" y="2173002"/>
            <a:chExt cx="1584312" cy="1558649"/>
          </a:xfrm>
        </p:grpSpPr>
        <p:sp>
          <p:nvSpPr>
            <p:cNvPr id="59" name="六角形 58"/>
            <p:cNvSpPr/>
            <p:nvPr/>
          </p:nvSpPr>
          <p:spPr>
            <a:xfrm rot="5400000">
              <a:off x="1211042" y="2160171"/>
              <a:ext cx="1558649" cy="1584312"/>
            </a:xfrm>
            <a:prstGeom prst="hexagon">
              <a:avLst>
                <a:gd name="adj" fmla="val 25000"/>
                <a:gd name="vf" fmla="val 115470"/>
              </a:avLst>
            </a:prstGeom>
            <a:solidFill>
              <a:srgbClr val="BFEBDC"/>
            </a:solidFill>
            <a:ln>
              <a:solidFill>
                <a:schemeClr val="accent4">
                  <a:lumMod val="50000"/>
                </a:schemeClr>
              </a:solidFill>
            </a:ln>
          </p:spPr>
          <p:style>
            <a:lnRef idx="1">
              <a:schemeClr val="accent3"/>
            </a:lnRef>
            <a:fillRef idx="2">
              <a:schemeClr val="accent3"/>
            </a:fillRef>
            <a:effectRef idx="1">
              <a:schemeClr val="accent3"/>
            </a:effectRef>
            <a:fontRef idx="minor">
              <a:schemeClr val="dk1"/>
            </a:fontRef>
          </p:style>
        </p:sp>
        <p:sp>
          <p:nvSpPr>
            <p:cNvPr id="60" name="六角形 8"/>
            <p:cNvSpPr/>
            <p:nvPr/>
          </p:nvSpPr>
          <p:spPr>
            <a:xfrm>
              <a:off x="1461733" y="2433306"/>
              <a:ext cx="1057266" cy="1038041"/>
            </a:xfrm>
            <a:prstGeom prst="rect">
              <a:avLst/>
            </a:prstGeom>
          </p:spPr>
          <p:style>
            <a:lnRef idx="0">
              <a:scrgbClr r="0" g="0" b="0"/>
            </a:lnRef>
            <a:fillRef idx="0">
              <a:scrgbClr r="0" g="0" b="0"/>
            </a:fillRef>
            <a:effectRef idx="0">
              <a:scrgbClr r="0" g="0" b="0"/>
            </a:effectRef>
            <a:fontRef idx="minor">
              <a:schemeClr val="dk1"/>
            </a:fontRef>
          </p:style>
          <p:txBody>
            <a:bodyPr lIns="49530" tIns="49530" rIns="49530" bIns="49530" spcCol="1270" anchor="ctr"/>
            <a:lstStyle/>
            <a:p>
              <a:pPr algn="ctr" defTabSz="577850">
                <a:lnSpc>
                  <a:spcPct val="90000"/>
                </a:lnSpc>
                <a:spcAft>
                  <a:spcPct val="35000"/>
                </a:spcAft>
                <a:defRPr/>
              </a:pPr>
              <a:r>
                <a:rPr lang="ja-JP" altLang="en-US" sz="1300" b="1" dirty="0">
                  <a:solidFill>
                    <a:prstClr val="black"/>
                  </a:solidFill>
                  <a:latin typeface="ＭＳ Ｐゴシック" pitchFamily="50" charset="-128"/>
                </a:rPr>
                <a:t>同一発明につき、先に特許出願がされていないこと３９条</a:t>
              </a:r>
            </a:p>
          </p:txBody>
        </p:sp>
      </p:grpSp>
      <p:grpSp>
        <p:nvGrpSpPr>
          <p:cNvPr id="94218" name="グループ化 49"/>
          <p:cNvGrpSpPr>
            <a:grpSpLocks/>
          </p:cNvGrpSpPr>
          <p:nvPr/>
        </p:nvGrpSpPr>
        <p:grpSpPr bwMode="auto">
          <a:xfrm>
            <a:off x="4802188" y="2971800"/>
            <a:ext cx="1647825" cy="1579563"/>
            <a:chOff x="2888807" y="2173004"/>
            <a:chExt cx="1449034" cy="1475592"/>
          </a:xfrm>
        </p:grpSpPr>
        <p:sp>
          <p:nvSpPr>
            <p:cNvPr id="57" name="六角形 56"/>
            <p:cNvSpPr/>
            <p:nvPr/>
          </p:nvSpPr>
          <p:spPr>
            <a:xfrm rot="5400000">
              <a:off x="2875528" y="2186283"/>
              <a:ext cx="1475592" cy="1449034"/>
            </a:xfrm>
            <a:prstGeom prst="hexagon">
              <a:avLst>
                <a:gd name="adj" fmla="val 25000"/>
                <a:gd name="vf" fmla="val 115470"/>
              </a:avLst>
            </a:prstGeom>
            <a:solidFill>
              <a:srgbClr val="D1F2F7"/>
            </a:solidFill>
          </p:spPr>
          <p:style>
            <a:lnRef idx="1">
              <a:schemeClr val="accent1"/>
            </a:lnRef>
            <a:fillRef idx="2">
              <a:schemeClr val="accent1"/>
            </a:fillRef>
            <a:effectRef idx="1">
              <a:schemeClr val="accent1"/>
            </a:effectRef>
            <a:fontRef idx="minor">
              <a:schemeClr val="dk1"/>
            </a:fontRef>
          </p:style>
        </p:sp>
        <p:sp>
          <p:nvSpPr>
            <p:cNvPr id="58" name="六角形 10"/>
            <p:cNvSpPr/>
            <p:nvPr/>
          </p:nvSpPr>
          <p:spPr>
            <a:xfrm>
              <a:off x="3033990" y="2432531"/>
              <a:ext cx="1051177" cy="1039587"/>
            </a:xfrm>
            <a:prstGeom prst="rect">
              <a:avLst/>
            </a:prstGeom>
          </p:spPr>
          <p:style>
            <a:lnRef idx="0">
              <a:scrgbClr r="0" g="0" b="0"/>
            </a:lnRef>
            <a:fillRef idx="0">
              <a:scrgbClr r="0" g="0" b="0"/>
            </a:fillRef>
            <a:effectRef idx="0">
              <a:scrgbClr r="0" g="0" b="0"/>
            </a:effectRef>
            <a:fontRef idx="minor">
              <a:schemeClr val="dk1"/>
            </a:fontRef>
          </p:style>
          <p:txBody>
            <a:bodyPr lIns="0" tIns="0" rIns="0" bIns="0" spcCol="1270" anchor="ctr"/>
            <a:lstStyle/>
            <a:p>
              <a:pPr algn="ctr" defTabSz="577850">
                <a:lnSpc>
                  <a:spcPct val="90000"/>
                </a:lnSpc>
                <a:spcAft>
                  <a:spcPct val="35000"/>
                </a:spcAft>
                <a:defRPr/>
              </a:pPr>
              <a:r>
                <a:rPr lang="ja-JP" altLang="en-US" sz="1300" b="1" dirty="0">
                  <a:solidFill>
                    <a:prstClr val="black"/>
                  </a:solidFill>
                  <a:latin typeface="ＭＳ Ｐゴシック" pitchFamily="50" charset="-128"/>
                </a:rPr>
                <a:t>容易に考え出すことができない（進歩性</a:t>
              </a:r>
              <a:r>
                <a:rPr lang="en-US" altLang="ja-JP" sz="1300" b="1" dirty="0">
                  <a:solidFill>
                    <a:prstClr val="black"/>
                  </a:solidFill>
                  <a:latin typeface="ＭＳ Ｐゴシック" pitchFamily="50" charset="-128"/>
                </a:rPr>
                <a:t>)</a:t>
              </a:r>
            </a:p>
            <a:p>
              <a:pPr algn="ctr" defTabSz="577850">
                <a:lnSpc>
                  <a:spcPct val="90000"/>
                </a:lnSpc>
                <a:spcAft>
                  <a:spcPct val="35000"/>
                </a:spcAft>
                <a:defRPr/>
              </a:pPr>
              <a:r>
                <a:rPr lang="ja-JP" altLang="en-US" sz="1300" b="1" dirty="0">
                  <a:solidFill>
                    <a:prstClr val="black"/>
                  </a:solidFill>
                  <a:latin typeface="ＭＳ Ｐゴシック" pitchFamily="50" charset="-128"/>
                </a:rPr>
                <a:t>２９条２項</a:t>
              </a:r>
            </a:p>
          </p:txBody>
        </p:sp>
      </p:grpSp>
      <p:grpSp>
        <p:nvGrpSpPr>
          <p:cNvPr id="94219" name="グループ化 50"/>
          <p:cNvGrpSpPr>
            <a:grpSpLocks/>
          </p:cNvGrpSpPr>
          <p:nvPr/>
        </p:nvGrpSpPr>
        <p:grpSpPr bwMode="auto">
          <a:xfrm>
            <a:off x="4824413" y="4583113"/>
            <a:ext cx="1543050" cy="1558925"/>
            <a:chOff x="2205316" y="3614473"/>
            <a:chExt cx="1543210" cy="1558649"/>
          </a:xfrm>
        </p:grpSpPr>
        <p:sp>
          <p:nvSpPr>
            <p:cNvPr id="55" name="六角形 54"/>
            <p:cNvSpPr/>
            <p:nvPr/>
          </p:nvSpPr>
          <p:spPr>
            <a:xfrm rot="5400000">
              <a:off x="2197596" y="3622193"/>
              <a:ext cx="1558649" cy="1543210"/>
            </a:xfrm>
            <a:prstGeom prst="hexagon">
              <a:avLst>
                <a:gd name="adj" fmla="val 25000"/>
                <a:gd name="vf" fmla="val 115470"/>
              </a:avLst>
            </a:prstGeom>
            <a:solidFill>
              <a:schemeClr val="accent6">
                <a:lumMod val="20000"/>
                <a:lumOff val="80000"/>
              </a:schemeClr>
            </a:solidFill>
            <a:ln>
              <a:solidFill>
                <a:schemeClr val="accent6">
                  <a:lumMod val="50000"/>
                </a:schemeClr>
              </a:solidFill>
            </a:ln>
          </p:spPr>
          <p:style>
            <a:lnRef idx="1">
              <a:schemeClr val="accent2"/>
            </a:lnRef>
            <a:fillRef idx="2">
              <a:schemeClr val="accent2"/>
            </a:fillRef>
            <a:effectRef idx="1">
              <a:schemeClr val="accent2"/>
            </a:effectRef>
            <a:fontRef idx="minor">
              <a:schemeClr val="dk1"/>
            </a:fontRef>
          </p:style>
        </p:sp>
        <p:sp>
          <p:nvSpPr>
            <p:cNvPr id="56" name="六角形 12"/>
            <p:cNvSpPr/>
            <p:nvPr/>
          </p:nvSpPr>
          <p:spPr>
            <a:xfrm>
              <a:off x="2460930" y="3941440"/>
              <a:ext cx="1031982" cy="1041216"/>
            </a:xfrm>
            <a:prstGeom prst="rect">
              <a:avLst/>
            </a:prstGeom>
          </p:spPr>
          <p:style>
            <a:lnRef idx="0">
              <a:scrgbClr r="0" g="0" b="0"/>
            </a:lnRef>
            <a:fillRef idx="0">
              <a:scrgbClr r="0" g="0" b="0"/>
            </a:fillRef>
            <a:effectRef idx="0">
              <a:scrgbClr r="0" g="0" b="0"/>
            </a:effectRef>
            <a:fontRef idx="minor">
              <a:schemeClr val="dk1"/>
            </a:fontRef>
          </p:style>
          <p:txBody>
            <a:bodyPr lIns="49530" tIns="49530" rIns="49530" bIns="49530" spcCol="1270" anchor="ctr"/>
            <a:lstStyle/>
            <a:p>
              <a:pPr algn="ctr" defTabSz="577850">
                <a:lnSpc>
                  <a:spcPct val="90000"/>
                </a:lnSpc>
                <a:spcAft>
                  <a:spcPct val="35000"/>
                </a:spcAft>
                <a:defRPr/>
              </a:pPr>
              <a:r>
                <a:rPr lang="ja-JP" altLang="en-US" sz="1300" b="1" dirty="0">
                  <a:solidFill>
                    <a:prstClr val="black"/>
                  </a:solidFill>
                  <a:latin typeface="ＭＳ Ｐゴシック" pitchFamily="50" charset="-128"/>
                </a:rPr>
                <a:t>公序良俗に反しない</a:t>
              </a:r>
              <a:endParaRPr lang="en-US" altLang="ja-JP" sz="1300" b="1" dirty="0">
                <a:solidFill>
                  <a:prstClr val="black"/>
                </a:solidFill>
                <a:latin typeface="ＭＳ Ｐゴシック" pitchFamily="50" charset="-128"/>
              </a:endParaRPr>
            </a:p>
            <a:p>
              <a:pPr algn="ctr" defTabSz="577850">
                <a:lnSpc>
                  <a:spcPct val="90000"/>
                </a:lnSpc>
                <a:spcAft>
                  <a:spcPct val="35000"/>
                </a:spcAft>
                <a:defRPr/>
              </a:pPr>
              <a:r>
                <a:rPr lang="ja-JP" altLang="en-US" sz="1300" b="1" dirty="0">
                  <a:solidFill>
                    <a:prstClr val="black"/>
                  </a:solidFill>
                  <a:latin typeface="ＭＳ Ｐゴシック" pitchFamily="50" charset="-128"/>
                </a:rPr>
                <a:t>　３２条</a:t>
              </a:r>
            </a:p>
          </p:txBody>
        </p:sp>
      </p:grpSp>
      <p:grpSp>
        <p:nvGrpSpPr>
          <p:cNvPr id="94220" name="グループ化 51"/>
          <p:cNvGrpSpPr>
            <a:grpSpLocks/>
          </p:cNvGrpSpPr>
          <p:nvPr/>
        </p:nvGrpSpPr>
        <p:grpSpPr bwMode="auto">
          <a:xfrm>
            <a:off x="1784350" y="4606925"/>
            <a:ext cx="1543050" cy="1558925"/>
            <a:chOff x="576065" y="3495984"/>
            <a:chExt cx="1543210" cy="1558649"/>
          </a:xfrm>
        </p:grpSpPr>
        <p:sp>
          <p:nvSpPr>
            <p:cNvPr id="53" name="六角形 52"/>
            <p:cNvSpPr/>
            <p:nvPr/>
          </p:nvSpPr>
          <p:spPr>
            <a:xfrm rot="5400000">
              <a:off x="568345" y="3503704"/>
              <a:ext cx="1558649" cy="1543210"/>
            </a:xfrm>
            <a:prstGeom prst="hexagon">
              <a:avLst>
                <a:gd name="adj" fmla="val 25000"/>
                <a:gd name="vf" fmla="val 115470"/>
              </a:avLst>
            </a:prstGeom>
            <a:solidFill>
              <a:srgbClr val="F7EAC5"/>
            </a:solidFill>
            <a:ln>
              <a:solidFill>
                <a:schemeClr val="accent5">
                  <a:lumMod val="60000"/>
                  <a:lumOff val="40000"/>
                </a:schemeClr>
              </a:solidFill>
            </a:ln>
          </p:spPr>
          <p:style>
            <a:lnRef idx="1">
              <a:schemeClr val="accent1"/>
            </a:lnRef>
            <a:fillRef idx="2">
              <a:schemeClr val="accent1"/>
            </a:fillRef>
            <a:effectRef idx="1">
              <a:schemeClr val="accent1"/>
            </a:effectRef>
            <a:fontRef idx="minor">
              <a:schemeClr val="dk1"/>
            </a:fontRef>
          </p:style>
        </p:sp>
        <p:sp>
          <p:nvSpPr>
            <p:cNvPr id="54" name="六角形 14"/>
            <p:cNvSpPr/>
            <p:nvPr/>
          </p:nvSpPr>
          <p:spPr>
            <a:xfrm>
              <a:off x="831680" y="3754701"/>
              <a:ext cx="1031982" cy="1041216"/>
            </a:xfrm>
            <a:prstGeom prst="rect">
              <a:avLst/>
            </a:prstGeom>
          </p:spPr>
          <p:style>
            <a:lnRef idx="0">
              <a:scrgbClr r="0" g="0" b="0"/>
            </a:lnRef>
            <a:fillRef idx="0">
              <a:scrgbClr r="0" g="0" b="0"/>
            </a:fillRef>
            <a:effectRef idx="0">
              <a:scrgbClr r="0" g="0" b="0"/>
            </a:effectRef>
            <a:fontRef idx="minor">
              <a:schemeClr val="dk1"/>
            </a:fontRef>
          </p:style>
          <p:txBody>
            <a:bodyPr lIns="0" tIns="0" rIns="0" bIns="0" spcCol="1270" anchor="ctr"/>
            <a:lstStyle/>
            <a:p>
              <a:pPr algn="ctr" defTabSz="577850">
                <a:lnSpc>
                  <a:spcPct val="90000"/>
                </a:lnSpc>
                <a:spcAft>
                  <a:spcPct val="35000"/>
                </a:spcAft>
                <a:defRPr/>
              </a:pPr>
              <a:r>
                <a:rPr lang="ja-JP" altLang="en-US" sz="1300" b="1" dirty="0">
                  <a:solidFill>
                    <a:prstClr val="black"/>
                  </a:solidFill>
                  <a:latin typeface="ＭＳ Ｐゴシック" pitchFamily="50" charset="-128"/>
                </a:rPr>
                <a:t>出願書類が一定の要件を満たしている</a:t>
              </a:r>
              <a:endParaRPr lang="en-US" altLang="ja-JP" sz="1300" b="1" dirty="0">
                <a:solidFill>
                  <a:prstClr val="black"/>
                </a:solidFill>
                <a:latin typeface="ＭＳ Ｐゴシック" pitchFamily="50" charset="-128"/>
              </a:endParaRPr>
            </a:p>
            <a:p>
              <a:pPr algn="ctr" defTabSz="577850">
                <a:lnSpc>
                  <a:spcPct val="90000"/>
                </a:lnSpc>
                <a:spcAft>
                  <a:spcPct val="35000"/>
                </a:spcAft>
                <a:defRPr/>
              </a:pPr>
              <a:r>
                <a:rPr lang="ja-JP" altLang="en-US" sz="1300" b="1" dirty="0">
                  <a:solidFill>
                    <a:prstClr val="black"/>
                  </a:solidFill>
                  <a:latin typeface="ＭＳ Ｐゴシック" pitchFamily="50" charset="-128"/>
                </a:rPr>
                <a:t>　３６条</a:t>
              </a:r>
            </a:p>
          </p:txBody>
        </p:sp>
      </p:grpSp>
      <p:sp>
        <p:nvSpPr>
          <p:cNvPr id="46" name="L 字 45"/>
          <p:cNvSpPr/>
          <p:nvPr/>
        </p:nvSpPr>
        <p:spPr>
          <a:xfrm rot="10800000">
            <a:off x="3224213" y="1341438"/>
            <a:ext cx="3384550" cy="4857750"/>
          </a:xfrm>
          <a:prstGeom prst="corner">
            <a:avLst>
              <a:gd name="adj1" fmla="val 52195"/>
              <a:gd name="adj2" fmla="val 59013"/>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9936" name="円/楕円 39935"/>
          <p:cNvSpPr/>
          <p:nvPr/>
        </p:nvSpPr>
        <p:spPr>
          <a:xfrm rot="19274838">
            <a:off x="1265238" y="3487738"/>
            <a:ext cx="3371850" cy="251618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94223" name="テキスト ボックス 3"/>
          <p:cNvSpPr txBox="1">
            <a:spLocks noChangeArrowheads="1"/>
          </p:cNvSpPr>
          <p:nvPr/>
        </p:nvSpPr>
        <p:spPr bwMode="auto">
          <a:xfrm>
            <a:off x="200025" y="4135438"/>
            <a:ext cx="1339850" cy="369887"/>
          </a:xfrm>
          <a:prstGeom prst="rect">
            <a:avLst/>
          </a:prstGeom>
          <a:noFill/>
          <a:ln w="9525">
            <a:noFill/>
            <a:miter lim="800000"/>
            <a:headEnd/>
            <a:tailEnd/>
          </a:ln>
        </p:spPr>
        <p:txBody>
          <a:bodyPr wrap="none">
            <a:spAutoFit/>
          </a:bodyPr>
          <a:lstStyle/>
          <a:p>
            <a:r>
              <a:rPr lang="ja-JP" altLang="en-US" b="1">
                <a:solidFill>
                  <a:srgbClr val="0070C0"/>
                </a:solidFill>
                <a:latin typeface="ＭＳ Ｐゴシック" charset="-128"/>
                <a:ea typeface="ＭＳ Ｐゴシック" charset="-128"/>
              </a:rPr>
              <a:t>手続的要件</a:t>
            </a:r>
          </a:p>
        </p:txBody>
      </p:sp>
      <p:sp>
        <p:nvSpPr>
          <p:cNvPr id="94224" name="テキスト ボックス 28"/>
          <p:cNvSpPr txBox="1">
            <a:spLocks noChangeArrowheads="1"/>
          </p:cNvSpPr>
          <p:nvPr/>
        </p:nvSpPr>
        <p:spPr bwMode="auto">
          <a:xfrm>
            <a:off x="6753225" y="3805238"/>
            <a:ext cx="1346200" cy="369887"/>
          </a:xfrm>
          <a:prstGeom prst="rect">
            <a:avLst/>
          </a:prstGeom>
          <a:noFill/>
          <a:ln w="9525">
            <a:noFill/>
            <a:miter lim="800000"/>
            <a:headEnd/>
            <a:tailEnd/>
          </a:ln>
        </p:spPr>
        <p:txBody>
          <a:bodyPr wrap="none">
            <a:spAutoFit/>
          </a:bodyPr>
          <a:lstStyle/>
          <a:p>
            <a:r>
              <a:rPr kumimoji="0" lang="ja-JP" altLang="en-US" b="1">
                <a:solidFill>
                  <a:srgbClr val="FF33CC"/>
                </a:solidFill>
                <a:latin typeface="ＭＳ Ｐゴシック" charset="-128"/>
                <a:ea typeface="ＭＳ Ｐゴシック" charset="-128"/>
              </a:rPr>
              <a:t>発明の</a:t>
            </a:r>
            <a:r>
              <a:rPr lang="ja-JP" altLang="en-US" b="1">
                <a:solidFill>
                  <a:srgbClr val="FF33CC"/>
                </a:solidFill>
                <a:latin typeface="ＭＳ Ｐゴシック" charset="-128"/>
                <a:ea typeface="ＭＳ Ｐゴシック" charset="-128"/>
              </a:rPr>
              <a:t>要件</a:t>
            </a:r>
          </a:p>
        </p:txBody>
      </p:sp>
      <p:sp>
        <p:nvSpPr>
          <p:cNvPr id="5" name="スライド番号プレースホルダー 4"/>
          <p:cNvSpPr>
            <a:spLocks noGrp="1"/>
          </p:cNvSpPr>
          <p:nvPr>
            <p:ph type="sldNum" sz="quarter" idx="12"/>
          </p:nvPr>
        </p:nvSpPr>
        <p:spPr/>
        <p:txBody>
          <a:bodyPr>
            <a:normAutofit fontScale="85000" lnSpcReduction="20000"/>
          </a:bodyPr>
          <a:lstStyle/>
          <a:p>
            <a:pPr>
              <a:defRPr/>
            </a:pPr>
            <a:fld id="{ED8326A3-D09E-4DD2-862E-4962480C3953}" type="slidenum">
              <a:rPr lang="en-US"/>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1208088" y="215900"/>
            <a:ext cx="8697912" cy="909638"/>
          </a:xfrm>
        </p:spPr>
        <p:txBody>
          <a:bodyPr/>
          <a:lstStyle/>
          <a:p>
            <a:r>
              <a:rPr lang="ja-JP" altLang="en-US" smtClean="0">
                <a:latin typeface="ＭＳ Ｐゴシック" charset="-128"/>
                <a:ea typeface="ＭＳ Ｐゴシック" charset="-128"/>
              </a:rPr>
              <a:t>特許要件：産業上の利用可能性</a:t>
            </a:r>
          </a:p>
        </p:txBody>
      </p:sp>
      <p:sp>
        <p:nvSpPr>
          <p:cNvPr id="96258" name="Text Box 5"/>
          <p:cNvSpPr txBox="1">
            <a:spLocks noChangeArrowheads="1"/>
          </p:cNvSpPr>
          <p:nvPr/>
        </p:nvSpPr>
        <p:spPr bwMode="auto">
          <a:xfrm>
            <a:off x="0" y="1700213"/>
            <a:ext cx="9906000" cy="938212"/>
          </a:xfrm>
          <a:prstGeom prst="rect">
            <a:avLst/>
          </a:prstGeom>
          <a:solidFill>
            <a:srgbClr val="FFFFCC"/>
          </a:solidFill>
          <a:ln w="28575">
            <a:solidFill>
              <a:srgbClr val="006600"/>
            </a:solidFill>
            <a:miter lim="800000"/>
            <a:headEnd/>
            <a:tailEnd/>
          </a:ln>
        </p:spPr>
        <p:txBody>
          <a:bodyPr lIns="87064" tIns="43532" rIns="87064" bIns="43532" anchor="ctr">
            <a:spAutoFit/>
          </a:bodyPr>
          <a:lstStyle/>
          <a:p>
            <a:r>
              <a:rPr kumimoji="0" lang="zh-CN" altLang="en-US" b="1">
                <a:solidFill>
                  <a:srgbClr val="FF0000"/>
                </a:solidFill>
                <a:latin typeface="ＭＳ Ｐゴシック" charset="-128"/>
                <a:ea typeface="ＭＳ Ｐゴシック" charset="-128"/>
              </a:rPr>
              <a:t>産業上利用することができる</a:t>
            </a:r>
            <a:r>
              <a:rPr kumimoji="0" lang="zh-CN" altLang="en-US" b="1">
                <a:solidFill>
                  <a:srgbClr val="000000"/>
                </a:solidFill>
                <a:latin typeface="ＭＳ Ｐゴシック" charset="-128"/>
                <a:ea typeface="ＭＳ Ｐゴシック" charset="-128"/>
              </a:rPr>
              <a:t>発明をした者は、次に掲げる発明を除き、その発明について特許を受けることができる。</a:t>
            </a:r>
            <a:r>
              <a:rPr kumimoji="0" lang="ja-JP" altLang="en-US" b="1">
                <a:solidFill>
                  <a:srgbClr val="000000"/>
                </a:solidFill>
                <a:latin typeface="ＭＳ Ｐゴシック" charset="-128"/>
                <a:ea typeface="ＭＳ Ｐゴシック" charset="-128"/>
              </a:rPr>
              <a:t>（</a:t>
            </a:r>
            <a:r>
              <a:rPr kumimoji="0" lang="en-US" altLang="ja-JP" b="1">
                <a:solidFill>
                  <a:srgbClr val="000000"/>
                </a:solidFill>
                <a:latin typeface="ＭＳ Ｐゴシック" charset="-128"/>
                <a:ea typeface="ＭＳ Ｐゴシック" charset="-128"/>
              </a:rPr>
              <a:t>29</a:t>
            </a:r>
            <a:r>
              <a:rPr kumimoji="0" lang="ja-JP" altLang="en-US" b="1">
                <a:solidFill>
                  <a:srgbClr val="000000"/>
                </a:solidFill>
                <a:latin typeface="ＭＳ Ｐゴシック" charset="-128"/>
                <a:ea typeface="ＭＳ Ｐゴシック" charset="-128"/>
              </a:rPr>
              <a:t>条柱書）</a:t>
            </a:r>
          </a:p>
          <a:p>
            <a:r>
              <a:rPr kumimoji="0" lang="ja-JP" altLang="en-US" b="1">
                <a:solidFill>
                  <a:srgbClr val="000000"/>
                </a:solidFill>
                <a:latin typeface="ＭＳ Ｐゴシック" charset="-128"/>
                <a:ea typeface="ＭＳ Ｐゴシック" charset="-128"/>
              </a:rPr>
              <a:t>　</a:t>
            </a:r>
          </a:p>
        </p:txBody>
      </p:sp>
      <p:sp>
        <p:nvSpPr>
          <p:cNvPr id="96259" name="Rectangle 6"/>
          <p:cNvSpPr>
            <a:spLocks noChangeArrowheads="1"/>
          </p:cNvSpPr>
          <p:nvPr/>
        </p:nvSpPr>
        <p:spPr bwMode="auto">
          <a:xfrm>
            <a:off x="0" y="2781300"/>
            <a:ext cx="10318750" cy="1570038"/>
          </a:xfrm>
          <a:prstGeom prst="rect">
            <a:avLst/>
          </a:prstGeom>
          <a:noFill/>
          <a:ln w="9525">
            <a:noFill/>
            <a:miter lim="800000"/>
            <a:headEnd/>
            <a:tailEnd/>
          </a:ln>
        </p:spPr>
        <p:txBody>
          <a:bodyPr>
            <a:spAutoFit/>
          </a:bodyPr>
          <a:lstStyle/>
          <a:p>
            <a:r>
              <a:rPr kumimoji="0" lang="en-US" altLang="ja-JP" sz="1600" b="1">
                <a:solidFill>
                  <a:srgbClr val="FF0000"/>
                </a:solidFill>
                <a:ea typeface="ＭＳ Ｐゴシック" charset="-128"/>
              </a:rPr>
              <a:t>×</a:t>
            </a:r>
            <a:r>
              <a:rPr kumimoji="0" lang="ja-JP" altLang="en-US" sz="1600" b="1">
                <a:solidFill>
                  <a:srgbClr val="000000"/>
                </a:solidFill>
                <a:ea typeface="ＭＳ Ｐゴシック" charset="-128"/>
              </a:rPr>
              <a:t>産業として利用できるものに該当しないもの</a:t>
            </a:r>
          </a:p>
          <a:p>
            <a:r>
              <a:rPr kumimoji="0" lang="ja-JP" altLang="en-US" sz="1600" b="1">
                <a:solidFill>
                  <a:srgbClr val="000000"/>
                </a:solidFill>
                <a:ea typeface="ＭＳ Ｐゴシック" charset="-128"/>
              </a:rPr>
              <a:t>　①人間を手術、治療又は診断する方法の発明</a:t>
            </a:r>
          </a:p>
          <a:p>
            <a:r>
              <a:rPr kumimoji="0" lang="ja-JP" altLang="en-US" sz="1600" b="1">
                <a:solidFill>
                  <a:srgbClr val="000000"/>
                </a:solidFill>
                <a:ea typeface="ＭＳ Ｐゴシック" charset="-128"/>
              </a:rPr>
              <a:t>　　（→○医療機器、医薬自体は物に該当）</a:t>
            </a:r>
          </a:p>
          <a:p>
            <a:r>
              <a:rPr kumimoji="0" lang="ja-JP" altLang="en-US" sz="1600" b="1">
                <a:solidFill>
                  <a:srgbClr val="000000"/>
                </a:solidFill>
                <a:ea typeface="ＭＳ Ｐゴシック" charset="-128"/>
              </a:rPr>
              <a:t>　②業として利用できない発明</a:t>
            </a:r>
          </a:p>
          <a:p>
            <a:r>
              <a:rPr kumimoji="0" lang="ja-JP" altLang="en-US" sz="1600" b="1">
                <a:solidFill>
                  <a:srgbClr val="000000"/>
                </a:solidFill>
                <a:ea typeface="ＭＳ Ｐゴシック" charset="-128"/>
              </a:rPr>
              <a:t>　　　・個人的にのみ利用される発明（喫煙方法等）</a:t>
            </a:r>
          </a:p>
          <a:p>
            <a:r>
              <a:rPr kumimoji="0" lang="ja-JP" altLang="en-US" sz="1600" b="1">
                <a:solidFill>
                  <a:srgbClr val="000000"/>
                </a:solidFill>
                <a:ea typeface="ＭＳ Ｐゴシック" charset="-128"/>
              </a:rPr>
              <a:t>　③理論的には発明の実施が可能であっても、その実施が実際上考えられない発明</a:t>
            </a:r>
            <a:endParaRPr kumimoji="0" lang="zh-CN" altLang="en-US" sz="1600" b="1">
              <a:solidFill>
                <a:srgbClr val="000000"/>
              </a:solidFill>
              <a:ea typeface="ＭＳ Ｐゴシック" charset="-128"/>
            </a:endParaRPr>
          </a:p>
        </p:txBody>
      </p:sp>
      <p:pic>
        <p:nvPicPr>
          <p:cNvPr id="96260" name="Picture 7" descr="手術"/>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512050" y="4724400"/>
            <a:ext cx="1993900" cy="1897063"/>
          </a:xfrm>
          <a:prstGeom prst="rect">
            <a:avLst/>
          </a:prstGeom>
          <a:noFill/>
          <a:ln w="9525">
            <a:noFill/>
            <a:miter lim="800000"/>
            <a:headEnd/>
            <a:tailEnd/>
          </a:ln>
        </p:spPr>
      </p:pic>
      <p:sp>
        <p:nvSpPr>
          <p:cNvPr id="9224" name="AutoShape 8"/>
          <p:cNvSpPr>
            <a:spLocks noChangeArrowheads="1"/>
          </p:cNvSpPr>
          <p:nvPr/>
        </p:nvSpPr>
        <p:spPr bwMode="gray">
          <a:xfrm>
            <a:off x="577850" y="5334000"/>
            <a:ext cx="4705350" cy="1166813"/>
          </a:xfrm>
          <a:prstGeom prst="wedgeRoundRectCallout">
            <a:avLst>
              <a:gd name="adj1" fmla="val -23648"/>
              <a:gd name="adj2" fmla="val -112856"/>
              <a:gd name="adj3" fmla="val 16667"/>
            </a:avLst>
          </a:prstGeom>
          <a:solidFill>
            <a:srgbClr val="75BFD1"/>
          </a:solidFill>
          <a:ln w="12700" algn="ctr">
            <a:solidFill>
              <a:schemeClr val="tx1"/>
            </a:solidFill>
            <a:miter lim="800000"/>
            <a:headEnd/>
            <a:tailEnd/>
          </a:ln>
          <a:effectLst/>
          <a:extLst/>
        </p:spPr>
        <p:txBody>
          <a:bodyPr lIns="90000" tIns="46800" rIns="90000" bIns="46800" anchor="ctr"/>
          <a:lstStyle/>
          <a:p>
            <a:pPr algn="ctr">
              <a:defRPr/>
            </a:pPr>
            <a:r>
              <a:rPr lang="ja-JP" altLang="en-US" sz="2800" b="1" u="sng" dirty="0">
                <a:solidFill>
                  <a:prstClr val="black"/>
                </a:solidFill>
                <a:effectLst>
                  <a:outerShdw blurRad="38100" dist="38100" dir="2700000" algn="tl">
                    <a:srgbClr val="FFFFFF"/>
                  </a:outerShdw>
                </a:effectLst>
                <a:latin typeface="Times New Roman" pitchFamily="18" charset="0"/>
                <a:ea typeface="ＭＳ Ｐゴシック" pitchFamily="50" charset="-128"/>
              </a:rPr>
              <a:t>産業上の利用可能性</a:t>
            </a:r>
          </a:p>
        </p:txBody>
      </p:sp>
      <p:sp>
        <p:nvSpPr>
          <p:cNvPr id="8" name="Rectangle 7"/>
          <p:cNvSpPr>
            <a:spLocks noChangeArrowheads="1"/>
          </p:cNvSpPr>
          <p:nvPr/>
        </p:nvSpPr>
        <p:spPr bwMode="auto">
          <a:xfrm>
            <a:off x="0" y="15875"/>
            <a:ext cx="113347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solidFill>
                  <a:srgbClr val="000000"/>
                </a:solidFill>
                <a:latin typeface="ＭＳ Ｐゴシック" charset="-128"/>
                <a:ea typeface="ＭＳ Ｐゴシック" charset="-128"/>
              </a:rPr>
              <a:t>１－３ </a:t>
            </a:r>
            <a:endParaRPr lang="en-US" altLang="zh-CN" sz="2800">
              <a:solidFill>
                <a:srgbClr val="000000"/>
              </a:solidFill>
              <a:latin typeface="ＭＳ Ｐゴシック" charset="-128"/>
              <a:ea typeface="ＭＳ Ｐゴシック" charset="-128"/>
            </a:endParaRP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A5E77C3A-C89E-403E-9C13-AFE5A3A712CA}" type="slidenum">
              <a:rPr lang="en-US"/>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subTitle" idx="1"/>
          </p:nvPr>
        </p:nvSpPr>
        <p:spPr>
          <a:xfrm>
            <a:off x="2559050" y="6049963"/>
            <a:ext cx="7264400" cy="685800"/>
          </a:xfrm>
        </p:spPr>
        <p:txBody>
          <a:bodyPr/>
          <a:lstStyle/>
          <a:p>
            <a:pPr eaLnBrk="1" hangingPunct="1">
              <a:lnSpc>
                <a:spcPct val="80000"/>
              </a:lnSpc>
            </a:pPr>
            <a:r>
              <a:rPr lang="ja-JP" altLang="en-US" sz="2200" smtClean="0">
                <a:latin typeface="ＭＳ Ｐゴシック" charset="-128"/>
                <a:ea typeface="ＭＳ Ｐゴシック" charset="-128"/>
              </a:rPr>
              <a:t/>
            </a:r>
            <a:br>
              <a:rPr lang="ja-JP" altLang="en-US" sz="2200" smtClean="0">
                <a:latin typeface="ＭＳ Ｐゴシック" charset="-128"/>
                <a:ea typeface="ＭＳ Ｐゴシック" charset="-128"/>
              </a:rPr>
            </a:br>
            <a:endParaRPr lang="ja-JP" altLang="en-US" sz="2200" smtClean="0">
              <a:latin typeface="ＭＳ Ｐゴシック" charset="-128"/>
              <a:ea typeface="ＭＳ Ｐゴシック" charset="-128"/>
            </a:endParaRPr>
          </a:p>
        </p:txBody>
      </p:sp>
      <p:sp>
        <p:nvSpPr>
          <p:cNvPr id="60418" name="タイトル 3"/>
          <p:cNvSpPr>
            <a:spLocks noGrp="1"/>
          </p:cNvSpPr>
          <p:nvPr>
            <p:ph type="ctrTitle"/>
          </p:nvPr>
        </p:nvSpPr>
        <p:spPr>
          <a:xfrm>
            <a:off x="2432050" y="4437063"/>
            <a:ext cx="7143750" cy="1430337"/>
          </a:xfrm>
        </p:spPr>
        <p:txBody>
          <a:bodyPr/>
          <a:lstStyle/>
          <a:p>
            <a:pPr eaLnBrk="1" hangingPunct="1"/>
            <a:r>
              <a:rPr lang="ja-JP" altLang="en-US" sz="4400" cap="none" smtClean="0">
                <a:latin typeface="ＭＳ Ｐゴシック" charset="-128"/>
                <a:ea typeface="ＭＳ Ｐゴシック" charset="-128"/>
              </a:rPr>
              <a:t>第１時限　特許制度概要（１）</a:t>
            </a:r>
          </a:p>
        </p:txBody>
      </p:sp>
      <p:sp>
        <p:nvSpPr>
          <p:cNvPr id="60419" name="スライド番号プレースホルダー 1"/>
          <p:cNvSpPr>
            <a:spLocks noGrp="1"/>
          </p:cNvSpPr>
          <p:nvPr>
            <p:ph type="sldNum" sz="quarter" idx="12"/>
          </p:nvPr>
        </p:nvSpPr>
        <p:spPr bwMode="auto">
          <a:xfrm>
            <a:off x="9009063" y="6486525"/>
            <a:ext cx="908050" cy="381000"/>
          </a:xfrm>
          <a:noFill/>
          <a:ln>
            <a:miter lim="800000"/>
            <a:headEnd/>
            <a:tailEnd/>
          </a:ln>
        </p:spPr>
        <p:txBody>
          <a:bodyPr/>
          <a:lstStyle/>
          <a:p>
            <a:fld id="{C01D529C-C098-4F64-9422-E0AF672C9F44}" type="slidenum">
              <a:rPr lang="en-US" altLang="ja-JP" smtClean="0"/>
              <a:pPr/>
              <a:t>2</a:t>
            </a:fld>
            <a:endParaRPr lang="en-US" altLang="ja-JP"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0" y="15875"/>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１－３</a:t>
            </a:r>
            <a:endParaRPr lang="en-US" altLang="zh-CN" sz="2800">
              <a:latin typeface="ＭＳ Ｐゴシック" charset="-128"/>
              <a:ea typeface="ＭＳ Ｐゴシック" charset="-128"/>
            </a:endParaRPr>
          </a:p>
        </p:txBody>
      </p:sp>
      <p:sp>
        <p:nvSpPr>
          <p:cNvPr id="98306" name="タイトル 3"/>
          <p:cNvSpPr>
            <a:spLocks noGrp="1"/>
          </p:cNvSpPr>
          <p:nvPr>
            <p:ph type="title"/>
          </p:nvPr>
        </p:nvSpPr>
        <p:spPr>
          <a:xfrm>
            <a:off x="1281113" y="360363"/>
            <a:ext cx="8624887" cy="908050"/>
          </a:xfrm>
        </p:spPr>
        <p:txBody>
          <a:bodyPr/>
          <a:lstStyle/>
          <a:p>
            <a:r>
              <a:rPr lang="ja-JP" altLang="en-US" smtClean="0">
                <a:latin typeface="ＭＳ Ｐゴシック" charset="-128"/>
                <a:ea typeface="ＭＳ Ｐゴシック" charset="-128"/>
              </a:rPr>
              <a:t>新規性・進歩性について</a:t>
            </a:r>
          </a:p>
        </p:txBody>
      </p:sp>
      <p:sp>
        <p:nvSpPr>
          <p:cNvPr id="14" name="テキスト ボックス 6"/>
          <p:cNvSpPr txBox="1">
            <a:spLocks noChangeArrowheads="1"/>
          </p:cNvSpPr>
          <p:nvPr/>
        </p:nvSpPr>
        <p:spPr bwMode="auto">
          <a:xfrm>
            <a:off x="7288213" y="295275"/>
            <a:ext cx="2201862" cy="338138"/>
          </a:xfrm>
          <a:prstGeom prst="rect">
            <a:avLst/>
          </a:prstGeom>
          <a:solidFill>
            <a:schemeClr val="accent2">
              <a:lumMod val="20000"/>
              <a:lumOff val="80000"/>
            </a:schemeClr>
          </a:solidFill>
          <a:ln w="28575">
            <a:solidFill>
              <a:schemeClr val="tx1"/>
            </a:solidFill>
            <a:miter lim="800000"/>
            <a:headEnd/>
            <a:tailEnd/>
          </a:ln>
        </p:spPr>
        <p:txBody>
          <a:bodyPr>
            <a:spAutoFit/>
          </a:bodyPr>
          <a:lstStyle/>
          <a:p>
            <a:pPr>
              <a:defRPr/>
            </a:pPr>
            <a:r>
              <a:rPr kumimoji="0" lang="ja-JP" altLang="en-US" sz="1600" b="1" dirty="0">
                <a:solidFill>
                  <a:prstClr val="black"/>
                </a:solidFill>
                <a:ea typeface="ＭＳ Ｐゴシック" pitchFamily="34" charset="-128"/>
              </a:rPr>
              <a:t>詳細</a:t>
            </a:r>
            <a:r>
              <a:rPr lang="ja-JP" altLang="en-US" sz="1600" b="1" dirty="0">
                <a:solidFill>
                  <a:prstClr val="black"/>
                </a:solidFill>
                <a:latin typeface="Tw Cen MT" pitchFamily="34" charset="0"/>
                <a:ea typeface="ＭＳ Ｐゴシック" pitchFamily="34" charset="-128"/>
              </a:rPr>
              <a:t>は、第２回で説明</a:t>
            </a:r>
          </a:p>
        </p:txBody>
      </p:sp>
      <p:sp>
        <p:nvSpPr>
          <p:cNvPr id="16" name="AutoShape 13"/>
          <p:cNvSpPr>
            <a:spLocks noChangeArrowheads="1"/>
          </p:cNvSpPr>
          <p:nvPr/>
        </p:nvSpPr>
        <p:spPr bwMode="ltGray">
          <a:xfrm>
            <a:off x="268288" y="3068638"/>
            <a:ext cx="6686550" cy="2776537"/>
          </a:xfrm>
          <a:prstGeom prst="rightArrow">
            <a:avLst>
              <a:gd name="adj1" fmla="val 79306"/>
              <a:gd name="adj2" fmla="val 50570"/>
            </a:avLst>
          </a:prstGeom>
          <a:solidFill>
            <a:schemeClr val="accent4">
              <a:lumMod val="20000"/>
              <a:lumOff val="80000"/>
            </a:schemeClr>
          </a:solidFill>
          <a:ln w="28575">
            <a:solidFill>
              <a:srgbClr val="002060"/>
            </a:solidFill>
          </a:ln>
          <a:effectLst/>
          <a:extLst/>
        </p:spPr>
        <p:txBody>
          <a:bodyPr wrap="none" anchor="ctr"/>
          <a:lstStyle/>
          <a:p>
            <a:pPr>
              <a:defRPr/>
            </a:pPr>
            <a:endParaRPr kumimoji="0" lang="ja-JP" altLang="en-US"/>
          </a:p>
        </p:txBody>
      </p:sp>
      <p:sp>
        <p:nvSpPr>
          <p:cNvPr id="98309" name="AutoShape 17"/>
          <p:cNvSpPr>
            <a:spLocks noChangeArrowheads="1"/>
          </p:cNvSpPr>
          <p:nvPr/>
        </p:nvSpPr>
        <p:spPr bwMode="auto">
          <a:xfrm>
            <a:off x="5795963" y="4797425"/>
            <a:ext cx="3462337" cy="1336675"/>
          </a:xfrm>
          <a:prstGeom prst="foldedCorner">
            <a:avLst>
              <a:gd name="adj" fmla="val 28380"/>
            </a:avLst>
          </a:prstGeom>
          <a:solidFill>
            <a:srgbClr val="FDFECE"/>
          </a:solidFill>
          <a:ln w="15875">
            <a:solidFill>
              <a:schemeClr val="tx1"/>
            </a:solidFill>
            <a:round/>
            <a:headEnd/>
            <a:tailEnd/>
          </a:ln>
        </p:spPr>
        <p:txBody>
          <a:bodyPr wrap="none" lIns="90000" tIns="46800" rIns="90000" bIns="46800"/>
          <a:lstStyle/>
          <a:p>
            <a:r>
              <a:rPr lang="ja-JP" altLang="en-US" sz="2000" b="1">
                <a:latin typeface="ＭＳ Ｐゴシック" charset="-128"/>
                <a:ea typeface="ＭＳ Ｐゴシック" charset="-128"/>
              </a:rPr>
              <a:t>新規性喪失の例外（第</a:t>
            </a:r>
            <a:r>
              <a:rPr lang="en-US" altLang="ja-JP" sz="2000" b="1">
                <a:latin typeface="ＭＳ Ｐゴシック" charset="-128"/>
                <a:ea typeface="ＭＳ Ｐゴシック" charset="-128"/>
              </a:rPr>
              <a:t>30</a:t>
            </a:r>
            <a:r>
              <a:rPr lang="ja-JP" altLang="en-US" sz="2000" b="1">
                <a:latin typeface="ＭＳ Ｐゴシック" charset="-128"/>
                <a:ea typeface="ＭＳ Ｐゴシック" charset="-128"/>
              </a:rPr>
              <a:t>条）</a:t>
            </a:r>
          </a:p>
          <a:p>
            <a:r>
              <a:rPr lang="ja-JP" altLang="en-US" b="1">
                <a:latin typeface="ＭＳ Ｐゴシック" charset="-128"/>
                <a:ea typeface="ＭＳ Ｐゴシック" charset="-128"/>
              </a:rPr>
              <a:t>・自らが研究会発表</a:t>
            </a:r>
          </a:p>
          <a:p>
            <a:r>
              <a:rPr lang="ja-JP" altLang="en-US" b="1">
                <a:latin typeface="ＭＳ Ｐゴシック" charset="-128"/>
                <a:ea typeface="ＭＳ Ｐゴシック" charset="-128"/>
              </a:rPr>
              <a:t>・自らが博覧会へ出品</a:t>
            </a:r>
          </a:p>
          <a:p>
            <a:r>
              <a:rPr lang="ja-JP" altLang="en-US" b="1">
                <a:ea typeface="ＭＳ Ｐゴシック" charset="-128"/>
              </a:rPr>
              <a:t>・自らがＴＶに発表　　　等</a:t>
            </a:r>
          </a:p>
        </p:txBody>
      </p:sp>
      <p:sp>
        <p:nvSpPr>
          <p:cNvPr id="98310" name="Text Box 5"/>
          <p:cNvSpPr txBox="1">
            <a:spLocks noChangeArrowheads="1"/>
          </p:cNvSpPr>
          <p:nvPr/>
        </p:nvSpPr>
        <p:spPr bwMode="auto">
          <a:xfrm>
            <a:off x="201613" y="1628775"/>
            <a:ext cx="9575800" cy="1319213"/>
          </a:xfrm>
          <a:prstGeom prst="rect">
            <a:avLst/>
          </a:prstGeom>
          <a:solidFill>
            <a:schemeClr val="bg1"/>
          </a:solidFill>
          <a:ln w="28575">
            <a:solidFill>
              <a:srgbClr val="006600"/>
            </a:solidFill>
            <a:miter lim="800000"/>
            <a:headEnd/>
            <a:tailEnd/>
          </a:ln>
        </p:spPr>
        <p:txBody>
          <a:bodyPr lIns="87064" tIns="43532" rIns="87064" bIns="43532" anchor="ctr">
            <a:spAutoFit/>
          </a:bodyPr>
          <a:lstStyle/>
          <a:p>
            <a:pPr>
              <a:lnSpc>
                <a:spcPts val="2400"/>
              </a:lnSpc>
            </a:pPr>
            <a:r>
              <a:rPr kumimoji="0" lang="ja-JP" altLang="en-US" b="1">
                <a:latin typeface="ＭＳ Ｐゴシック" charset="-128"/>
                <a:ea typeface="ＭＳ Ｐゴシック" charset="-128"/>
              </a:rPr>
              <a:t>　　</a:t>
            </a:r>
            <a:r>
              <a:rPr kumimoji="0" lang="en-US" altLang="zh-CN" b="1">
                <a:latin typeface="ＭＳ Ｐゴシック" charset="-128"/>
                <a:ea typeface="ＭＳ Ｐゴシック" charset="-128"/>
              </a:rPr>
              <a:t>1</a:t>
            </a:r>
            <a:r>
              <a:rPr kumimoji="0" lang="zh-CN" altLang="en-US" b="1">
                <a:latin typeface="ＭＳ Ｐゴシック" charset="-128"/>
                <a:ea typeface="ＭＳ Ｐゴシック" charset="-128"/>
              </a:rPr>
              <a:t>．特許出願前に日本国内又は外国において</a:t>
            </a:r>
            <a:r>
              <a:rPr kumimoji="0" lang="zh-CN" altLang="en-US" b="1">
                <a:solidFill>
                  <a:srgbClr val="FF0000"/>
                </a:solidFill>
                <a:latin typeface="ＭＳ Ｐゴシック" charset="-128"/>
                <a:ea typeface="ＭＳ Ｐゴシック" charset="-128"/>
              </a:rPr>
              <a:t>公然知られた</a:t>
            </a:r>
            <a:r>
              <a:rPr kumimoji="0" lang="zh-CN" altLang="en-US" b="1">
                <a:latin typeface="ＭＳ Ｐゴシック" charset="-128"/>
                <a:ea typeface="ＭＳ Ｐゴシック" charset="-128"/>
              </a:rPr>
              <a:t>発明</a:t>
            </a:r>
          </a:p>
          <a:p>
            <a:pPr>
              <a:lnSpc>
                <a:spcPts val="2400"/>
              </a:lnSpc>
            </a:pPr>
            <a:r>
              <a:rPr kumimoji="0" lang="ja-JP" altLang="en-US" b="1">
                <a:latin typeface="ＭＳ Ｐゴシック" charset="-128"/>
                <a:ea typeface="ＭＳ Ｐゴシック" charset="-128"/>
              </a:rPr>
              <a:t>　　</a:t>
            </a:r>
            <a:r>
              <a:rPr kumimoji="0" lang="en-US" altLang="zh-CN" b="1">
                <a:latin typeface="ＭＳ Ｐゴシック" charset="-128"/>
                <a:ea typeface="ＭＳ Ｐゴシック" charset="-128"/>
              </a:rPr>
              <a:t>2</a:t>
            </a:r>
            <a:r>
              <a:rPr kumimoji="0" lang="zh-CN" altLang="en-US" b="1">
                <a:latin typeface="ＭＳ Ｐゴシック" charset="-128"/>
                <a:ea typeface="ＭＳ Ｐゴシック" charset="-128"/>
              </a:rPr>
              <a:t>．特許出願前に日本国内又は外国において</a:t>
            </a:r>
            <a:r>
              <a:rPr kumimoji="0" lang="zh-CN" altLang="en-US" b="1">
                <a:solidFill>
                  <a:srgbClr val="FF0000"/>
                </a:solidFill>
                <a:latin typeface="ＭＳ Ｐゴシック" charset="-128"/>
                <a:ea typeface="ＭＳ Ｐゴシック" charset="-128"/>
              </a:rPr>
              <a:t>公然実施をされた</a:t>
            </a:r>
            <a:r>
              <a:rPr kumimoji="0" lang="zh-CN" altLang="en-US" b="1">
                <a:latin typeface="ＭＳ Ｐゴシック" charset="-128"/>
                <a:ea typeface="ＭＳ Ｐゴシック" charset="-128"/>
              </a:rPr>
              <a:t>発明</a:t>
            </a:r>
          </a:p>
          <a:p>
            <a:pPr>
              <a:lnSpc>
                <a:spcPts val="2400"/>
              </a:lnSpc>
            </a:pPr>
            <a:r>
              <a:rPr kumimoji="0" lang="ja-JP" altLang="en-US" b="1">
                <a:latin typeface="ＭＳ Ｐゴシック" charset="-128"/>
                <a:ea typeface="ＭＳ Ｐゴシック" charset="-128"/>
              </a:rPr>
              <a:t>　　</a:t>
            </a:r>
            <a:r>
              <a:rPr kumimoji="0" lang="en-US" altLang="zh-CN" b="1">
                <a:latin typeface="ＭＳ Ｐゴシック" charset="-128"/>
                <a:ea typeface="ＭＳ Ｐゴシック" charset="-128"/>
              </a:rPr>
              <a:t>3</a:t>
            </a:r>
            <a:r>
              <a:rPr kumimoji="0" lang="zh-CN" altLang="en-US" b="1">
                <a:latin typeface="ＭＳ Ｐゴシック" charset="-128"/>
                <a:ea typeface="ＭＳ Ｐゴシック" charset="-128"/>
              </a:rPr>
              <a:t>．特許出願前に日本国内又は外国において、</a:t>
            </a:r>
            <a:r>
              <a:rPr kumimoji="0" lang="zh-CN" altLang="en-US" b="1">
                <a:solidFill>
                  <a:srgbClr val="FF0000"/>
                </a:solidFill>
                <a:latin typeface="ＭＳ Ｐゴシック" charset="-128"/>
                <a:ea typeface="ＭＳ Ｐゴシック" charset="-128"/>
              </a:rPr>
              <a:t>頒布された刊行物に記載された発明</a:t>
            </a:r>
            <a:r>
              <a:rPr kumimoji="0" lang="en-US" altLang="zh-CN" b="1">
                <a:solidFill>
                  <a:srgbClr val="FF0000"/>
                </a:solidFill>
                <a:latin typeface="ＭＳ Ｐゴシック" charset="-128"/>
                <a:ea typeface="ＭＳ Ｐゴシック" charset="-128"/>
              </a:rPr>
              <a:t/>
            </a:r>
            <a:br>
              <a:rPr kumimoji="0" lang="en-US" altLang="zh-CN" b="1">
                <a:solidFill>
                  <a:srgbClr val="FF0000"/>
                </a:solidFill>
                <a:latin typeface="ＭＳ Ｐゴシック" charset="-128"/>
                <a:ea typeface="ＭＳ Ｐゴシック" charset="-128"/>
              </a:rPr>
            </a:br>
            <a:r>
              <a:rPr kumimoji="0" lang="ja-JP" altLang="en-US" b="1">
                <a:solidFill>
                  <a:srgbClr val="FF0000"/>
                </a:solidFill>
                <a:latin typeface="ＭＳ Ｐゴシック" charset="-128"/>
                <a:ea typeface="ＭＳ Ｐゴシック" charset="-128"/>
              </a:rPr>
              <a:t>　　　　</a:t>
            </a:r>
            <a:r>
              <a:rPr kumimoji="0" lang="zh-CN" altLang="en-US" b="1">
                <a:solidFill>
                  <a:srgbClr val="FF0000"/>
                </a:solidFill>
                <a:latin typeface="ＭＳ Ｐゴシック" charset="-128"/>
                <a:ea typeface="ＭＳ Ｐゴシック" charset="-128"/>
              </a:rPr>
              <a:t>又は電気通信回線を通じて公衆に利用可能となつた</a:t>
            </a:r>
            <a:r>
              <a:rPr kumimoji="0" lang="zh-CN" altLang="en-US" b="1">
                <a:latin typeface="ＭＳ Ｐゴシック" charset="-128"/>
                <a:ea typeface="ＭＳ Ｐゴシック" charset="-128"/>
              </a:rPr>
              <a:t>発明</a:t>
            </a:r>
            <a:r>
              <a:rPr kumimoji="0" lang="ja-JP" altLang="en-US" b="1">
                <a:latin typeface="ＭＳ Ｐゴシック" charset="-128"/>
                <a:ea typeface="ＭＳ Ｐゴシック" charset="-128"/>
              </a:rPr>
              <a:t>　（</a:t>
            </a:r>
            <a:r>
              <a:rPr kumimoji="0" lang="en-US" altLang="ja-JP" b="1">
                <a:latin typeface="ＭＳ Ｐゴシック" charset="-128"/>
                <a:ea typeface="ＭＳ Ｐゴシック" charset="-128"/>
              </a:rPr>
              <a:t>29</a:t>
            </a:r>
            <a:r>
              <a:rPr kumimoji="0" lang="ja-JP" altLang="en-US" b="1">
                <a:latin typeface="ＭＳ Ｐゴシック" charset="-128"/>
                <a:ea typeface="ＭＳ Ｐゴシック" charset="-128"/>
              </a:rPr>
              <a:t>条</a:t>
            </a:r>
            <a:r>
              <a:rPr kumimoji="0" lang="en-US" altLang="ja-JP" b="1">
                <a:latin typeface="ＭＳ Ｐゴシック" charset="-128"/>
                <a:ea typeface="ＭＳ Ｐゴシック" charset="-128"/>
              </a:rPr>
              <a:t>1</a:t>
            </a:r>
            <a:r>
              <a:rPr kumimoji="0" lang="ja-JP" altLang="en-US" b="1">
                <a:latin typeface="ＭＳ Ｐゴシック" charset="-128"/>
                <a:ea typeface="ＭＳ Ｐゴシック" charset="-128"/>
              </a:rPr>
              <a:t>項）</a:t>
            </a:r>
          </a:p>
        </p:txBody>
      </p:sp>
      <p:sp>
        <p:nvSpPr>
          <p:cNvPr id="19" name="Rectangle 9"/>
          <p:cNvSpPr>
            <a:spLocks noChangeArrowheads="1"/>
          </p:cNvSpPr>
          <p:nvPr/>
        </p:nvSpPr>
        <p:spPr bwMode="auto">
          <a:xfrm>
            <a:off x="1371600" y="3244850"/>
            <a:ext cx="3797300" cy="685800"/>
          </a:xfrm>
          <a:prstGeom prst="rect">
            <a:avLst/>
          </a:prstGeom>
          <a:gradFill>
            <a:gsLst>
              <a:gs pos="0">
                <a:srgbClr val="75E5FF"/>
              </a:gs>
              <a:gs pos="50000">
                <a:srgbClr val="00CCFF">
                  <a:gamma/>
                  <a:tint val="5882"/>
                  <a:invGamma/>
                </a:srgbClr>
              </a:gs>
              <a:gs pos="100000">
                <a:srgbClr val="4BDDFF"/>
              </a:gs>
            </a:gsLst>
            <a:lin ang="5400000" scaled="1"/>
          </a:gradFill>
          <a:ln w="25400">
            <a:solidFill>
              <a:srgbClr val="002060"/>
            </a:solidFill>
          </a:ln>
          <a:effectLst>
            <a:prstShdw prst="shdw17" dist="17961" dir="2700000">
              <a:srgbClr val="00CCFF">
                <a:gamma/>
                <a:shade val="60000"/>
                <a:invGamma/>
              </a:srgbClr>
            </a:prstShdw>
          </a:effectLst>
          <a:extLst/>
        </p:spPr>
        <p:txBody>
          <a:bodyPr wrap="none" lIns="87064" tIns="43532" rIns="87064" bIns="43532" anchor="ctr"/>
          <a:lstStyle/>
          <a:p>
            <a:pPr algn="ctr">
              <a:defRPr/>
            </a:pPr>
            <a:r>
              <a:rPr kumimoji="0" lang="ja-JP" altLang="en-US" sz="2400" b="1" dirty="0">
                <a:solidFill>
                  <a:srgbClr val="000066"/>
                </a:solidFill>
                <a:latin typeface="+mn-ea"/>
                <a:ea typeface="+mn-ea"/>
              </a:rPr>
              <a:t>公然と知られた発明</a:t>
            </a:r>
          </a:p>
        </p:txBody>
      </p:sp>
      <p:sp>
        <p:nvSpPr>
          <p:cNvPr id="20" name="Rectangle 10"/>
          <p:cNvSpPr>
            <a:spLocks noChangeArrowheads="1"/>
          </p:cNvSpPr>
          <p:nvPr/>
        </p:nvSpPr>
        <p:spPr bwMode="auto">
          <a:xfrm>
            <a:off x="1371600" y="4146550"/>
            <a:ext cx="3797300" cy="685800"/>
          </a:xfrm>
          <a:prstGeom prst="rect">
            <a:avLst/>
          </a:prstGeom>
          <a:gradFill rotWithShape="0">
            <a:gsLst>
              <a:gs pos="0">
                <a:srgbClr val="75E5FF"/>
              </a:gs>
              <a:gs pos="50000">
                <a:srgbClr val="00CCFF">
                  <a:gamma/>
                  <a:tint val="5882"/>
                  <a:invGamma/>
                </a:srgbClr>
              </a:gs>
              <a:gs pos="100000">
                <a:srgbClr val="4BDDFF"/>
              </a:gs>
            </a:gsLst>
            <a:lin ang="5400000" scaled="1"/>
          </a:gradFill>
          <a:ln w="28575">
            <a:solidFill>
              <a:srgbClr val="002060"/>
            </a:solidFill>
          </a:ln>
          <a:effectLst>
            <a:prstShdw prst="shdw17" dist="17961" dir="2700000">
              <a:srgbClr val="00CCFF">
                <a:gamma/>
                <a:shade val="60000"/>
                <a:invGamma/>
              </a:srgbClr>
            </a:prstShdw>
          </a:effectLst>
          <a:extLst/>
        </p:spPr>
        <p:txBody>
          <a:bodyPr wrap="none" lIns="87064" tIns="43532" rIns="87064" bIns="43532" anchor="ctr"/>
          <a:lstStyle/>
          <a:p>
            <a:pPr algn="ctr">
              <a:defRPr/>
            </a:pPr>
            <a:r>
              <a:rPr kumimoji="0" lang="ja-JP" altLang="en-US" sz="2400" b="1" dirty="0">
                <a:solidFill>
                  <a:srgbClr val="000066"/>
                </a:solidFill>
                <a:latin typeface="+mn-ea"/>
                <a:ea typeface="+mn-ea"/>
              </a:rPr>
              <a:t>公然と実施された発明</a:t>
            </a:r>
          </a:p>
        </p:txBody>
      </p:sp>
      <p:sp>
        <p:nvSpPr>
          <p:cNvPr id="21" name="Rectangle 11"/>
          <p:cNvSpPr>
            <a:spLocks noChangeArrowheads="1"/>
          </p:cNvSpPr>
          <p:nvPr/>
        </p:nvSpPr>
        <p:spPr bwMode="auto">
          <a:xfrm>
            <a:off x="1363663" y="5062538"/>
            <a:ext cx="3797300" cy="685800"/>
          </a:xfrm>
          <a:prstGeom prst="rect">
            <a:avLst/>
          </a:prstGeom>
          <a:gradFill rotWithShape="0">
            <a:gsLst>
              <a:gs pos="0">
                <a:srgbClr val="75E5FF"/>
              </a:gs>
              <a:gs pos="50000">
                <a:srgbClr val="00CCFF">
                  <a:gamma/>
                  <a:tint val="5882"/>
                  <a:invGamma/>
                </a:srgbClr>
              </a:gs>
              <a:gs pos="100000">
                <a:srgbClr val="4BDDFF"/>
              </a:gs>
            </a:gsLst>
            <a:lin ang="5400000" scaled="1"/>
          </a:gradFill>
          <a:ln w="28575">
            <a:solidFill>
              <a:srgbClr val="002060"/>
            </a:solidFill>
          </a:ln>
          <a:effectLst>
            <a:prstShdw prst="shdw17" dist="17961" dir="2700000">
              <a:srgbClr val="00CCFF">
                <a:gamma/>
                <a:shade val="60000"/>
                <a:invGamma/>
              </a:srgbClr>
            </a:prstShdw>
          </a:effectLst>
          <a:extLst/>
        </p:spPr>
        <p:txBody>
          <a:bodyPr wrap="none" lIns="87064" tIns="43532" rIns="87064" bIns="43532" anchor="ctr"/>
          <a:lstStyle/>
          <a:p>
            <a:pPr algn="ctr">
              <a:defRPr/>
            </a:pPr>
            <a:r>
              <a:rPr kumimoji="0" lang="ja-JP" altLang="en-US" sz="2400" b="1" dirty="0">
                <a:solidFill>
                  <a:srgbClr val="000066"/>
                </a:solidFill>
                <a:latin typeface="+mn-ea"/>
                <a:ea typeface="+mn-ea"/>
              </a:rPr>
              <a:t>刊行物等に記載された発明</a:t>
            </a:r>
          </a:p>
        </p:txBody>
      </p:sp>
      <p:sp>
        <p:nvSpPr>
          <p:cNvPr id="22" name="Rectangle 14"/>
          <p:cNvSpPr>
            <a:spLocks noChangeArrowheads="1"/>
          </p:cNvSpPr>
          <p:nvPr/>
        </p:nvSpPr>
        <p:spPr bwMode="auto">
          <a:xfrm>
            <a:off x="128588" y="3244850"/>
            <a:ext cx="990600" cy="2503488"/>
          </a:xfrm>
          <a:prstGeom prst="rect">
            <a:avLst/>
          </a:prstGeom>
          <a:solidFill>
            <a:schemeClr val="accent4">
              <a:lumMod val="20000"/>
              <a:lumOff val="80000"/>
            </a:schemeClr>
          </a:solidFill>
          <a:ln>
            <a:solidFill>
              <a:srgbClr val="002060"/>
            </a:solidFill>
          </a:ln>
          <a:extLst/>
        </p:spPr>
        <p:style>
          <a:lnRef idx="1">
            <a:schemeClr val="accent2"/>
          </a:lnRef>
          <a:fillRef idx="2">
            <a:schemeClr val="accent2"/>
          </a:fillRef>
          <a:effectRef idx="1">
            <a:schemeClr val="accent2"/>
          </a:effectRef>
          <a:fontRef idx="minor">
            <a:schemeClr val="dk1"/>
          </a:fontRef>
        </p:style>
        <p:txBody>
          <a:bodyPr vert="eaVert" wrap="none" lIns="87064" tIns="43532" rIns="87064" bIns="43532" anchor="ctr"/>
          <a:lstStyle/>
          <a:p>
            <a:pPr algn="ctr">
              <a:defRPr/>
            </a:pPr>
            <a:r>
              <a:rPr kumimoji="0" lang="ja-JP" altLang="en-US" sz="2800" dirty="0">
                <a:solidFill>
                  <a:schemeClr val="tx1"/>
                </a:solidFill>
                <a:latin typeface="+mn-ea"/>
              </a:rPr>
              <a:t>新規性が喪失</a:t>
            </a:r>
          </a:p>
          <a:p>
            <a:pPr algn="ctr">
              <a:defRPr/>
            </a:pPr>
            <a:r>
              <a:rPr kumimoji="0" lang="ja-JP" altLang="en-US" sz="2800" dirty="0">
                <a:solidFill>
                  <a:schemeClr val="tx1"/>
                </a:solidFill>
                <a:latin typeface="+mn-ea"/>
              </a:rPr>
              <a:t>しているもの</a:t>
            </a:r>
          </a:p>
        </p:txBody>
      </p:sp>
      <p:sp>
        <p:nvSpPr>
          <p:cNvPr id="98315" name="Rectangle 15"/>
          <p:cNvSpPr>
            <a:spLocks noChangeArrowheads="1"/>
          </p:cNvSpPr>
          <p:nvPr/>
        </p:nvSpPr>
        <p:spPr bwMode="auto">
          <a:xfrm>
            <a:off x="330200" y="5910263"/>
            <a:ext cx="7594600" cy="831850"/>
          </a:xfrm>
          <a:prstGeom prst="rect">
            <a:avLst/>
          </a:prstGeom>
          <a:noFill/>
          <a:ln w="9525">
            <a:noFill/>
            <a:miter lim="800000"/>
            <a:headEnd/>
            <a:tailEnd/>
          </a:ln>
        </p:spPr>
        <p:txBody>
          <a:bodyPr>
            <a:spAutoFit/>
          </a:bodyPr>
          <a:lstStyle/>
          <a:p>
            <a:r>
              <a:rPr kumimoji="0" lang="en-US" altLang="ja-JP" sz="1600" b="1">
                <a:solidFill>
                  <a:srgbClr val="FF0000"/>
                </a:solidFill>
                <a:latin typeface="ＭＳ Ｐゴシック" charset="-128"/>
                <a:ea typeface="ＭＳ Ｐゴシック" charset="-128"/>
              </a:rPr>
              <a:t>×</a:t>
            </a:r>
            <a:r>
              <a:rPr kumimoji="0" lang="ja-JP" altLang="en-US" sz="1600" b="1">
                <a:latin typeface="ＭＳ Ｐゴシック" charset="-128"/>
                <a:ea typeface="ＭＳ Ｐゴシック" charset="-128"/>
              </a:rPr>
              <a:t>発表、テレビ放映</a:t>
            </a:r>
          </a:p>
          <a:p>
            <a:r>
              <a:rPr kumimoji="0" lang="en-US" altLang="ja-JP" sz="1600" b="1">
                <a:solidFill>
                  <a:srgbClr val="FF0000"/>
                </a:solidFill>
                <a:latin typeface="ＭＳ Ｐゴシック" charset="-128"/>
                <a:ea typeface="ＭＳ Ｐゴシック" charset="-128"/>
              </a:rPr>
              <a:t>×</a:t>
            </a:r>
            <a:r>
              <a:rPr kumimoji="0" lang="ja-JP" altLang="en-US" sz="1600" b="1">
                <a:latin typeface="ＭＳ Ｐゴシック" charset="-128"/>
                <a:ea typeface="ＭＳ Ｐゴシック" charset="-128"/>
              </a:rPr>
              <a:t>販売、製造状況の不特定者見学</a:t>
            </a:r>
          </a:p>
          <a:p>
            <a:r>
              <a:rPr kumimoji="0" lang="en-US" altLang="ja-JP" sz="1600" b="1">
                <a:solidFill>
                  <a:srgbClr val="FF0000"/>
                </a:solidFill>
                <a:latin typeface="ＭＳ Ｐゴシック" charset="-128"/>
                <a:ea typeface="ＭＳ Ｐゴシック" charset="-128"/>
              </a:rPr>
              <a:t>×</a:t>
            </a:r>
            <a:r>
              <a:rPr kumimoji="0" lang="ja-JP" altLang="en-US" sz="1600" b="1">
                <a:latin typeface="ＭＳ Ｐゴシック" charset="-128"/>
                <a:ea typeface="ＭＳ Ｐゴシック" charset="-128"/>
              </a:rPr>
              <a:t>特許公報、論文、</a:t>
            </a:r>
            <a:r>
              <a:rPr kumimoji="0" lang="en-US" altLang="ja-JP" sz="1600" b="1">
                <a:latin typeface="ＭＳ Ｐゴシック" charset="-128"/>
                <a:ea typeface="ＭＳ Ｐゴシック" charset="-128"/>
              </a:rPr>
              <a:t>CD-ROM</a:t>
            </a:r>
            <a:r>
              <a:rPr kumimoji="0" lang="ja-JP" altLang="en-US" sz="1600" b="1">
                <a:latin typeface="ＭＳ Ｐゴシック" charset="-128"/>
                <a:ea typeface="ＭＳ Ｐゴシック" charset="-128"/>
              </a:rPr>
              <a:t>、書籍、インターネット</a:t>
            </a:r>
          </a:p>
        </p:txBody>
      </p:sp>
      <p:sp>
        <p:nvSpPr>
          <p:cNvPr id="24" name="雲 23"/>
          <p:cNvSpPr/>
          <p:nvPr/>
        </p:nvSpPr>
        <p:spPr>
          <a:xfrm>
            <a:off x="6824663" y="3055938"/>
            <a:ext cx="2449512" cy="1597025"/>
          </a:xfrm>
          <a:prstGeom prst="cloud">
            <a:avLst/>
          </a:prstGeom>
          <a:solidFill>
            <a:srgbClr val="FFB9F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b="1" u="sng" dirty="0">
                <a:solidFill>
                  <a:schemeClr val="tx1"/>
                </a:solidFill>
              </a:rPr>
              <a:t>新規性</a:t>
            </a:r>
          </a:p>
        </p:txBody>
      </p:sp>
      <p:sp>
        <p:nvSpPr>
          <p:cNvPr id="25" name="テキスト ボックス 24"/>
          <p:cNvSpPr txBox="1"/>
          <p:nvPr/>
        </p:nvSpPr>
        <p:spPr>
          <a:xfrm>
            <a:off x="6494463" y="6021388"/>
            <a:ext cx="1812925" cy="369887"/>
          </a:xfrm>
          <a:prstGeom prst="rect">
            <a:avLst/>
          </a:prstGeom>
          <a:solidFill>
            <a:srgbClr val="FFFF00"/>
          </a:solidFill>
        </p:spPr>
        <p:txBody>
          <a:bodyPr wrap="none">
            <a:spAutoFit/>
          </a:bodyPr>
          <a:lstStyle/>
          <a:p>
            <a:pPr>
              <a:defRPr/>
            </a:pPr>
            <a:r>
              <a:rPr lang="ja-JP" altLang="en-US" b="1" dirty="0">
                <a:latin typeface="+mj-ea"/>
                <a:ea typeface="+mj-ea"/>
              </a:rPr>
              <a:t>例外的措置！！</a:t>
            </a:r>
          </a:p>
        </p:txBody>
      </p:sp>
      <p:sp>
        <p:nvSpPr>
          <p:cNvPr id="98318" name="スライド番号プレースホルダー 1"/>
          <p:cNvSpPr>
            <a:spLocks noGrp="1"/>
          </p:cNvSpPr>
          <p:nvPr>
            <p:ph type="sldNum" sz="quarter" idx="12"/>
          </p:nvPr>
        </p:nvSpPr>
        <p:spPr bwMode="auto">
          <a:noFill/>
          <a:ln>
            <a:miter lim="800000"/>
            <a:headEnd/>
            <a:tailEnd/>
          </a:ln>
        </p:spPr>
        <p:txBody>
          <a:bodyPr/>
          <a:lstStyle/>
          <a:p>
            <a:pPr>
              <a:lnSpc>
                <a:spcPct val="80000"/>
              </a:lnSpc>
            </a:pPr>
            <a:fld id="{29E589BF-C432-4C8F-99E8-E6E2427FB4E6}" type="slidenum">
              <a:rPr lang="en-US" altLang="ja-JP" sz="1200" smtClean="0"/>
              <a:pPr>
                <a:lnSpc>
                  <a:spcPct val="80000"/>
                </a:lnSpc>
              </a:pPr>
              <a:t>20</a:t>
            </a:fld>
            <a:endParaRPr lang="en-US" altLang="ja-JP" sz="12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5"/>
          <p:cNvSpPr txBox="1">
            <a:spLocks noChangeArrowheads="1"/>
          </p:cNvSpPr>
          <p:nvPr/>
        </p:nvSpPr>
        <p:spPr bwMode="auto">
          <a:xfrm>
            <a:off x="128588" y="1700213"/>
            <a:ext cx="9647237" cy="973137"/>
          </a:xfrm>
          <a:prstGeom prst="rect">
            <a:avLst/>
          </a:prstGeom>
          <a:solidFill>
            <a:schemeClr val="bg1"/>
          </a:solidFill>
          <a:ln w="28575">
            <a:solidFill>
              <a:srgbClr val="006600"/>
            </a:solidFill>
            <a:miter lim="800000"/>
            <a:headEnd/>
            <a:tailEnd/>
          </a:ln>
        </p:spPr>
        <p:txBody>
          <a:bodyPr lIns="87064" tIns="43532" rIns="87064" bIns="43532" anchor="ctr">
            <a:spAutoFit/>
          </a:bodyPr>
          <a:lstStyle/>
          <a:p>
            <a:pPr>
              <a:lnSpc>
                <a:spcPts val="2400"/>
              </a:lnSpc>
            </a:pPr>
            <a:r>
              <a:rPr kumimoji="0" lang="zh-CN" altLang="en-US" b="1">
                <a:latin typeface="ＭＳ Ｐゴシック" charset="-128"/>
                <a:ea typeface="ＭＳ Ｐゴシック" charset="-128"/>
              </a:rPr>
              <a:t>特許出願前にその発明の属する技術の分野における通常の知識を有する者が前項各号に掲げる発明に基いて</a:t>
            </a:r>
            <a:r>
              <a:rPr kumimoji="0" lang="zh-CN" altLang="en-US" b="1">
                <a:solidFill>
                  <a:srgbClr val="FF0000"/>
                </a:solidFill>
                <a:latin typeface="ＭＳ Ｐゴシック" charset="-128"/>
                <a:ea typeface="ＭＳ Ｐゴシック" charset="-128"/>
              </a:rPr>
              <a:t>容易に発明をすることができたときは</a:t>
            </a:r>
            <a:r>
              <a:rPr kumimoji="0" lang="zh-CN" altLang="en-US" b="1">
                <a:latin typeface="ＭＳ Ｐゴシック" charset="-128"/>
                <a:ea typeface="ＭＳ Ｐゴシック" charset="-128"/>
              </a:rPr>
              <a:t>、その発明については、同項の規定にかかわらず、特許を受けることができない </a:t>
            </a:r>
            <a:r>
              <a:rPr kumimoji="0" lang="ja-JP" altLang="en-US" b="1">
                <a:latin typeface="ＭＳ Ｐゴシック" charset="-128"/>
                <a:ea typeface="ＭＳ Ｐゴシック" charset="-128"/>
              </a:rPr>
              <a:t>（</a:t>
            </a:r>
            <a:r>
              <a:rPr kumimoji="0" lang="en-US" altLang="ja-JP" b="1">
                <a:latin typeface="ＭＳ Ｐゴシック" charset="-128"/>
                <a:ea typeface="ＭＳ Ｐゴシック" charset="-128"/>
              </a:rPr>
              <a:t>29</a:t>
            </a:r>
            <a:r>
              <a:rPr kumimoji="0" lang="ja-JP" altLang="en-US" b="1">
                <a:latin typeface="ＭＳ Ｐゴシック" charset="-128"/>
                <a:ea typeface="ＭＳ Ｐゴシック" charset="-128"/>
              </a:rPr>
              <a:t>条</a:t>
            </a:r>
            <a:r>
              <a:rPr kumimoji="0" lang="en-US" altLang="ja-JP" b="1">
                <a:latin typeface="ＭＳ Ｐゴシック" charset="-128"/>
                <a:ea typeface="ＭＳ Ｐゴシック" charset="-128"/>
              </a:rPr>
              <a:t>2</a:t>
            </a:r>
            <a:r>
              <a:rPr kumimoji="0" lang="ja-JP" altLang="en-US" b="1">
                <a:latin typeface="ＭＳ Ｐゴシック" charset="-128"/>
                <a:ea typeface="ＭＳ Ｐゴシック" charset="-128"/>
              </a:rPr>
              <a:t>項）</a:t>
            </a:r>
          </a:p>
        </p:txBody>
      </p:sp>
      <p:sp>
        <p:nvSpPr>
          <p:cNvPr id="100354" name="Rectangle 6"/>
          <p:cNvSpPr>
            <a:spLocks noChangeArrowheads="1"/>
          </p:cNvSpPr>
          <p:nvPr/>
        </p:nvSpPr>
        <p:spPr bwMode="auto">
          <a:xfrm>
            <a:off x="0" y="2852738"/>
            <a:ext cx="9740900" cy="825500"/>
          </a:xfrm>
          <a:prstGeom prst="rect">
            <a:avLst/>
          </a:prstGeom>
          <a:noFill/>
          <a:ln w="9525">
            <a:noFill/>
            <a:miter lim="800000"/>
            <a:headEnd/>
            <a:tailEnd/>
          </a:ln>
        </p:spPr>
        <p:txBody>
          <a:bodyPr>
            <a:spAutoFit/>
          </a:bodyPr>
          <a:lstStyle/>
          <a:p>
            <a:r>
              <a:rPr kumimoji="0" lang="ja-JP" altLang="en-US" sz="1600" b="1">
                <a:ea typeface="ＭＳ Ｐゴシック" charset="-128"/>
              </a:rPr>
              <a:t>当業者からみて、その発明に至る考え方の道筋が容易かを判断</a:t>
            </a:r>
          </a:p>
          <a:p>
            <a:r>
              <a:rPr kumimoji="0" lang="ja-JP" altLang="en-US" sz="1600" b="1">
                <a:ea typeface="ＭＳ Ｐゴシック" charset="-128"/>
              </a:rPr>
              <a:t>　①公然と知られた発明や実施された発明を単に寄せ集めただけにすぎない発明</a:t>
            </a:r>
          </a:p>
          <a:p>
            <a:r>
              <a:rPr kumimoji="0" lang="ja-JP" altLang="en-US" sz="1600" b="1">
                <a:ea typeface="ＭＳ Ｐゴシック" charset="-128"/>
              </a:rPr>
              <a:t>　②発明の構成要素の一部を置き換えたにすぎない発明</a:t>
            </a:r>
          </a:p>
        </p:txBody>
      </p:sp>
      <p:pic>
        <p:nvPicPr>
          <p:cNvPr id="100355" name="Picture 10" descr="QQ截图20120817161029"/>
          <p:cNvPicPr>
            <a:picLocks noChangeAspect="1" noChangeArrowheads="1"/>
          </p:cNvPicPr>
          <p:nvPr/>
        </p:nvPicPr>
        <p:blipFill>
          <a:blip r:embed="rId3">
            <a:lum contrast="18000"/>
          </a:blip>
          <a:srcRect/>
          <a:stretch>
            <a:fillRect/>
          </a:stretch>
        </p:blipFill>
        <p:spPr bwMode="auto">
          <a:xfrm>
            <a:off x="247650" y="4508500"/>
            <a:ext cx="9080500" cy="2349500"/>
          </a:xfrm>
          <a:prstGeom prst="rect">
            <a:avLst/>
          </a:prstGeom>
          <a:noFill/>
          <a:ln w="9525">
            <a:noFill/>
            <a:miter lim="800000"/>
            <a:headEnd/>
            <a:tailEnd/>
          </a:ln>
        </p:spPr>
      </p:pic>
      <p:sp>
        <p:nvSpPr>
          <p:cNvPr id="100356" name="タイトル 1"/>
          <p:cNvSpPr>
            <a:spLocks noGrp="1"/>
          </p:cNvSpPr>
          <p:nvPr>
            <p:ph type="title"/>
          </p:nvPr>
        </p:nvSpPr>
        <p:spPr>
          <a:xfrm>
            <a:off x="1290638" y="307975"/>
            <a:ext cx="8624887" cy="908050"/>
          </a:xfrm>
        </p:spPr>
        <p:txBody>
          <a:bodyPr/>
          <a:lstStyle/>
          <a:p>
            <a:r>
              <a:rPr lang="ja-JP" altLang="en-US" smtClean="0">
                <a:latin typeface="ＭＳ Ｐゴシック" charset="-128"/>
                <a:ea typeface="ＭＳ Ｐゴシック" charset="-128"/>
              </a:rPr>
              <a:t>新規性・進歩性について</a:t>
            </a:r>
          </a:p>
        </p:txBody>
      </p:sp>
      <p:sp>
        <p:nvSpPr>
          <p:cNvPr id="11272" name="AutoShape 8"/>
          <p:cNvSpPr>
            <a:spLocks noChangeArrowheads="1"/>
          </p:cNvSpPr>
          <p:nvPr/>
        </p:nvSpPr>
        <p:spPr bwMode="auto">
          <a:xfrm>
            <a:off x="1819275" y="3797300"/>
            <a:ext cx="5389563" cy="708025"/>
          </a:xfrm>
          <a:prstGeom prst="roundRect">
            <a:avLst>
              <a:gd name="adj" fmla="val 16667"/>
            </a:avLst>
          </a:prstGeom>
          <a:solidFill>
            <a:srgbClr val="99CCFF"/>
          </a:solidFill>
          <a:ln>
            <a:noFill/>
          </a:ln>
          <a:effectLst>
            <a:prstShdw prst="shdw17" dist="17961" dir="2700000">
              <a:srgbClr val="99CCFF">
                <a:gamma/>
                <a:shade val="60000"/>
                <a:invGamma/>
              </a:srgbClr>
            </a:prstShdw>
          </a:effectLst>
          <a:extLst>
            <a:ext uri="{91240B29-F687-4F45-9708-019B960494DF}"/>
          </a:extLst>
        </p:spPr>
        <p:txBody>
          <a:bodyPr wrap="none" lIns="87064" tIns="43532" rIns="87064" bIns="43532" anchor="ctr"/>
          <a:lstStyle/>
          <a:p>
            <a:pPr algn="ctr" defTabSz="871538">
              <a:defRPr/>
            </a:pPr>
            <a:r>
              <a:rPr lang="ja-JP" altLang="en-US" sz="2800" dirty="0">
                <a:latin typeface="+mn-ea"/>
                <a:ea typeface="+mn-ea"/>
              </a:rPr>
              <a:t>新規性・進歩性の判断</a:t>
            </a:r>
          </a:p>
        </p:txBody>
      </p:sp>
      <p:sp>
        <p:nvSpPr>
          <p:cNvPr id="100358" name="AutoShape 7"/>
          <p:cNvSpPr>
            <a:spLocks noChangeArrowheads="1"/>
          </p:cNvSpPr>
          <p:nvPr/>
        </p:nvSpPr>
        <p:spPr bwMode="auto">
          <a:xfrm>
            <a:off x="7512050" y="2851150"/>
            <a:ext cx="2144713" cy="1871663"/>
          </a:xfrm>
          <a:prstGeom prst="star8">
            <a:avLst>
              <a:gd name="adj" fmla="val 38250"/>
            </a:avLst>
          </a:prstGeom>
          <a:solidFill>
            <a:srgbClr val="FFFF99"/>
          </a:solidFill>
          <a:ln w="28575" algn="ctr">
            <a:solidFill>
              <a:srgbClr val="006600"/>
            </a:solidFill>
            <a:miter lim="800000"/>
            <a:headEnd/>
            <a:tailEnd/>
          </a:ln>
        </p:spPr>
        <p:txBody>
          <a:bodyPr wrap="none" anchor="ctr"/>
          <a:lstStyle/>
          <a:p>
            <a:pPr algn="ctr"/>
            <a:r>
              <a:rPr lang="ja-JP" altLang="en-US" sz="2800" b="1" u="sng">
                <a:ea typeface="ＭＳ Ｐゴシック" charset="-128"/>
              </a:rPr>
              <a:t>進歩性</a:t>
            </a:r>
          </a:p>
        </p:txBody>
      </p:sp>
      <p:sp>
        <p:nvSpPr>
          <p:cNvPr id="10" name="Rectangle 7"/>
          <p:cNvSpPr>
            <a:spLocks noChangeArrowheads="1"/>
          </p:cNvSpPr>
          <p:nvPr/>
        </p:nvSpPr>
        <p:spPr bwMode="auto">
          <a:xfrm>
            <a:off x="0" y="15875"/>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１－３</a:t>
            </a:r>
            <a:endParaRPr lang="en-US" altLang="zh-CN" sz="2800">
              <a:latin typeface="ＭＳ Ｐゴシック" charset="-128"/>
              <a:ea typeface="ＭＳ Ｐゴシック" charset="-128"/>
            </a:endParaRPr>
          </a:p>
        </p:txBody>
      </p:sp>
      <p:sp>
        <p:nvSpPr>
          <p:cNvPr id="9" name="テキスト ボックス 6"/>
          <p:cNvSpPr txBox="1">
            <a:spLocks noChangeArrowheads="1"/>
          </p:cNvSpPr>
          <p:nvPr/>
        </p:nvSpPr>
        <p:spPr bwMode="auto">
          <a:xfrm>
            <a:off x="7208838" y="295275"/>
            <a:ext cx="2078037" cy="338138"/>
          </a:xfrm>
          <a:prstGeom prst="rect">
            <a:avLst/>
          </a:prstGeom>
          <a:solidFill>
            <a:schemeClr val="accent2">
              <a:lumMod val="20000"/>
              <a:lumOff val="80000"/>
            </a:schemeClr>
          </a:solidFill>
          <a:ln w="28575">
            <a:solidFill>
              <a:schemeClr val="tx1"/>
            </a:solidFill>
            <a:miter lim="800000"/>
            <a:headEnd/>
            <a:tailEnd/>
          </a:ln>
        </p:spPr>
        <p:txBody>
          <a:bodyPr>
            <a:spAutoFit/>
          </a:bodyPr>
          <a:lstStyle/>
          <a:p>
            <a:pPr>
              <a:defRPr/>
            </a:pPr>
            <a:r>
              <a:rPr kumimoji="0" lang="ja-JP" altLang="en-US" sz="1600" b="1" dirty="0">
                <a:solidFill>
                  <a:prstClr val="black"/>
                </a:solidFill>
                <a:ea typeface="ＭＳ Ｐゴシック" pitchFamily="34" charset="-128"/>
              </a:rPr>
              <a:t>詳細</a:t>
            </a:r>
            <a:r>
              <a:rPr lang="ja-JP" altLang="en-US" sz="1600" b="1" dirty="0">
                <a:solidFill>
                  <a:prstClr val="black"/>
                </a:solidFill>
                <a:latin typeface="Tw Cen MT" pitchFamily="34" charset="0"/>
                <a:ea typeface="ＭＳ Ｐゴシック" pitchFamily="34" charset="-128"/>
              </a:rPr>
              <a:t>は、第２回で説明</a:t>
            </a:r>
          </a:p>
        </p:txBody>
      </p:sp>
      <p:sp>
        <p:nvSpPr>
          <p:cNvPr id="100361" name="スライド番号プレースホルダー 2"/>
          <p:cNvSpPr>
            <a:spLocks noGrp="1"/>
          </p:cNvSpPr>
          <p:nvPr>
            <p:ph type="sldNum" sz="quarter" idx="12"/>
          </p:nvPr>
        </p:nvSpPr>
        <p:spPr bwMode="auto">
          <a:noFill/>
          <a:ln>
            <a:miter lim="800000"/>
            <a:headEnd/>
            <a:tailEnd/>
          </a:ln>
        </p:spPr>
        <p:txBody>
          <a:bodyPr/>
          <a:lstStyle/>
          <a:p>
            <a:pPr>
              <a:lnSpc>
                <a:spcPct val="80000"/>
              </a:lnSpc>
            </a:pPr>
            <a:fld id="{E55FEB62-9C66-46BD-9180-579D662A65F0}" type="slidenum">
              <a:rPr lang="en-US" altLang="ja-JP" sz="1200" smtClean="0"/>
              <a:pPr>
                <a:lnSpc>
                  <a:spcPct val="80000"/>
                </a:lnSpc>
              </a:pPr>
              <a:t>21</a:t>
            </a:fld>
            <a:endParaRPr lang="en-US" altLang="ja-JP" sz="12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9"/>
          <p:cNvSpPr>
            <a:spLocks noChangeArrowheads="1"/>
          </p:cNvSpPr>
          <p:nvPr/>
        </p:nvSpPr>
        <p:spPr bwMode="auto">
          <a:xfrm>
            <a:off x="617538" y="277813"/>
            <a:ext cx="7935912" cy="992187"/>
          </a:xfrm>
          <a:prstGeom prst="rect">
            <a:avLst/>
          </a:prstGeom>
          <a:noFill/>
          <a:ln w="9525">
            <a:noFill/>
            <a:miter lim="800000"/>
            <a:headEnd/>
            <a:tailEnd/>
          </a:ln>
          <a:effectLst>
            <a:prstShdw prst="shdw17" dist="17961" dir="2700000">
              <a:srgbClr val="00003D"/>
            </a:prstShdw>
          </a:effectLst>
        </p:spPr>
        <p:txBody>
          <a:bodyPr wrap="none" lIns="87064" tIns="43532" rIns="87064" bIns="43532" anchor="ctr"/>
          <a:lstStyle/>
          <a:p>
            <a:pPr defTabSz="871538"/>
            <a:r>
              <a:rPr kumimoji="0" lang="ja-JP" altLang="en-US" sz="3600">
                <a:latin typeface="ＭＳ Ｐゴシック" charset="-128"/>
                <a:ea typeface="ＭＳ Ｐゴシック" charset="-128"/>
              </a:rPr>
              <a:t>新規性喪失の例外</a:t>
            </a:r>
            <a:endParaRPr kumimoji="0" lang="ja-JP" altLang="en-US" sz="3600">
              <a:solidFill>
                <a:srgbClr val="CCECFF"/>
              </a:solidFill>
              <a:latin typeface="ＭＳ Ｐゴシック" charset="-128"/>
              <a:ea typeface="ＭＳ Ｐゴシック" charset="-128"/>
            </a:endParaRPr>
          </a:p>
        </p:txBody>
      </p:sp>
      <p:sp>
        <p:nvSpPr>
          <p:cNvPr id="36" name="Rectangle 7"/>
          <p:cNvSpPr>
            <a:spLocks noChangeArrowheads="1"/>
          </p:cNvSpPr>
          <p:nvPr/>
        </p:nvSpPr>
        <p:spPr bwMode="auto">
          <a:xfrm>
            <a:off x="0" y="15875"/>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１－３</a:t>
            </a:r>
            <a:endParaRPr lang="en-US" altLang="zh-CN" sz="2800">
              <a:latin typeface="ＭＳ Ｐゴシック" charset="-128"/>
              <a:ea typeface="ＭＳ Ｐゴシック" charset="-128"/>
            </a:endParaRPr>
          </a:p>
        </p:txBody>
      </p:sp>
      <p:sp>
        <p:nvSpPr>
          <p:cNvPr id="40" name="Rectangle 4"/>
          <p:cNvSpPr>
            <a:spLocks noChangeArrowheads="1"/>
          </p:cNvSpPr>
          <p:nvPr/>
        </p:nvSpPr>
        <p:spPr bwMode="auto">
          <a:xfrm>
            <a:off x="3862388" y="2205038"/>
            <a:ext cx="1014412" cy="585787"/>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extLst>
        </p:spPr>
        <p:txBody>
          <a:bodyPr wrap="none" lIns="64934" tIns="32468" rIns="64934" bIns="32468" anchor="ctr"/>
          <a:lstStyle/>
          <a:p>
            <a:pPr algn="ctr" defTabSz="871538">
              <a:defRPr/>
            </a:pPr>
            <a:r>
              <a:rPr kumimoji="0" lang="ja-JP" altLang="en-US" sz="2400">
                <a:latin typeface="ＭＳ Ｐゴシック" pitchFamily="50" charset="-128"/>
                <a:ea typeface="ＭＳ Ｐゴシック" pitchFamily="50" charset="-128"/>
              </a:rPr>
              <a:t>本人</a:t>
            </a:r>
            <a:endParaRPr kumimoji="0" lang="ja-JP" altLang="en-US" sz="2000">
              <a:latin typeface="ＭＳ Ｐゴシック" pitchFamily="50" charset="-128"/>
              <a:ea typeface="ＭＳ Ｐゴシック" pitchFamily="50" charset="-128"/>
            </a:endParaRPr>
          </a:p>
        </p:txBody>
      </p:sp>
      <p:sp>
        <p:nvSpPr>
          <p:cNvPr id="41" name="Rectangle 5"/>
          <p:cNvSpPr>
            <a:spLocks noChangeArrowheads="1"/>
          </p:cNvSpPr>
          <p:nvPr/>
        </p:nvSpPr>
        <p:spPr bwMode="auto">
          <a:xfrm>
            <a:off x="3873500" y="2997200"/>
            <a:ext cx="1338263" cy="585788"/>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extLst>
        </p:spPr>
        <p:txBody>
          <a:bodyPr wrap="none" lIns="64934" tIns="32468" rIns="64934" bIns="32468" anchor="ctr"/>
          <a:lstStyle/>
          <a:p>
            <a:pPr algn="ctr" defTabSz="871538">
              <a:defRPr/>
            </a:pPr>
            <a:r>
              <a:rPr kumimoji="0" lang="ja-JP" altLang="en-US" sz="1600">
                <a:latin typeface="ＭＳ Ｐゴシック" pitchFamily="50" charset="-128"/>
                <a:ea typeface="ＭＳ Ｐゴシック" pitchFamily="50" charset="-128"/>
              </a:rPr>
              <a:t>論文等で発表</a:t>
            </a:r>
          </a:p>
        </p:txBody>
      </p:sp>
      <p:sp>
        <p:nvSpPr>
          <p:cNvPr id="42" name="AutoShape 6"/>
          <p:cNvSpPr>
            <a:spLocks noChangeArrowheads="1"/>
          </p:cNvSpPr>
          <p:nvPr/>
        </p:nvSpPr>
        <p:spPr bwMode="auto">
          <a:xfrm>
            <a:off x="3862388" y="3849688"/>
            <a:ext cx="1673225" cy="587375"/>
          </a:xfrm>
          <a:prstGeom prst="roundRect">
            <a:avLst>
              <a:gd name="adj" fmla="val 50000"/>
            </a:avLst>
          </a:prstGeom>
          <a:solidFill>
            <a:schemeClr val="accent2"/>
          </a:solidFill>
          <a:ln>
            <a:noFill/>
          </a:ln>
          <a:effectLst>
            <a:prstShdw prst="shdw17" dist="17961" dir="2700000">
              <a:schemeClr val="accent2">
                <a:gamma/>
                <a:shade val="60000"/>
                <a:invGamma/>
              </a:schemeClr>
            </a:prstShdw>
          </a:effectLst>
          <a:extLst>
            <a:ext uri="{91240B29-F687-4F45-9708-019B960494DF}"/>
          </a:extLst>
        </p:spPr>
        <p:txBody>
          <a:bodyPr wrap="none" lIns="64934" tIns="32468" rIns="64934" bIns="32468" anchor="ctr"/>
          <a:lstStyle/>
          <a:p>
            <a:pPr algn="ctr" defTabSz="871538">
              <a:defRPr/>
            </a:pPr>
            <a:r>
              <a:rPr kumimoji="0" lang="ja-JP" altLang="en-US" sz="1600">
                <a:latin typeface="ＭＳ Ｐゴシック" pitchFamily="50" charset="-128"/>
                <a:ea typeface="ＭＳ Ｐゴシック" pitchFamily="50" charset="-128"/>
              </a:rPr>
              <a:t>３０条適用出願</a:t>
            </a:r>
          </a:p>
        </p:txBody>
      </p:sp>
      <p:sp>
        <p:nvSpPr>
          <p:cNvPr id="102406" name="Line 7"/>
          <p:cNvSpPr>
            <a:spLocks noChangeShapeType="1"/>
          </p:cNvSpPr>
          <p:nvPr/>
        </p:nvSpPr>
        <p:spPr bwMode="auto">
          <a:xfrm>
            <a:off x="4357688" y="3582988"/>
            <a:ext cx="0" cy="266700"/>
          </a:xfrm>
          <a:prstGeom prst="line">
            <a:avLst/>
          </a:prstGeom>
          <a:noFill/>
          <a:ln w="38100">
            <a:solidFill>
              <a:srgbClr val="000000"/>
            </a:solidFill>
            <a:round/>
            <a:headEnd/>
            <a:tailEnd type="triangle" w="med" len="med"/>
          </a:ln>
        </p:spPr>
        <p:txBody>
          <a:bodyPr wrap="none" lIns="64946" tIns="32472" rIns="64946" bIns="32472" anchor="ctr"/>
          <a:lstStyle/>
          <a:p>
            <a:endParaRPr lang="ja-JP" altLang="en-US"/>
          </a:p>
        </p:txBody>
      </p:sp>
      <p:sp>
        <p:nvSpPr>
          <p:cNvPr id="102407" name="Line 8"/>
          <p:cNvSpPr>
            <a:spLocks noChangeShapeType="1"/>
          </p:cNvSpPr>
          <p:nvPr/>
        </p:nvSpPr>
        <p:spPr bwMode="auto">
          <a:xfrm>
            <a:off x="3392488" y="3289300"/>
            <a:ext cx="469900" cy="0"/>
          </a:xfrm>
          <a:prstGeom prst="line">
            <a:avLst/>
          </a:prstGeom>
          <a:noFill/>
          <a:ln w="28575">
            <a:solidFill>
              <a:srgbClr val="000000"/>
            </a:solidFill>
            <a:round/>
            <a:headEnd/>
            <a:tailEnd/>
          </a:ln>
        </p:spPr>
        <p:txBody>
          <a:bodyPr wrap="none" lIns="64946" tIns="32472" rIns="64946" bIns="32472" anchor="ctr"/>
          <a:lstStyle/>
          <a:p>
            <a:endParaRPr lang="ja-JP" altLang="en-US"/>
          </a:p>
        </p:txBody>
      </p:sp>
      <p:sp>
        <p:nvSpPr>
          <p:cNvPr id="102408" name="Line 9"/>
          <p:cNvSpPr>
            <a:spLocks noChangeShapeType="1"/>
          </p:cNvSpPr>
          <p:nvPr/>
        </p:nvSpPr>
        <p:spPr bwMode="auto">
          <a:xfrm flipH="1">
            <a:off x="3433763" y="5084763"/>
            <a:ext cx="428625" cy="0"/>
          </a:xfrm>
          <a:prstGeom prst="line">
            <a:avLst/>
          </a:prstGeom>
          <a:noFill/>
          <a:ln w="28575">
            <a:solidFill>
              <a:srgbClr val="000000"/>
            </a:solidFill>
            <a:round/>
            <a:headEnd/>
            <a:tailEnd/>
          </a:ln>
        </p:spPr>
        <p:txBody>
          <a:bodyPr wrap="none" lIns="64946" tIns="32472" rIns="64946" bIns="32472" anchor="ctr"/>
          <a:lstStyle/>
          <a:p>
            <a:endParaRPr lang="ja-JP" altLang="en-US"/>
          </a:p>
        </p:txBody>
      </p:sp>
      <p:sp>
        <p:nvSpPr>
          <p:cNvPr id="102409" name="Line 10"/>
          <p:cNvSpPr>
            <a:spLocks noChangeShapeType="1"/>
          </p:cNvSpPr>
          <p:nvPr/>
        </p:nvSpPr>
        <p:spPr bwMode="auto">
          <a:xfrm flipH="1">
            <a:off x="3602038" y="3289300"/>
            <a:ext cx="0" cy="860425"/>
          </a:xfrm>
          <a:prstGeom prst="line">
            <a:avLst/>
          </a:prstGeom>
          <a:noFill/>
          <a:ln w="28575">
            <a:solidFill>
              <a:srgbClr val="000000"/>
            </a:solidFill>
            <a:round/>
            <a:headEnd/>
            <a:tailEnd type="triangle" w="med" len="med"/>
          </a:ln>
        </p:spPr>
        <p:txBody>
          <a:bodyPr wrap="none" lIns="64946" tIns="32472" rIns="64946" bIns="32472" anchor="ctr"/>
          <a:lstStyle/>
          <a:p>
            <a:endParaRPr lang="ja-JP" altLang="en-US"/>
          </a:p>
        </p:txBody>
      </p:sp>
      <p:sp>
        <p:nvSpPr>
          <p:cNvPr id="102410" name="Line 11"/>
          <p:cNvSpPr>
            <a:spLocks noChangeShapeType="1"/>
          </p:cNvSpPr>
          <p:nvPr/>
        </p:nvSpPr>
        <p:spPr bwMode="auto">
          <a:xfrm flipV="1">
            <a:off x="3602038" y="4143375"/>
            <a:ext cx="0" cy="352425"/>
          </a:xfrm>
          <a:prstGeom prst="line">
            <a:avLst/>
          </a:prstGeom>
          <a:noFill/>
          <a:ln w="28575">
            <a:solidFill>
              <a:srgbClr val="000000"/>
            </a:solidFill>
            <a:round/>
            <a:headEnd/>
            <a:tailEnd type="triangle" w="med" len="med"/>
          </a:ln>
        </p:spPr>
        <p:txBody>
          <a:bodyPr wrap="none" lIns="64946" tIns="32472" rIns="64946" bIns="32472" anchor="ctr"/>
          <a:lstStyle/>
          <a:p>
            <a:endParaRPr lang="ja-JP" altLang="en-US"/>
          </a:p>
        </p:txBody>
      </p:sp>
      <p:sp>
        <p:nvSpPr>
          <p:cNvPr id="102411" name="Text Box 12"/>
          <p:cNvSpPr txBox="1">
            <a:spLocks noChangeArrowheads="1"/>
          </p:cNvSpPr>
          <p:nvPr/>
        </p:nvSpPr>
        <p:spPr bwMode="auto">
          <a:xfrm>
            <a:off x="3203575" y="3262313"/>
            <a:ext cx="460375" cy="958850"/>
          </a:xfrm>
          <a:prstGeom prst="rect">
            <a:avLst/>
          </a:prstGeom>
          <a:noFill/>
          <a:ln w="9525">
            <a:noFill/>
            <a:miter lim="800000"/>
            <a:headEnd/>
            <a:tailEnd/>
          </a:ln>
        </p:spPr>
        <p:txBody>
          <a:bodyPr vert="eaVert" wrap="none" lIns="64934" tIns="32468" rIns="64934" bIns="32468" anchor="ctr"/>
          <a:lstStyle/>
          <a:p>
            <a:pPr algn="ctr" defTabSz="871538">
              <a:spcBef>
                <a:spcPct val="50000"/>
              </a:spcBef>
            </a:pPr>
            <a:r>
              <a:rPr lang="ja-JP" altLang="en-US" sz="1600">
                <a:solidFill>
                  <a:srgbClr val="FF0000"/>
                </a:solidFill>
                <a:latin typeface="ＭＳ Ｐゴシック" charset="-128"/>
                <a:ea typeface="ＭＳ Ｐゴシック" charset="-128"/>
              </a:rPr>
              <a:t>６月以内</a:t>
            </a:r>
          </a:p>
        </p:txBody>
      </p:sp>
      <p:sp>
        <p:nvSpPr>
          <p:cNvPr id="102412" name="Line 13"/>
          <p:cNvSpPr>
            <a:spLocks noChangeShapeType="1"/>
          </p:cNvSpPr>
          <p:nvPr/>
        </p:nvSpPr>
        <p:spPr bwMode="auto">
          <a:xfrm>
            <a:off x="4357688" y="4437063"/>
            <a:ext cx="0" cy="293687"/>
          </a:xfrm>
          <a:prstGeom prst="line">
            <a:avLst/>
          </a:prstGeom>
          <a:noFill/>
          <a:ln w="38100">
            <a:solidFill>
              <a:srgbClr val="000000"/>
            </a:solidFill>
            <a:round/>
            <a:headEnd/>
            <a:tailEnd type="triangle" w="med" len="med"/>
          </a:ln>
        </p:spPr>
        <p:txBody>
          <a:bodyPr wrap="none" lIns="64946" tIns="32472" rIns="64946" bIns="32472" anchor="ctr"/>
          <a:lstStyle/>
          <a:p>
            <a:endParaRPr lang="ja-JP" altLang="en-US"/>
          </a:p>
        </p:txBody>
      </p:sp>
      <p:sp>
        <p:nvSpPr>
          <p:cNvPr id="50" name="AutoShape 14"/>
          <p:cNvSpPr>
            <a:spLocks noChangeArrowheads="1"/>
          </p:cNvSpPr>
          <p:nvPr/>
        </p:nvSpPr>
        <p:spPr bwMode="auto">
          <a:xfrm>
            <a:off x="3876675" y="4730750"/>
            <a:ext cx="1658938" cy="658813"/>
          </a:xfrm>
          <a:prstGeom prst="roundRect">
            <a:avLst>
              <a:gd name="adj" fmla="val 50000"/>
            </a:avLst>
          </a:prstGeom>
          <a:solidFill>
            <a:schemeClr val="accent2"/>
          </a:solidFill>
          <a:ln>
            <a:noFill/>
          </a:ln>
          <a:effectLst>
            <a:prstShdw prst="shdw17" dist="17961" dir="2700000">
              <a:schemeClr val="accent2">
                <a:gamma/>
                <a:shade val="60000"/>
                <a:invGamma/>
              </a:schemeClr>
            </a:prstShdw>
          </a:effectLst>
          <a:extLst>
            <a:ext uri="{91240B29-F687-4F45-9708-019B960494DF}"/>
          </a:extLst>
        </p:spPr>
        <p:txBody>
          <a:bodyPr wrap="none" lIns="64934" tIns="32468" rIns="64934" bIns="32468" anchor="ctr"/>
          <a:lstStyle/>
          <a:p>
            <a:pPr algn="ctr" defTabSz="871538">
              <a:defRPr/>
            </a:pPr>
            <a:r>
              <a:rPr kumimoji="0" lang="ja-JP" altLang="en-US" sz="1600">
                <a:latin typeface="ＭＳ Ｐゴシック" pitchFamily="50" charset="-128"/>
                <a:ea typeface="ＭＳ Ｐゴシック" pitchFamily="50" charset="-128"/>
              </a:rPr>
              <a:t>証明書類の提出</a:t>
            </a:r>
          </a:p>
        </p:txBody>
      </p:sp>
      <p:sp>
        <p:nvSpPr>
          <p:cNvPr id="102414" name="Line 15"/>
          <p:cNvSpPr>
            <a:spLocks noChangeShapeType="1"/>
          </p:cNvSpPr>
          <p:nvPr/>
        </p:nvSpPr>
        <p:spPr bwMode="auto">
          <a:xfrm flipH="1">
            <a:off x="3392488" y="4149725"/>
            <a:ext cx="469900" cy="0"/>
          </a:xfrm>
          <a:prstGeom prst="line">
            <a:avLst/>
          </a:prstGeom>
          <a:noFill/>
          <a:ln w="28575">
            <a:solidFill>
              <a:srgbClr val="000000"/>
            </a:solidFill>
            <a:round/>
            <a:headEnd/>
            <a:tailEnd/>
          </a:ln>
        </p:spPr>
        <p:txBody>
          <a:bodyPr wrap="none" lIns="64946" tIns="32472" rIns="64946" bIns="32472" anchor="ctr"/>
          <a:lstStyle/>
          <a:p>
            <a:endParaRPr lang="ja-JP" altLang="en-US"/>
          </a:p>
        </p:txBody>
      </p:sp>
      <p:sp>
        <p:nvSpPr>
          <p:cNvPr id="102415" name="Line 16"/>
          <p:cNvSpPr>
            <a:spLocks noChangeShapeType="1"/>
          </p:cNvSpPr>
          <p:nvPr/>
        </p:nvSpPr>
        <p:spPr bwMode="auto">
          <a:xfrm>
            <a:off x="3602038" y="4794250"/>
            <a:ext cx="0" cy="263525"/>
          </a:xfrm>
          <a:prstGeom prst="line">
            <a:avLst/>
          </a:prstGeom>
          <a:noFill/>
          <a:ln w="28575">
            <a:solidFill>
              <a:srgbClr val="000000"/>
            </a:solidFill>
            <a:round/>
            <a:headEnd/>
            <a:tailEnd type="triangle" w="med" len="med"/>
          </a:ln>
        </p:spPr>
        <p:txBody>
          <a:bodyPr wrap="none" lIns="64946" tIns="32472" rIns="64946" bIns="32472" anchor="ctr"/>
          <a:lstStyle/>
          <a:p>
            <a:endParaRPr lang="ja-JP" altLang="en-US"/>
          </a:p>
        </p:txBody>
      </p:sp>
      <p:sp>
        <p:nvSpPr>
          <p:cNvPr id="102416" name="Line 17"/>
          <p:cNvSpPr>
            <a:spLocks noChangeShapeType="1"/>
          </p:cNvSpPr>
          <p:nvPr/>
        </p:nvSpPr>
        <p:spPr bwMode="auto">
          <a:xfrm flipH="1">
            <a:off x="4368800" y="3716338"/>
            <a:ext cx="1077913" cy="0"/>
          </a:xfrm>
          <a:prstGeom prst="line">
            <a:avLst/>
          </a:prstGeom>
          <a:noFill/>
          <a:ln w="28575">
            <a:solidFill>
              <a:srgbClr val="000000"/>
            </a:solidFill>
            <a:round/>
            <a:headEnd/>
            <a:tailEnd type="triangle" w="med" len="med"/>
          </a:ln>
        </p:spPr>
        <p:txBody>
          <a:bodyPr wrap="none" lIns="64946" tIns="32472" rIns="64946" bIns="32472" anchor="ctr"/>
          <a:lstStyle/>
          <a:p>
            <a:endParaRPr lang="ja-JP" altLang="en-US"/>
          </a:p>
        </p:txBody>
      </p:sp>
      <p:sp>
        <p:nvSpPr>
          <p:cNvPr id="102417" name="Text Box 18"/>
          <p:cNvSpPr txBox="1">
            <a:spLocks noChangeArrowheads="1"/>
          </p:cNvSpPr>
          <p:nvPr/>
        </p:nvSpPr>
        <p:spPr bwMode="auto">
          <a:xfrm>
            <a:off x="3252788" y="4138613"/>
            <a:ext cx="360362" cy="936625"/>
          </a:xfrm>
          <a:prstGeom prst="rect">
            <a:avLst/>
          </a:prstGeom>
          <a:noFill/>
          <a:ln w="9525">
            <a:noFill/>
            <a:miter lim="800000"/>
            <a:headEnd/>
            <a:tailEnd/>
          </a:ln>
        </p:spPr>
        <p:txBody>
          <a:bodyPr vert="eaVert" wrap="none" lIns="64934" tIns="32468" rIns="64934" bIns="32468" anchor="ctr"/>
          <a:lstStyle/>
          <a:p>
            <a:pPr algn="ctr" defTabSz="871538">
              <a:spcBef>
                <a:spcPct val="50000"/>
              </a:spcBef>
            </a:pPr>
            <a:r>
              <a:rPr lang="ja-JP" altLang="en-US" sz="1400">
                <a:solidFill>
                  <a:srgbClr val="FF0000"/>
                </a:solidFill>
                <a:latin typeface="ＭＳ Ｐゴシック" charset="-128"/>
                <a:ea typeface="ＭＳ Ｐゴシック" charset="-128"/>
              </a:rPr>
              <a:t>３０日以内</a:t>
            </a:r>
            <a:endParaRPr lang="ja-JP" altLang="en-US" sz="1100">
              <a:solidFill>
                <a:srgbClr val="FF0000"/>
              </a:solidFill>
              <a:latin typeface="ＭＳ Ｐゴシック" charset="-128"/>
              <a:ea typeface="ＭＳ Ｐゴシック" charset="-128"/>
            </a:endParaRPr>
          </a:p>
        </p:txBody>
      </p:sp>
      <p:sp>
        <p:nvSpPr>
          <p:cNvPr id="102418" name="Line 19"/>
          <p:cNvSpPr>
            <a:spLocks noChangeShapeType="1"/>
          </p:cNvSpPr>
          <p:nvPr/>
        </p:nvSpPr>
        <p:spPr bwMode="auto">
          <a:xfrm>
            <a:off x="4368800" y="2790825"/>
            <a:ext cx="0" cy="206375"/>
          </a:xfrm>
          <a:prstGeom prst="line">
            <a:avLst/>
          </a:prstGeom>
          <a:noFill/>
          <a:ln w="38100">
            <a:solidFill>
              <a:srgbClr val="000000"/>
            </a:solidFill>
            <a:round/>
            <a:headEnd/>
            <a:tailEnd/>
          </a:ln>
        </p:spPr>
        <p:txBody>
          <a:bodyPr wrap="none" lIns="64946" tIns="32472" rIns="64946" bIns="32472" anchor="ctr"/>
          <a:lstStyle/>
          <a:p>
            <a:endParaRPr lang="ja-JP" altLang="en-US"/>
          </a:p>
        </p:txBody>
      </p:sp>
      <p:sp>
        <p:nvSpPr>
          <p:cNvPr id="102419" name="Rectangle 20"/>
          <p:cNvSpPr>
            <a:spLocks noChangeArrowheads="1"/>
          </p:cNvSpPr>
          <p:nvPr/>
        </p:nvSpPr>
        <p:spPr bwMode="auto">
          <a:xfrm>
            <a:off x="3089275" y="1628775"/>
            <a:ext cx="3879850" cy="444500"/>
          </a:xfrm>
          <a:prstGeom prst="rect">
            <a:avLst/>
          </a:prstGeom>
          <a:noFill/>
          <a:ln w="57150" cmpd="thickThin">
            <a:solidFill>
              <a:schemeClr val="accent2"/>
            </a:solidFill>
            <a:miter lim="800000"/>
            <a:headEnd/>
            <a:tailEnd/>
          </a:ln>
        </p:spPr>
        <p:txBody>
          <a:bodyPr wrap="none" lIns="64934" tIns="32468" rIns="64934" bIns="32468" anchor="ctr"/>
          <a:lstStyle/>
          <a:p>
            <a:pPr algn="ctr" defTabSz="871538">
              <a:spcBef>
                <a:spcPct val="50000"/>
              </a:spcBef>
            </a:pPr>
            <a:r>
              <a:rPr kumimoji="0" lang="ja-JP" altLang="en-US">
                <a:latin typeface="ＭＳ Ｐゴシック" charset="-128"/>
                <a:ea typeface="ＭＳ Ｐゴシック" charset="-128"/>
              </a:rPr>
              <a:t>発表と出願のタイミング</a:t>
            </a:r>
          </a:p>
        </p:txBody>
      </p:sp>
      <p:sp>
        <p:nvSpPr>
          <p:cNvPr id="56" name="Rectangle 23"/>
          <p:cNvSpPr>
            <a:spLocks noChangeArrowheads="1"/>
          </p:cNvSpPr>
          <p:nvPr/>
        </p:nvSpPr>
        <p:spPr bwMode="auto">
          <a:xfrm>
            <a:off x="5453063" y="2205038"/>
            <a:ext cx="1016000" cy="585787"/>
          </a:xfrm>
          <a:prstGeom prst="rect">
            <a:avLst/>
          </a:prstGeom>
          <a:solidFill>
            <a:schemeClr val="accent3">
              <a:lumMod val="40000"/>
              <a:lumOff val="60000"/>
            </a:schemeClr>
          </a:solidFill>
          <a:ln>
            <a:noFill/>
          </a:ln>
          <a:effectLst>
            <a:prstShdw prst="shdw17" dist="17961" dir="2700000">
              <a:srgbClr val="CC0000">
                <a:gamma/>
                <a:shade val="60000"/>
                <a:invGamma/>
              </a:srgbClr>
            </a:prstShdw>
          </a:effectLst>
          <a:extLst/>
        </p:spPr>
        <p:txBody>
          <a:bodyPr wrap="none" lIns="82910" tIns="41455" rIns="82910" bIns="41455" anchor="ctr"/>
          <a:lstStyle/>
          <a:p>
            <a:pPr algn="ctr" defTabSz="871538">
              <a:defRPr/>
            </a:pPr>
            <a:r>
              <a:rPr kumimoji="0" lang="ja-JP" altLang="en-US" sz="2400">
                <a:latin typeface="ＭＳ Ｐゴシック" pitchFamily="50" charset="-128"/>
                <a:ea typeface="ＭＳ Ｐゴシック" pitchFamily="50" charset="-128"/>
              </a:rPr>
              <a:t>他人</a:t>
            </a:r>
            <a:endParaRPr kumimoji="0" lang="ja-JP" altLang="en-US" sz="2000">
              <a:latin typeface="ＭＳ Ｐゴシック" pitchFamily="50" charset="-128"/>
              <a:ea typeface="ＭＳ Ｐゴシック" pitchFamily="50" charset="-128"/>
            </a:endParaRPr>
          </a:p>
        </p:txBody>
      </p:sp>
      <p:sp>
        <p:nvSpPr>
          <p:cNvPr id="102421" name="Line 24"/>
          <p:cNvSpPr>
            <a:spLocks noChangeShapeType="1"/>
          </p:cNvSpPr>
          <p:nvPr/>
        </p:nvSpPr>
        <p:spPr bwMode="auto">
          <a:xfrm>
            <a:off x="5961063" y="2790825"/>
            <a:ext cx="0" cy="593725"/>
          </a:xfrm>
          <a:prstGeom prst="line">
            <a:avLst/>
          </a:prstGeom>
          <a:noFill/>
          <a:ln w="38100">
            <a:solidFill>
              <a:srgbClr val="000000"/>
            </a:solidFill>
            <a:round/>
            <a:headEnd/>
            <a:tailEnd/>
          </a:ln>
        </p:spPr>
        <p:txBody>
          <a:bodyPr wrap="none" lIns="82924" tIns="41462" rIns="82924" bIns="41462" anchor="ctr"/>
          <a:lstStyle/>
          <a:p>
            <a:endParaRPr lang="ja-JP" altLang="en-US"/>
          </a:p>
        </p:txBody>
      </p:sp>
      <p:sp>
        <p:nvSpPr>
          <p:cNvPr id="58" name="AutoShape 25"/>
          <p:cNvSpPr>
            <a:spLocks noChangeArrowheads="1"/>
          </p:cNvSpPr>
          <p:nvPr/>
        </p:nvSpPr>
        <p:spPr bwMode="auto">
          <a:xfrm>
            <a:off x="5453063" y="3384550"/>
            <a:ext cx="1228725" cy="661988"/>
          </a:xfrm>
          <a:prstGeom prst="roundRect">
            <a:avLst>
              <a:gd name="adj" fmla="val 50000"/>
            </a:avLst>
          </a:prstGeom>
          <a:solidFill>
            <a:schemeClr val="accent3">
              <a:lumMod val="40000"/>
              <a:lumOff val="60000"/>
            </a:schemeClr>
          </a:solidFill>
          <a:ln>
            <a:noFill/>
          </a:ln>
          <a:effectLst>
            <a:prstShdw prst="shdw17" dist="17961" dir="2700000">
              <a:srgbClr val="CC0000">
                <a:gamma/>
                <a:shade val="60000"/>
                <a:invGamma/>
              </a:srgbClr>
            </a:prstShdw>
          </a:effectLst>
          <a:extLst/>
        </p:spPr>
        <p:txBody>
          <a:bodyPr wrap="none" lIns="82910" tIns="41455" rIns="82910" bIns="41455" anchor="ctr"/>
          <a:lstStyle/>
          <a:p>
            <a:pPr algn="ctr" defTabSz="871538">
              <a:defRPr/>
            </a:pPr>
            <a:r>
              <a:rPr kumimoji="0" lang="ja-JP" altLang="en-US" sz="1600">
                <a:latin typeface="ＭＳ Ｐゴシック" pitchFamily="50" charset="-128"/>
                <a:ea typeface="ＭＳ Ｐゴシック" pitchFamily="50" charset="-128"/>
              </a:rPr>
              <a:t>他人の出願</a:t>
            </a:r>
          </a:p>
        </p:txBody>
      </p:sp>
      <p:sp>
        <p:nvSpPr>
          <p:cNvPr id="102423" name="Line 26"/>
          <p:cNvSpPr>
            <a:spLocks noChangeShapeType="1"/>
          </p:cNvSpPr>
          <p:nvPr/>
        </p:nvSpPr>
        <p:spPr bwMode="auto">
          <a:xfrm flipH="1">
            <a:off x="5961063" y="4046538"/>
            <a:ext cx="15875" cy="1758950"/>
          </a:xfrm>
          <a:prstGeom prst="line">
            <a:avLst/>
          </a:prstGeom>
          <a:noFill/>
          <a:ln w="38100">
            <a:solidFill>
              <a:srgbClr val="000000"/>
            </a:solidFill>
            <a:round/>
            <a:headEnd/>
            <a:tailEnd type="triangle" w="med" len="med"/>
          </a:ln>
        </p:spPr>
        <p:txBody>
          <a:bodyPr wrap="none" lIns="82924" tIns="41462" rIns="82924" bIns="41462" anchor="ctr"/>
          <a:lstStyle/>
          <a:p>
            <a:endParaRPr lang="ja-JP" altLang="en-US"/>
          </a:p>
        </p:txBody>
      </p:sp>
      <p:sp>
        <p:nvSpPr>
          <p:cNvPr id="60" name="Rectangle 28"/>
          <p:cNvSpPr>
            <a:spLocks noChangeArrowheads="1"/>
          </p:cNvSpPr>
          <p:nvPr/>
        </p:nvSpPr>
        <p:spPr bwMode="auto">
          <a:xfrm>
            <a:off x="3089275" y="6021388"/>
            <a:ext cx="3879850" cy="620712"/>
          </a:xfrm>
          <a:prstGeom prst="rect">
            <a:avLst/>
          </a:prstGeom>
          <a:solidFill>
            <a:schemeClr val="accent2">
              <a:lumMod val="20000"/>
              <a:lumOff val="80000"/>
            </a:schemeClr>
          </a:solidFill>
          <a:ln w="9525">
            <a:solidFill>
              <a:schemeClr val="accent2"/>
            </a:solidFill>
            <a:miter lim="800000"/>
            <a:headEnd/>
            <a:tailEnd/>
          </a:ln>
          <a:effectLst>
            <a:prstShdw prst="shdw17" dist="17961" dir="2700000">
              <a:schemeClr val="hlink">
                <a:gamma/>
                <a:shade val="60000"/>
                <a:invGamma/>
              </a:schemeClr>
            </a:prstShdw>
          </a:effectLst>
        </p:spPr>
        <p:txBody>
          <a:bodyPr wrap="none" lIns="87064" tIns="43532" rIns="87064" bIns="43532" anchor="ctr"/>
          <a:lstStyle/>
          <a:p>
            <a:pPr defTabSz="871538">
              <a:lnSpc>
                <a:spcPct val="110000"/>
              </a:lnSpc>
              <a:defRPr/>
            </a:pPr>
            <a:r>
              <a:rPr kumimoji="0" lang="en-US" altLang="ja-JP" sz="1200" dirty="0">
                <a:solidFill>
                  <a:srgbClr val="002060"/>
                </a:solidFill>
                <a:latin typeface="ＭＳ Ｐゴシック" pitchFamily="50" charset="-128"/>
                <a:ea typeface="ＭＳ Ｐゴシック" pitchFamily="50" charset="-128"/>
              </a:rPr>
              <a:t>○</a:t>
            </a:r>
            <a:r>
              <a:rPr kumimoji="0" lang="ja-JP" altLang="en-US" sz="1200" dirty="0">
                <a:solidFill>
                  <a:srgbClr val="002060"/>
                </a:solidFill>
                <a:latin typeface="ＭＳ Ｐゴシック" pitchFamily="50" charset="-128"/>
                <a:ea typeface="ＭＳ Ｐゴシック" pitchFamily="50" charset="-128"/>
              </a:rPr>
              <a:t>本人の出願→他人の先出願と同一であれば拒絶される。</a:t>
            </a:r>
          </a:p>
          <a:p>
            <a:pPr defTabSz="871538">
              <a:lnSpc>
                <a:spcPct val="110000"/>
              </a:lnSpc>
              <a:defRPr/>
            </a:pPr>
            <a:r>
              <a:rPr kumimoji="0" lang="ja-JP" altLang="en-US" sz="1200" dirty="0">
                <a:solidFill>
                  <a:srgbClr val="660033"/>
                </a:solidFill>
                <a:latin typeface="ＭＳ Ｐゴシック" pitchFamily="50" charset="-128"/>
                <a:ea typeface="ＭＳ Ｐゴシック" pitchFamily="50" charset="-128"/>
              </a:rPr>
              <a:t>○他人の出願→論文が</a:t>
            </a:r>
            <a:r>
              <a:rPr kumimoji="0" lang="ja-JP" altLang="en-US" sz="1200" dirty="0">
                <a:latin typeface="ＭＳ Ｐゴシック" pitchFamily="50" charset="-128"/>
                <a:ea typeface="ＭＳ Ｐゴシック" pitchFamily="50" charset="-128"/>
              </a:rPr>
              <a:t>公知</a:t>
            </a:r>
            <a:r>
              <a:rPr kumimoji="0" lang="ja-JP" altLang="en-US" sz="1200" dirty="0">
                <a:solidFill>
                  <a:srgbClr val="660033"/>
                </a:solidFill>
                <a:latin typeface="ＭＳ Ｐゴシック" pitchFamily="50" charset="-128"/>
                <a:ea typeface="ＭＳ Ｐゴシック" pitchFamily="50" charset="-128"/>
              </a:rPr>
              <a:t>技術となり拒絶されるが、</a:t>
            </a:r>
            <a:endParaRPr kumimoji="0" lang="en-US" altLang="ja-JP" sz="1200" dirty="0">
              <a:solidFill>
                <a:srgbClr val="660033"/>
              </a:solidFill>
              <a:latin typeface="ＭＳ Ｐゴシック" pitchFamily="50" charset="-128"/>
              <a:ea typeface="ＭＳ Ｐゴシック" pitchFamily="50" charset="-128"/>
            </a:endParaRPr>
          </a:p>
          <a:p>
            <a:pPr defTabSz="871538">
              <a:lnSpc>
                <a:spcPct val="110000"/>
              </a:lnSpc>
              <a:defRPr/>
            </a:pPr>
            <a:r>
              <a:rPr kumimoji="0" lang="ja-JP" altLang="en-US" sz="1200" dirty="0">
                <a:solidFill>
                  <a:srgbClr val="660033"/>
                </a:solidFill>
                <a:latin typeface="ＭＳ Ｐゴシック" pitchFamily="50" charset="-128"/>
                <a:ea typeface="ＭＳ Ｐゴシック" pitchFamily="50" charset="-128"/>
              </a:rPr>
              <a:t>　　本人も特許が取れない場合がある。</a:t>
            </a:r>
            <a:endParaRPr kumimoji="0" lang="ja-JP" altLang="en-US" sz="1200" dirty="0">
              <a:latin typeface="ＭＳ Ｐゴシック" pitchFamily="50" charset="-128"/>
              <a:ea typeface="ＭＳ Ｐゴシック" pitchFamily="50" charset="-128"/>
            </a:endParaRPr>
          </a:p>
        </p:txBody>
      </p:sp>
      <p:graphicFrame>
        <p:nvGraphicFramePr>
          <p:cNvPr id="3" name="表 2"/>
          <p:cNvGraphicFramePr>
            <a:graphicFrameLocks noGrp="1"/>
          </p:cNvGraphicFramePr>
          <p:nvPr/>
        </p:nvGraphicFramePr>
        <p:xfrm>
          <a:off x="7040563" y="2341563"/>
          <a:ext cx="2808287" cy="4327525"/>
        </p:xfrm>
        <a:graphic>
          <a:graphicData uri="http://schemas.openxmlformats.org/drawingml/2006/table">
            <a:tbl>
              <a:tblPr firstRow="1" bandRow="1">
                <a:tableStyleId>{5C22544A-7EE6-4342-B048-85BDC9FD1C3A}</a:tableStyleId>
              </a:tblPr>
              <a:tblGrid>
                <a:gridCol w="360040"/>
                <a:gridCol w="1584176"/>
                <a:gridCol w="360040"/>
                <a:gridCol w="504055"/>
              </a:tblGrid>
              <a:tr h="381118">
                <a:tc>
                  <a:txBody>
                    <a:bodyPr/>
                    <a:lstStyle/>
                    <a:p>
                      <a:pPr algn="ct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5BFD1"/>
                    </a:solidFill>
                  </a:tcPr>
                </a:tc>
                <a:tc>
                  <a:txBody>
                    <a:bodyPr/>
                    <a:lstStyle/>
                    <a:p>
                      <a:pPr algn="ctr"/>
                      <a:r>
                        <a:rPr kumimoji="1" lang="ja-JP" altLang="en-US" dirty="0" smtClean="0">
                          <a:solidFill>
                            <a:schemeClr val="tx1"/>
                          </a:solidFill>
                        </a:rPr>
                        <a:t>対</a:t>
                      </a:r>
                      <a:endParaRPr kumimoji="1" lang="en-US" altLang="ja-JP" dirty="0" smtClean="0">
                        <a:solidFill>
                          <a:schemeClr val="tx1"/>
                        </a:solidFill>
                      </a:endParaRPr>
                    </a:p>
                    <a:p>
                      <a:pPr algn="ctr"/>
                      <a:r>
                        <a:rPr kumimoji="1" lang="ja-JP" altLang="en-US" dirty="0" smtClean="0">
                          <a:solidFill>
                            <a:schemeClr val="tx1"/>
                          </a:solidFill>
                        </a:rPr>
                        <a:t>象</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5BFD1"/>
                    </a:solidFill>
                  </a:tcPr>
                </a:tc>
                <a:tc>
                  <a:txBody>
                    <a:bodyPr/>
                    <a:lstStyle/>
                    <a:p>
                      <a:pPr algn="ctr"/>
                      <a:r>
                        <a:rPr kumimoji="1" lang="ja-JP" altLang="en-US" dirty="0" smtClean="0">
                          <a:solidFill>
                            <a:schemeClr val="tx1"/>
                          </a:solidFill>
                        </a:rPr>
                        <a:t>期間</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5BFD1"/>
                    </a:solidFill>
                  </a:tcPr>
                </a:tc>
                <a:tc>
                  <a:txBody>
                    <a:bodyPr/>
                    <a:lstStyle/>
                    <a:p>
                      <a:pPr algn="ctr"/>
                      <a:r>
                        <a:rPr kumimoji="1" lang="ja-JP" altLang="en-US" sz="1200" dirty="0" smtClean="0">
                          <a:solidFill>
                            <a:schemeClr val="tx1"/>
                          </a:solidFill>
                        </a:rPr>
                        <a:t>出願時手続</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5BFD1"/>
                    </a:solidFill>
                  </a:tcPr>
                </a:tc>
              </a:tr>
              <a:tr h="381118">
                <a:tc>
                  <a:txBody>
                    <a:bodyPr/>
                    <a:lstStyle/>
                    <a:p>
                      <a:pPr algn="ctr"/>
                      <a:r>
                        <a:rPr kumimoji="1" lang="ja-JP" altLang="en-US" sz="1600" dirty="0" smtClean="0"/>
                        <a:t>日本</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すべての公知行為</a:t>
                      </a:r>
                      <a:endParaRPr kumimoji="1" lang="en-US" altLang="ja-JP" sz="1400" dirty="0" smtClean="0"/>
                    </a:p>
                    <a:p>
                      <a:pPr algn="ctr"/>
                      <a:r>
                        <a:rPr kumimoji="1" lang="ja-JP" altLang="en-US" sz="1400" dirty="0" smtClean="0"/>
                        <a:t>（特許公報等による公開を除く）</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６月</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必要</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118">
                <a:tc>
                  <a:txBody>
                    <a:bodyPr/>
                    <a:lstStyle/>
                    <a:p>
                      <a:pPr algn="ctr"/>
                      <a:r>
                        <a:rPr kumimoji="1" lang="ja-JP" altLang="en-US" sz="1600" dirty="0" smtClean="0"/>
                        <a:t>米国</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すべての公知行為</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１年</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不要</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118">
                <a:tc>
                  <a:txBody>
                    <a:bodyPr/>
                    <a:lstStyle/>
                    <a:p>
                      <a:pPr algn="ctr"/>
                      <a:r>
                        <a:rPr kumimoji="1" lang="ja-JP" altLang="en-US" sz="1600" dirty="0" smtClean="0"/>
                        <a:t>欧州</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限定された国際博覧会</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６月</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必要</a:t>
                      </a:r>
                      <a:endParaRPr kumimoji="1" lang="en-US" altLang="ja-JP"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118">
                <a:tc>
                  <a:txBody>
                    <a:bodyPr/>
                    <a:lstStyle/>
                    <a:p>
                      <a:pPr algn="ctr"/>
                      <a:r>
                        <a:rPr kumimoji="1" lang="ja-JP" altLang="en-US" sz="1600" dirty="0" smtClean="0"/>
                        <a:t>中国</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限定された国際博覧会</a:t>
                      </a:r>
                      <a:endParaRPr kumimoji="1" lang="en-US" altLang="ja-JP" sz="1400" dirty="0" smtClean="0"/>
                    </a:p>
                    <a:p>
                      <a:pPr algn="ctr"/>
                      <a:r>
                        <a:rPr kumimoji="1" lang="ja-JP" altLang="en-US" sz="1400" dirty="0" smtClean="0"/>
                        <a:t>所定の学術会議または技術会議</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６月</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必要</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118">
                <a:tc>
                  <a:txBody>
                    <a:bodyPr/>
                    <a:lstStyle/>
                    <a:p>
                      <a:pPr algn="ctr"/>
                      <a:r>
                        <a:rPr kumimoji="1" lang="ja-JP" altLang="en-US" sz="1600" dirty="0" smtClean="0"/>
                        <a:t>韓国</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すべての公知行為</a:t>
                      </a:r>
                      <a:endParaRPr kumimoji="1" lang="en-US" altLang="ja-JP" sz="1400" dirty="0" smtClean="0"/>
                    </a:p>
                    <a:p>
                      <a:pPr algn="ctr"/>
                      <a:r>
                        <a:rPr kumimoji="1" lang="ja-JP" altLang="en-US" sz="1400" dirty="0" smtClean="0"/>
                        <a:t>（特許公報等による公開を除く）</a:t>
                      </a:r>
                      <a:endParaRPr kumimoji="1" lang="en-US" altLang="ja-JP"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１年</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必要</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1" name="Rectangle 20"/>
          <p:cNvSpPr>
            <a:spLocks noChangeArrowheads="1"/>
          </p:cNvSpPr>
          <p:nvPr/>
        </p:nvSpPr>
        <p:spPr bwMode="auto">
          <a:xfrm>
            <a:off x="7127875" y="1628775"/>
            <a:ext cx="2433638" cy="576263"/>
          </a:xfrm>
          <a:prstGeom prst="rect">
            <a:avLst/>
          </a:prstGeom>
          <a:solidFill>
            <a:schemeClr val="accent1">
              <a:lumMod val="40000"/>
              <a:lumOff val="60000"/>
            </a:schemeClr>
          </a:solidFill>
          <a:ln w="57150" cmpd="thickThin">
            <a:solidFill>
              <a:schemeClr val="accent1"/>
            </a:solidFill>
            <a:miter lim="800000"/>
            <a:headEnd/>
            <a:tailEnd/>
          </a:ln>
          <a:effectLst/>
          <a:extLst/>
        </p:spPr>
        <p:txBody>
          <a:bodyPr wrap="none" lIns="64934" tIns="32468" rIns="64934" bIns="32468"/>
          <a:lstStyle/>
          <a:p>
            <a:pPr algn="ctr" defTabSz="871538">
              <a:lnSpc>
                <a:spcPts val="1500"/>
              </a:lnSpc>
              <a:spcBef>
                <a:spcPct val="50000"/>
              </a:spcBef>
              <a:defRPr/>
            </a:pPr>
            <a:r>
              <a:rPr kumimoji="0" lang="ja-JP" altLang="en-US" sz="1600" dirty="0">
                <a:latin typeface="ＭＳ Ｐゴシック" pitchFamily="50" charset="-128"/>
                <a:ea typeface="ＭＳ Ｐゴシック" pitchFamily="50" charset="-128"/>
              </a:rPr>
              <a:t>新規性喪失の例外規定</a:t>
            </a:r>
            <a:endParaRPr kumimoji="0" lang="en-US" altLang="ja-JP" sz="1600" dirty="0">
              <a:latin typeface="ＭＳ Ｐゴシック" pitchFamily="50" charset="-128"/>
              <a:ea typeface="ＭＳ Ｐゴシック" pitchFamily="50" charset="-128"/>
            </a:endParaRPr>
          </a:p>
          <a:p>
            <a:pPr algn="ctr" defTabSz="871538">
              <a:lnSpc>
                <a:spcPts val="1500"/>
              </a:lnSpc>
              <a:spcBef>
                <a:spcPct val="50000"/>
              </a:spcBef>
              <a:defRPr/>
            </a:pPr>
            <a:r>
              <a:rPr kumimoji="0" lang="ja-JP" altLang="en-US" sz="1600" dirty="0">
                <a:latin typeface="ＭＳ Ｐゴシック" pitchFamily="50" charset="-128"/>
                <a:ea typeface="ＭＳ Ｐゴシック" pitchFamily="50" charset="-128"/>
              </a:rPr>
              <a:t>国際比較</a:t>
            </a:r>
          </a:p>
        </p:txBody>
      </p:sp>
      <p:sp>
        <p:nvSpPr>
          <p:cNvPr id="62" name="Rectangle 35"/>
          <p:cNvSpPr>
            <a:spLocks noChangeArrowheads="1"/>
          </p:cNvSpPr>
          <p:nvPr/>
        </p:nvSpPr>
        <p:spPr bwMode="auto">
          <a:xfrm>
            <a:off x="22225" y="1628775"/>
            <a:ext cx="2914650" cy="1008063"/>
          </a:xfrm>
          <a:prstGeom prst="rect">
            <a:avLst/>
          </a:prstGeom>
          <a:noFill/>
          <a:ln w="57150" cmpd="thickThin">
            <a:solidFill>
              <a:schemeClr val="accent3"/>
            </a:solidFill>
            <a:miter lim="800000"/>
            <a:headEnd/>
            <a:tailEnd/>
          </a:ln>
          <a:effectLst/>
          <a:extLst>
            <a:ext uri="{909E8E84-426E-40DD-AFC4-6F175D3DCCD1}"/>
            <a:ext uri="{AF507438-7753-43E0-B8FC-AC1667EBCBE1}"/>
          </a:extLst>
        </p:spPr>
        <p:txBody>
          <a:bodyPr wrap="none" lIns="75190" tIns="37595" rIns="75190" bIns="37595" anchor="ctr"/>
          <a:lstStyle/>
          <a:p>
            <a:pPr algn="ctr" defTabSz="871538">
              <a:spcBef>
                <a:spcPct val="50000"/>
              </a:spcBef>
              <a:defRPr/>
            </a:pPr>
            <a:r>
              <a:rPr kumimoji="0" lang="ja-JP" altLang="en-US" sz="1600" dirty="0">
                <a:latin typeface="ＭＳ Ｐゴシック" pitchFamily="50" charset="-128"/>
                <a:ea typeface="ＭＳ Ｐゴシック" pitchFamily="50" charset="-128"/>
              </a:rPr>
              <a:t>新規性喪失の例外の適用</a:t>
            </a:r>
            <a:endParaRPr kumimoji="0" lang="en-US" altLang="ja-JP" sz="1600" dirty="0">
              <a:latin typeface="ＭＳ Ｐゴシック" pitchFamily="50" charset="-128"/>
              <a:ea typeface="ＭＳ Ｐゴシック" pitchFamily="50" charset="-128"/>
            </a:endParaRPr>
          </a:p>
          <a:p>
            <a:pPr algn="ctr" defTabSz="871538">
              <a:spcBef>
                <a:spcPct val="50000"/>
              </a:spcBef>
              <a:defRPr/>
            </a:pPr>
            <a:r>
              <a:rPr kumimoji="0" lang="ja-JP" altLang="en-US" sz="1600" dirty="0">
                <a:latin typeface="ＭＳ Ｐゴシック" pitchFamily="50" charset="-128"/>
                <a:ea typeface="ＭＳ Ｐゴシック" pitchFamily="50" charset="-128"/>
              </a:rPr>
              <a:t>が受けられる場合</a:t>
            </a:r>
            <a:endParaRPr kumimoji="0" lang="en-US" altLang="ja-JP" sz="1600" dirty="0">
              <a:latin typeface="ＭＳ Ｐゴシック" pitchFamily="50" charset="-128"/>
              <a:ea typeface="ＭＳ Ｐゴシック" pitchFamily="50" charset="-128"/>
            </a:endParaRPr>
          </a:p>
          <a:p>
            <a:pPr algn="ctr" defTabSz="871538">
              <a:spcBef>
                <a:spcPct val="50000"/>
              </a:spcBef>
              <a:defRPr/>
            </a:pPr>
            <a:r>
              <a:rPr kumimoji="0" lang="ja-JP" altLang="en-US" sz="1600" dirty="0">
                <a:latin typeface="ＭＳ Ｐゴシック" pitchFamily="50" charset="-128"/>
                <a:ea typeface="ＭＳ Ｐゴシック" pitchFamily="50" charset="-128"/>
              </a:rPr>
              <a:t>（特許法第３０条）</a:t>
            </a:r>
          </a:p>
        </p:txBody>
      </p:sp>
      <p:sp>
        <p:nvSpPr>
          <p:cNvPr id="64" name="Rectangle 32"/>
          <p:cNvSpPr>
            <a:spLocks noChangeArrowheads="1"/>
          </p:cNvSpPr>
          <p:nvPr/>
        </p:nvSpPr>
        <p:spPr bwMode="auto">
          <a:xfrm>
            <a:off x="0" y="2708275"/>
            <a:ext cx="2936875" cy="1947863"/>
          </a:xfrm>
          <a:prstGeom prst="rect">
            <a:avLst/>
          </a:prstGeom>
          <a:solidFill>
            <a:schemeClr val="accent2">
              <a:lumMod val="20000"/>
              <a:lumOff val="80000"/>
            </a:schemeClr>
          </a:solidFill>
          <a:ln w="9525">
            <a:solidFill>
              <a:schemeClr val="accent4"/>
            </a:solidFill>
            <a:miter lim="800000"/>
            <a:headEnd/>
            <a:tailEnd/>
          </a:ln>
          <a:effectLst>
            <a:outerShdw dist="107763" dir="2700000" algn="ctr" rotWithShape="0">
              <a:srgbClr val="808080"/>
            </a:outerShdw>
          </a:effectLst>
        </p:spPr>
        <p:txBody>
          <a:bodyPr wrap="none" lIns="75190" tIns="37595" rIns="75190" bIns="37595" anchor="ctr"/>
          <a:lstStyle/>
          <a:p>
            <a:pPr defTabSz="871538">
              <a:lnSpc>
                <a:spcPct val="130000"/>
              </a:lnSpc>
              <a:defRPr/>
            </a:pPr>
            <a:r>
              <a:rPr kumimoji="0" lang="ja-JP" altLang="en-US" sz="1200" dirty="0">
                <a:latin typeface="ＭＳ Ｐゴシック" pitchFamily="50" charset="-128"/>
                <a:ea typeface="ＭＳ Ｐゴシック" pitchFamily="50" charset="-128"/>
              </a:rPr>
              <a:t>特許を受ける権利を持っている人</a:t>
            </a:r>
            <a:endParaRPr kumimoji="0" lang="en-US" altLang="ja-JP" sz="1200" dirty="0">
              <a:latin typeface="ＭＳ Ｐゴシック" pitchFamily="50" charset="-128"/>
              <a:ea typeface="ＭＳ Ｐゴシック" pitchFamily="50" charset="-128"/>
            </a:endParaRPr>
          </a:p>
          <a:p>
            <a:pPr defTabSz="871538">
              <a:lnSpc>
                <a:spcPct val="130000"/>
              </a:lnSpc>
              <a:defRPr/>
            </a:pPr>
            <a:r>
              <a:rPr kumimoji="0" lang="ja-JP" altLang="en-US" sz="1200" dirty="0">
                <a:latin typeface="ＭＳ Ｐゴシック" pitchFamily="50" charset="-128"/>
                <a:ea typeface="ＭＳ Ｐゴシック" pitchFamily="50" charset="-128"/>
              </a:rPr>
              <a:t>（発明者や発明者から権利を譲渡された者）</a:t>
            </a:r>
            <a:endParaRPr kumimoji="0" lang="en-US" altLang="ja-JP" sz="1200" dirty="0">
              <a:latin typeface="ＭＳ Ｐゴシック" pitchFamily="50" charset="-128"/>
              <a:ea typeface="ＭＳ Ｐゴシック" pitchFamily="50" charset="-128"/>
            </a:endParaRPr>
          </a:p>
          <a:p>
            <a:pPr defTabSz="871538">
              <a:lnSpc>
                <a:spcPct val="130000"/>
              </a:lnSpc>
              <a:defRPr/>
            </a:pPr>
            <a:r>
              <a:rPr kumimoji="0" lang="ja-JP" altLang="en-US" sz="1200" dirty="0">
                <a:latin typeface="ＭＳ Ｐゴシック" pitchFamily="50" charset="-128"/>
                <a:ea typeface="ＭＳ Ｐゴシック" pitchFamily="50" charset="-128"/>
              </a:rPr>
              <a:t>の行為による</a:t>
            </a:r>
            <a:endParaRPr kumimoji="0" lang="en-US" altLang="ja-JP" sz="1200" dirty="0">
              <a:latin typeface="ＭＳ Ｐゴシック" pitchFamily="50" charset="-128"/>
              <a:ea typeface="ＭＳ Ｐゴシック" pitchFamily="50" charset="-128"/>
            </a:endParaRPr>
          </a:p>
          <a:p>
            <a:pPr defTabSz="871538">
              <a:lnSpc>
                <a:spcPct val="130000"/>
              </a:lnSpc>
              <a:defRPr/>
            </a:pPr>
            <a:r>
              <a:rPr kumimoji="0" lang="ja-JP" altLang="en-US" sz="1200" dirty="0">
                <a:latin typeface="ＭＳ Ｐゴシック" pitchFamily="50" charset="-128"/>
                <a:ea typeface="ＭＳ Ｐゴシック" pitchFamily="50" charset="-128"/>
              </a:rPr>
              <a:t>○刊行物やインターネットを通じた発表</a:t>
            </a:r>
          </a:p>
          <a:p>
            <a:pPr defTabSz="871538">
              <a:lnSpc>
                <a:spcPct val="130000"/>
              </a:lnSpc>
              <a:defRPr/>
            </a:pPr>
            <a:r>
              <a:rPr kumimoji="0" lang="ja-JP" altLang="en-US" sz="1200" dirty="0">
                <a:latin typeface="ＭＳ Ｐゴシック" pitchFamily="50" charset="-128"/>
                <a:ea typeface="ＭＳ Ｐゴシック" pitchFamily="50" charset="-128"/>
              </a:rPr>
              <a:t>○研究集会（学会）での発表</a:t>
            </a:r>
            <a:endParaRPr kumimoji="0" lang="en-US" altLang="ja-JP" sz="1200" dirty="0">
              <a:latin typeface="ＭＳ Ｐゴシック" pitchFamily="50" charset="-128"/>
              <a:ea typeface="ＭＳ Ｐゴシック" pitchFamily="50" charset="-128"/>
            </a:endParaRPr>
          </a:p>
          <a:p>
            <a:pPr defTabSz="871538">
              <a:lnSpc>
                <a:spcPct val="130000"/>
              </a:lnSpc>
              <a:defRPr/>
            </a:pPr>
            <a:r>
              <a:rPr kumimoji="0" lang="ja-JP" altLang="en-US" sz="1200" dirty="0">
                <a:latin typeface="ＭＳ Ｐゴシック" pitchFamily="50" charset="-128"/>
                <a:ea typeface="ＭＳ Ｐゴシック" pitchFamily="50" charset="-128"/>
              </a:rPr>
              <a:t>　や博覧会への出品</a:t>
            </a:r>
          </a:p>
          <a:p>
            <a:pPr defTabSz="871538">
              <a:lnSpc>
                <a:spcPct val="130000"/>
              </a:lnSpc>
              <a:defRPr/>
            </a:pPr>
            <a:r>
              <a:rPr kumimoji="0" lang="ja-JP" altLang="en-US" sz="1200" dirty="0">
                <a:latin typeface="ＭＳ Ｐゴシック" pitchFamily="50" charset="-128"/>
                <a:ea typeface="ＭＳ Ｐゴシック" pitchFamily="50" charset="-128"/>
              </a:rPr>
              <a:t>○ＴＶ・ラジオでの公表</a:t>
            </a:r>
            <a:endParaRPr kumimoji="0" lang="en-US" altLang="ja-JP" sz="1200" dirty="0">
              <a:latin typeface="ＭＳ Ｐゴシック" pitchFamily="50" charset="-128"/>
              <a:ea typeface="ＭＳ Ｐゴシック" pitchFamily="50" charset="-128"/>
            </a:endParaRPr>
          </a:p>
          <a:p>
            <a:pPr defTabSz="871538">
              <a:lnSpc>
                <a:spcPct val="130000"/>
              </a:lnSpc>
              <a:defRPr/>
            </a:pPr>
            <a:r>
              <a:rPr kumimoji="0" lang="ja-JP" altLang="en-US" sz="1200" dirty="0">
                <a:latin typeface="ＭＳ Ｐゴシック" pitchFamily="50" charset="-128"/>
                <a:ea typeface="ＭＳ Ｐゴシック" pitchFamily="50" charset="-128"/>
              </a:rPr>
              <a:t>○製品の販売　　　　など</a:t>
            </a:r>
          </a:p>
        </p:txBody>
      </p:sp>
      <p:sp>
        <p:nvSpPr>
          <p:cNvPr id="65" name="AutoShape 34"/>
          <p:cNvSpPr>
            <a:spLocks noChangeArrowheads="1"/>
          </p:cNvSpPr>
          <p:nvPr/>
        </p:nvSpPr>
        <p:spPr bwMode="auto">
          <a:xfrm>
            <a:off x="577850" y="4926013"/>
            <a:ext cx="1803400" cy="646112"/>
          </a:xfrm>
          <a:prstGeom prst="downArrow">
            <a:avLst/>
          </a:prstGeom>
          <a:solidFill>
            <a:srgbClr val="FFFFCC"/>
          </a:solidFill>
          <a:ln w="9525">
            <a:solidFill>
              <a:schemeClr val="accent2"/>
            </a:solidFill>
            <a:miter lim="800000"/>
            <a:headEnd/>
            <a:tailEnd/>
          </a:ln>
          <a:effectLst>
            <a:outerShdw dist="35921" dir="2700000" algn="ctr" rotWithShape="0">
              <a:srgbClr val="808080"/>
            </a:outerShdw>
          </a:effectLst>
        </p:spPr>
        <p:txBody>
          <a:bodyPr wrap="none" lIns="75190" tIns="37595" rIns="75190" bIns="37595" anchor="ctr"/>
          <a:lstStyle/>
          <a:p>
            <a:pPr algn="ctr" defTabSz="871538">
              <a:defRPr/>
            </a:pPr>
            <a:r>
              <a:rPr kumimoji="0" lang="ja-JP" altLang="en-US" sz="1600" dirty="0">
                <a:latin typeface="ＭＳ Ｐゴシック" pitchFamily="50" charset="-128"/>
                <a:ea typeface="ＭＳ Ｐゴシック" pitchFamily="50" charset="-128"/>
              </a:rPr>
              <a:t>その結果</a:t>
            </a:r>
          </a:p>
        </p:txBody>
      </p:sp>
      <p:sp>
        <p:nvSpPr>
          <p:cNvPr id="66" name="Rectangle 33"/>
          <p:cNvSpPr>
            <a:spLocks noChangeArrowheads="1"/>
          </p:cNvSpPr>
          <p:nvPr/>
        </p:nvSpPr>
        <p:spPr bwMode="auto">
          <a:xfrm>
            <a:off x="207963" y="5761038"/>
            <a:ext cx="2520950" cy="836612"/>
          </a:xfrm>
          <a:prstGeom prst="rect">
            <a:avLst/>
          </a:prstGeom>
          <a:solidFill>
            <a:schemeClr val="accent1">
              <a:lumMod val="40000"/>
              <a:lumOff val="60000"/>
            </a:schemeClr>
          </a:solidFill>
          <a:ln w="9525">
            <a:solidFill>
              <a:schemeClr val="accent2"/>
            </a:solidFill>
            <a:miter lim="800000"/>
            <a:headEnd/>
            <a:tailEnd/>
          </a:ln>
          <a:effectLst>
            <a:outerShdw dist="107763" dir="2700000" algn="ctr" rotWithShape="0">
              <a:srgbClr val="808080"/>
            </a:outerShdw>
          </a:effectLst>
        </p:spPr>
        <p:txBody>
          <a:bodyPr wrap="none" lIns="75190" tIns="37595" rIns="75190" bIns="37595" anchor="ctr"/>
          <a:lstStyle/>
          <a:p>
            <a:pPr algn="ctr" defTabSz="871538">
              <a:defRPr/>
            </a:pPr>
            <a:r>
              <a:rPr kumimoji="0" lang="ja-JP" altLang="en-US" sz="1600" dirty="0">
                <a:latin typeface="ＭＳ Ｐゴシック" pitchFamily="50" charset="-128"/>
                <a:ea typeface="ＭＳ Ｐゴシック" pitchFamily="50" charset="-128"/>
              </a:rPr>
              <a:t>発明が初めて</a:t>
            </a:r>
          </a:p>
          <a:p>
            <a:pPr algn="ctr" defTabSz="871538">
              <a:defRPr/>
            </a:pPr>
            <a:r>
              <a:rPr kumimoji="0" lang="ja-JP" altLang="en-US" sz="1600" dirty="0">
                <a:latin typeface="ＭＳ Ｐゴシック" pitchFamily="50" charset="-128"/>
                <a:ea typeface="ＭＳ Ｐゴシック" pitchFamily="50" charset="-128"/>
              </a:rPr>
              <a:t>公知となる</a:t>
            </a:r>
            <a:endParaRPr kumimoji="0" lang="ja-JP" altLang="en-US" sz="1400" dirty="0">
              <a:latin typeface="ＭＳ Ｐゴシック" pitchFamily="50" charset="-128"/>
              <a:ea typeface="ＭＳ Ｐゴシック" pitchFamily="50" charset="-128"/>
            </a:endParaRPr>
          </a:p>
        </p:txBody>
      </p:sp>
      <p:sp>
        <p:nvSpPr>
          <p:cNvPr id="32" name="テキスト ボックス 6"/>
          <p:cNvSpPr txBox="1">
            <a:spLocks noChangeArrowheads="1"/>
          </p:cNvSpPr>
          <p:nvPr/>
        </p:nvSpPr>
        <p:spPr bwMode="auto">
          <a:xfrm>
            <a:off x="7208838" y="295275"/>
            <a:ext cx="2078037" cy="338138"/>
          </a:xfrm>
          <a:prstGeom prst="rect">
            <a:avLst/>
          </a:prstGeom>
          <a:solidFill>
            <a:schemeClr val="accent2">
              <a:lumMod val="20000"/>
              <a:lumOff val="80000"/>
            </a:schemeClr>
          </a:solidFill>
          <a:ln w="28575">
            <a:solidFill>
              <a:schemeClr val="tx1"/>
            </a:solidFill>
            <a:miter lim="800000"/>
            <a:headEnd/>
            <a:tailEnd/>
          </a:ln>
        </p:spPr>
        <p:txBody>
          <a:bodyPr>
            <a:spAutoFit/>
          </a:bodyPr>
          <a:lstStyle/>
          <a:p>
            <a:pPr>
              <a:defRPr/>
            </a:pPr>
            <a:r>
              <a:rPr kumimoji="0" lang="ja-JP" altLang="en-US" sz="1600" b="1" dirty="0">
                <a:solidFill>
                  <a:prstClr val="black"/>
                </a:solidFill>
                <a:ea typeface="ＭＳ Ｐゴシック" pitchFamily="34" charset="-128"/>
              </a:rPr>
              <a:t>詳細</a:t>
            </a:r>
            <a:r>
              <a:rPr lang="ja-JP" altLang="en-US" sz="1600" b="1" dirty="0">
                <a:solidFill>
                  <a:prstClr val="black"/>
                </a:solidFill>
                <a:latin typeface="Tw Cen MT" pitchFamily="34" charset="0"/>
                <a:ea typeface="ＭＳ Ｐゴシック" pitchFamily="34" charset="-128"/>
              </a:rPr>
              <a:t>は、第２回で説明</a:t>
            </a:r>
          </a:p>
        </p:txBody>
      </p:sp>
      <p:sp>
        <p:nvSpPr>
          <p:cNvPr id="2" name="スライド番号プレースホルダー 1"/>
          <p:cNvSpPr>
            <a:spLocks noGrp="1"/>
          </p:cNvSpPr>
          <p:nvPr>
            <p:ph type="sldNum" sz="quarter" idx="12"/>
          </p:nvPr>
        </p:nvSpPr>
        <p:spPr>
          <a:xfrm>
            <a:off x="9415463" y="6669088"/>
            <a:ext cx="577850" cy="244475"/>
          </a:xfrm>
        </p:spPr>
        <p:txBody>
          <a:bodyPr>
            <a:noAutofit/>
          </a:bodyPr>
          <a:lstStyle/>
          <a:p>
            <a:pPr fontAlgn="auto">
              <a:spcBef>
                <a:spcPts val="0"/>
              </a:spcBef>
              <a:spcAft>
                <a:spcPts val="0"/>
              </a:spcAft>
              <a:defRPr/>
            </a:pPr>
            <a:fld id="{EBEBAD95-E53B-4A15-8C47-877858F7B0CA}" type="slidenum">
              <a:rPr lang="en-US" altLang="ja-JP">
                <a:solidFill>
                  <a:schemeClr val="tx1"/>
                </a:solidFill>
                <a:latin typeface="+mn-lt"/>
                <a:ea typeface="+mn-ea"/>
              </a:rPr>
              <a:pPr fontAlgn="auto">
                <a:spcBef>
                  <a:spcPts val="0"/>
                </a:spcBef>
                <a:spcAft>
                  <a:spcPts val="0"/>
                </a:spcAft>
                <a:defRPr/>
              </a:pPr>
              <a:t>22</a:t>
            </a:fld>
            <a:endParaRPr lang="en-US" altLang="ja-JP" dirty="0">
              <a:solidFill>
                <a:schemeClr val="tx1"/>
              </a:solidFill>
              <a:latin typeface="+mn-lt"/>
              <a:ea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139700" y="1603375"/>
            <a:ext cx="9518650" cy="573088"/>
          </a:xfrm>
          <a:prstGeom prst="roundRect">
            <a:avLst>
              <a:gd name="adj" fmla="val 16667"/>
            </a:avLst>
          </a:prstGeom>
          <a:solidFill>
            <a:schemeClr val="accent1">
              <a:lumMod val="40000"/>
              <a:lumOff val="60000"/>
            </a:schemeClr>
          </a:solidFill>
          <a:ln>
            <a:noFill/>
          </a:ln>
          <a:effectLst>
            <a:prstShdw prst="shdw17" dist="17961" dir="2700000">
              <a:schemeClr val="accent1">
                <a:gamma/>
                <a:shade val="60000"/>
                <a:invGamma/>
              </a:schemeClr>
            </a:prstShdw>
          </a:effectLst>
          <a:extLst/>
        </p:spPr>
        <p:txBody>
          <a:bodyPr wrap="none" lIns="87064" tIns="43532" rIns="87064" bIns="43532" anchor="ctr"/>
          <a:lstStyle/>
          <a:p>
            <a:pPr>
              <a:defRPr/>
            </a:pPr>
            <a:r>
              <a:rPr kumimoji="0" lang="ja-JP" altLang="en-US" sz="2400" b="1">
                <a:solidFill>
                  <a:prstClr val="black"/>
                </a:solidFill>
                <a:latin typeface="ＭＳ Ｐゴシック" pitchFamily="50" charset="-128"/>
                <a:ea typeface="ＭＳ Ｐゴシック" pitchFamily="50" charset="-128"/>
              </a:rPr>
              <a:t>○公序良俗に反する発明（</a:t>
            </a:r>
            <a:r>
              <a:rPr kumimoji="0" lang="en-US" altLang="ja-JP" sz="2400" b="1">
                <a:solidFill>
                  <a:prstClr val="black"/>
                </a:solidFill>
                <a:latin typeface="ＭＳ Ｐゴシック" pitchFamily="50" charset="-128"/>
                <a:ea typeface="ＭＳ Ｐゴシック" pitchFamily="50" charset="-128"/>
              </a:rPr>
              <a:t>32</a:t>
            </a:r>
            <a:r>
              <a:rPr kumimoji="0" lang="ja-JP" altLang="en-US" sz="2400" b="1">
                <a:solidFill>
                  <a:prstClr val="black"/>
                </a:solidFill>
                <a:latin typeface="ＭＳ Ｐゴシック" pitchFamily="50" charset="-128"/>
                <a:ea typeface="ＭＳ Ｐゴシック" pitchFamily="50" charset="-128"/>
              </a:rPr>
              <a:t>条）</a:t>
            </a:r>
          </a:p>
        </p:txBody>
      </p:sp>
      <p:sp>
        <p:nvSpPr>
          <p:cNvPr id="15365" name="AutoShape 5"/>
          <p:cNvSpPr>
            <a:spLocks noChangeArrowheads="1"/>
          </p:cNvSpPr>
          <p:nvPr/>
        </p:nvSpPr>
        <p:spPr bwMode="auto">
          <a:xfrm>
            <a:off x="139700" y="3733800"/>
            <a:ext cx="9518650" cy="573088"/>
          </a:xfrm>
          <a:prstGeom prst="roundRect">
            <a:avLst>
              <a:gd name="adj" fmla="val 16667"/>
            </a:avLst>
          </a:prstGeom>
          <a:solidFill>
            <a:schemeClr val="accent2">
              <a:lumMod val="40000"/>
              <a:lumOff val="60000"/>
            </a:schemeClr>
          </a:solidFill>
          <a:ln>
            <a:noFill/>
          </a:ln>
          <a:effectLst>
            <a:prstShdw prst="shdw17" dist="17961" dir="2700000">
              <a:schemeClr val="accent1">
                <a:gamma/>
                <a:shade val="60000"/>
                <a:invGamma/>
              </a:schemeClr>
            </a:prstShdw>
          </a:effectLst>
          <a:extLst/>
        </p:spPr>
        <p:txBody>
          <a:bodyPr wrap="none" lIns="87064" tIns="43532" rIns="87064" bIns="43532" anchor="ctr"/>
          <a:lstStyle/>
          <a:p>
            <a:pPr>
              <a:defRPr/>
            </a:pPr>
            <a:r>
              <a:rPr kumimoji="0" lang="ja-JP" altLang="en-US" sz="2400" b="1">
                <a:solidFill>
                  <a:prstClr val="black"/>
                </a:solidFill>
                <a:latin typeface="ＭＳ Ｐゴシック" pitchFamily="50" charset="-128"/>
                <a:ea typeface="ＭＳ Ｐゴシック" pitchFamily="50" charset="-128"/>
              </a:rPr>
              <a:t>○明細書等の記載（</a:t>
            </a:r>
            <a:r>
              <a:rPr kumimoji="0" lang="en-US" altLang="ja-JP" sz="2400" b="1">
                <a:solidFill>
                  <a:prstClr val="black"/>
                </a:solidFill>
                <a:latin typeface="ＭＳ Ｐゴシック" pitchFamily="50" charset="-128"/>
                <a:ea typeface="ＭＳ Ｐゴシック" pitchFamily="50" charset="-128"/>
              </a:rPr>
              <a:t>36</a:t>
            </a:r>
            <a:r>
              <a:rPr kumimoji="0" lang="ja-JP" altLang="en-US" sz="2400" b="1">
                <a:solidFill>
                  <a:prstClr val="black"/>
                </a:solidFill>
                <a:latin typeface="ＭＳ Ｐゴシック" pitchFamily="50" charset="-128"/>
                <a:ea typeface="ＭＳ Ｐゴシック" pitchFamily="50" charset="-128"/>
              </a:rPr>
              <a:t>条）</a:t>
            </a:r>
          </a:p>
        </p:txBody>
      </p:sp>
      <p:sp>
        <p:nvSpPr>
          <p:cNvPr id="104451" name="Rectangle 6"/>
          <p:cNvSpPr>
            <a:spLocks noChangeArrowheads="1"/>
          </p:cNvSpPr>
          <p:nvPr/>
        </p:nvSpPr>
        <p:spPr bwMode="auto">
          <a:xfrm>
            <a:off x="0" y="4495800"/>
            <a:ext cx="8502650" cy="825500"/>
          </a:xfrm>
          <a:prstGeom prst="rect">
            <a:avLst/>
          </a:prstGeom>
          <a:noFill/>
          <a:ln w="9525">
            <a:noFill/>
            <a:miter lim="800000"/>
            <a:headEnd/>
            <a:tailEnd/>
          </a:ln>
        </p:spPr>
        <p:txBody>
          <a:bodyPr>
            <a:spAutoFit/>
          </a:bodyPr>
          <a:lstStyle/>
          <a:p>
            <a:r>
              <a:rPr kumimoji="0" lang="ja-JP" altLang="en-US" sz="1600" b="1">
                <a:solidFill>
                  <a:srgbClr val="000000"/>
                </a:solidFill>
                <a:ea typeface="ＭＳ Ｐゴシック" charset="-128"/>
              </a:rPr>
              <a:t>○当業者が実施できる程度に記載されているかどうか</a:t>
            </a:r>
          </a:p>
          <a:p>
            <a:r>
              <a:rPr kumimoji="0" lang="ja-JP" altLang="en-US" sz="1600" b="1">
                <a:solidFill>
                  <a:srgbClr val="000000"/>
                </a:solidFill>
                <a:ea typeface="ＭＳ Ｐゴシック" charset="-128"/>
              </a:rPr>
              <a:t>○権利を求める技術的な範囲が明確か</a:t>
            </a:r>
          </a:p>
          <a:p>
            <a:r>
              <a:rPr kumimoji="0" lang="ja-JP" altLang="en-US" sz="1600" b="1">
                <a:solidFill>
                  <a:srgbClr val="000000"/>
                </a:solidFill>
                <a:ea typeface="ＭＳ Ｐゴシック" charset="-128"/>
              </a:rPr>
              <a:t>○先行技術文献が開示されているか</a:t>
            </a:r>
            <a:endParaRPr kumimoji="0" lang="zh-CN" altLang="en-US" sz="1600" b="1">
              <a:solidFill>
                <a:srgbClr val="000000"/>
              </a:solidFill>
              <a:ea typeface="ＭＳ Ｐゴシック" charset="-128"/>
            </a:endParaRPr>
          </a:p>
        </p:txBody>
      </p:sp>
      <p:sp>
        <p:nvSpPr>
          <p:cNvPr id="104452" name="Text Box 8"/>
          <p:cNvSpPr txBox="1">
            <a:spLocks noChangeArrowheads="1"/>
          </p:cNvSpPr>
          <p:nvPr/>
        </p:nvSpPr>
        <p:spPr bwMode="auto">
          <a:xfrm>
            <a:off x="330200" y="2209800"/>
            <a:ext cx="3136900" cy="366713"/>
          </a:xfrm>
          <a:prstGeom prst="rect">
            <a:avLst/>
          </a:prstGeom>
          <a:noFill/>
          <a:ln w="9525">
            <a:noFill/>
            <a:miter lim="800000"/>
            <a:headEnd/>
            <a:tailEnd/>
          </a:ln>
        </p:spPr>
        <p:txBody>
          <a:bodyPr>
            <a:spAutoFit/>
          </a:bodyPr>
          <a:lstStyle/>
          <a:p>
            <a:pPr>
              <a:spcBef>
                <a:spcPct val="50000"/>
              </a:spcBef>
            </a:pPr>
            <a:endParaRPr kumimoji="0" lang="ja-JP" altLang="ja-JP">
              <a:solidFill>
                <a:srgbClr val="000000"/>
              </a:solidFill>
            </a:endParaRPr>
          </a:p>
        </p:txBody>
      </p:sp>
      <p:sp>
        <p:nvSpPr>
          <p:cNvPr id="104453" name="Text Box 9"/>
          <p:cNvSpPr txBox="1">
            <a:spLocks noChangeArrowheads="1"/>
          </p:cNvSpPr>
          <p:nvPr/>
        </p:nvSpPr>
        <p:spPr bwMode="auto">
          <a:xfrm>
            <a:off x="139700" y="2393950"/>
            <a:ext cx="7346950" cy="1069975"/>
          </a:xfrm>
          <a:prstGeom prst="rect">
            <a:avLst/>
          </a:prstGeom>
          <a:noFill/>
          <a:ln w="9525">
            <a:noFill/>
            <a:miter lim="800000"/>
            <a:headEnd/>
            <a:tailEnd/>
          </a:ln>
        </p:spPr>
        <p:txBody>
          <a:bodyPr>
            <a:spAutoFit/>
          </a:bodyPr>
          <a:lstStyle/>
          <a:p>
            <a:pPr>
              <a:spcBef>
                <a:spcPct val="50000"/>
              </a:spcBef>
            </a:pPr>
            <a:r>
              <a:rPr kumimoji="0" lang="en-US" altLang="ja-JP" sz="1600" b="1">
                <a:solidFill>
                  <a:srgbClr val="FF0000"/>
                </a:solidFill>
                <a:ea typeface="ＭＳ Ｐゴシック" charset="-128"/>
              </a:rPr>
              <a:t>×</a:t>
            </a:r>
            <a:r>
              <a:rPr kumimoji="0" lang="ja-JP" altLang="en-US" sz="1600" b="1">
                <a:solidFill>
                  <a:srgbClr val="000000"/>
                </a:solidFill>
                <a:ea typeface="ＭＳ Ｐゴシック" charset="-128"/>
              </a:rPr>
              <a:t>紙幣の偽造機械</a:t>
            </a:r>
          </a:p>
          <a:p>
            <a:pPr>
              <a:spcBef>
                <a:spcPct val="50000"/>
              </a:spcBef>
            </a:pPr>
            <a:r>
              <a:rPr kumimoji="0" lang="en-US" altLang="ja-JP" sz="1600" b="1">
                <a:solidFill>
                  <a:srgbClr val="FF0000"/>
                </a:solidFill>
                <a:ea typeface="ＭＳ Ｐゴシック" charset="-128"/>
              </a:rPr>
              <a:t>×</a:t>
            </a:r>
            <a:r>
              <a:rPr kumimoji="0" lang="ja-JP" altLang="en-US" sz="1600" b="1">
                <a:solidFill>
                  <a:srgbClr val="000000"/>
                </a:solidFill>
                <a:ea typeface="ＭＳ Ｐゴシック" charset="-128"/>
              </a:rPr>
              <a:t>金塊密輸用ベスト</a:t>
            </a:r>
          </a:p>
          <a:p>
            <a:pPr>
              <a:spcBef>
                <a:spcPct val="50000"/>
              </a:spcBef>
            </a:pPr>
            <a:r>
              <a:rPr kumimoji="0" lang="en-US" altLang="ja-JP" sz="1600" b="1">
                <a:solidFill>
                  <a:srgbClr val="FF0000"/>
                </a:solidFill>
                <a:ea typeface="ＭＳ Ｐゴシック" charset="-128"/>
              </a:rPr>
              <a:t>×</a:t>
            </a:r>
            <a:r>
              <a:rPr kumimoji="0" lang="ja-JP" altLang="en-US" sz="1600" b="1">
                <a:solidFill>
                  <a:srgbClr val="000000"/>
                </a:solidFill>
                <a:ea typeface="ＭＳ Ｐゴシック" charset="-128"/>
              </a:rPr>
              <a:t>麻薬</a:t>
            </a:r>
          </a:p>
        </p:txBody>
      </p:sp>
      <p:pic>
        <p:nvPicPr>
          <p:cNvPr id="104454" name="Picture 10" descr="QQ截图20120817163603"/>
          <p:cNvPicPr>
            <a:picLocks noChangeAspect="1" noChangeArrowheads="1"/>
          </p:cNvPicPr>
          <p:nvPr/>
        </p:nvPicPr>
        <p:blipFill>
          <a:blip r:embed="rId3"/>
          <a:srcRect/>
          <a:stretch>
            <a:fillRect/>
          </a:stretch>
        </p:blipFill>
        <p:spPr bwMode="auto">
          <a:xfrm>
            <a:off x="7329488" y="2203450"/>
            <a:ext cx="1400175" cy="1495425"/>
          </a:xfrm>
          <a:prstGeom prst="rect">
            <a:avLst/>
          </a:prstGeom>
          <a:noFill/>
          <a:ln w="9525">
            <a:noFill/>
            <a:miter lim="800000"/>
            <a:headEnd/>
            <a:tailEnd/>
          </a:ln>
        </p:spPr>
      </p:pic>
      <p:pic>
        <p:nvPicPr>
          <p:cNvPr id="104455" name="Picture 11" descr="QQ截图20120817164025"/>
          <p:cNvPicPr>
            <a:picLocks noChangeAspect="1" noChangeArrowheads="1"/>
          </p:cNvPicPr>
          <p:nvPr/>
        </p:nvPicPr>
        <p:blipFill>
          <a:blip r:embed="rId4"/>
          <a:srcRect/>
          <a:stretch>
            <a:fillRect/>
          </a:stretch>
        </p:blipFill>
        <p:spPr bwMode="auto">
          <a:xfrm>
            <a:off x="4251325" y="2300288"/>
            <a:ext cx="1485900" cy="1135062"/>
          </a:xfrm>
          <a:prstGeom prst="rect">
            <a:avLst/>
          </a:prstGeom>
          <a:noFill/>
          <a:ln w="9525">
            <a:noFill/>
            <a:miter lim="800000"/>
            <a:headEnd/>
            <a:tailEnd/>
          </a:ln>
        </p:spPr>
      </p:pic>
      <p:grpSp>
        <p:nvGrpSpPr>
          <p:cNvPr id="104456" name="Group 20"/>
          <p:cNvGrpSpPr>
            <a:grpSpLocks/>
          </p:cNvGrpSpPr>
          <p:nvPr/>
        </p:nvGrpSpPr>
        <p:grpSpPr bwMode="auto">
          <a:xfrm>
            <a:off x="7467600" y="2408238"/>
            <a:ext cx="1155700" cy="990600"/>
            <a:chOff x="2688" y="1824"/>
            <a:chExt cx="1104" cy="864"/>
          </a:xfrm>
        </p:grpSpPr>
        <p:sp>
          <p:nvSpPr>
            <p:cNvPr id="104464" name="Line 18"/>
            <p:cNvSpPr>
              <a:spLocks noChangeShapeType="1"/>
            </p:cNvSpPr>
            <p:nvPr/>
          </p:nvSpPr>
          <p:spPr bwMode="auto">
            <a:xfrm>
              <a:off x="2688" y="1824"/>
              <a:ext cx="1008" cy="816"/>
            </a:xfrm>
            <a:prstGeom prst="line">
              <a:avLst/>
            </a:prstGeom>
            <a:noFill/>
            <a:ln w="76200">
              <a:solidFill>
                <a:srgbClr val="FF0000"/>
              </a:solidFill>
              <a:round/>
              <a:headEnd/>
              <a:tailEnd/>
            </a:ln>
          </p:spPr>
          <p:txBody>
            <a:bodyPr/>
            <a:lstStyle/>
            <a:p>
              <a:endParaRPr lang="ja-JP" altLang="en-US"/>
            </a:p>
          </p:txBody>
        </p:sp>
        <p:sp>
          <p:nvSpPr>
            <p:cNvPr id="104465" name="Line 19"/>
            <p:cNvSpPr>
              <a:spLocks noChangeShapeType="1"/>
            </p:cNvSpPr>
            <p:nvPr/>
          </p:nvSpPr>
          <p:spPr bwMode="auto">
            <a:xfrm flipH="1">
              <a:off x="2688" y="1920"/>
              <a:ext cx="1104" cy="768"/>
            </a:xfrm>
            <a:prstGeom prst="line">
              <a:avLst/>
            </a:prstGeom>
            <a:noFill/>
            <a:ln w="76200">
              <a:solidFill>
                <a:srgbClr val="FF0000"/>
              </a:solidFill>
              <a:round/>
              <a:headEnd/>
              <a:tailEnd/>
            </a:ln>
          </p:spPr>
          <p:txBody>
            <a:bodyPr/>
            <a:lstStyle/>
            <a:p>
              <a:endParaRPr lang="ja-JP" altLang="en-US"/>
            </a:p>
          </p:txBody>
        </p:sp>
      </p:grpSp>
      <p:grpSp>
        <p:nvGrpSpPr>
          <p:cNvPr id="104457" name="Group 21"/>
          <p:cNvGrpSpPr>
            <a:grpSpLocks/>
          </p:cNvGrpSpPr>
          <p:nvPr/>
        </p:nvGrpSpPr>
        <p:grpSpPr bwMode="auto">
          <a:xfrm>
            <a:off x="4349750" y="2300288"/>
            <a:ext cx="1238250" cy="1066800"/>
            <a:chOff x="2688" y="1824"/>
            <a:chExt cx="1104" cy="864"/>
          </a:xfrm>
        </p:grpSpPr>
        <p:sp>
          <p:nvSpPr>
            <p:cNvPr id="104462" name="Line 22"/>
            <p:cNvSpPr>
              <a:spLocks noChangeShapeType="1"/>
            </p:cNvSpPr>
            <p:nvPr/>
          </p:nvSpPr>
          <p:spPr bwMode="auto">
            <a:xfrm>
              <a:off x="2688" y="1824"/>
              <a:ext cx="1008" cy="816"/>
            </a:xfrm>
            <a:prstGeom prst="line">
              <a:avLst/>
            </a:prstGeom>
            <a:noFill/>
            <a:ln w="76200">
              <a:solidFill>
                <a:srgbClr val="FF0000"/>
              </a:solidFill>
              <a:round/>
              <a:headEnd/>
              <a:tailEnd/>
            </a:ln>
          </p:spPr>
          <p:txBody>
            <a:bodyPr/>
            <a:lstStyle/>
            <a:p>
              <a:endParaRPr lang="ja-JP" altLang="en-US"/>
            </a:p>
          </p:txBody>
        </p:sp>
        <p:sp>
          <p:nvSpPr>
            <p:cNvPr id="104463" name="Line 23"/>
            <p:cNvSpPr>
              <a:spLocks noChangeShapeType="1"/>
            </p:cNvSpPr>
            <p:nvPr/>
          </p:nvSpPr>
          <p:spPr bwMode="auto">
            <a:xfrm flipH="1">
              <a:off x="2688" y="1920"/>
              <a:ext cx="1104" cy="768"/>
            </a:xfrm>
            <a:prstGeom prst="line">
              <a:avLst/>
            </a:prstGeom>
            <a:noFill/>
            <a:ln w="76200">
              <a:solidFill>
                <a:srgbClr val="FF0000"/>
              </a:solidFill>
              <a:round/>
              <a:headEnd/>
              <a:tailEnd/>
            </a:ln>
          </p:spPr>
          <p:txBody>
            <a:bodyPr/>
            <a:lstStyle/>
            <a:p>
              <a:endParaRPr lang="ja-JP" altLang="en-US"/>
            </a:p>
          </p:txBody>
        </p:sp>
      </p:grpSp>
      <p:sp>
        <p:nvSpPr>
          <p:cNvPr id="104458" name="タイトル 1"/>
          <p:cNvSpPr>
            <a:spLocks noGrp="1"/>
          </p:cNvSpPr>
          <p:nvPr>
            <p:ph type="title"/>
          </p:nvPr>
        </p:nvSpPr>
        <p:spPr>
          <a:xfrm>
            <a:off x="1568450" y="-11113"/>
            <a:ext cx="9242425" cy="908051"/>
          </a:xfrm>
        </p:spPr>
        <p:txBody>
          <a:bodyPr/>
          <a:lstStyle/>
          <a:p>
            <a:r>
              <a:rPr lang="ja-JP" altLang="en-US" smtClean="0">
                <a:latin typeface="ＭＳ Ｐゴシック" charset="-128"/>
                <a:ea typeface="ＭＳ Ｐゴシック" charset="-128"/>
              </a:rPr>
              <a:t>特許要件：その他</a:t>
            </a:r>
          </a:p>
        </p:txBody>
      </p:sp>
      <p:sp>
        <p:nvSpPr>
          <p:cNvPr id="18" name="Rectangle 7"/>
          <p:cNvSpPr>
            <a:spLocks noChangeArrowheads="1"/>
          </p:cNvSpPr>
          <p:nvPr/>
        </p:nvSpPr>
        <p:spPr bwMode="auto">
          <a:xfrm>
            <a:off x="0" y="15875"/>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kumimoji="0" lang="ja-JP" altLang="en-US" sz="2800">
                <a:solidFill>
                  <a:srgbClr val="000000"/>
                </a:solidFill>
                <a:latin typeface="ＭＳ Ｐゴシック" charset="-128"/>
                <a:ea typeface="ＭＳ Ｐゴシック" charset="-128"/>
              </a:rPr>
              <a:t>１－３</a:t>
            </a:r>
            <a:endParaRPr lang="en-US" altLang="zh-CN">
              <a:solidFill>
                <a:srgbClr val="000000"/>
              </a:solidFill>
              <a:latin typeface="ＭＳ Ｐゴシック" charset="-128"/>
              <a:ea typeface="ＭＳ Ｐゴシック" charset="-128"/>
            </a:endParaRPr>
          </a:p>
        </p:txBody>
      </p:sp>
      <p:pic>
        <p:nvPicPr>
          <p:cNvPr id="104460" name="Picture 2"/>
          <p:cNvPicPr>
            <a:picLocks noChangeAspect="1" noChangeArrowheads="1"/>
          </p:cNvPicPr>
          <p:nvPr/>
        </p:nvPicPr>
        <p:blipFill>
          <a:blip r:embed="rId5"/>
          <a:srcRect/>
          <a:stretch>
            <a:fillRect/>
          </a:stretch>
        </p:blipFill>
        <p:spPr bwMode="auto">
          <a:xfrm>
            <a:off x="7329488" y="4306888"/>
            <a:ext cx="1971675" cy="2360612"/>
          </a:xfrm>
          <a:prstGeom prst="rect">
            <a:avLst/>
          </a:prstGeom>
          <a:noFill/>
          <a:ln w="9525">
            <a:noFill/>
            <a:miter lim="800000"/>
            <a:headEnd/>
            <a:tailEnd/>
          </a:ln>
        </p:spPr>
      </p:pic>
      <p:sp>
        <p:nvSpPr>
          <p:cNvPr id="3" name="スライド番号プレースホルダー 2"/>
          <p:cNvSpPr>
            <a:spLocks noGrp="1"/>
          </p:cNvSpPr>
          <p:nvPr>
            <p:ph type="sldNum" sz="quarter" idx="12"/>
          </p:nvPr>
        </p:nvSpPr>
        <p:spPr/>
        <p:txBody>
          <a:bodyPr>
            <a:normAutofit fontScale="85000" lnSpcReduction="20000"/>
          </a:bodyPr>
          <a:lstStyle/>
          <a:p>
            <a:pPr>
              <a:defRPr/>
            </a:pPr>
            <a:fld id="{D5C19C26-9F27-42B4-A94A-3816BB5826FF}" type="slidenum">
              <a:rPr lang="en-US"/>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AutoShape 3"/>
          <p:cNvSpPr>
            <a:spLocks noChangeArrowheads="1"/>
          </p:cNvSpPr>
          <p:nvPr/>
        </p:nvSpPr>
        <p:spPr bwMode="auto">
          <a:xfrm>
            <a:off x="69850" y="1473200"/>
            <a:ext cx="9556750" cy="573088"/>
          </a:xfrm>
          <a:prstGeom prst="roundRect">
            <a:avLst>
              <a:gd name="adj" fmla="val 16667"/>
            </a:avLst>
          </a:prstGeom>
          <a:solidFill>
            <a:srgbClr val="CCFFFF"/>
          </a:solidFill>
          <a:ln w="9525">
            <a:noFill/>
            <a:round/>
            <a:headEnd/>
            <a:tailEnd/>
          </a:ln>
          <a:effectLst>
            <a:prstShdw prst="shdw17" dist="17961" dir="2700000">
              <a:srgbClr val="7A9999"/>
            </a:prstShdw>
          </a:effectLst>
        </p:spPr>
        <p:txBody>
          <a:bodyPr wrap="none" lIns="87064" tIns="43532" rIns="87064" bIns="43532" anchor="ctr"/>
          <a:lstStyle/>
          <a:p>
            <a:r>
              <a:rPr kumimoji="0" lang="ja-JP" altLang="en-US" sz="2400" b="1">
                <a:solidFill>
                  <a:srgbClr val="000000"/>
                </a:solidFill>
                <a:latin typeface="ＭＳ Ｐゴシック" charset="-128"/>
                <a:ea typeface="ＭＳ Ｐゴシック" charset="-128"/>
              </a:rPr>
              <a:t>○先願主義（</a:t>
            </a:r>
            <a:r>
              <a:rPr kumimoji="0" lang="en-US" altLang="ja-JP" sz="2400" b="1">
                <a:solidFill>
                  <a:srgbClr val="000000"/>
                </a:solidFill>
                <a:latin typeface="ＭＳ Ｐゴシック" charset="-128"/>
                <a:ea typeface="ＭＳ Ｐゴシック" charset="-128"/>
              </a:rPr>
              <a:t>39</a:t>
            </a:r>
            <a:r>
              <a:rPr kumimoji="0" lang="ja-JP" altLang="en-US" sz="2400" b="1">
                <a:solidFill>
                  <a:srgbClr val="000000"/>
                </a:solidFill>
                <a:latin typeface="ＭＳ Ｐゴシック" charset="-128"/>
                <a:ea typeface="ＭＳ Ｐゴシック" charset="-128"/>
              </a:rPr>
              <a:t>条）</a:t>
            </a:r>
          </a:p>
        </p:txBody>
      </p:sp>
      <p:sp>
        <p:nvSpPr>
          <p:cNvPr id="106498" name="Rectangle 4"/>
          <p:cNvSpPr>
            <a:spLocks noChangeArrowheads="1"/>
          </p:cNvSpPr>
          <p:nvPr/>
        </p:nvSpPr>
        <p:spPr bwMode="auto">
          <a:xfrm>
            <a:off x="219075" y="2066925"/>
            <a:ext cx="9658350" cy="2747963"/>
          </a:xfrm>
          <a:prstGeom prst="rect">
            <a:avLst/>
          </a:prstGeom>
          <a:noFill/>
          <a:ln w="9525">
            <a:noFill/>
            <a:miter lim="800000"/>
            <a:headEnd/>
            <a:tailEnd/>
          </a:ln>
          <a:effectLst>
            <a:prstShdw prst="shdw17" dist="17961" dir="2700000">
              <a:srgbClr val="00003D"/>
            </a:prstShdw>
          </a:effectLst>
        </p:spPr>
        <p:txBody>
          <a:bodyPr lIns="87064" tIns="43532" rIns="87064" bIns="43532" anchor="ctr">
            <a:spAutoFit/>
          </a:bodyPr>
          <a:lstStyle/>
          <a:p>
            <a:pPr>
              <a:lnSpc>
                <a:spcPct val="120000"/>
              </a:lnSpc>
            </a:pPr>
            <a:r>
              <a:rPr kumimoji="0" lang="ja-JP" altLang="en-US" sz="1600" b="1">
                <a:solidFill>
                  <a:srgbClr val="000000"/>
                </a:solidFill>
                <a:latin typeface="ＭＳ Ｐゴシック" charset="-128"/>
                <a:ea typeface="ＭＳ Ｐゴシック" charset="-128"/>
              </a:rPr>
              <a:t>先に発明を完成した者でなく、先に特許庁に出願した者に特許</a:t>
            </a:r>
          </a:p>
          <a:p>
            <a:pPr>
              <a:lnSpc>
                <a:spcPct val="120000"/>
              </a:lnSpc>
            </a:pPr>
            <a:r>
              <a:rPr kumimoji="0" lang="ja-JP" altLang="en-US" sz="1600" b="1">
                <a:solidFill>
                  <a:srgbClr val="000000"/>
                </a:solidFill>
                <a:latin typeface="ＭＳ Ｐゴシック" charset="-128"/>
                <a:ea typeface="ＭＳ Ｐゴシック" charset="-128"/>
              </a:rPr>
              <a:t>　</a:t>
            </a:r>
            <a:r>
              <a:rPr kumimoji="0" lang="en-US" altLang="ja-JP" sz="1600" b="1">
                <a:solidFill>
                  <a:srgbClr val="000000"/>
                </a:solidFill>
                <a:latin typeface="ＭＳ Ｐゴシック" charset="-128"/>
                <a:ea typeface="ＭＳ Ｐゴシック" charset="-128"/>
              </a:rPr>
              <a:t>【</a:t>
            </a:r>
            <a:r>
              <a:rPr kumimoji="0" lang="ja-JP" altLang="en-US" sz="1600" b="1">
                <a:solidFill>
                  <a:srgbClr val="000000"/>
                </a:solidFill>
                <a:latin typeface="ＭＳ Ｐゴシック" charset="-128"/>
                <a:ea typeface="ＭＳ Ｐゴシック" charset="-128"/>
              </a:rPr>
              <a:t>ダブルパテント排除（同一出願人も適用）　</a:t>
            </a:r>
            <a:r>
              <a:rPr kumimoji="0" lang="en-US" altLang="ja-JP" sz="1600" b="1">
                <a:solidFill>
                  <a:srgbClr val="000000"/>
                </a:solidFill>
                <a:latin typeface="ＭＳ Ｐゴシック" charset="-128"/>
                <a:ea typeface="ＭＳ Ｐゴシック" charset="-128"/>
              </a:rPr>
              <a:t>39</a:t>
            </a:r>
            <a:r>
              <a:rPr kumimoji="0" lang="ja-JP" altLang="en-US" sz="1600" b="1">
                <a:solidFill>
                  <a:srgbClr val="000000"/>
                </a:solidFill>
                <a:latin typeface="ＭＳ Ｐゴシック" charset="-128"/>
                <a:ea typeface="ＭＳ Ｐゴシック" charset="-128"/>
              </a:rPr>
              <a:t>条</a:t>
            </a:r>
            <a:r>
              <a:rPr kumimoji="0" lang="en-US" altLang="ja-JP" sz="1600" b="1">
                <a:solidFill>
                  <a:srgbClr val="000000"/>
                </a:solidFill>
                <a:latin typeface="ＭＳ Ｐゴシック" charset="-128"/>
                <a:ea typeface="ＭＳ Ｐゴシック" charset="-128"/>
              </a:rPr>
              <a:t>】</a:t>
            </a:r>
          </a:p>
          <a:p>
            <a:pPr>
              <a:lnSpc>
                <a:spcPct val="120000"/>
              </a:lnSpc>
            </a:pPr>
            <a:r>
              <a:rPr kumimoji="0" lang="ja-JP" altLang="en-US" sz="1600" b="1">
                <a:solidFill>
                  <a:srgbClr val="000000"/>
                </a:solidFill>
                <a:latin typeface="ＭＳ Ｐゴシック" charset="-128"/>
                <a:ea typeface="ＭＳ Ｐゴシック" charset="-128"/>
              </a:rPr>
              <a:t>　　○特許請求の範囲が同一の場合は後願を排除</a:t>
            </a:r>
          </a:p>
          <a:p>
            <a:pPr>
              <a:lnSpc>
                <a:spcPct val="120000"/>
              </a:lnSpc>
            </a:pPr>
            <a:endParaRPr kumimoji="0" lang="ja-JP" altLang="en-US" sz="1600" b="1">
              <a:solidFill>
                <a:srgbClr val="000000"/>
              </a:solidFill>
              <a:latin typeface="ＭＳ Ｐゴシック" charset="-128"/>
              <a:ea typeface="ＭＳ Ｐゴシック" charset="-128"/>
            </a:endParaRPr>
          </a:p>
          <a:p>
            <a:pPr>
              <a:lnSpc>
                <a:spcPct val="120000"/>
              </a:lnSpc>
            </a:pPr>
            <a:endParaRPr kumimoji="0" lang="ja-JP" altLang="en-US" sz="1600" b="1">
              <a:solidFill>
                <a:srgbClr val="000000"/>
              </a:solidFill>
              <a:latin typeface="ＭＳ Ｐゴシック" charset="-128"/>
              <a:ea typeface="ＭＳ Ｐゴシック" charset="-128"/>
            </a:endParaRPr>
          </a:p>
          <a:p>
            <a:pPr>
              <a:lnSpc>
                <a:spcPct val="120000"/>
              </a:lnSpc>
            </a:pPr>
            <a:endParaRPr kumimoji="0" lang="ja-JP" altLang="en-US" sz="1600" b="1">
              <a:solidFill>
                <a:srgbClr val="000000"/>
              </a:solidFill>
              <a:latin typeface="ＭＳ Ｐゴシック" charset="-128"/>
              <a:ea typeface="ＭＳ Ｐゴシック" charset="-128"/>
            </a:endParaRPr>
          </a:p>
          <a:p>
            <a:pPr>
              <a:lnSpc>
                <a:spcPct val="120000"/>
              </a:lnSpc>
            </a:pPr>
            <a:r>
              <a:rPr kumimoji="0" lang="en-US" altLang="ja-JP" sz="1600" b="1">
                <a:solidFill>
                  <a:srgbClr val="000000"/>
                </a:solidFill>
                <a:latin typeface="ＭＳ Ｐゴシック" charset="-128"/>
                <a:ea typeface="ＭＳ Ｐゴシック" charset="-128"/>
              </a:rPr>
              <a:t>【</a:t>
            </a:r>
            <a:r>
              <a:rPr kumimoji="0" lang="ja-JP" altLang="en-US" sz="1600" b="1">
                <a:solidFill>
                  <a:srgbClr val="000000"/>
                </a:solidFill>
                <a:latin typeface="ＭＳ Ｐゴシック" charset="-128"/>
                <a:ea typeface="ＭＳ Ｐゴシック" charset="-128"/>
              </a:rPr>
              <a:t>拡大された先願の地位（同一出願人は除く）　</a:t>
            </a:r>
            <a:r>
              <a:rPr kumimoji="0" lang="en-US" altLang="ja-JP" sz="1600" b="1">
                <a:solidFill>
                  <a:srgbClr val="000000"/>
                </a:solidFill>
                <a:latin typeface="ＭＳ Ｐゴシック" charset="-128"/>
                <a:ea typeface="ＭＳ Ｐゴシック" charset="-128"/>
              </a:rPr>
              <a:t>29</a:t>
            </a:r>
            <a:r>
              <a:rPr kumimoji="0" lang="ja-JP" altLang="en-US" sz="1600" b="1">
                <a:solidFill>
                  <a:srgbClr val="000000"/>
                </a:solidFill>
                <a:latin typeface="ＭＳ Ｐゴシック" charset="-128"/>
                <a:ea typeface="ＭＳ Ｐゴシック" charset="-128"/>
              </a:rPr>
              <a:t>条の２</a:t>
            </a:r>
            <a:r>
              <a:rPr kumimoji="0" lang="en-US" altLang="ja-JP" sz="1600" b="1">
                <a:solidFill>
                  <a:srgbClr val="000000"/>
                </a:solidFill>
                <a:latin typeface="ＭＳ Ｐゴシック" charset="-128"/>
                <a:ea typeface="ＭＳ Ｐゴシック" charset="-128"/>
              </a:rPr>
              <a:t>】</a:t>
            </a:r>
          </a:p>
          <a:p>
            <a:pPr>
              <a:lnSpc>
                <a:spcPct val="120000"/>
              </a:lnSpc>
            </a:pPr>
            <a:r>
              <a:rPr kumimoji="0" lang="ja-JP" altLang="en-US" sz="1600" b="1">
                <a:solidFill>
                  <a:srgbClr val="000000"/>
                </a:solidFill>
                <a:latin typeface="ＭＳ Ｐゴシック" charset="-128"/>
                <a:ea typeface="ＭＳ Ｐゴシック" charset="-128"/>
              </a:rPr>
              <a:t>○出願公開等された先願の出願当初の明細書、図面、特許請求の範囲に記載 された発明と同一の発明は後願を排除</a:t>
            </a:r>
          </a:p>
        </p:txBody>
      </p:sp>
      <p:sp>
        <p:nvSpPr>
          <p:cNvPr id="106499" name="Rectangle 7"/>
          <p:cNvSpPr>
            <a:spLocks noChangeArrowheads="1"/>
          </p:cNvSpPr>
          <p:nvPr/>
        </p:nvSpPr>
        <p:spPr bwMode="auto">
          <a:xfrm>
            <a:off x="330200" y="5892800"/>
            <a:ext cx="484188" cy="530225"/>
          </a:xfrm>
          <a:prstGeom prst="rect">
            <a:avLst/>
          </a:prstGeom>
          <a:noFill/>
          <a:ln w="9525">
            <a:noFill/>
            <a:miter lim="800000"/>
            <a:headEnd/>
            <a:tailEnd/>
          </a:ln>
          <a:effectLst>
            <a:prstShdw prst="shdw17" dist="17961" dir="2700000">
              <a:srgbClr val="00003D"/>
            </a:prstShdw>
          </a:effectLst>
        </p:spPr>
        <p:txBody>
          <a:bodyPr wrap="none" lIns="87064" tIns="43532" rIns="87064" bIns="43532" anchor="ctr">
            <a:spAutoFit/>
          </a:bodyPr>
          <a:lstStyle/>
          <a:p>
            <a:pPr>
              <a:lnSpc>
                <a:spcPct val="120000"/>
              </a:lnSpc>
            </a:pPr>
            <a:r>
              <a:rPr kumimoji="0" lang="ja-JP" altLang="en-US" sz="2400">
                <a:solidFill>
                  <a:srgbClr val="000000"/>
                </a:solidFill>
                <a:latin typeface="FC平成丸ゴシック体" pitchFamily="49" charset="-128"/>
                <a:ea typeface="FC平成丸ゴシック体" pitchFamily="49" charset="-128"/>
              </a:rPr>
              <a:t>　</a:t>
            </a:r>
          </a:p>
        </p:txBody>
      </p:sp>
      <p:sp>
        <p:nvSpPr>
          <p:cNvPr id="106500" name="AutoShape 11"/>
          <p:cNvSpPr>
            <a:spLocks noChangeArrowheads="1"/>
          </p:cNvSpPr>
          <p:nvPr/>
        </p:nvSpPr>
        <p:spPr bwMode="auto">
          <a:xfrm>
            <a:off x="57150" y="3141663"/>
            <a:ext cx="9582150" cy="573087"/>
          </a:xfrm>
          <a:prstGeom prst="roundRect">
            <a:avLst>
              <a:gd name="adj" fmla="val 16667"/>
            </a:avLst>
          </a:prstGeom>
          <a:solidFill>
            <a:srgbClr val="CCFFFF"/>
          </a:solidFill>
          <a:ln w="9525">
            <a:noFill/>
            <a:round/>
            <a:headEnd/>
            <a:tailEnd/>
          </a:ln>
          <a:effectLst>
            <a:prstShdw prst="shdw17" dist="17961" dir="2700000">
              <a:srgbClr val="7A9999"/>
            </a:prstShdw>
          </a:effectLst>
        </p:spPr>
        <p:txBody>
          <a:bodyPr wrap="none" lIns="87064" tIns="43532" rIns="87064" bIns="43532" anchor="ctr"/>
          <a:lstStyle/>
          <a:p>
            <a:r>
              <a:rPr kumimoji="0" lang="ja-JP" altLang="en-US" sz="2400" b="1">
                <a:solidFill>
                  <a:srgbClr val="000000"/>
                </a:solidFill>
                <a:latin typeface="ＭＳ Ｐゴシック" charset="-128"/>
                <a:ea typeface="ＭＳ Ｐゴシック" charset="-128"/>
              </a:rPr>
              <a:t>○拡大先願（</a:t>
            </a:r>
            <a:r>
              <a:rPr kumimoji="0" lang="en-US" altLang="ja-JP" sz="2400" b="1">
                <a:solidFill>
                  <a:srgbClr val="000000"/>
                </a:solidFill>
                <a:latin typeface="ＭＳ Ｐゴシック" charset="-128"/>
                <a:ea typeface="ＭＳ Ｐゴシック" charset="-128"/>
              </a:rPr>
              <a:t>29</a:t>
            </a:r>
            <a:r>
              <a:rPr kumimoji="0" lang="ja-JP" altLang="en-US" sz="2400" b="1">
                <a:solidFill>
                  <a:srgbClr val="000000"/>
                </a:solidFill>
                <a:latin typeface="ＭＳ Ｐゴシック" charset="-128"/>
                <a:ea typeface="ＭＳ Ｐゴシック" charset="-128"/>
              </a:rPr>
              <a:t>条の２）</a:t>
            </a:r>
          </a:p>
        </p:txBody>
      </p:sp>
      <p:pic>
        <p:nvPicPr>
          <p:cNvPr id="106501" name="Picture 12" descr="ILM20_AA10009"/>
          <p:cNvPicPr>
            <a:picLocks noChangeAspect="1" noChangeArrowheads="1"/>
          </p:cNvPicPr>
          <p:nvPr/>
        </p:nvPicPr>
        <p:blipFill>
          <a:blip r:embed="rId3"/>
          <a:srcRect/>
          <a:stretch>
            <a:fillRect/>
          </a:stretch>
        </p:blipFill>
        <p:spPr bwMode="auto">
          <a:xfrm>
            <a:off x="571500" y="4797425"/>
            <a:ext cx="1558925" cy="1811338"/>
          </a:xfrm>
          <a:prstGeom prst="rect">
            <a:avLst/>
          </a:prstGeom>
          <a:noFill/>
          <a:ln w="9525">
            <a:noFill/>
            <a:miter lim="800000"/>
            <a:headEnd/>
            <a:tailEnd/>
          </a:ln>
        </p:spPr>
      </p:pic>
      <p:pic>
        <p:nvPicPr>
          <p:cNvPr id="106502" name="Picture 13" descr="hatsumo1"/>
          <p:cNvPicPr>
            <a:picLocks noChangeAspect="1" noChangeArrowheads="1"/>
          </p:cNvPicPr>
          <p:nvPr/>
        </p:nvPicPr>
        <p:blipFill>
          <a:blip r:embed="rId4"/>
          <a:srcRect/>
          <a:stretch>
            <a:fillRect/>
          </a:stretch>
        </p:blipFill>
        <p:spPr bwMode="auto">
          <a:xfrm>
            <a:off x="7924800" y="5029200"/>
            <a:ext cx="1576388" cy="1600200"/>
          </a:xfrm>
          <a:prstGeom prst="rect">
            <a:avLst/>
          </a:prstGeom>
          <a:noFill/>
          <a:ln w="9525">
            <a:noFill/>
            <a:miter lim="800000"/>
            <a:headEnd/>
            <a:tailEnd/>
          </a:ln>
        </p:spPr>
      </p:pic>
      <p:sp>
        <p:nvSpPr>
          <p:cNvPr id="14350" name="AutoShape 14"/>
          <p:cNvSpPr>
            <a:spLocks noChangeArrowheads="1"/>
          </p:cNvSpPr>
          <p:nvPr/>
        </p:nvSpPr>
        <p:spPr bwMode="auto">
          <a:xfrm flipH="1">
            <a:off x="3343275" y="4581525"/>
            <a:ext cx="3467100" cy="1414463"/>
          </a:xfrm>
          <a:prstGeom prst="cloudCallout">
            <a:avLst>
              <a:gd name="adj1" fmla="val -78446"/>
              <a:gd name="adj2" fmla="val 13970"/>
            </a:avLst>
          </a:prstGeom>
          <a:gradFill rotWithShape="1">
            <a:gsLst>
              <a:gs pos="0">
                <a:srgbClr val="FFE7F9">
                  <a:gamma/>
                  <a:tint val="0"/>
                  <a:invGamma/>
                </a:srgbClr>
              </a:gs>
              <a:gs pos="100000">
                <a:srgbClr val="FFE7F9"/>
              </a:gs>
            </a:gsLst>
            <a:lin ang="5400000" scaled="1"/>
          </a:gradFill>
          <a:ln w="38100">
            <a:solidFill>
              <a:srgbClr val="FF99CC"/>
            </a:solidFill>
            <a:round/>
            <a:headEnd/>
            <a:tailEnd/>
          </a:ln>
          <a:effectLst>
            <a:outerShdw dist="35921" dir="2700000" algn="ctr" rotWithShape="0">
              <a:schemeClr val="bg2"/>
            </a:outerShdw>
          </a:effectLst>
        </p:spPr>
        <p:txBody>
          <a:bodyPr anchor="ctr"/>
          <a:lstStyle/>
          <a:p>
            <a:pPr>
              <a:defRPr/>
            </a:pPr>
            <a:r>
              <a:rPr kumimoji="0" lang="ja-JP" altLang="en-US" b="1" dirty="0">
                <a:solidFill>
                  <a:prstClr val="black"/>
                </a:solidFill>
                <a:effectLst>
                  <a:outerShdw blurRad="38100" dist="38100" dir="2700000" algn="tl">
                    <a:srgbClr val="FFFFFF"/>
                  </a:outerShdw>
                </a:effectLst>
                <a:latin typeface="Tahoma" pitchFamily="34" charset="0"/>
                <a:ea typeface="ＭＳ Ｐゴシック" pitchFamily="50" charset="-128"/>
              </a:rPr>
              <a:t>先願の特許請求の範囲と明細書、図面に基づいて判断する。</a:t>
            </a:r>
          </a:p>
        </p:txBody>
      </p:sp>
      <p:sp>
        <p:nvSpPr>
          <p:cNvPr id="106504" name="タイトル 1"/>
          <p:cNvSpPr>
            <a:spLocks noGrp="1"/>
          </p:cNvSpPr>
          <p:nvPr>
            <p:ph type="title"/>
          </p:nvPr>
        </p:nvSpPr>
        <p:spPr>
          <a:xfrm>
            <a:off x="1512888" y="73025"/>
            <a:ext cx="8696325" cy="908050"/>
          </a:xfrm>
        </p:spPr>
        <p:txBody>
          <a:bodyPr/>
          <a:lstStyle/>
          <a:p>
            <a:r>
              <a:rPr lang="ja-JP" altLang="en-US" smtClean="0">
                <a:latin typeface="ＭＳ Ｐゴシック" charset="-128"/>
                <a:ea typeface="ＭＳ Ｐゴシック" charset="-128"/>
              </a:rPr>
              <a:t>手続的要件：先願主義</a:t>
            </a:r>
          </a:p>
        </p:txBody>
      </p:sp>
      <p:sp>
        <p:nvSpPr>
          <p:cNvPr id="11" name="Rectangle 7"/>
          <p:cNvSpPr>
            <a:spLocks noChangeArrowheads="1"/>
          </p:cNvSpPr>
          <p:nvPr/>
        </p:nvSpPr>
        <p:spPr bwMode="auto">
          <a:xfrm>
            <a:off x="0" y="15875"/>
            <a:ext cx="113347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solidFill>
                  <a:srgbClr val="000000"/>
                </a:solidFill>
                <a:latin typeface="ＭＳ Ｐゴシック" charset="-128"/>
                <a:ea typeface="ＭＳ Ｐゴシック" charset="-128"/>
              </a:rPr>
              <a:t>１－３ </a:t>
            </a:r>
            <a:endParaRPr lang="en-US" altLang="zh-CN" sz="2800">
              <a:solidFill>
                <a:srgbClr val="000000"/>
              </a:solidFill>
              <a:latin typeface="ＭＳ Ｐゴシック" charset="-128"/>
              <a:ea typeface="ＭＳ Ｐゴシック" charset="-128"/>
            </a:endParaRPr>
          </a:p>
        </p:txBody>
      </p:sp>
      <p:sp>
        <p:nvSpPr>
          <p:cNvPr id="3" name="スライド番号プレースホルダー 2"/>
          <p:cNvSpPr>
            <a:spLocks noGrp="1"/>
          </p:cNvSpPr>
          <p:nvPr>
            <p:ph type="sldNum" sz="quarter" idx="12"/>
          </p:nvPr>
        </p:nvSpPr>
        <p:spPr/>
        <p:txBody>
          <a:bodyPr>
            <a:normAutofit fontScale="85000" lnSpcReduction="20000"/>
          </a:bodyPr>
          <a:lstStyle/>
          <a:p>
            <a:pPr>
              <a:defRPr/>
            </a:pPr>
            <a:fld id="{95AD30E4-819D-4C73-822B-A6EFC331BFB9}" type="slidenum">
              <a:rPr lang="en-US"/>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タイトル 1"/>
          <p:cNvSpPr>
            <a:spLocks noGrp="1"/>
          </p:cNvSpPr>
          <p:nvPr>
            <p:ph type="title"/>
          </p:nvPr>
        </p:nvSpPr>
        <p:spPr>
          <a:xfrm>
            <a:off x="273050" y="260350"/>
            <a:ext cx="9632950" cy="990600"/>
          </a:xfrm>
        </p:spPr>
        <p:txBody>
          <a:bodyPr/>
          <a:lstStyle/>
          <a:p>
            <a:pPr eaLnBrk="1" hangingPunct="1"/>
            <a:r>
              <a:rPr lang="ja-JP" altLang="en-US" smtClean="0">
                <a:latin typeface="ＭＳ Ｐゴシック" charset="-128"/>
                <a:ea typeface="ＭＳ Ｐゴシック" charset="-128"/>
              </a:rPr>
              <a:t>特許を受けることができる者（発明は誰のものか）</a:t>
            </a:r>
          </a:p>
        </p:txBody>
      </p:sp>
      <p:graphicFrame>
        <p:nvGraphicFramePr>
          <p:cNvPr id="4" name="コンテンツ プレースホルダー 3"/>
          <p:cNvGraphicFramePr>
            <a:graphicFrameLocks noGrp="1"/>
          </p:cNvGraphicFramePr>
          <p:nvPr>
            <p:ph sz="quarter" idx="1"/>
          </p:nvPr>
        </p:nvGraphicFramePr>
        <p:xfrm>
          <a:off x="1216523" y="1711921"/>
          <a:ext cx="8040761"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21" name="Rectangle 21"/>
          <p:cNvSpPr>
            <a:spLocks noChangeArrowheads="1"/>
          </p:cNvSpPr>
          <p:nvPr/>
        </p:nvSpPr>
        <p:spPr bwMode="auto">
          <a:xfrm>
            <a:off x="0" y="0"/>
            <a:ext cx="113347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１－４</a:t>
            </a:r>
            <a:r>
              <a:rPr lang="en-US" altLang="ja-JP" sz="2800">
                <a:latin typeface="ＭＳ Ｐゴシック" charset="-128"/>
                <a:ea typeface="ＭＳ Ｐゴシック" charset="-128"/>
              </a:rPr>
              <a:t> </a:t>
            </a:r>
            <a:endParaRPr lang="en-US" altLang="zh-CN">
              <a:latin typeface="ＭＳ Ｐゴシック" charset="-128"/>
              <a:ea typeface="ＭＳ Ｐゴシック" charset="-128"/>
            </a:endParaRPr>
          </a:p>
        </p:txBody>
      </p:sp>
      <p:sp>
        <p:nvSpPr>
          <p:cNvPr id="108548" name="テキスト ボックス 22"/>
          <p:cNvSpPr txBox="1">
            <a:spLocks noChangeArrowheads="1"/>
          </p:cNvSpPr>
          <p:nvPr/>
        </p:nvSpPr>
        <p:spPr bwMode="auto">
          <a:xfrm>
            <a:off x="654050" y="5445125"/>
            <a:ext cx="3959225" cy="646113"/>
          </a:xfrm>
          <a:prstGeom prst="rect">
            <a:avLst/>
          </a:prstGeom>
          <a:solidFill>
            <a:srgbClr val="FFFF99"/>
          </a:solidFill>
          <a:ln w="9525">
            <a:solidFill>
              <a:schemeClr val="tx1"/>
            </a:solidFill>
            <a:miter lim="800000"/>
            <a:headEnd/>
            <a:tailEnd/>
          </a:ln>
        </p:spPr>
        <p:txBody>
          <a:bodyPr>
            <a:spAutoFit/>
          </a:bodyPr>
          <a:lstStyle/>
          <a:p>
            <a:r>
              <a:rPr kumimoji="0" lang="ja-JP" altLang="en-US" b="1">
                <a:latin typeface="ＭＳ Ｐゴシック" charset="-128"/>
                <a:ea typeface="ＭＳ Ｐゴシック" charset="-128"/>
              </a:rPr>
              <a:t>：発明者が企業の研究者・技術者だった場合</a:t>
            </a:r>
          </a:p>
        </p:txBody>
      </p:sp>
      <p:sp>
        <p:nvSpPr>
          <p:cNvPr id="3" name="テキスト ボックス 2"/>
          <p:cNvSpPr txBox="1"/>
          <p:nvPr/>
        </p:nvSpPr>
        <p:spPr>
          <a:xfrm>
            <a:off x="5254625" y="5445125"/>
            <a:ext cx="1584325" cy="369888"/>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b="1" dirty="0">
                <a:latin typeface="ＭＳ Ｐゴシック" pitchFamily="50" charset="-128"/>
              </a:rPr>
              <a:t>職務発明</a:t>
            </a:r>
          </a:p>
        </p:txBody>
      </p:sp>
      <p:sp>
        <p:nvSpPr>
          <p:cNvPr id="108550" name="テキスト ボックス 4"/>
          <p:cNvSpPr txBox="1">
            <a:spLocks noChangeArrowheads="1"/>
          </p:cNvSpPr>
          <p:nvPr/>
        </p:nvSpPr>
        <p:spPr bwMode="auto">
          <a:xfrm>
            <a:off x="671513" y="3068638"/>
            <a:ext cx="3959225" cy="369887"/>
          </a:xfrm>
          <a:prstGeom prst="rect">
            <a:avLst/>
          </a:prstGeom>
          <a:solidFill>
            <a:srgbClr val="FDFECE"/>
          </a:solidFill>
          <a:ln w="9525">
            <a:solidFill>
              <a:schemeClr val="tx1"/>
            </a:solidFill>
            <a:miter lim="800000"/>
            <a:headEnd/>
            <a:tailEnd/>
          </a:ln>
        </p:spPr>
        <p:txBody>
          <a:bodyPr>
            <a:spAutoFit/>
          </a:bodyPr>
          <a:lstStyle/>
          <a:p>
            <a:r>
              <a:rPr lang="ja-JP" altLang="en-US" b="1">
                <a:latin typeface="ＭＳ Ｐゴシック" charset="-128"/>
                <a:ea typeface="ＭＳ Ｐゴシック" charset="-128"/>
              </a:rPr>
              <a:t>：単独で発明した場合</a:t>
            </a:r>
          </a:p>
        </p:txBody>
      </p:sp>
      <p:sp>
        <p:nvSpPr>
          <p:cNvPr id="7" name="テキスト ボックス 6"/>
          <p:cNvSpPr txBox="1"/>
          <p:nvPr/>
        </p:nvSpPr>
        <p:spPr>
          <a:xfrm>
            <a:off x="5240338" y="3068638"/>
            <a:ext cx="3168650" cy="3698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b="1" dirty="0">
                <a:latin typeface="ＭＳ Ｐゴシック" pitchFamily="50" charset="-128"/>
              </a:rPr>
              <a:t>発明者</a:t>
            </a:r>
          </a:p>
        </p:txBody>
      </p:sp>
      <p:sp>
        <p:nvSpPr>
          <p:cNvPr id="108552" name="テキスト ボックス 7"/>
          <p:cNvSpPr txBox="1">
            <a:spLocks noChangeArrowheads="1"/>
          </p:cNvSpPr>
          <p:nvPr/>
        </p:nvSpPr>
        <p:spPr bwMode="auto">
          <a:xfrm>
            <a:off x="635000" y="4117975"/>
            <a:ext cx="3959225" cy="368300"/>
          </a:xfrm>
          <a:prstGeom prst="rect">
            <a:avLst/>
          </a:prstGeom>
          <a:solidFill>
            <a:srgbClr val="FDFECE"/>
          </a:solidFill>
          <a:ln w="9525">
            <a:solidFill>
              <a:schemeClr val="tx1"/>
            </a:solidFill>
            <a:miter lim="800000"/>
            <a:headEnd/>
            <a:tailEnd/>
          </a:ln>
        </p:spPr>
        <p:txBody>
          <a:bodyPr>
            <a:spAutoFit/>
          </a:bodyPr>
          <a:lstStyle/>
          <a:p>
            <a:r>
              <a:rPr lang="ja-JP" altLang="en-US" b="1">
                <a:latin typeface="ＭＳ Ｐゴシック" charset="-128"/>
                <a:ea typeface="ＭＳ Ｐゴシック" charset="-128"/>
              </a:rPr>
              <a:t>：２人以上で発明した場合</a:t>
            </a:r>
          </a:p>
        </p:txBody>
      </p:sp>
      <p:sp>
        <p:nvSpPr>
          <p:cNvPr id="9" name="テキスト ボックス 8"/>
          <p:cNvSpPr txBox="1"/>
          <p:nvPr/>
        </p:nvSpPr>
        <p:spPr>
          <a:xfrm>
            <a:off x="5235575" y="4117975"/>
            <a:ext cx="3168650" cy="92233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b="1" dirty="0">
                <a:latin typeface="ＭＳ Ｐゴシック" pitchFamily="50" charset="-128"/>
              </a:rPr>
              <a:t>共同発明</a:t>
            </a:r>
            <a:endParaRPr lang="en-US" altLang="ja-JP" b="1" dirty="0">
              <a:latin typeface="ＭＳ Ｐゴシック" pitchFamily="50" charset="-128"/>
            </a:endParaRPr>
          </a:p>
          <a:p>
            <a:pPr algn="ctr">
              <a:defRPr/>
            </a:pPr>
            <a:r>
              <a:rPr lang="ja-JP" altLang="en-US" b="1" dirty="0">
                <a:latin typeface="ＭＳ Ｐゴシック" pitchFamily="50" charset="-128"/>
              </a:rPr>
              <a:t>→特許を受ける権利は</a:t>
            </a:r>
            <a:endParaRPr lang="en-US" altLang="ja-JP" b="1" dirty="0">
              <a:latin typeface="ＭＳ Ｐゴシック" pitchFamily="50" charset="-128"/>
            </a:endParaRPr>
          </a:p>
          <a:p>
            <a:pPr algn="ctr">
              <a:defRPr/>
            </a:pPr>
            <a:r>
              <a:rPr lang="ja-JP" altLang="en-US" b="1" dirty="0">
                <a:latin typeface="ＭＳ Ｐゴシック" pitchFamily="50" charset="-128"/>
              </a:rPr>
              <a:t>共有となる</a:t>
            </a:r>
          </a:p>
        </p:txBody>
      </p:sp>
      <p:sp>
        <p:nvSpPr>
          <p:cNvPr id="10" name="テキスト ボックス 9"/>
          <p:cNvSpPr txBox="1"/>
          <p:nvPr/>
        </p:nvSpPr>
        <p:spPr>
          <a:xfrm>
            <a:off x="7270750" y="5445125"/>
            <a:ext cx="1655763" cy="3698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b="1">
                <a:latin typeface="ＭＳ Ｐゴシック" pitchFamily="50" charset="-128"/>
              </a:rPr>
              <a:t>第６回</a:t>
            </a:r>
            <a:r>
              <a:rPr lang="ja-JP" altLang="en-US" b="1" dirty="0">
                <a:latin typeface="ＭＳ Ｐゴシック" pitchFamily="50" charset="-128"/>
              </a:rPr>
              <a:t>で説明</a:t>
            </a:r>
          </a:p>
        </p:txBody>
      </p:sp>
      <p:sp>
        <p:nvSpPr>
          <p:cNvPr id="12" name="右矢印 11"/>
          <p:cNvSpPr/>
          <p:nvPr/>
        </p:nvSpPr>
        <p:spPr>
          <a:xfrm>
            <a:off x="6910388" y="5516563"/>
            <a:ext cx="288925" cy="230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左中かっこ 12"/>
          <p:cNvSpPr/>
          <p:nvPr/>
        </p:nvSpPr>
        <p:spPr>
          <a:xfrm>
            <a:off x="128588" y="2852738"/>
            <a:ext cx="511175" cy="3084512"/>
          </a:xfrm>
          <a:prstGeom prst="leftBrace">
            <a:avLst>
              <a:gd name="adj1" fmla="val 91964"/>
              <a:gd name="adj2" fmla="val 4846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 name="スライド番号プレースホルダー 39"/>
          <p:cNvSpPr>
            <a:spLocks noGrp="1"/>
          </p:cNvSpPr>
          <p:nvPr>
            <p:ph type="sldNum" sz="quarter" idx="12"/>
          </p:nvPr>
        </p:nvSpPr>
        <p:spPr>
          <a:xfrm>
            <a:off x="9328150" y="6453188"/>
            <a:ext cx="577850" cy="244475"/>
          </a:xfrm>
        </p:spPr>
        <p:txBody>
          <a:bodyPr>
            <a:normAutofit fontScale="85000" lnSpcReduction="20000"/>
          </a:bodyPr>
          <a:lstStyle/>
          <a:p>
            <a:pPr>
              <a:defRPr/>
            </a:pPr>
            <a:fld id="{AEB5CFBA-947B-46EA-ABF5-524A1B05C540}" type="slidenum">
              <a:rPr lang="en-US">
                <a:solidFill>
                  <a:schemeClr val="tx1"/>
                </a:solidFill>
              </a:rPr>
              <a:pPr>
                <a:defRPr/>
              </a:pPr>
              <a:t>25</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Box 8"/>
          <p:cNvSpPr txBox="1">
            <a:spLocks noChangeArrowheads="1"/>
          </p:cNvSpPr>
          <p:nvPr/>
        </p:nvSpPr>
        <p:spPr bwMode="auto">
          <a:xfrm>
            <a:off x="3433763" y="5299075"/>
            <a:ext cx="1089025" cy="357188"/>
          </a:xfrm>
          <a:prstGeom prst="rect">
            <a:avLst/>
          </a:prstGeom>
          <a:noFill/>
          <a:ln w="9525">
            <a:noFill/>
            <a:miter lim="800000"/>
            <a:headEnd/>
            <a:tailEnd/>
          </a:ln>
        </p:spPr>
        <p:txBody>
          <a:bodyPr wrap="none" lIns="78955" tIns="39477" rIns="78955" bIns="39477" anchor="ctr">
            <a:spAutoFit/>
          </a:bodyPr>
          <a:lstStyle/>
          <a:p>
            <a:pPr algn="ctr" defTabSz="871538">
              <a:spcBef>
                <a:spcPct val="50000"/>
              </a:spcBef>
            </a:pPr>
            <a:r>
              <a:rPr lang="ja-JP" altLang="en-US" b="1">
                <a:latin typeface="ＭＳ Ｐゴシック" charset="-128"/>
                <a:ea typeface="ＭＳ Ｐゴシック" charset="-128"/>
                <a:cs typeface="FC平成丸ゴシック体" pitchFamily="49" charset="-128"/>
              </a:rPr>
              <a:t>電子出願</a:t>
            </a:r>
          </a:p>
        </p:txBody>
      </p:sp>
      <p:sp>
        <p:nvSpPr>
          <p:cNvPr id="110594" name="Text Box 9"/>
          <p:cNvSpPr txBox="1">
            <a:spLocks noChangeArrowheads="1"/>
          </p:cNvSpPr>
          <p:nvPr/>
        </p:nvSpPr>
        <p:spPr bwMode="auto">
          <a:xfrm>
            <a:off x="333375" y="5299075"/>
            <a:ext cx="1708150" cy="357188"/>
          </a:xfrm>
          <a:prstGeom prst="rect">
            <a:avLst/>
          </a:prstGeom>
          <a:noFill/>
          <a:ln w="9525">
            <a:noFill/>
            <a:miter lim="800000"/>
            <a:headEnd/>
            <a:tailEnd/>
          </a:ln>
        </p:spPr>
        <p:txBody>
          <a:bodyPr wrap="none" lIns="78955" tIns="39477" rIns="78955" bIns="39477" anchor="ctr">
            <a:spAutoFit/>
          </a:bodyPr>
          <a:lstStyle/>
          <a:p>
            <a:pPr algn="ctr" defTabSz="871538">
              <a:spcBef>
                <a:spcPct val="50000"/>
              </a:spcBef>
            </a:pPr>
            <a:r>
              <a:rPr lang="ja-JP" altLang="en-US" b="1">
                <a:latin typeface="ＭＳ Ｐゴシック" charset="-128"/>
                <a:ea typeface="ＭＳ Ｐゴシック" charset="-128"/>
                <a:cs typeface="FC平成丸ゴシック体" pitchFamily="49" charset="-128"/>
              </a:rPr>
              <a:t>書面による出願</a:t>
            </a:r>
          </a:p>
        </p:txBody>
      </p:sp>
      <p:sp>
        <p:nvSpPr>
          <p:cNvPr id="110595" name="Text Box 10"/>
          <p:cNvSpPr txBox="1">
            <a:spLocks noChangeArrowheads="1"/>
          </p:cNvSpPr>
          <p:nvPr/>
        </p:nvSpPr>
        <p:spPr bwMode="auto">
          <a:xfrm>
            <a:off x="7918450" y="5391150"/>
            <a:ext cx="1014413" cy="396875"/>
          </a:xfrm>
          <a:prstGeom prst="rect">
            <a:avLst/>
          </a:prstGeom>
          <a:noFill/>
          <a:ln w="9525">
            <a:noFill/>
            <a:miter lim="800000"/>
            <a:headEnd/>
            <a:tailEnd/>
          </a:ln>
          <a:effectLst>
            <a:prstShdw prst="shdw17" dist="17961" dir="2700000">
              <a:srgbClr val="00003D"/>
            </a:prstShdw>
          </a:effectLst>
        </p:spPr>
        <p:txBody>
          <a:bodyPr lIns="87064" tIns="43532" rIns="87064" bIns="43532" anchor="ctr">
            <a:spAutoFit/>
          </a:bodyPr>
          <a:lstStyle/>
          <a:p>
            <a:pPr algn="ctr">
              <a:spcBef>
                <a:spcPct val="50000"/>
              </a:spcBef>
            </a:pPr>
            <a:r>
              <a:rPr kumimoji="0" lang="ja-JP" altLang="en-US" sz="2000" b="1">
                <a:latin typeface="ＤＦ特太ゴシック体" pitchFamily="1" charset="-128"/>
                <a:ea typeface="ＭＳ Ｐゴシック" charset="-128"/>
              </a:rPr>
              <a:t>特許庁</a:t>
            </a:r>
          </a:p>
        </p:txBody>
      </p:sp>
      <p:sp>
        <p:nvSpPr>
          <p:cNvPr id="110596" name="AutoShape 11"/>
          <p:cNvSpPr>
            <a:spLocks noChangeArrowheads="1"/>
          </p:cNvSpPr>
          <p:nvPr/>
        </p:nvSpPr>
        <p:spPr bwMode="auto">
          <a:xfrm>
            <a:off x="117475" y="1844675"/>
            <a:ext cx="1870075" cy="2305050"/>
          </a:xfrm>
          <a:prstGeom prst="foldedCorner">
            <a:avLst>
              <a:gd name="adj" fmla="val 12500"/>
            </a:avLst>
          </a:prstGeom>
          <a:noFill/>
          <a:ln w="12700">
            <a:solidFill>
              <a:schemeClr val="tx1"/>
            </a:solidFill>
            <a:round/>
            <a:headEnd/>
            <a:tailEnd/>
          </a:ln>
        </p:spPr>
        <p:txBody>
          <a:bodyPr wrap="none" lIns="87064" tIns="43532" rIns="87064" bIns="43532" anchor="ctr"/>
          <a:lstStyle/>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en-US" altLang="ja-JP" sz="1600" b="1">
                <a:latin typeface="ＭＳ Ｐゴシック" charset="-128"/>
                <a:ea typeface="ＭＳ Ｐゴシック" charset="-128"/>
                <a:cs typeface="FC平成丸ゴシック体" pitchFamily="49" charset="-128"/>
              </a:rPr>
              <a:t>【</a:t>
            </a:r>
            <a:r>
              <a:rPr kumimoji="0" lang="ja-JP" altLang="en-US" sz="1600" b="1">
                <a:latin typeface="ＭＳ Ｐゴシック" charset="-128"/>
                <a:ea typeface="ＭＳ Ｐゴシック" charset="-128"/>
                <a:cs typeface="FC平成丸ゴシック体" pitchFamily="49" charset="-128"/>
              </a:rPr>
              <a:t>書類名</a:t>
            </a:r>
            <a:r>
              <a:rPr kumimoji="0" lang="en-US" altLang="ja-JP" sz="1600" b="1">
                <a:latin typeface="ＭＳ Ｐゴシック" charset="-128"/>
                <a:ea typeface="ＭＳ Ｐゴシック" charset="-128"/>
                <a:cs typeface="FC平成丸ゴシック体" pitchFamily="49" charset="-128"/>
              </a:rPr>
              <a:t>】</a:t>
            </a:r>
            <a:r>
              <a:rPr kumimoji="0" lang="ja-JP" altLang="en-US" sz="1600" b="1">
                <a:latin typeface="ＭＳ Ｐゴシック" charset="-128"/>
                <a:ea typeface="ＭＳ Ｐゴシック" charset="-128"/>
                <a:cs typeface="FC平成丸ゴシック体" pitchFamily="49" charset="-128"/>
              </a:rPr>
              <a:t>特許願　</a:t>
            </a:r>
          </a:p>
          <a:p>
            <a:pPr algn="ctr" eaLnBrk="0" hangingPunct="0"/>
            <a:endParaRPr kumimoji="0" lang="ja-JP" altLang="en-US" sz="1600" b="1">
              <a:latin typeface="ＭＳ Ｐゴシック" charset="-128"/>
              <a:ea typeface="ＭＳ Ｐゴシック" charset="-128"/>
              <a:cs typeface="FC平成丸ゴシック体" pitchFamily="49" charset="-128"/>
            </a:endParaRPr>
          </a:p>
          <a:p>
            <a:pPr algn="ctr" eaLnBrk="0" hangingPunct="0"/>
            <a:r>
              <a:rPr kumimoji="0" lang="ja-JP" altLang="en-US" sz="1600" b="1">
                <a:latin typeface="ＭＳ Ｐゴシック" charset="-128"/>
                <a:ea typeface="ＭＳ Ｐゴシック" charset="-128"/>
                <a:cs typeface="FC平成丸ゴシック体" pitchFamily="49" charset="-128"/>
              </a:rPr>
              <a:t>発明者や出願人等</a:t>
            </a:r>
          </a:p>
          <a:p>
            <a:pPr algn="ctr" eaLnBrk="0" hangingPunct="0"/>
            <a:r>
              <a:rPr kumimoji="0" lang="ja-JP" altLang="en-US" sz="1600" b="1">
                <a:latin typeface="ＭＳ Ｐゴシック" charset="-128"/>
                <a:ea typeface="ＭＳ Ｐゴシック" charset="-128"/>
                <a:cs typeface="FC平成丸ゴシック体" pitchFamily="49" charset="-128"/>
              </a:rPr>
              <a:t>を記載　</a:t>
            </a:r>
          </a:p>
          <a:p>
            <a:pPr algn="ctr" eaLnBrk="0" hangingPunct="0"/>
            <a:endParaRPr kumimoji="0" lang="en-US" altLang="ja-JP" sz="1600" b="1">
              <a:latin typeface="ＭＳ Ｐゴシック" charset="-128"/>
              <a:ea typeface="ＭＳ Ｐゴシック" charset="-128"/>
              <a:cs typeface="FC平成丸ゴシック体" pitchFamily="49" charset="-128"/>
            </a:endParaRPr>
          </a:p>
        </p:txBody>
      </p:sp>
      <p:sp>
        <p:nvSpPr>
          <p:cNvPr id="110597" name="Rectangle 12"/>
          <p:cNvSpPr>
            <a:spLocks noChangeArrowheads="1"/>
          </p:cNvSpPr>
          <p:nvPr/>
        </p:nvSpPr>
        <p:spPr bwMode="auto">
          <a:xfrm>
            <a:off x="193675" y="1917700"/>
            <a:ext cx="468313" cy="431800"/>
          </a:xfrm>
          <a:prstGeom prst="rect">
            <a:avLst/>
          </a:prstGeom>
          <a:noFill/>
          <a:ln w="12700">
            <a:solidFill>
              <a:schemeClr val="tx1"/>
            </a:solidFill>
            <a:miter lim="800000"/>
            <a:headEnd/>
            <a:tailEnd/>
          </a:ln>
        </p:spPr>
        <p:txBody>
          <a:bodyPr wrap="none" lIns="87056" tIns="43529" rIns="87056" bIns="43529" anchor="ctr"/>
          <a:lstStyle/>
          <a:p>
            <a:pPr algn="ctr" eaLnBrk="0" hangingPunct="0"/>
            <a:r>
              <a:rPr kumimoji="0" lang="ja-JP" altLang="en-US" sz="1400" b="1">
                <a:latin typeface="ＭＳ Ｐゴシック" charset="-128"/>
                <a:ea typeface="ＭＳ Ｐゴシック" charset="-128"/>
                <a:cs typeface="FC平成丸ゴシック体" pitchFamily="49" charset="-128"/>
              </a:rPr>
              <a:t>特許</a:t>
            </a:r>
          </a:p>
          <a:p>
            <a:pPr algn="ctr" eaLnBrk="0" hangingPunct="0"/>
            <a:r>
              <a:rPr kumimoji="0" lang="ja-JP" altLang="en-US" sz="1400" b="1">
                <a:latin typeface="ＭＳ Ｐゴシック" charset="-128"/>
                <a:ea typeface="ＭＳ Ｐゴシック" charset="-128"/>
                <a:cs typeface="FC平成丸ゴシック体" pitchFamily="49" charset="-128"/>
              </a:rPr>
              <a:t>印紙</a:t>
            </a:r>
          </a:p>
        </p:txBody>
      </p:sp>
      <p:sp>
        <p:nvSpPr>
          <p:cNvPr id="110598" name="AutoShape 13"/>
          <p:cNvSpPr>
            <a:spLocks noChangeArrowheads="1"/>
          </p:cNvSpPr>
          <p:nvPr/>
        </p:nvSpPr>
        <p:spPr bwMode="auto">
          <a:xfrm>
            <a:off x="4016375" y="1846263"/>
            <a:ext cx="1871663" cy="2305050"/>
          </a:xfrm>
          <a:prstGeom prst="foldedCorner">
            <a:avLst>
              <a:gd name="adj" fmla="val 12500"/>
            </a:avLst>
          </a:prstGeom>
          <a:noFill/>
          <a:ln w="12700">
            <a:solidFill>
              <a:schemeClr val="tx1"/>
            </a:solidFill>
            <a:round/>
            <a:headEnd/>
            <a:tailEnd/>
          </a:ln>
        </p:spPr>
        <p:txBody>
          <a:bodyPr wrap="none" lIns="87064" tIns="43532" rIns="87064" bIns="43532" anchor="ctr"/>
          <a:lstStyle/>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en-US" altLang="ja-JP" sz="1600" b="1">
                <a:latin typeface="ＭＳ Ｐゴシック" charset="-128"/>
                <a:ea typeface="ＭＳ Ｐゴシック" charset="-128"/>
                <a:cs typeface="FC平成丸ゴシック体" pitchFamily="49" charset="-128"/>
              </a:rPr>
              <a:t>【</a:t>
            </a:r>
            <a:r>
              <a:rPr kumimoji="0" lang="ja-JP" altLang="en-US" sz="1600" b="1">
                <a:latin typeface="ＭＳ Ｐゴシック" charset="-128"/>
                <a:ea typeface="ＭＳ Ｐゴシック" charset="-128"/>
                <a:cs typeface="FC平成丸ゴシック体" pitchFamily="49" charset="-128"/>
              </a:rPr>
              <a:t>書類名</a:t>
            </a:r>
            <a:r>
              <a:rPr kumimoji="0" lang="en-US" altLang="ja-JP" sz="1600" b="1">
                <a:latin typeface="ＭＳ Ｐゴシック" charset="-128"/>
                <a:ea typeface="ＭＳ Ｐゴシック" charset="-128"/>
                <a:cs typeface="FC平成丸ゴシック体" pitchFamily="49" charset="-128"/>
              </a:rPr>
              <a:t>】</a:t>
            </a:r>
            <a:r>
              <a:rPr kumimoji="0" lang="ja-JP" altLang="en-US" sz="1600" b="1">
                <a:latin typeface="ＭＳ Ｐゴシック" charset="-128"/>
                <a:ea typeface="ＭＳ Ｐゴシック" charset="-128"/>
                <a:cs typeface="FC平成丸ゴシック体" pitchFamily="49" charset="-128"/>
              </a:rPr>
              <a:t>特許請求　</a:t>
            </a:r>
          </a:p>
          <a:p>
            <a:pPr algn="ctr" eaLnBrk="0" hangingPunct="0"/>
            <a:r>
              <a:rPr kumimoji="0" lang="ja-JP" altLang="en-US" sz="1600" b="1">
                <a:latin typeface="ＭＳ Ｐゴシック" charset="-128"/>
                <a:ea typeface="ＭＳ Ｐゴシック" charset="-128"/>
                <a:cs typeface="FC平成丸ゴシック体" pitchFamily="49" charset="-128"/>
              </a:rPr>
              <a:t>の範囲　　　　　</a:t>
            </a:r>
          </a:p>
          <a:p>
            <a:pPr algn="ctr" eaLnBrk="0" hangingPunct="0"/>
            <a:endParaRPr kumimoji="0" lang="ja-JP" altLang="en-US" sz="1600" b="1">
              <a:latin typeface="ＭＳ Ｐゴシック" charset="-128"/>
              <a:ea typeface="ＭＳ Ｐゴシック" charset="-128"/>
              <a:cs typeface="FC平成丸ゴシック体" pitchFamily="49" charset="-128"/>
            </a:endParaRPr>
          </a:p>
          <a:p>
            <a:pPr algn="ctr" eaLnBrk="0" hangingPunct="0"/>
            <a:r>
              <a:rPr kumimoji="0" lang="ja-JP" altLang="en-US" sz="1600" b="1">
                <a:latin typeface="ＭＳ Ｐゴシック" charset="-128"/>
                <a:ea typeface="ＭＳ Ｐゴシック" charset="-128"/>
                <a:cs typeface="FC平成丸ゴシック体" pitchFamily="49" charset="-128"/>
              </a:rPr>
              <a:t>権利を求める</a:t>
            </a:r>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ja-JP" altLang="en-US" sz="1600" b="1">
                <a:latin typeface="ＭＳ Ｐゴシック" charset="-128"/>
                <a:ea typeface="ＭＳ Ｐゴシック" charset="-128"/>
                <a:cs typeface="FC平成丸ゴシック体" pitchFamily="49" charset="-128"/>
              </a:rPr>
              <a:t>発明の範囲の内容</a:t>
            </a:r>
          </a:p>
          <a:p>
            <a:pPr algn="ctr" eaLnBrk="0" hangingPunct="0"/>
            <a:r>
              <a:rPr kumimoji="0" lang="ja-JP" altLang="en-US" sz="1600" b="1">
                <a:latin typeface="ＭＳ Ｐゴシック" charset="-128"/>
                <a:ea typeface="ＭＳ Ｐゴシック" charset="-128"/>
                <a:cs typeface="FC平成丸ゴシック体" pitchFamily="49" charset="-128"/>
              </a:rPr>
              <a:t>を特定して記載</a:t>
            </a:r>
            <a:endParaRPr kumimoji="0" lang="en-US" altLang="ja-JP" sz="1600" b="1">
              <a:latin typeface="ＭＳ Ｐゴシック" charset="-128"/>
              <a:ea typeface="ＭＳ Ｐゴシック" charset="-128"/>
              <a:cs typeface="FC平成丸ゴシック体" pitchFamily="49" charset="-128"/>
            </a:endParaRPr>
          </a:p>
          <a:p>
            <a:pPr algn="ctr" eaLnBrk="0" hangingPunct="0"/>
            <a:endParaRPr kumimoji="0" lang="ja-JP" altLang="en-US" sz="1400" b="1">
              <a:latin typeface="FC平成丸ゴシック体" pitchFamily="49" charset="-128"/>
              <a:ea typeface="ＭＳ Ｐゴシック" charset="-128"/>
              <a:cs typeface="FC平成丸ゴシック体" pitchFamily="49" charset="-128"/>
            </a:endParaRPr>
          </a:p>
          <a:p>
            <a:pPr algn="ctr" eaLnBrk="0" hangingPunct="0"/>
            <a:endParaRPr kumimoji="0" lang="ja-JP" altLang="en-US" sz="1400" b="1">
              <a:latin typeface="FC平成丸ゴシック体" pitchFamily="49" charset="-128"/>
              <a:ea typeface="ＭＳ Ｐゴシック" charset="-128"/>
              <a:cs typeface="FC平成丸ゴシック体" pitchFamily="49" charset="-128"/>
            </a:endParaRPr>
          </a:p>
          <a:p>
            <a:pPr algn="ctr" eaLnBrk="0" hangingPunct="0"/>
            <a:endParaRPr kumimoji="0" lang="en-US" altLang="ja-JP" sz="1400" b="1">
              <a:latin typeface="FC平成丸ゴシック体" pitchFamily="49" charset="-128"/>
              <a:ea typeface="ＭＳ Ｐゴシック" charset="-128"/>
              <a:cs typeface="FC平成丸ゴシック体" pitchFamily="49" charset="-128"/>
            </a:endParaRPr>
          </a:p>
        </p:txBody>
      </p:sp>
      <p:sp>
        <p:nvSpPr>
          <p:cNvPr id="110599" name="AutoShape 14"/>
          <p:cNvSpPr>
            <a:spLocks noChangeArrowheads="1"/>
          </p:cNvSpPr>
          <p:nvPr/>
        </p:nvSpPr>
        <p:spPr bwMode="auto">
          <a:xfrm>
            <a:off x="2033588" y="1844675"/>
            <a:ext cx="1906587" cy="2305050"/>
          </a:xfrm>
          <a:prstGeom prst="foldedCorner">
            <a:avLst>
              <a:gd name="adj" fmla="val 12500"/>
            </a:avLst>
          </a:prstGeom>
          <a:noFill/>
          <a:ln w="12700">
            <a:solidFill>
              <a:schemeClr val="tx1"/>
            </a:solidFill>
            <a:round/>
            <a:headEnd/>
            <a:tailEnd/>
          </a:ln>
        </p:spPr>
        <p:txBody>
          <a:bodyPr wrap="none" lIns="87064" tIns="43532" rIns="87064" bIns="43532" anchor="ctr"/>
          <a:lstStyle/>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en-US" altLang="ja-JP" sz="1600" b="1">
                <a:latin typeface="ＭＳ Ｐゴシック" charset="-128"/>
                <a:ea typeface="ＭＳ Ｐゴシック" charset="-128"/>
                <a:cs typeface="FC平成丸ゴシック体" pitchFamily="49" charset="-128"/>
              </a:rPr>
              <a:t>【</a:t>
            </a:r>
            <a:r>
              <a:rPr kumimoji="0" lang="ja-JP" altLang="en-US" sz="1600" b="1">
                <a:latin typeface="ＭＳ Ｐゴシック" charset="-128"/>
                <a:ea typeface="ＭＳ Ｐゴシック" charset="-128"/>
                <a:cs typeface="FC平成丸ゴシック体" pitchFamily="49" charset="-128"/>
              </a:rPr>
              <a:t>書類名</a:t>
            </a:r>
            <a:r>
              <a:rPr kumimoji="0" lang="en-US" altLang="ja-JP" sz="1600" b="1">
                <a:latin typeface="ＭＳ Ｐゴシック" charset="-128"/>
                <a:ea typeface="ＭＳ Ｐゴシック" charset="-128"/>
                <a:cs typeface="FC平成丸ゴシック体" pitchFamily="49" charset="-128"/>
              </a:rPr>
              <a:t>】</a:t>
            </a:r>
            <a:r>
              <a:rPr kumimoji="0" lang="ja-JP" altLang="en-US" sz="1600" b="1">
                <a:latin typeface="ＭＳ Ｐゴシック" charset="-128"/>
                <a:ea typeface="ＭＳ Ｐゴシック" charset="-128"/>
                <a:cs typeface="FC平成丸ゴシック体" pitchFamily="49" charset="-128"/>
              </a:rPr>
              <a:t>明細書　　</a:t>
            </a:r>
          </a:p>
          <a:p>
            <a:pPr algn="ctr" eaLnBrk="0" hangingPunct="0"/>
            <a:r>
              <a:rPr kumimoji="0" lang="ja-JP" altLang="en-US" sz="1600" b="1">
                <a:latin typeface="ＭＳ Ｐゴシック" charset="-128"/>
                <a:ea typeface="ＭＳ Ｐゴシック" charset="-128"/>
                <a:cs typeface="FC平成丸ゴシック体" pitchFamily="49" charset="-128"/>
              </a:rPr>
              <a:t>発明の内容等</a:t>
            </a:r>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ja-JP" altLang="en-US" sz="1600" b="1">
                <a:latin typeface="ＭＳ Ｐゴシック" charset="-128"/>
                <a:ea typeface="ＭＳ Ｐゴシック" charset="-128"/>
                <a:cs typeface="FC平成丸ゴシック体" pitchFamily="49" charset="-128"/>
              </a:rPr>
              <a:t>　（課題、産業上の</a:t>
            </a:r>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ja-JP" altLang="en-US" sz="1600" b="1">
                <a:latin typeface="ＭＳ Ｐゴシック" charset="-128"/>
                <a:ea typeface="ＭＳ Ｐゴシック" charset="-128"/>
                <a:cs typeface="FC平成丸ゴシック体" pitchFamily="49" charset="-128"/>
              </a:rPr>
              <a:t>　利用分野、従来技術、</a:t>
            </a:r>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ja-JP" altLang="en-US" sz="1600" b="1">
                <a:latin typeface="ＭＳ Ｐゴシック" charset="-128"/>
                <a:ea typeface="ＭＳ Ｐゴシック" charset="-128"/>
                <a:cs typeface="FC平成丸ゴシック体" pitchFamily="49" charset="-128"/>
              </a:rPr>
              <a:t>実施の形態等）</a:t>
            </a:r>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ja-JP" altLang="en-US" sz="1600" b="1">
                <a:latin typeface="ＭＳ Ｐゴシック" charset="-128"/>
                <a:ea typeface="ＭＳ Ｐゴシック" charset="-128"/>
                <a:cs typeface="FC平成丸ゴシック体" pitchFamily="49" charset="-128"/>
              </a:rPr>
              <a:t>を記載</a:t>
            </a:r>
          </a:p>
          <a:p>
            <a:pPr algn="ctr" eaLnBrk="0" hangingPunct="0"/>
            <a:r>
              <a:rPr kumimoji="0" lang="ja-JP" altLang="en-US" sz="1400" b="1">
                <a:latin typeface="FC平成丸ゴシック体" pitchFamily="49" charset="-128"/>
                <a:ea typeface="ＭＳ Ｐゴシック" charset="-128"/>
                <a:cs typeface="FC平成丸ゴシック体" pitchFamily="49" charset="-128"/>
              </a:rPr>
              <a:t>　</a:t>
            </a:r>
            <a:endParaRPr kumimoji="0" lang="en-US" altLang="ja-JP" sz="1400" b="1">
              <a:latin typeface="FC平成丸ゴシック体" pitchFamily="49" charset="-128"/>
              <a:ea typeface="ＭＳ Ｐゴシック" charset="-128"/>
              <a:cs typeface="FC平成丸ゴシック体" pitchFamily="49" charset="-128"/>
            </a:endParaRPr>
          </a:p>
          <a:p>
            <a:pPr algn="ctr" eaLnBrk="0" hangingPunct="0"/>
            <a:endParaRPr kumimoji="0" lang="ja-JP" altLang="en-US" sz="1400" b="1">
              <a:latin typeface="FC平成丸ゴシック体" pitchFamily="49" charset="-128"/>
              <a:ea typeface="ＭＳ Ｐゴシック" charset="-128"/>
              <a:cs typeface="FC平成丸ゴシック体" pitchFamily="49" charset="-128"/>
            </a:endParaRPr>
          </a:p>
          <a:p>
            <a:pPr algn="ctr" eaLnBrk="0" hangingPunct="0"/>
            <a:endParaRPr kumimoji="0" lang="ja-JP" altLang="en-US" sz="1400" b="1">
              <a:latin typeface="FC平成丸ゴシック体" pitchFamily="49" charset="-128"/>
              <a:ea typeface="ＭＳ Ｐゴシック" charset="-128"/>
              <a:cs typeface="FC平成丸ゴシック体" pitchFamily="49" charset="-128"/>
            </a:endParaRPr>
          </a:p>
          <a:p>
            <a:pPr algn="ctr" eaLnBrk="0" hangingPunct="0"/>
            <a:endParaRPr kumimoji="0" lang="en-US" altLang="ja-JP" sz="1400" b="1">
              <a:latin typeface="FC平成丸ゴシック体" pitchFamily="49" charset="-128"/>
              <a:ea typeface="ＭＳ Ｐゴシック" charset="-128"/>
              <a:cs typeface="FC平成丸ゴシック体" pitchFamily="49" charset="-128"/>
            </a:endParaRPr>
          </a:p>
        </p:txBody>
      </p:sp>
      <p:sp>
        <p:nvSpPr>
          <p:cNvPr id="110600" name="AutoShape 15"/>
          <p:cNvSpPr>
            <a:spLocks noChangeArrowheads="1"/>
          </p:cNvSpPr>
          <p:nvPr/>
        </p:nvSpPr>
        <p:spPr bwMode="auto">
          <a:xfrm>
            <a:off x="5924550" y="1843088"/>
            <a:ext cx="1871663" cy="2305050"/>
          </a:xfrm>
          <a:prstGeom prst="foldedCorner">
            <a:avLst>
              <a:gd name="adj" fmla="val 12500"/>
            </a:avLst>
          </a:prstGeom>
          <a:noFill/>
          <a:ln w="12700">
            <a:solidFill>
              <a:schemeClr val="tx1"/>
            </a:solidFill>
            <a:round/>
            <a:headEnd/>
            <a:tailEnd/>
          </a:ln>
        </p:spPr>
        <p:txBody>
          <a:bodyPr wrap="none" lIns="87064" tIns="43532" rIns="87064" bIns="43532" anchor="ctr"/>
          <a:lstStyle/>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en-US" altLang="ja-JP" sz="1600" b="1">
                <a:latin typeface="ＭＳ Ｐゴシック" charset="-128"/>
                <a:ea typeface="ＭＳ Ｐゴシック" charset="-128"/>
                <a:cs typeface="FC平成丸ゴシック体" pitchFamily="49" charset="-128"/>
              </a:rPr>
              <a:t>【</a:t>
            </a:r>
            <a:r>
              <a:rPr kumimoji="0" lang="ja-JP" altLang="en-US" sz="1600" b="1">
                <a:latin typeface="ＭＳ Ｐゴシック" charset="-128"/>
                <a:ea typeface="ＭＳ Ｐゴシック" charset="-128"/>
                <a:cs typeface="FC平成丸ゴシック体" pitchFamily="49" charset="-128"/>
              </a:rPr>
              <a:t>書類名</a:t>
            </a:r>
            <a:r>
              <a:rPr kumimoji="0" lang="en-US" altLang="ja-JP" sz="1600" b="1">
                <a:latin typeface="ＭＳ Ｐゴシック" charset="-128"/>
                <a:ea typeface="ＭＳ Ｐゴシック" charset="-128"/>
                <a:cs typeface="FC平成丸ゴシック体" pitchFamily="49" charset="-128"/>
              </a:rPr>
              <a:t>】</a:t>
            </a:r>
            <a:r>
              <a:rPr kumimoji="0" lang="ja-JP" altLang="en-US" sz="1600" b="1">
                <a:latin typeface="ＭＳ Ｐゴシック" charset="-128"/>
                <a:ea typeface="ＭＳ Ｐゴシック" charset="-128"/>
                <a:cs typeface="FC平成丸ゴシック体" pitchFamily="49" charset="-128"/>
              </a:rPr>
              <a:t>図面　　　</a:t>
            </a:r>
          </a:p>
          <a:p>
            <a:pPr algn="ctr" eaLnBrk="0" hangingPunct="0"/>
            <a:endParaRPr kumimoji="0" lang="ja-JP" altLang="en-US" sz="1600" b="1">
              <a:latin typeface="ＭＳ Ｐゴシック" charset="-128"/>
              <a:ea typeface="ＭＳ Ｐゴシック" charset="-128"/>
              <a:cs typeface="FC平成丸ゴシック体" pitchFamily="49" charset="-128"/>
            </a:endParaRPr>
          </a:p>
          <a:p>
            <a:pPr algn="ctr" eaLnBrk="0" hangingPunct="0"/>
            <a:r>
              <a:rPr kumimoji="0" lang="ja-JP" altLang="en-US" sz="1600" b="1">
                <a:latin typeface="ＭＳ Ｐゴシック" charset="-128"/>
                <a:ea typeface="ＭＳ Ｐゴシック" charset="-128"/>
                <a:cs typeface="FC平成丸ゴシック体" pitchFamily="49" charset="-128"/>
              </a:rPr>
              <a:t>発明の内容理解に役</a:t>
            </a:r>
          </a:p>
          <a:p>
            <a:pPr algn="ctr" eaLnBrk="0" hangingPunct="0"/>
            <a:r>
              <a:rPr kumimoji="0" lang="ja-JP" altLang="en-US" sz="1600" b="1">
                <a:latin typeface="ＭＳ Ｐゴシック" charset="-128"/>
                <a:ea typeface="ＭＳ Ｐゴシック" charset="-128"/>
                <a:cs typeface="FC平成丸ゴシック体" pitchFamily="49" charset="-128"/>
              </a:rPr>
              <a:t>立つ図面を記載</a:t>
            </a:r>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ja-JP" altLang="en-US" sz="1600" b="1">
                <a:latin typeface="ＭＳ Ｐゴシック" charset="-128"/>
                <a:ea typeface="ＭＳ Ｐゴシック" charset="-128"/>
                <a:cs typeface="FC平成丸ゴシック体" pitchFamily="49" charset="-128"/>
              </a:rPr>
              <a:t>（必要な場合）　</a:t>
            </a:r>
          </a:p>
          <a:p>
            <a:pPr algn="ctr" eaLnBrk="0" hangingPunct="0"/>
            <a:endParaRPr kumimoji="0" lang="ja-JP" altLang="en-US" sz="1600" b="1">
              <a:latin typeface="ＭＳ Ｐゴシック" charset="-128"/>
              <a:ea typeface="ＭＳ Ｐゴシック" charset="-128"/>
              <a:cs typeface="FC平成丸ゴシック体" pitchFamily="49" charset="-128"/>
            </a:endParaRPr>
          </a:p>
          <a:p>
            <a:pPr algn="ctr" eaLnBrk="0" hangingPunct="0"/>
            <a:endParaRPr kumimoji="0" lang="ja-JP" altLang="en-US" sz="1400" b="1">
              <a:latin typeface="FC平成丸ゴシック体" pitchFamily="49" charset="-128"/>
              <a:ea typeface="ＭＳ Ｐゴシック" charset="-128"/>
              <a:cs typeface="FC平成丸ゴシック体" pitchFamily="49" charset="-128"/>
            </a:endParaRPr>
          </a:p>
          <a:p>
            <a:pPr algn="ctr" eaLnBrk="0" hangingPunct="0"/>
            <a:endParaRPr kumimoji="0" lang="ja-JP" altLang="en-US" sz="1400" b="1">
              <a:latin typeface="FC平成丸ゴシック体" pitchFamily="49" charset="-128"/>
              <a:ea typeface="ＭＳ Ｐゴシック" charset="-128"/>
              <a:cs typeface="FC平成丸ゴシック体" pitchFamily="49" charset="-128"/>
            </a:endParaRPr>
          </a:p>
          <a:p>
            <a:pPr algn="ctr" eaLnBrk="0" hangingPunct="0"/>
            <a:endParaRPr kumimoji="0" lang="en-US" altLang="ja-JP" sz="1400" b="1">
              <a:latin typeface="FC平成丸ゴシック体" pitchFamily="49" charset="-128"/>
              <a:ea typeface="ＭＳ Ｐゴシック" charset="-128"/>
              <a:cs typeface="FC平成丸ゴシック体" pitchFamily="49" charset="-128"/>
            </a:endParaRPr>
          </a:p>
        </p:txBody>
      </p:sp>
      <p:sp>
        <p:nvSpPr>
          <p:cNvPr id="110601" name="AutoShape 16"/>
          <p:cNvSpPr>
            <a:spLocks noChangeArrowheads="1"/>
          </p:cNvSpPr>
          <p:nvPr/>
        </p:nvSpPr>
        <p:spPr bwMode="auto">
          <a:xfrm>
            <a:off x="7918450" y="1843088"/>
            <a:ext cx="1873250" cy="2520950"/>
          </a:xfrm>
          <a:prstGeom prst="foldedCorner">
            <a:avLst>
              <a:gd name="adj" fmla="val 12500"/>
            </a:avLst>
          </a:prstGeom>
          <a:noFill/>
          <a:ln w="12700">
            <a:solidFill>
              <a:schemeClr val="tx1"/>
            </a:solidFill>
            <a:round/>
            <a:headEnd/>
            <a:tailEnd/>
          </a:ln>
        </p:spPr>
        <p:txBody>
          <a:bodyPr wrap="none" lIns="87064" tIns="43532" rIns="87064" bIns="43532" anchor="ctr"/>
          <a:lstStyle/>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en-US" altLang="ja-JP" sz="1600" b="1">
                <a:latin typeface="ＭＳ Ｐゴシック" charset="-128"/>
                <a:ea typeface="ＭＳ Ｐゴシック" charset="-128"/>
                <a:cs typeface="FC平成丸ゴシック体" pitchFamily="49" charset="-128"/>
              </a:rPr>
              <a:t>【</a:t>
            </a:r>
            <a:r>
              <a:rPr kumimoji="0" lang="ja-JP" altLang="en-US" sz="1600" b="1">
                <a:latin typeface="ＭＳ Ｐゴシック" charset="-128"/>
                <a:ea typeface="ＭＳ Ｐゴシック" charset="-128"/>
                <a:cs typeface="FC平成丸ゴシック体" pitchFamily="49" charset="-128"/>
              </a:rPr>
              <a:t>書類名</a:t>
            </a:r>
            <a:r>
              <a:rPr kumimoji="0" lang="en-US" altLang="ja-JP" sz="1600" b="1">
                <a:latin typeface="ＭＳ Ｐゴシック" charset="-128"/>
                <a:ea typeface="ＭＳ Ｐゴシック" charset="-128"/>
                <a:cs typeface="FC平成丸ゴシック体" pitchFamily="49" charset="-128"/>
              </a:rPr>
              <a:t>】</a:t>
            </a:r>
            <a:r>
              <a:rPr kumimoji="0" lang="ja-JP" altLang="en-US" sz="1600" b="1">
                <a:latin typeface="ＭＳ Ｐゴシック" charset="-128"/>
                <a:ea typeface="ＭＳ Ｐゴシック" charset="-128"/>
                <a:cs typeface="FC平成丸ゴシック体" pitchFamily="49" charset="-128"/>
              </a:rPr>
              <a:t>要約書　　</a:t>
            </a:r>
          </a:p>
          <a:p>
            <a:pPr algn="ctr" eaLnBrk="0" hangingPunct="0"/>
            <a:r>
              <a:rPr kumimoji="0" lang="ja-JP" altLang="en-US" sz="1600" b="1">
                <a:latin typeface="ＭＳ Ｐゴシック" charset="-128"/>
                <a:ea typeface="ＭＳ Ｐゴシック" charset="-128"/>
                <a:cs typeface="FC平成丸ゴシック体" pitchFamily="49" charset="-128"/>
              </a:rPr>
              <a:t>発明全体のポイント</a:t>
            </a:r>
          </a:p>
          <a:p>
            <a:pPr algn="ctr" eaLnBrk="0" hangingPunct="0"/>
            <a:r>
              <a:rPr kumimoji="0" lang="ja-JP" altLang="en-US" sz="1600" b="1">
                <a:latin typeface="ＭＳ Ｐゴシック" charset="-128"/>
                <a:ea typeface="ＭＳ Ｐゴシック" charset="-128"/>
                <a:cs typeface="FC平成丸ゴシック体" pitchFamily="49" charset="-128"/>
              </a:rPr>
              <a:t>を簡素に記載</a:t>
            </a:r>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ja-JP" altLang="en-US" sz="1600" b="1">
                <a:latin typeface="ＭＳ Ｐゴシック" charset="-128"/>
                <a:ea typeface="ＭＳ Ｐゴシック" charset="-128"/>
                <a:cs typeface="FC平成丸ゴシック体" pitchFamily="49" charset="-128"/>
              </a:rPr>
              <a:t>（公開特許公報への</a:t>
            </a:r>
          </a:p>
          <a:p>
            <a:pPr algn="ctr" eaLnBrk="0" hangingPunct="0"/>
            <a:r>
              <a:rPr kumimoji="0" lang="ja-JP" altLang="en-US" sz="1600" b="1">
                <a:latin typeface="ＭＳ Ｐゴシック" charset="-128"/>
                <a:ea typeface="ＭＳ Ｐゴシック" charset="-128"/>
                <a:cs typeface="FC平成丸ゴシック体" pitchFamily="49" charset="-128"/>
              </a:rPr>
              <a:t>掲載のみを目的）</a:t>
            </a:r>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ja-JP" altLang="en-US" sz="1400" b="1">
                <a:latin typeface="FC平成丸ゴシック体" pitchFamily="49" charset="-128"/>
                <a:ea typeface="ＭＳ Ｐゴシック" charset="-128"/>
                <a:cs typeface="FC平成丸ゴシック体" pitchFamily="49" charset="-128"/>
              </a:rPr>
              <a:t>（審査対象としてではなく</a:t>
            </a:r>
            <a:endParaRPr kumimoji="0" lang="en-US" altLang="ja-JP" sz="1400" b="1">
              <a:latin typeface="FC平成丸ゴシック体" pitchFamily="49" charset="-128"/>
              <a:ea typeface="ＭＳ Ｐゴシック" charset="-128"/>
              <a:cs typeface="FC平成丸ゴシック体" pitchFamily="49" charset="-128"/>
            </a:endParaRPr>
          </a:p>
          <a:p>
            <a:pPr algn="ctr" eaLnBrk="0" hangingPunct="0"/>
            <a:r>
              <a:rPr kumimoji="0" lang="ja-JP" altLang="en-US" sz="1400" b="1">
                <a:latin typeface="FC平成丸ゴシック体" pitchFamily="49" charset="-128"/>
                <a:ea typeface="ＭＳ Ｐゴシック" charset="-128"/>
                <a:cs typeface="FC平成丸ゴシック体" pitchFamily="49" charset="-128"/>
              </a:rPr>
              <a:t>インデックスとしての</a:t>
            </a:r>
            <a:endParaRPr kumimoji="0" lang="en-US" altLang="ja-JP" sz="1400" b="1">
              <a:latin typeface="FC平成丸ゴシック体" pitchFamily="49" charset="-128"/>
              <a:ea typeface="ＭＳ Ｐゴシック" charset="-128"/>
              <a:cs typeface="FC平成丸ゴシック体" pitchFamily="49" charset="-128"/>
            </a:endParaRPr>
          </a:p>
          <a:p>
            <a:pPr algn="ctr" eaLnBrk="0" hangingPunct="0"/>
            <a:r>
              <a:rPr kumimoji="0" lang="ja-JP" altLang="en-US" sz="1400" b="1">
                <a:latin typeface="FC平成丸ゴシック体" pitchFamily="49" charset="-128"/>
                <a:ea typeface="ＭＳ Ｐゴシック" charset="-128"/>
                <a:cs typeface="FC平成丸ゴシック体" pitchFamily="49" charset="-128"/>
              </a:rPr>
              <a:t>役割）</a:t>
            </a:r>
            <a:endParaRPr kumimoji="0" lang="en-US" altLang="ja-JP" sz="1400" b="1">
              <a:latin typeface="FC平成丸ゴシック体" pitchFamily="49" charset="-128"/>
              <a:ea typeface="ＭＳ Ｐゴシック" charset="-128"/>
              <a:cs typeface="FC平成丸ゴシック体" pitchFamily="49" charset="-128"/>
            </a:endParaRPr>
          </a:p>
        </p:txBody>
      </p:sp>
      <p:sp>
        <p:nvSpPr>
          <p:cNvPr id="110602" name="AutoShape 17"/>
          <p:cNvSpPr>
            <a:spLocks noChangeArrowheads="1"/>
          </p:cNvSpPr>
          <p:nvPr/>
        </p:nvSpPr>
        <p:spPr bwMode="auto">
          <a:xfrm>
            <a:off x="1676400" y="4581525"/>
            <a:ext cx="1627188" cy="669925"/>
          </a:xfrm>
          <a:prstGeom prst="downArrow">
            <a:avLst>
              <a:gd name="adj1" fmla="val 50000"/>
              <a:gd name="adj2" fmla="val 25000"/>
            </a:avLst>
          </a:prstGeom>
          <a:solidFill>
            <a:srgbClr val="FFFFCC"/>
          </a:solidFill>
          <a:ln w="28575">
            <a:solidFill>
              <a:srgbClr val="FF9900"/>
            </a:solidFill>
            <a:miter lim="800000"/>
            <a:headEnd/>
            <a:tailEnd/>
          </a:ln>
        </p:spPr>
        <p:txBody>
          <a:bodyPr wrap="none" lIns="87078" tIns="43539" rIns="87078" bIns="43539" anchor="ctr"/>
          <a:lstStyle/>
          <a:p>
            <a:endParaRPr kumimoji="0" lang="ja-JP" altLang="en-US">
              <a:latin typeface="Tw Cen MT" pitchFamily="34" charset="0"/>
              <a:ea typeface="HGPｺﾞｼｯｸE" pitchFamily="50" charset="-128"/>
            </a:endParaRPr>
          </a:p>
        </p:txBody>
      </p:sp>
      <p:sp>
        <p:nvSpPr>
          <p:cNvPr id="110603" name="AutoShape 18"/>
          <p:cNvSpPr>
            <a:spLocks noChangeArrowheads="1"/>
          </p:cNvSpPr>
          <p:nvPr/>
        </p:nvSpPr>
        <p:spPr bwMode="auto">
          <a:xfrm>
            <a:off x="131763" y="5945188"/>
            <a:ext cx="2754312" cy="860425"/>
          </a:xfrm>
          <a:prstGeom prst="wedgeRoundRectCallout">
            <a:avLst>
              <a:gd name="adj1" fmla="val -17394"/>
              <a:gd name="adj2" fmla="val -78782"/>
              <a:gd name="adj3" fmla="val 16667"/>
            </a:avLst>
          </a:prstGeom>
          <a:solidFill>
            <a:srgbClr val="FFFFCC"/>
          </a:solidFill>
          <a:ln w="28575">
            <a:solidFill>
              <a:srgbClr val="008000"/>
            </a:solidFill>
            <a:miter lim="800000"/>
            <a:headEnd/>
            <a:tailEnd/>
          </a:ln>
        </p:spPr>
        <p:txBody>
          <a:bodyPr lIns="87064" tIns="43532" rIns="87064" bIns="43532" anchor="ctr"/>
          <a:lstStyle/>
          <a:p>
            <a:pPr algn="ctr" eaLnBrk="0" hangingPunct="0"/>
            <a:r>
              <a:rPr kumimoji="0" lang="ja-JP" altLang="en-US" b="1">
                <a:latin typeface="ＭＳ Ｐゴシック" charset="-128"/>
                <a:ea typeface="ＭＳ Ｐゴシック" charset="-128"/>
                <a:cs typeface="FC平成丸ゴシック体" pitchFamily="49" charset="-128"/>
              </a:rPr>
              <a:t>電子化手数料が必要</a:t>
            </a:r>
            <a:endParaRPr kumimoji="0" lang="en-US" altLang="ja-JP" b="1">
              <a:latin typeface="ＭＳ Ｐゴシック" charset="-128"/>
              <a:ea typeface="ＭＳ Ｐゴシック" charset="-128"/>
              <a:cs typeface="FC平成丸ゴシック体" pitchFamily="49" charset="-128"/>
            </a:endParaRPr>
          </a:p>
          <a:p>
            <a:pPr algn="ctr" eaLnBrk="0" hangingPunct="0"/>
            <a:r>
              <a:rPr kumimoji="0" lang="ja-JP" altLang="en-US" sz="1400" b="1">
                <a:latin typeface="ＭＳ Ｐゴシック" charset="-128"/>
                <a:ea typeface="ＭＳ Ｐゴシック" charset="-128"/>
                <a:cs typeface="FC平成丸ゴシック体" pitchFamily="49" charset="-128"/>
              </a:rPr>
              <a:t>（</a:t>
            </a:r>
            <a:r>
              <a:rPr kumimoji="0" lang="en-US" altLang="ja-JP" sz="1400" b="1">
                <a:latin typeface="ＭＳ Ｐゴシック" charset="-128"/>
                <a:ea typeface="ＭＳ Ｐゴシック" charset="-128"/>
                <a:cs typeface="FC平成丸ゴシック体" pitchFamily="49" charset="-128"/>
              </a:rPr>
              <a:t>1,200</a:t>
            </a:r>
            <a:r>
              <a:rPr kumimoji="0" lang="ja-JP" altLang="en-US" sz="1400" b="1">
                <a:latin typeface="ＭＳ Ｐゴシック" charset="-128"/>
                <a:ea typeface="ＭＳ Ｐゴシック" charset="-128"/>
                <a:cs typeface="FC平成丸ゴシック体" pitchFamily="49" charset="-128"/>
              </a:rPr>
              <a:t>円＋１枚</a:t>
            </a:r>
            <a:r>
              <a:rPr kumimoji="0" lang="en-US" altLang="ja-JP" sz="1400" b="1">
                <a:latin typeface="ＭＳ Ｐゴシック" charset="-128"/>
                <a:ea typeface="ＭＳ Ｐゴシック" charset="-128"/>
                <a:cs typeface="FC平成丸ゴシック体" pitchFamily="49" charset="-128"/>
              </a:rPr>
              <a:t>700</a:t>
            </a:r>
            <a:r>
              <a:rPr kumimoji="0" lang="ja-JP" altLang="en-US" sz="1400" b="1">
                <a:latin typeface="ＭＳ Ｐゴシック" charset="-128"/>
                <a:ea typeface="ＭＳ Ｐゴシック" charset="-128"/>
                <a:cs typeface="FC平成丸ゴシック体" pitchFamily="49" charset="-128"/>
              </a:rPr>
              <a:t>円）</a:t>
            </a:r>
          </a:p>
        </p:txBody>
      </p:sp>
      <p:sp>
        <p:nvSpPr>
          <p:cNvPr id="110604" name="Freeform 19"/>
          <p:cNvSpPr>
            <a:spLocks/>
          </p:cNvSpPr>
          <p:nvPr/>
        </p:nvSpPr>
        <p:spPr bwMode="auto">
          <a:xfrm>
            <a:off x="4562475" y="4797425"/>
            <a:ext cx="3051175" cy="587375"/>
          </a:xfrm>
          <a:custGeom>
            <a:avLst/>
            <a:gdLst>
              <a:gd name="T0" fmla="*/ 2147483647 w 1774"/>
              <a:gd name="T1" fmla="*/ 2147483647 h 370"/>
              <a:gd name="T2" fmla="*/ 2147483647 w 1774"/>
              <a:gd name="T3" fmla="*/ 2147483647 h 370"/>
              <a:gd name="T4" fmla="*/ 2147483647 w 1774"/>
              <a:gd name="T5" fmla="*/ 2147483647 h 370"/>
              <a:gd name="T6" fmla="*/ 2147483647 w 1774"/>
              <a:gd name="T7" fmla="*/ 2147483647 h 370"/>
              <a:gd name="T8" fmla="*/ 2147483647 w 1774"/>
              <a:gd name="T9" fmla="*/ 2147483647 h 370"/>
              <a:gd name="T10" fmla="*/ 2147483647 w 1774"/>
              <a:gd name="T11" fmla="*/ 2147483647 h 370"/>
              <a:gd name="T12" fmla="*/ 0 60000 65536"/>
              <a:gd name="T13" fmla="*/ 0 60000 65536"/>
              <a:gd name="T14" fmla="*/ 0 60000 65536"/>
              <a:gd name="T15" fmla="*/ 0 60000 65536"/>
              <a:gd name="T16" fmla="*/ 0 60000 65536"/>
              <a:gd name="T17" fmla="*/ 0 60000 65536"/>
              <a:gd name="T18" fmla="*/ 0 w 1774"/>
              <a:gd name="T19" fmla="*/ 0 h 370"/>
              <a:gd name="T20" fmla="*/ 1774 w 1774"/>
              <a:gd name="T21" fmla="*/ 370 h 370"/>
            </a:gdLst>
            <a:ahLst/>
            <a:cxnLst>
              <a:cxn ang="T12">
                <a:pos x="T0" y="T1"/>
              </a:cxn>
              <a:cxn ang="T13">
                <a:pos x="T2" y="T3"/>
              </a:cxn>
              <a:cxn ang="T14">
                <a:pos x="T4" y="T5"/>
              </a:cxn>
              <a:cxn ang="T15">
                <a:pos x="T6" y="T7"/>
              </a:cxn>
              <a:cxn ang="T16">
                <a:pos x="T8" y="T9"/>
              </a:cxn>
              <a:cxn ang="T17">
                <a:pos x="T10" y="T11"/>
              </a:cxn>
            </a:cxnLst>
            <a:rect l="T18" t="T19" r="T20" b="T21"/>
            <a:pathLst>
              <a:path w="1774" h="370">
                <a:moveTo>
                  <a:pt x="14" y="4"/>
                </a:moveTo>
                <a:cubicBezTo>
                  <a:pt x="44" y="9"/>
                  <a:pt x="0" y="22"/>
                  <a:pt x="195" y="30"/>
                </a:cubicBezTo>
                <a:cubicBezTo>
                  <a:pt x="390" y="38"/>
                  <a:pt x="1153" y="0"/>
                  <a:pt x="1185" y="49"/>
                </a:cubicBezTo>
                <a:cubicBezTo>
                  <a:pt x="1217" y="98"/>
                  <a:pt x="334" y="284"/>
                  <a:pt x="389" y="327"/>
                </a:cubicBezTo>
                <a:cubicBezTo>
                  <a:pt x="444" y="370"/>
                  <a:pt x="1284" y="313"/>
                  <a:pt x="1515" y="308"/>
                </a:cubicBezTo>
                <a:cubicBezTo>
                  <a:pt x="1746" y="303"/>
                  <a:pt x="1720" y="298"/>
                  <a:pt x="1774" y="295"/>
                </a:cubicBezTo>
              </a:path>
            </a:pathLst>
          </a:custGeom>
          <a:noFill/>
          <a:ln w="76200">
            <a:solidFill>
              <a:srgbClr val="FF9900"/>
            </a:solidFill>
            <a:round/>
            <a:headEnd/>
            <a:tailEnd type="triangle" w="med" len="med"/>
          </a:ln>
        </p:spPr>
        <p:txBody>
          <a:bodyPr wrap="none" anchor="ctr"/>
          <a:lstStyle/>
          <a:p>
            <a:endParaRPr kumimoji="0" lang="zh-CN" altLang="en-US"/>
          </a:p>
        </p:txBody>
      </p:sp>
      <p:pic>
        <p:nvPicPr>
          <p:cNvPr id="110605" name="Picture 20" descr="特許庁庁舎3"/>
          <p:cNvPicPr>
            <a:picLocks noChangeAspect="1" noChangeArrowheads="1"/>
          </p:cNvPicPr>
          <p:nvPr/>
        </p:nvPicPr>
        <p:blipFill>
          <a:blip r:embed="rId3"/>
          <a:srcRect/>
          <a:stretch>
            <a:fillRect/>
          </a:stretch>
        </p:blipFill>
        <p:spPr bwMode="auto">
          <a:xfrm>
            <a:off x="7918450" y="4508500"/>
            <a:ext cx="982663" cy="936625"/>
          </a:xfrm>
          <a:prstGeom prst="rect">
            <a:avLst/>
          </a:prstGeom>
          <a:noFill/>
          <a:ln w="9525">
            <a:solidFill>
              <a:schemeClr val="hlink"/>
            </a:solidFill>
            <a:miter lim="800000"/>
            <a:headEnd/>
            <a:tailEnd/>
          </a:ln>
        </p:spPr>
      </p:pic>
      <p:sp>
        <p:nvSpPr>
          <p:cNvPr id="110606" name="AutoShape 22"/>
          <p:cNvSpPr>
            <a:spLocks noChangeArrowheads="1"/>
          </p:cNvSpPr>
          <p:nvPr/>
        </p:nvSpPr>
        <p:spPr bwMode="auto">
          <a:xfrm>
            <a:off x="4875213" y="5805488"/>
            <a:ext cx="4398962" cy="1008062"/>
          </a:xfrm>
          <a:prstGeom prst="wedgeRoundRectCallout">
            <a:avLst>
              <a:gd name="adj1" fmla="val -25486"/>
              <a:gd name="adj2" fmla="val -96458"/>
              <a:gd name="adj3" fmla="val 16667"/>
            </a:avLst>
          </a:prstGeom>
          <a:solidFill>
            <a:srgbClr val="FFFFCC"/>
          </a:solidFill>
          <a:ln w="28575" algn="ctr">
            <a:solidFill>
              <a:srgbClr val="006600"/>
            </a:solidFill>
            <a:miter lim="800000"/>
            <a:headEnd/>
            <a:tailEnd/>
          </a:ln>
        </p:spPr>
        <p:txBody>
          <a:bodyPr anchor="ctr"/>
          <a:lstStyle/>
          <a:p>
            <a:pPr algn="ctr"/>
            <a:r>
              <a:rPr kumimoji="0" lang="ja-JP" altLang="en-US" sz="1600" b="1">
                <a:latin typeface="ＭＳ Ｐゴシック" charset="-128"/>
                <a:ea typeface="ＭＳ Ｐゴシック" charset="-128"/>
              </a:rPr>
              <a:t>インターネット経由の出願が可能</a:t>
            </a:r>
            <a:r>
              <a:rPr kumimoji="0" lang="en-US" altLang="ja-JP" sz="1600" b="1">
                <a:latin typeface="ＭＳ Ｐゴシック" charset="-128"/>
                <a:ea typeface="ＭＳ Ｐゴシック" charset="-128"/>
              </a:rPr>
              <a:t/>
            </a:r>
            <a:br>
              <a:rPr kumimoji="0" lang="en-US" altLang="ja-JP" sz="1600" b="1">
                <a:latin typeface="ＭＳ Ｐゴシック" charset="-128"/>
                <a:ea typeface="ＭＳ Ｐゴシック" charset="-128"/>
              </a:rPr>
            </a:br>
            <a:r>
              <a:rPr kumimoji="0" lang="ja-JP" altLang="en-US" sz="1600" b="1">
                <a:latin typeface="ＭＳ Ｐゴシック" charset="-128"/>
                <a:ea typeface="ＭＳ Ｐゴシック" charset="-128"/>
              </a:rPr>
              <a:t>（専用ソフトを使用する）</a:t>
            </a:r>
            <a:r>
              <a:rPr kumimoji="0" lang="en-US" altLang="ja-JP" sz="1600" b="1">
                <a:latin typeface="ＭＳ Ｐゴシック" charset="-128"/>
                <a:ea typeface="ＭＳ Ｐゴシック" charset="-128"/>
              </a:rPr>
              <a:t/>
            </a:r>
            <a:br>
              <a:rPr kumimoji="0" lang="en-US" altLang="ja-JP" sz="1600" b="1">
                <a:latin typeface="ＭＳ Ｐゴシック" charset="-128"/>
                <a:ea typeface="ＭＳ Ｐゴシック" charset="-128"/>
              </a:rPr>
            </a:br>
            <a:r>
              <a:rPr kumimoji="0" lang="ja-JP" altLang="en-US" sz="1600" b="1">
                <a:latin typeface="ＭＳ Ｐゴシック" charset="-128"/>
                <a:ea typeface="ＭＳ Ｐゴシック" charset="-128"/>
              </a:rPr>
              <a:t>（現在では大半が電子出願である）</a:t>
            </a:r>
          </a:p>
        </p:txBody>
      </p:sp>
      <p:pic>
        <p:nvPicPr>
          <p:cNvPr id="110607" name="Picture 23" descr="ILM20_AA10009"/>
          <p:cNvPicPr>
            <a:picLocks noChangeAspect="1" noChangeArrowheads="1"/>
          </p:cNvPicPr>
          <p:nvPr/>
        </p:nvPicPr>
        <p:blipFill>
          <a:blip r:embed="rId4"/>
          <a:srcRect/>
          <a:stretch>
            <a:fillRect/>
          </a:stretch>
        </p:blipFill>
        <p:spPr bwMode="auto">
          <a:xfrm>
            <a:off x="819150" y="4508500"/>
            <a:ext cx="693738" cy="808038"/>
          </a:xfrm>
          <a:prstGeom prst="rect">
            <a:avLst/>
          </a:prstGeom>
          <a:noFill/>
          <a:ln w="9525">
            <a:noFill/>
            <a:miter lim="800000"/>
            <a:headEnd/>
            <a:tailEnd/>
          </a:ln>
        </p:spPr>
      </p:pic>
      <p:pic>
        <p:nvPicPr>
          <p:cNvPr id="110608" name="Picture 24" descr="ILM01_BA04004"/>
          <p:cNvPicPr>
            <a:picLocks noChangeAspect="1" noChangeArrowheads="1"/>
          </p:cNvPicPr>
          <p:nvPr/>
        </p:nvPicPr>
        <p:blipFill>
          <a:blip r:embed="rId5"/>
          <a:srcRect/>
          <a:stretch>
            <a:fillRect/>
          </a:stretch>
        </p:blipFill>
        <p:spPr bwMode="auto">
          <a:xfrm>
            <a:off x="3440113" y="4508500"/>
            <a:ext cx="1031875" cy="800100"/>
          </a:xfrm>
          <a:prstGeom prst="rect">
            <a:avLst/>
          </a:prstGeom>
          <a:noFill/>
          <a:ln w="9525">
            <a:noFill/>
            <a:miter lim="800000"/>
            <a:headEnd/>
            <a:tailEnd/>
          </a:ln>
        </p:spPr>
      </p:pic>
      <p:sp>
        <p:nvSpPr>
          <p:cNvPr id="110609" name="Rectangle 4"/>
          <p:cNvSpPr>
            <a:spLocks noGrp="1" noChangeArrowheads="1"/>
          </p:cNvSpPr>
          <p:nvPr>
            <p:ph type="title"/>
          </p:nvPr>
        </p:nvSpPr>
        <p:spPr>
          <a:xfrm>
            <a:off x="663575" y="228600"/>
            <a:ext cx="8832850" cy="990600"/>
          </a:xfrm>
          <a:effectLst>
            <a:prstShdw prst="shdw17" dist="17961" dir="2700000">
              <a:srgbClr val="00003D"/>
            </a:prstShdw>
          </a:effectLst>
        </p:spPr>
        <p:txBody>
          <a:bodyPr wrap="none" lIns="87064" tIns="43532" rIns="87064" bIns="43532"/>
          <a:lstStyle/>
          <a:p>
            <a:pPr algn="ctr" defTabSz="871538" eaLnBrk="1" hangingPunct="1"/>
            <a:r>
              <a:rPr lang="ja-JP" altLang="en-US" smtClean="0">
                <a:latin typeface="ＤＦ特太ゴシック体" pitchFamily="1" charset="-128"/>
                <a:ea typeface="ＭＳ Ｐゴシック" charset="-128"/>
              </a:rPr>
              <a:t>特許の申請（「出願」）をするには</a:t>
            </a:r>
            <a:endParaRPr lang="ja-JP" altLang="en-US" sz="2000" smtClean="0">
              <a:latin typeface="ＭＳ Ｐゴシック" charset="-128"/>
              <a:ea typeface="ＭＳ Ｐゴシック" charset="-128"/>
            </a:endParaRPr>
          </a:p>
        </p:txBody>
      </p:sp>
      <p:sp>
        <p:nvSpPr>
          <p:cNvPr id="20" name="Rectangle 39"/>
          <p:cNvSpPr>
            <a:spLocks noChangeArrowheads="1"/>
          </p:cNvSpPr>
          <p:nvPr/>
        </p:nvSpPr>
        <p:spPr bwMode="auto">
          <a:xfrm>
            <a:off x="1588" y="12700"/>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１－５</a:t>
            </a:r>
            <a:endParaRPr lang="en-US" altLang="zh-CN" sz="2800">
              <a:latin typeface="ＭＳ Ｐゴシック" charset="-128"/>
              <a:ea typeface="ＭＳ Ｐゴシック" charset="-128"/>
            </a:endParaRPr>
          </a:p>
        </p:txBody>
      </p:sp>
      <p:sp>
        <p:nvSpPr>
          <p:cNvPr id="110611" name="スライド番号プレースホルダー 1"/>
          <p:cNvSpPr>
            <a:spLocks noGrp="1"/>
          </p:cNvSpPr>
          <p:nvPr>
            <p:ph type="sldNum" sz="quarter" idx="12"/>
          </p:nvPr>
        </p:nvSpPr>
        <p:spPr bwMode="auto">
          <a:noFill/>
          <a:ln>
            <a:miter lim="800000"/>
            <a:headEnd/>
            <a:tailEnd/>
          </a:ln>
        </p:spPr>
        <p:txBody>
          <a:bodyPr/>
          <a:lstStyle/>
          <a:p>
            <a:pPr>
              <a:lnSpc>
                <a:spcPct val="80000"/>
              </a:lnSpc>
            </a:pPr>
            <a:fld id="{12E64184-1F04-446F-A25B-3CEAF3962476}" type="slidenum">
              <a:rPr lang="en-US" altLang="ja-JP" sz="1200" smtClean="0"/>
              <a:pPr>
                <a:lnSpc>
                  <a:spcPct val="80000"/>
                </a:lnSpc>
              </a:pPr>
              <a:t>26</a:t>
            </a:fld>
            <a:endParaRPr lang="en-US" altLang="ja-JP" sz="12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下矢印 28"/>
          <p:cNvSpPr/>
          <p:nvPr/>
        </p:nvSpPr>
        <p:spPr>
          <a:xfrm>
            <a:off x="3657600" y="2103438"/>
            <a:ext cx="863600" cy="465137"/>
          </a:xfrm>
          <a:prstGeom prst="downArrow">
            <a:avLst>
              <a:gd name="adj1" fmla="val 50000"/>
              <a:gd name="adj2" fmla="val 275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ＭＳ Ｐゴシック" pitchFamily="50" charset="-128"/>
            </a:endParaRPr>
          </a:p>
        </p:txBody>
      </p:sp>
      <p:sp>
        <p:nvSpPr>
          <p:cNvPr id="112642" name="タイトル 1"/>
          <p:cNvSpPr>
            <a:spLocks noGrp="1"/>
          </p:cNvSpPr>
          <p:nvPr>
            <p:ph type="title"/>
          </p:nvPr>
        </p:nvSpPr>
        <p:spPr>
          <a:xfrm>
            <a:off x="663575" y="228600"/>
            <a:ext cx="8832850" cy="990600"/>
          </a:xfrm>
        </p:spPr>
        <p:txBody>
          <a:bodyPr/>
          <a:lstStyle/>
          <a:p>
            <a:pPr eaLnBrk="1" hangingPunct="1"/>
            <a:r>
              <a:rPr lang="ja-JP" altLang="en-US" smtClean="0">
                <a:latin typeface="ＭＳ Ｐゴシック" charset="-128"/>
                <a:ea typeface="ＭＳ Ｐゴシック" charset="-128"/>
              </a:rPr>
              <a:t>　</a:t>
            </a:r>
            <a:r>
              <a:rPr lang="ja-JP" altLang="en-US" smtClean="0">
                <a:latin typeface="ＤＦ特太ゴシック体" pitchFamily="1" charset="-128"/>
                <a:ea typeface="ＭＳ Ｐゴシック" charset="-128"/>
              </a:rPr>
              <a:t>特許の申請（「出願」）をするには</a:t>
            </a:r>
            <a:endParaRPr lang="ja-JP" altLang="en-US" smtClean="0">
              <a:latin typeface="ＭＳ Ｐゴシック" charset="-128"/>
              <a:ea typeface="ＭＳ Ｐゴシック" charset="-128"/>
            </a:endParaRPr>
          </a:p>
        </p:txBody>
      </p:sp>
      <p:sp>
        <p:nvSpPr>
          <p:cNvPr id="11" name="テキスト ボックス 10"/>
          <p:cNvSpPr txBox="1"/>
          <p:nvPr/>
        </p:nvSpPr>
        <p:spPr>
          <a:xfrm>
            <a:off x="5364163" y="1571625"/>
            <a:ext cx="4438650" cy="461963"/>
          </a:xfrm>
          <a:prstGeom prst="rect">
            <a:avLst/>
          </a:prstGeom>
          <a:solidFill>
            <a:srgbClr val="FFC000"/>
          </a:solid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altLang="ja-JP" sz="2400" dirty="0">
                <a:latin typeface="ＭＳ Ｐゴシック" pitchFamily="50" charset="-128"/>
              </a:rPr>
              <a:t>※</a:t>
            </a:r>
            <a:r>
              <a:rPr lang="ja-JP" altLang="en-US" sz="2400" dirty="0">
                <a:latin typeface="ＭＳ Ｐゴシック" pitchFamily="50" charset="-128"/>
              </a:rPr>
              <a:t>出願から特許取得までの流れ</a:t>
            </a:r>
          </a:p>
        </p:txBody>
      </p:sp>
      <p:sp>
        <p:nvSpPr>
          <p:cNvPr id="12" name="テキスト ボックス 11"/>
          <p:cNvSpPr txBox="1"/>
          <p:nvPr/>
        </p:nvSpPr>
        <p:spPr>
          <a:xfrm>
            <a:off x="3152775" y="1693863"/>
            <a:ext cx="2087563" cy="409575"/>
          </a:xfrm>
          <a:prstGeom prst="roundRect">
            <a:avLst/>
          </a:prstGeom>
          <a:ln/>
        </p:spPr>
        <p:style>
          <a:lnRef idx="1">
            <a:schemeClr val="accent3"/>
          </a:lnRef>
          <a:fillRef idx="2">
            <a:schemeClr val="accent3"/>
          </a:fillRef>
          <a:effectRef idx="1">
            <a:schemeClr val="accent3"/>
          </a:effectRef>
          <a:fontRef idx="minor">
            <a:schemeClr val="dk1"/>
          </a:fontRef>
        </p:style>
        <p:txBody>
          <a:bodyPr anchor="ctr">
            <a:spAutoFit/>
          </a:bodyPr>
          <a:lstStyle/>
          <a:p>
            <a:pPr algn="ctr">
              <a:defRPr/>
            </a:pPr>
            <a:r>
              <a:rPr lang="ja-JP" altLang="en-US" dirty="0">
                <a:latin typeface="ＭＳ Ｐゴシック" pitchFamily="50" charset="-128"/>
              </a:rPr>
              <a:t>出願</a:t>
            </a:r>
          </a:p>
        </p:txBody>
      </p:sp>
      <p:sp>
        <p:nvSpPr>
          <p:cNvPr id="18" name="テキスト ボックス 17"/>
          <p:cNvSpPr txBox="1"/>
          <p:nvPr/>
        </p:nvSpPr>
        <p:spPr>
          <a:xfrm>
            <a:off x="3152775" y="6332538"/>
            <a:ext cx="2087563" cy="409575"/>
          </a:xfrm>
          <a:prstGeom prst="roundRect">
            <a:avLst/>
          </a:prstGeom>
          <a:ln/>
        </p:spPr>
        <p:style>
          <a:lnRef idx="1">
            <a:schemeClr val="accent2"/>
          </a:lnRef>
          <a:fillRef idx="2">
            <a:schemeClr val="accent2"/>
          </a:fillRef>
          <a:effectRef idx="1">
            <a:schemeClr val="accent2"/>
          </a:effectRef>
          <a:fontRef idx="minor">
            <a:schemeClr val="dk1"/>
          </a:fontRef>
        </p:style>
        <p:txBody>
          <a:bodyPr anchor="ctr">
            <a:spAutoFit/>
          </a:bodyPr>
          <a:lstStyle/>
          <a:p>
            <a:pPr algn="ctr">
              <a:defRPr/>
            </a:pPr>
            <a:r>
              <a:rPr lang="ja-JP" altLang="en-US" dirty="0">
                <a:latin typeface="ＭＳ Ｐゴシック" pitchFamily="50" charset="-128"/>
              </a:rPr>
              <a:t>特許権消滅</a:t>
            </a:r>
          </a:p>
        </p:txBody>
      </p:sp>
      <p:sp>
        <p:nvSpPr>
          <p:cNvPr id="20" name="テキスト ボックス 19"/>
          <p:cNvSpPr txBox="1"/>
          <p:nvPr/>
        </p:nvSpPr>
        <p:spPr>
          <a:xfrm>
            <a:off x="1784350" y="2857500"/>
            <a:ext cx="1584325" cy="30797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ja-JP" altLang="en-US" sz="1400" dirty="0">
                <a:latin typeface="ＭＳ Ｐゴシック" pitchFamily="50" charset="-128"/>
              </a:rPr>
              <a:t>出願審査請求</a:t>
            </a:r>
          </a:p>
        </p:txBody>
      </p:sp>
      <p:grpSp>
        <p:nvGrpSpPr>
          <p:cNvPr id="112647" name="グループ化 3"/>
          <p:cNvGrpSpPr>
            <a:grpSpLocks/>
          </p:cNvGrpSpPr>
          <p:nvPr/>
        </p:nvGrpSpPr>
        <p:grpSpPr bwMode="auto">
          <a:xfrm>
            <a:off x="3368675" y="2565400"/>
            <a:ext cx="3889375" cy="368300"/>
            <a:chOff x="3368313" y="2886183"/>
            <a:chExt cx="3888943" cy="369332"/>
          </a:xfrm>
        </p:grpSpPr>
        <p:sp>
          <p:nvSpPr>
            <p:cNvPr id="13" name="テキスト ボックス 12"/>
            <p:cNvSpPr txBox="1"/>
            <p:nvPr/>
          </p:nvSpPr>
          <p:spPr>
            <a:xfrm>
              <a:off x="3368313" y="2886183"/>
              <a:ext cx="1431766" cy="369332"/>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dirty="0">
                  <a:latin typeface="ＭＳ Ｐゴシック" pitchFamily="50" charset="-128"/>
                </a:rPr>
                <a:t>方式審査</a:t>
              </a:r>
            </a:p>
          </p:txBody>
        </p:sp>
        <p:sp>
          <p:nvSpPr>
            <p:cNvPr id="19" name="テキスト ボックス 18"/>
            <p:cNvSpPr txBox="1"/>
            <p:nvPr/>
          </p:nvSpPr>
          <p:spPr>
            <a:xfrm>
              <a:off x="4801667" y="2886183"/>
              <a:ext cx="1119063" cy="307247"/>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ja-JP" altLang="en-US" sz="1400" dirty="0">
                  <a:latin typeface="ＭＳ Ｐゴシック" pitchFamily="50" charset="-128"/>
                </a:rPr>
                <a:t>補正命令</a:t>
              </a:r>
            </a:p>
          </p:txBody>
        </p:sp>
        <p:sp>
          <p:nvSpPr>
            <p:cNvPr id="28" name="テキスト ボックス 27"/>
            <p:cNvSpPr txBox="1"/>
            <p:nvPr/>
          </p:nvSpPr>
          <p:spPr>
            <a:xfrm>
              <a:off x="5920729" y="2886183"/>
              <a:ext cx="1336527" cy="307247"/>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ja-JP" altLang="en-US" sz="1400" dirty="0">
                  <a:latin typeface="ＭＳ Ｐゴシック" pitchFamily="50" charset="-128"/>
                </a:rPr>
                <a:t>補正書提出</a:t>
              </a:r>
            </a:p>
          </p:txBody>
        </p:sp>
      </p:grpSp>
      <p:sp>
        <p:nvSpPr>
          <p:cNvPr id="30" name="テキスト ボックス 29"/>
          <p:cNvSpPr txBox="1"/>
          <p:nvPr/>
        </p:nvSpPr>
        <p:spPr>
          <a:xfrm>
            <a:off x="512763" y="2322513"/>
            <a:ext cx="1735137" cy="523875"/>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ja-JP" altLang="en-US" sz="1400" dirty="0">
                <a:latin typeface="ＭＳ Ｐゴシック" pitchFamily="50" charset="-128"/>
              </a:rPr>
              <a:t>出願公開</a:t>
            </a:r>
            <a:endParaRPr lang="en-US" altLang="ja-JP" sz="1400" dirty="0">
              <a:latin typeface="ＭＳ Ｐゴシック" pitchFamily="50" charset="-128"/>
            </a:endParaRPr>
          </a:p>
          <a:p>
            <a:pPr algn="ctr">
              <a:defRPr/>
            </a:pPr>
            <a:r>
              <a:rPr lang="ja-JP" altLang="en-US" sz="1400" dirty="0">
                <a:latin typeface="ＭＳ Ｐゴシック" pitchFamily="50" charset="-128"/>
              </a:rPr>
              <a:t>（公開特許公報）</a:t>
            </a:r>
          </a:p>
        </p:txBody>
      </p:sp>
      <p:cxnSp>
        <p:nvCxnSpPr>
          <p:cNvPr id="32" name="直線コネクタ 31"/>
          <p:cNvCxnSpPr>
            <a:stCxn id="12" idx="1"/>
          </p:cNvCxnSpPr>
          <p:nvPr/>
        </p:nvCxnSpPr>
        <p:spPr>
          <a:xfrm flipH="1" flipV="1">
            <a:off x="200025" y="1897063"/>
            <a:ext cx="295275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200025" y="6381750"/>
            <a:ext cx="29527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左右矢印 34"/>
          <p:cNvSpPr/>
          <p:nvPr/>
        </p:nvSpPr>
        <p:spPr>
          <a:xfrm rot="5400000">
            <a:off x="-1889125" y="3987800"/>
            <a:ext cx="4483100" cy="304800"/>
          </a:xfrm>
          <a:prstGeom prst="lef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latin typeface="ＭＳ Ｐゴシック" pitchFamily="50" charset="-128"/>
            </a:endParaRPr>
          </a:p>
        </p:txBody>
      </p:sp>
      <p:sp>
        <p:nvSpPr>
          <p:cNvPr id="7" name="下矢印 6"/>
          <p:cNvSpPr/>
          <p:nvPr/>
        </p:nvSpPr>
        <p:spPr>
          <a:xfrm>
            <a:off x="3724275" y="2990850"/>
            <a:ext cx="719138" cy="293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ＭＳ Ｐゴシック" pitchFamily="50" charset="-128"/>
            </a:endParaRPr>
          </a:p>
        </p:txBody>
      </p:sp>
      <p:sp>
        <p:nvSpPr>
          <p:cNvPr id="8" name="下矢印 7"/>
          <p:cNvSpPr/>
          <p:nvPr/>
        </p:nvSpPr>
        <p:spPr>
          <a:xfrm>
            <a:off x="3724275" y="3732213"/>
            <a:ext cx="719138"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ＭＳ Ｐゴシック" pitchFamily="50" charset="-128"/>
            </a:endParaRPr>
          </a:p>
        </p:txBody>
      </p:sp>
      <p:sp>
        <p:nvSpPr>
          <p:cNvPr id="9" name="ストライプ矢印 8"/>
          <p:cNvSpPr/>
          <p:nvPr/>
        </p:nvSpPr>
        <p:spPr>
          <a:xfrm rot="5400000">
            <a:off x="3492500" y="5303838"/>
            <a:ext cx="1193800" cy="863600"/>
          </a:xfrm>
          <a:prstGeom prst="stripedRightArrow">
            <a:avLst>
              <a:gd name="adj1" fmla="val 50000"/>
              <a:gd name="adj2" fmla="val 2524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ＭＳ Ｐゴシック" pitchFamily="50" charset="-128"/>
            </a:endParaRPr>
          </a:p>
        </p:txBody>
      </p:sp>
      <p:sp>
        <p:nvSpPr>
          <p:cNvPr id="31" name="左右矢印 30"/>
          <p:cNvSpPr/>
          <p:nvPr/>
        </p:nvSpPr>
        <p:spPr>
          <a:xfrm rot="5400000">
            <a:off x="745331" y="2002632"/>
            <a:ext cx="439737" cy="228600"/>
          </a:xfrm>
          <a:prstGeom prst="lef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latin typeface="ＭＳ Ｐゴシック" pitchFamily="50" charset="-128"/>
            </a:endParaRPr>
          </a:p>
        </p:txBody>
      </p:sp>
      <p:sp>
        <p:nvSpPr>
          <p:cNvPr id="112656" name="テキスト ボックス 1"/>
          <p:cNvSpPr txBox="1">
            <a:spLocks noChangeArrowheads="1"/>
          </p:cNvSpPr>
          <p:nvPr/>
        </p:nvSpPr>
        <p:spPr bwMode="auto">
          <a:xfrm>
            <a:off x="1090613" y="1943100"/>
            <a:ext cx="1125537" cy="339725"/>
          </a:xfrm>
          <a:prstGeom prst="rect">
            <a:avLst/>
          </a:prstGeom>
          <a:solidFill>
            <a:schemeClr val="bg1"/>
          </a:solidFill>
          <a:ln w="9525">
            <a:noFill/>
            <a:miter lim="800000"/>
            <a:headEnd/>
            <a:tailEnd/>
          </a:ln>
        </p:spPr>
        <p:txBody>
          <a:bodyPr>
            <a:spAutoFit/>
          </a:bodyPr>
          <a:lstStyle/>
          <a:p>
            <a:r>
              <a:rPr lang="ja-JP" altLang="en-US" sz="1600">
                <a:latin typeface="ＭＳ Ｐゴシック" charset="-128"/>
                <a:ea typeface="ＭＳ Ｐゴシック" charset="-128"/>
              </a:rPr>
              <a:t>１年６月</a:t>
            </a:r>
          </a:p>
        </p:txBody>
      </p:sp>
      <p:sp>
        <p:nvSpPr>
          <p:cNvPr id="33" name="左右矢印 32"/>
          <p:cNvSpPr/>
          <p:nvPr/>
        </p:nvSpPr>
        <p:spPr>
          <a:xfrm rot="5400000">
            <a:off x="2455069" y="2280444"/>
            <a:ext cx="903288" cy="228600"/>
          </a:xfrm>
          <a:prstGeom prst="lef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latin typeface="ＭＳ Ｐゴシック" pitchFamily="50" charset="-128"/>
            </a:endParaRPr>
          </a:p>
        </p:txBody>
      </p:sp>
      <p:sp>
        <p:nvSpPr>
          <p:cNvPr id="112658" name="テキスト ボックス 36"/>
          <p:cNvSpPr txBox="1">
            <a:spLocks noChangeArrowheads="1"/>
          </p:cNvSpPr>
          <p:nvPr/>
        </p:nvSpPr>
        <p:spPr bwMode="auto">
          <a:xfrm>
            <a:off x="2409825" y="2187575"/>
            <a:ext cx="1127125" cy="338138"/>
          </a:xfrm>
          <a:prstGeom prst="rect">
            <a:avLst/>
          </a:prstGeom>
          <a:solidFill>
            <a:schemeClr val="bg1"/>
          </a:solidFill>
          <a:ln w="9525">
            <a:noFill/>
            <a:miter lim="800000"/>
            <a:headEnd/>
            <a:tailEnd/>
          </a:ln>
        </p:spPr>
        <p:txBody>
          <a:bodyPr>
            <a:spAutoFit/>
          </a:bodyPr>
          <a:lstStyle/>
          <a:p>
            <a:r>
              <a:rPr lang="ja-JP" altLang="en-US" sz="1600">
                <a:latin typeface="ＭＳ Ｐゴシック" charset="-128"/>
                <a:ea typeface="ＭＳ Ｐゴシック" charset="-128"/>
              </a:rPr>
              <a:t>３年以内</a:t>
            </a:r>
          </a:p>
        </p:txBody>
      </p:sp>
      <p:grpSp>
        <p:nvGrpSpPr>
          <p:cNvPr id="112659" name="グループ化 38"/>
          <p:cNvGrpSpPr>
            <a:grpSpLocks/>
          </p:cNvGrpSpPr>
          <p:nvPr/>
        </p:nvGrpSpPr>
        <p:grpSpPr bwMode="auto">
          <a:xfrm>
            <a:off x="784225" y="3573463"/>
            <a:ext cx="8629650" cy="2133600"/>
            <a:chOff x="784917" y="3933056"/>
            <a:chExt cx="8628321" cy="2133699"/>
          </a:xfrm>
        </p:grpSpPr>
        <p:sp>
          <p:nvSpPr>
            <p:cNvPr id="25" name="テキスト ボックス 24"/>
            <p:cNvSpPr txBox="1"/>
            <p:nvPr/>
          </p:nvSpPr>
          <p:spPr>
            <a:xfrm>
              <a:off x="4808610" y="5142787"/>
              <a:ext cx="1112666" cy="307989"/>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ja-JP" altLang="en-US" sz="1400" dirty="0">
                  <a:latin typeface="ＭＳ Ｐゴシック" pitchFamily="50" charset="-128"/>
                </a:rPr>
                <a:t>特許公報</a:t>
              </a:r>
            </a:p>
          </p:txBody>
        </p:sp>
        <p:sp>
          <p:nvSpPr>
            <p:cNvPr id="15" name="テキスト ボックス 14"/>
            <p:cNvSpPr txBox="1"/>
            <p:nvPr/>
          </p:nvSpPr>
          <p:spPr>
            <a:xfrm>
              <a:off x="3368969" y="4426791"/>
              <a:ext cx="1439641" cy="369905"/>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dirty="0">
                  <a:latin typeface="ＭＳ Ｐゴシック" pitchFamily="50" charset="-128"/>
                </a:rPr>
                <a:t>特許査定</a:t>
              </a:r>
            </a:p>
          </p:txBody>
        </p:sp>
        <p:sp>
          <p:nvSpPr>
            <p:cNvPr id="16" name="テキスト ボックス 15"/>
            <p:cNvSpPr txBox="1"/>
            <p:nvPr/>
          </p:nvSpPr>
          <p:spPr>
            <a:xfrm>
              <a:off x="3368969" y="4787171"/>
              <a:ext cx="1439641" cy="369904"/>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ja-JP" altLang="en-US" dirty="0">
                  <a:latin typeface="ＭＳ Ｐゴシック" pitchFamily="50" charset="-128"/>
                </a:rPr>
                <a:t>特許料納付</a:t>
              </a:r>
            </a:p>
          </p:txBody>
        </p:sp>
        <p:sp>
          <p:nvSpPr>
            <p:cNvPr id="17" name="テキスト ボックス 16"/>
            <p:cNvSpPr txBox="1"/>
            <p:nvPr/>
          </p:nvSpPr>
          <p:spPr>
            <a:xfrm>
              <a:off x="3368969" y="5142787"/>
              <a:ext cx="1441228" cy="369904"/>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dirty="0">
                  <a:latin typeface="ＭＳ Ｐゴシック" pitchFamily="50" charset="-128"/>
                </a:rPr>
                <a:t>登録</a:t>
              </a:r>
            </a:p>
          </p:txBody>
        </p:sp>
        <p:sp>
          <p:nvSpPr>
            <p:cNvPr id="26" name="テキスト ボックス 25"/>
            <p:cNvSpPr txBox="1"/>
            <p:nvPr/>
          </p:nvSpPr>
          <p:spPr>
            <a:xfrm>
              <a:off x="5921276" y="5328533"/>
              <a:ext cx="1907881" cy="307989"/>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ja-JP" altLang="en-US" sz="1400" dirty="0">
                  <a:latin typeface="ＭＳ Ｐゴシック" pitchFamily="50" charset="-128"/>
                </a:rPr>
                <a:t>無効審判（請求）</a:t>
              </a:r>
            </a:p>
          </p:txBody>
        </p:sp>
        <p:sp>
          <p:nvSpPr>
            <p:cNvPr id="27" name="テキスト ボックス 26"/>
            <p:cNvSpPr txBox="1"/>
            <p:nvPr/>
          </p:nvSpPr>
          <p:spPr>
            <a:xfrm>
              <a:off x="7829157" y="5328533"/>
              <a:ext cx="1584081" cy="738222"/>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ja-JP" altLang="en-US" sz="1400" dirty="0">
                  <a:latin typeface="ＭＳ Ｐゴシック" pitchFamily="50" charset="-128"/>
                </a:rPr>
                <a:t>審決</a:t>
              </a:r>
              <a:endParaRPr lang="en-US" altLang="ja-JP" sz="1400" dirty="0">
                <a:latin typeface="ＭＳ Ｐゴシック" pitchFamily="50" charset="-128"/>
              </a:endParaRPr>
            </a:p>
            <a:p>
              <a:pPr>
                <a:defRPr/>
              </a:pPr>
              <a:r>
                <a:rPr lang="ja-JP" altLang="en-US" sz="1400" dirty="0">
                  <a:latin typeface="ＭＳ Ｐゴシック" pitchFamily="50" charset="-128"/>
                </a:rPr>
                <a:t>（特許維持）</a:t>
              </a:r>
              <a:endParaRPr lang="en-US" altLang="ja-JP" sz="1400" dirty="0">
                <a:latin typeface="ＭＳ Ｐゴシック" pitchFamily="50" charset="-128"/>
              </a:endParaRPr>
            </a:p>
            <a:p>
              <a:pPr>
                <a:defRPr/>
              </a:pPr>
              <a:r>
                <a:rPr lang="ja-JP" altLang="en-US" sz="1400" dirty="0">
                  <a:latin typeface="ＭＳ Ｐゴシック" pitchFamily="50" charset="-128"/>
                </a:rPr>
                <a:t>（特許無効）</a:t>
              </a:r>
            </a:p>
          </p:txBody>
        </p:sp>
        <p:sp>
          <p:nvSpPr>
            <p:cNvPr id="3" name="円形吹き出し 2"/>
            <p:cNvSpPr/>
            <p:nvPr/>
          </p:nvSpPr>
          <p:spPr>
            <a:xfrm>
              <a:off x="784917" y="3933056"/>
              <a:ext cx="1847565" cy="1119239"/>
            </a:xfrm>
            <a:prstGeom prst="wedgeEllipseCallout">
              <a:avLst>
                <a:gd name="adj1" fmla="val 90734"/>
                <a:gd name="adj2" fmla="val 74744"/>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ＭＳ Ｐゴシック" pitchFamily="50" charset="-128"/>
              </a:endParaRPr>
            </a:p>
          </p:txBody>
        </p:sp>
        <p:sp>
          <p:nvSpPr>
            <p:cNvPr id="112676" name="テキスト ボックス 5"/>
            <p:cNvSpPr txBox="1">
              <a:spLocks noChangeArrowheads="1"/>
            </p:cNvSpPr>
            <p:nvPr/>
          </p:nvSpPr>
          <p:spPr bwMode="auto">
            <a:xfrm>
              <a:off x="1080080" y="4307627"/>
              <a:ext cx="1893447" cy="369332"/>
            </a:xfrm>
            <a:prstGeom prst="rect">
              <a:avLst/>
            </a:prstGeom>
            <a:noFill/>
            <a:ln w="9525">
              <a:noFill/>
              <a:miter lim="800000"/>
              <a:headEnd/>
              <a:tailEnd/>
            </a:ln>
          </p:spPr>
          <p:txBody>
            <a:bodyPr>
              <a:spAutoFit/>
            </a:bodyPr>
            <a:lstStyle/>
            <a:p>
              <a:r>
                <a:rPr lang="ja-JP" altLang="en-US">
                  <a:latin typeface="ＭＳ Ｐゴシック" charset="-128"/>
                  <a:ea typeface="ＭＳ Ｐゴシック" charset="-128"/>
                </a:rPr>
                <a:t>特許権発生</a:t>
              </a:r>
            </a:p>
          </p:txBody>
        </p:sp>
      </p:grpSp>
      <p:sp>
        <p:nvSpPr>
          <p:cNvPr id="38" name="Rectangle 39"/>
          <p:cNvSpPr>
            <a:spLocks noChangeArrowheads="1"/>
          </p:cNvSpPr>
          <p:nvPr/>
        </p:nvSpPr>
        <p:spPr bwMode="auto">
          <a:xfrm>
            <a:off x="1588" y="12700"/>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１－５</a:t>
            </a:r>
            <a:endParaRPr lang="en-US" altLang="zh-CN" sz="2800">
              <a:latin typeface="ＭＳ Ｐゴシック" charset="-128"/>
              <a:ea typeface="ＭＳ Ｐゴシック" charset="-128"/>
            </a:endParaRPr>
          </a:p>
        </p:txBody>
      </p:sp>
      <p:grpSp>
        <p:nvGrpSpPr>
          <p:cNvPr id="112661" name="グループ化 9"/>
          <p:cNvGrpSpPr>
            <a:grpSpLocks/>
          </p:cNvGrpSpPr>
          <p:nvPr/>
        </p:nvGrpSpPr>
        <p:grpSpPr bwMode="auto">
          <a:xfrm>
            <a:off x="3378200" y="3284538"/>
            <a:ext cx="6424613" cy="596900"/>
            <a:chOff x="3378956" y="3666194"/>
            <a:chExt cx="6423516" cy="596208"/>
          </a:xfrm>
        </p:grpSpPr>
        <p:sp>
          <p:nvSpPr>
            <p:cNvPr id="14" name="テキスト ボックス 13"/>
            <p:cNvSpPr txBox="1"/>
            <p:nvPr/>
          </p:nvSpPr>
          <p:spPr>
            <a:xfrm>
              <a:off x="3378956" y="3666194"/>
              <a:ext cx="1431680" cy="36945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dirty="0">
                  <a:latin typeface="ＭＳ Ｐゴシック" pitchFamily="50" charset="-128"/>
                </a:rPr>
                <a:t>実体審査</a:t>
              </a:r>
            </a:p>
          </p:txBody>
        </p:sp>
        <p:sp>
          <p:nvSpPr>
            <p:cNvPr id="23" name="テキスト ボックス 22"/>
            <p:cNvSpPr txBox="1"/>
            <p:nvPr/>
          </p:nvSpPr>
          <p:spPr>
            <a:xfrm>
              <a:off x="7029583" y="3808903"/>
              <a:ext cx="1152328" cy="307618"/>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ja-JP" altLang="en-US" sz="1400" dirty="0">
                  <a:latin typeface="ＭＳ Ｐゴシック" pitchFamily="50" charset="-128"/>
                </a:rPr>
                <a:t>拒絶査定</a:t>
              </a:r>
            </a:p>
          </p:txBody>
        </p:sp>
        <p:sp>
          <p:nvSpPr>
            <p:cNvPr id="24" name="テキスト ボックス 23"/>
            <p:cNvSpPr txBox="1"/>
            <p:nvPr/>
          </p:nvSpPr>
          <p:spPr>
            <a:xfrm>
              <a:off x="8181911" y="3805732"/>
              <a:ext cx="1620561" cy="307618"/>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ja-JP" altLang="en-US" sz="1400" dirty="0">
                  <a:latin typeface="ＭＳ Ｐゴシック" pitchFamily="50" charset="-128"/>
                </a:rPr>
                <a:t>拒絶査定不服審判</a:t>
              </a:r>
            </a:p>
          </p:txBody>
        </p:sp>
        <p:sp>
          <p:nvSpPr>
            <p:cNvPr id="22" name="テキスト ボックス 21"/>
            <p:cNvSpPr txBox="1"/>
            <p:nvPr/>
          </p:nvSpPr>
          <p:spPr>
            <a:xfrm>
              <a:off x="4809050" y="3954784"/>
              <a:ext cx="2233231" cy="307618"/>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ja-JP" altLang="en-US" sz="1400" dirty="0">
                  <a:latin typeface="ＭＳ Ｐゴシック" pitchFamily="50" charset="-128"/>
                </a:rPr>
                <a:t>意見書・補正書提出</a:t>
              </a:r>
            </a:p>
          </p:txBody>
        </p:sp>
        <p:sp>
          <p:nvSpPr>
            <p:cNvPr id="21" name="テキスト ボックス 20"/>
            <p:cNvSpPr txBox="1"/>
            <p:nvPr/>
          </p:nvSpPr>
          <p:spPr>
            <a:xfrm>
              <a:off x="4810636" y="3666194"/>
              <a:ext cx="2231644" cy="307618"/>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ja-JP" altLang="en-US" sz="1400" dirty="0">
                  <a:latin typeface="ＭＳ Ｐゴシック" pitchFamily="50" charset="-128"/>
                </a:rPr>
                <a:t>拒絶理由通知</a:t>
              </a:r>
            </a:p>
          </p:txBody>
        </p:sp>
      </p:grpSp>
      <p:sp>
        <p:nvSpPr>
          <p:cNvPr id="112662" name="テキスト ボックス 35"/>
          <p:cNvSpPr txBox="1">
            <a:spLocks noChangeArrowheads="1"/>
          </p:cNvSpPr>
          <p:nvPr/>
        </p:nvSpPr>
        <p:spPr bwMode="auto">
          <a:xfrm>
            <a:off x="469900" y="5153025"/>
            <a:ext cx="1027113" cy="461963"/>
          </a:xfrm>
          <a:prstGeom prst="rect">
            <a:avLst/>
          </a:prstGeom>
          <a:solidFill>
            <a:schemeClr val="bg1"/>
          </a:solidFill>
          <a:ln w="9525">
            <a:noFill/>
            <a:miter lim="800000"/>
            <a:headEnd/>
            <a:tailEnd/>
          </a:ln>
        </p:spPr>
        <p:txBody>
          <a:bodyPr>
            <a:spAutoFit/>
          </a:bodyPr>
          <a:lstStyle/>
          <a:p>
            <a:r>
              <a:rPr lang="ja-JP" altLang="en-US" sz="2400">
                <a:latin typeface="ＭＳ Ｐゴシック" charset="-128"/>
                <a:ea typeface="ＭＳ Ｐゴシック" charset="-128"/>
              </a:rPr>
              <a:t>２０年</a:t>
            </a:r>
          </a:p>
        </p:txBody>
      </p:sp>
      <p:sp>
        <p:nvSpPr>
          <p:cNvPr id="112663" name="スライド番号プレースホルダー 39"/>
          <p:cNvSpPr>
            <a:spLocks noGrp="1"/>
          </p:cNvSpPr>
          <p:nvPr>
            <p:ph type="sldNum" sz="quarter" idx="12"/>
          </p:nvPr>
        </p:nvSpPr>
        <p:spPr bwMode="auto">
          <a:noFill/>
          <a:ln>
            <a:miter lim="800000"/>
            <a:headEnd/>
            <a:tailEnd/>
          </a:ln>
        </p:spPr>
        <p:txBody>
          <a:bodyPr/>
          <a:lstStyle/>
          <a:p>
            <a:pPr>
              <a:lnSpc>
                <a:spcPct val="80000"/>
              </a:lnSpc>
            </a:pPr>
            <a:fld id="{B17707F6-7F87-4BA4-89F5-BE2D739FEF2D}" type="slidenum">
              <a:rPr lang="en-US" altLang="ja-JP" sz="1200" smtClean="0"/>
              <a:pPr>
                <a:lnSpc>
                  <a:spcPct val="80000"/>
                </a:lnSpc>
              </a:pPr>
              <a:t>27</a:t>
            </a:fld>
            <a:endParaRPr lang="en-US" altLang="ja-JP" sz="12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タイトル 1"/>
          <p:cNvSpPr>
            <a:spLocks noGrp="1"/>
          </p:cNvSpPr>
          <p:nvPr>
            <p:ph type="title"/>
          </p:nvPr>
        </p:nvSpPr>
        <p:spPr>
          <a:xfrm>
            <a:off x="663575" y="228600"/>
            <a:ext cx="8832850" cy="990600"/>
          </a:xfrm>
        </p:spPr>
        <p:txBody>
          <a:bodyPr/>
          <a:lstStyle/>
          <a:p>
            <a:pPr eaLnBrk="1" hangingPunct="1"/>
            <a:r>
              <a:rPr lang="ja-JP" altLang="en-US" smtClean="0">
                <a:latin typeface="ＭＳ Ｐゴシック" charset="-128"/>
                <a:ea typeface="ＭＳ Ｐゴシック" charset="-128"/>
              </a:rPr>
              <a:t>　補論：出願に当たり考慮すべき事項</a:t>
            </a:r>
          </a:p>
        </p:txBody>
      </p:sp>
      <p:sp>
        <p:nvSpPr>
          <p:cNvPr id="114690" name="テキスト ボックス 6"/>
          <p:cNvSpPr txBox="1">
            <a:spLocks noChangeArrowheads="1"/>
          </p:cNvSpPr>
          <p:nvPr/>
        </p:nvSpPr>
        <p:spPr bwMode="auto">
          <a:xfrm>
            <a:off x="1639888" y="1989138"/>
            <a:ext cx="5905500" cy="368300"/>
          </a:xfrm>
          <a:prstGeom prst="rect">
            <a:avLst/>
          </a:prstGeom>
          <a:solidFill>
            <a:schemeClr val="bg1"/>
          </a:solidFill>
          <a:ln w="9525">
            <a:solidFill>
              <a:schemeClr val="tx1"/>
            </a:solidFill>
            <a:miter lim="800000"/>
            <a:headEnd/>
            <a:tailEnd/>
          </a:ln>
        </p:spPr>
        <p:txBody>
          <a:bodyPr>
            <a:spAutoFit/>
          </a:bodyPr>
          <a:lstStyle/>
          <a:p>
            <a:r>
              <a:rPr lang="ja-JP" altLang="en-US">
                <a:latin typeface="ＭＳ Ｐゴシック" charset="-128"/>
                <a:ea typeface="ＭＳ Ｐゴシック" charset="-128"/>
              </a:rPr>
              <a:t>発明のポイントの掘り下げ、</a:t>
            </a:r>
            <a:r>
              <a:rPr lang="ja-JP" altLang="en-US" b="1" u="sng">
                <a:latin typeface="ＭＳ Ｐゴシック" charset="-128"/>
                <a:ea typeface="ＭＳ Ｐゴシック" charset="-128"/>
              </a:rPr>
              <a:t>より広い概念</a:t>
            </a:r>
            <a:r>
              <a:rPr lang="ja-JP" altLang="en-US">
                <a:latin typeface="ＭＳ Ｐゴシック" charset="-128"/>
                <a:ea typeface="ＭＳ Ｐゴシック" charset="-128"/>
              </a:rPr>
              <a:t>で発明を把握する</a:t>
            </a:r>
          </a:p>
        </p:txBody>
      </p:sp>
      <p:sp>
        <p:nvSpPr>
          <p:cNvPr id="114691" name="テキスト ボックス 7"/>
          <p:cNvSpPr txBox="1">
            <a:spLocks noChangeArrowheads="1"/>
          </p:cNvSpPr>
          <p:nvPr/>
        </p:nvSpPr>
        <p:spPr bwMode="auto">
          <a:xfrm>
            <a:off x="1639888" y="2349500"/>
            <a:ext cx="7697787" cy="1597025"/>
          </a:xfrm>
          <a:prstGeom prst="rect">
            <a:avLst/>
          </a:prstGeom>
          <a:solidFill>
            <a:schemeClr val="bg1"/>
          </a:solidFill>
          <a:ln w="9525">
            <a:solidFill>
              <a:schemeClr val="tx1"/>
            </a:solidFill>
            <a:miter lim="800000"/>
            <a:headEnd/>
            <a:tailEnd/>
          </a:ln>
        </p:spPr>
        <p:txBody>
          <a:bodyPr>
            <a:spAutoFit/>
          </a:bodyPr>
          <a:lstStyle/>
          <a:p>
            <a:pPr>
              <a:lnSpc>
                <a:spcPts val="2000"/>
              </a:lnSpc>
            </a:pPr>
            <a:r>
              <a:rPr kumimoji="0" lang="ja-JP" altLang="en-US" sz="1400">
                <a:latin typeface="ＭＳ Ｐゴシック" charset="-128"/>
                <a:ea typeface="ＭＳ Ｐゴシック" charset="-128"/>
              </a:rPr>
              <a:t>例：素材ｐを用いて、携帯電話の雑音を少なくする</a:t>
            </a:r>
            <a:endParaRPr kumimoji="0" lang="en-US" altLang="ja-JP" sz="1400">
              <a:latin typeface="ＭＳ Ｐゴシック" charset="-128"/>
              <a:ea typeface="ＭＳ Ｐゴシック" charset="-128"/>
            </a:endParaRPr>
          </a:p>
          <a:p>
            <a:pPr>
              <a:lnSpc>
                <a:spcPts val="2000"/>
              </a:lnSpc>
            </a:pPr>
            <a:r>
              <a:rPr kumimoji="0" lang="ja-JP" altLang="en-US" sz="1400">
                <a:latin typeface="ＭＳ Ｐゴシック" charset="-128"/>
                <a:ea typeface="ＭＳ Ｐゴシック" charset="-128"/>
              </a:rPr>
              <a:t>→素材ｐと同じ性状を持つその他の素材はないか　（→ない　→他のアンテナ素材と使用できるか）</a:t>
            </a:r>
            <a:endParaRPr kumimoji="0" lang="en-US" altLang="ja-JP" sz="1400">
              <a:latin typeface="ＭＳ Ｐゴシック" charset="-128"/>
              <a:ea typeface="ＭＳ Ｐゴシック" charset="-128"/>
            </a:endParaRPr>
          </a:p>
          <a:p>
            <a:pPr>
              <a:lnSpc>
                <a:spcPts val="2000"/>
              </a:lnSpc>
            </a:pPr>
            <a:r>
              <a:rPr kumimoji="0" lang="ja-JP" altLang="en-US" sz="1400">
                <a:latin typeface="ＭＳ Ｐゴシック" charset="-128"/>
                <a:ea typeface="ＭＳ Ｐゴシック" charset="-128"/>
              </a:rPr>
              <a:t>⇒</a:t>
            </a:r>
            <a:r>
              <a:rPr lang="ja-JP" altLang="en-US" sz="1400">
                <a:latin typeface="ＭＳ Ｐゴシック" charset="-128"/>
                <a:ea typeface="ＭＳ Ｐゴシック" charset="-128"/>
              </a:rPr>
              <a:t>素材ｐ</a:t>
            </a:r>
            <a:r>
              <a:rPr lang="en-US" altLang="ja-JP" sz="1400">
                <a:latin typeface="ＭＳ Ｐゴシック" charset="-128"/>
                <a:ea typeface="ＭＳ Ｐゴシック" charset="-128"/>
              </a:rPr>
              <a:t>´</a:t>
            </a:r>
            <a:r>
              <a:rPr lang="ja-JP" altLang="en-US" sz="1400">
                <a:latin typeface="ＭＳ Ｐゴシック" charset="-128"/>
                <a:ea typeface="ＭＳ Ｐゴシック" charset="-128"/>
              </a:rPr>
              <a:t>も使用できる　　　　　　　　　　　　　　　　　</a:t>
            </a:r>
            <a:endParaRPr lang="en-US" altLang="ja-JP" sz="1400">
              <a:latin typeface="ＭＳ Ｐゴシック" charset="-128"/>
              <a:ea typeface="ＭＳ Ｐゴシック" charset="-128"/>
            </a:endParaRPr>
          </a:p>
          <a:p>
            <a:pPr>
              <a:lnSpc>
                <a:spcPts val="2000"/>
              </a:lnSpc>
            </a:pPr>
            <a:r>
              <a:rPr kumimoji="0" lang="ja-JP" altLang="en-US" sz="1400">
                <a:latin typeface="ＭＳ Ｐゴシック" charset="-128"/>
                <a:ea typeface="ＭＳ Ｐゴシック" charset="-128"/>
              </a:rPr>
              <a:t>⇒素材</a:t>
            </a:r>
            <a:r>
              <a:rPr kumimoji="0" lang="en-US" altLang="ja-JP" sz="1400">
                <a:latin typeface="ＭＳ Ｐゴシック" charset="-128"/>
                <a:ea typeface="ＭＳ Ｐゴシック" charset="-128"/>
              </a:rPr>
              <a:t>P</a:t>
            </a:r>
            <a:r>
              <a:rPr kumimoji="0" lang="ja-JP" altLang="en-US" sz="1400">
                <a:latin typeface="ＭＳ Ｐゴシック" charset="-128"/>
                <a:ea typeface="ＭＳ Ｐゴシック" charset="-128"/>
              </a:rPr>
              <a:t>（素材ｐと素材ｐ</a:t>
            </a:r>
            <a:r>
              <a:rPr kumimoji="0" lang="en-US" altLang="ja-JP" sz="1400">
                <a:latin typeface="ＭＳ Ｐゴシック" charset="-128"/>
                <a:ea typeface="ＭＳ Ｐゴシック" charset="-128"/>
              </a:rPr>
              <a:t>´</a:t>
            </a:r>
            <a:r>
              <a:rPr kumimoji="0" lang="ja-JP" altLang="en-US" sz="1400">
                <a:latin typeface="ＭＳ Ｐゴシック" charset="-128"/>
                <a:ea typeface="ＭＳ Ｐゴシック" charset="-128"/>
              </a:rPr>
              <a:t>をまとめた）をアンテナ素材として用いた携帯電話機を出願</a:t>
            </a:r>
            <a:endParaRPr kumimoji="0" lang="en-US" altLang="ja-JP" sz="1400">
              <a:latin typeface="ＭＳ Ｐゴシック" charset="-128"/>
              <a:ea typeface="ＭＳ Ｐゴシック" charset="-128"/>
            </a:endParaRPr>
          </a:p>
          <a:p>
            <a:pPr>
              <a:lnSpc>
                <a:spcPts val="2000"/>
              </a:lnSpc>
            </a:pPr>
            <a:r>
              <a:rPr lang="ja-JP" altLang="en-US" sz="1400">
                <a:latin typeface="ＭＳ Ｐゴシック" charset="-128"/>
                <a:ea typeface="ＭＳ Ｐゴシック" charset="-128"/>
              </a:rPr>
              <a:t>　　・・・仮に素材ｐのみをアンテナ素材として用いた携帯電話機を出願しているとすると、ライバル社等が素材ｐ</a:t>
            </a:r>
            <a:r>
              <a:rPr lang="en-US" altLang="ja-JP" sz="1400">
                <a:latin typeface="ＭＳ Ｐゴシック" charset="-128"/>
                <a:ea typeface="ＭＳ Ｐゴシック" charset="-128"/>
              </a:rPr>
              <a:t>´</a:t>
            </a:r>
            <a:r>
              <a:rPr lang="ja-JP" altLang="en-US" sz="1400">
                <a:latin typeface="ＭＳ Ｐゴシック" charset="-128"/>
                <a:ea typeface="ＭＳ Ｐゴシック" charset="-128"/>
              </a:rPr>
              <a:t>をアンテナ素材として用いた携帯電話を製造販売していたとしても、権利主張ができない。</a:t>
            </a:r>
          </a:p>
        </p:txBody>
      </p:sp>
      <p:sp>
        <p:nvSpPr>
          <p:cNvPr id="114692" name="テキスト ボックス 12"/>
          <p:cNvSpPr txBox="1">
            <a:spLocks noChangeArrowheads="1"/>
          </p:cNvSpPr>
          <p:nvPr/>
        </p:nvSpPr>
        <p:spPr bwMode="auto">
          <a:xfrm>
            <a:off x="1639888" y="4513263"/>
            <a:ext cx="7700962" cy="571500"/>
          </a:xfrm>
          <a:prstGeom prst="rect">
            <a:avLst/>
          </a:prstGeom>
          <a:solidFill>
            <a:schemeClr val="bg1"/>
          </a:solidFill>
          <a:ln w="9525">
            <a:solidFill>
              <a:schemeClr val="tx1"/>
            </a:solidFill>
            <a:miter lim="800000"/>
            <a:headEnd/>
            <a:tailEnd/>
          </a:ln>
        </p:spPr>
        <p:txBody>
          <a:bodyPr>
            <a:spAutoFit/>
          </a:bodyPr>
          <a:lstStyle/>
          <a:p>
            <a:pPr>
              <a:lnSpc>
                <a:spcPts val="2000"/>
              </a:lnSpc>
            </a:pPr>
            <a:r>
              <a:rPr lang="ja-JP" altLang="en-US" sz="1400">
                <a:latin typeface="ＭＳ Ｐゴシック" charset="-128"/>
                <a:ea typeface="ＭＳ Ｐゴシック" charset="-128"/>
              </a:rPr>
              <a:t>特許法では、発明を「物の発明」「方法の発明」「物を生産する方法の発明」の３つのカテゴリに分類している。発明は、どのカテゴリに定義されるのかによって権利がどのような範囲に及ぶのか違ってくる。</a:t>
            </a:r>
          </a:p>
        </p:txBody>
      </p:sp>
      <p:sp>
        <p:nvSpPr>
          <p:cNvPr id="114693" name="テキスト ボックス 1"/>
          <p:cNvSpPr txBox="1">
            <a:spLocks noChangeArrowheads="1"/>
          </p:cNvSpPr>
          <p:nvPr/>
        </p:nvSpPr>
        <p:spPr bwMode="auto">
          <a:xfrm>
            <a:off x="1639888" y="5589588"/>
            <a:ext cx="7700962" cy="1169987"/>
          </a:xfrm>
          <a:prstGeom prst="rect">
            <a:avLst/>
          </a:prstGeom>
          <a:solidFill>
            <a:schemeClr val="bg1"/>
          </a:solidFill>
          <a:ln w="9525">
            <a:solidFill>
              <a:schemeClr val="tx1"/>
            </a:solidFill>
            <a:miter lim="800000"/>
            <a:headEnd/>
            <a:tailEnd/>
          </a:ln>
        </p:spPr>
        <p:txBody>
          <a:bodyPr>
            <a:spAutoFit/>
          </a:bodyPr>
          <a:lstStyle/>
          <a:p>
            <a:r>
              <a:rPr lang="ja-JP" altLang="en-US" sz="1400">
                <a:latin typeface="ＭＳ Ｐゴシック" charset="-128"/>
                <a:ea typeface="ＭＳ Ｐゴシック" charset="-128"/>
              </a:rPr>
              <a:t>発明の本質とは、発明の機能・原理を指す。以下の点が本質の把握に重要である。</a:t>
            </a:r>
            <a:endParaRPr lang="en-US" altLang="ja-JP" sz="1400">
              <a:latin typeface="ＭＳ Ｐゴシック" charset="-128"/>
              <a:ea typeface="ＭＳ Ｐゴシック" charset="-128"/>
            </a:endParaRPr>
          </a:p>
          <a:p>
            <a:r>
              <a:rPr lang="ja-JP" altLang="en-US" sz="1400">
                <a:latin typeface="ＭＳ Ｐゴシック" charset="-128"/>
                <a:ea typeface="ＭＳ Ｐゴシック" charset="-128"/>
              </a:rPr>
              <a:t>①この発明による技術の進歩は何か</a:t>
            </a:r>
            <a:endParaRPr lang="en-US" altLang="ja-JP" sz="1400">
              <a:latin typeface="ＭＳ Ｐゴシック" charset="-128"/>
              <a:ea typeface="ＭＳ Ｐゴシック" charset="-128"/>
            </a:endParaRPr>
          </a:p>
          <a:p>
            <a:r>
              <a:rPr lang="ja-JP" altLang="en-US" sz="1400">
                <a:latin typeface="ＭＳ Ｐゴシック" charset="-128"/>
                <a:ea typeface="ＭＳ Ｐゴシック" charset="-128"/>
              </a:rPr>
              <a:t>②発明の中心的機能もしくは解決しようとする中心的課題は何か</a:t>
            </a:r>
            <a:endParaRPr lang="en-US" altLang="ja-JP" sz="1400">
              <a:latin typeface="ＭＳ Ｐゴシック" charset="-128"/>
              <a:ea typeface="ＭＳ Ｐゴシック" charset="-128"/>
            </a:endParaRPr>
          </a:p>
          <a:p>
            <a:r>
              <a:rPr lang="ja-JP" altLang="en-US" sz="1400">
                <a:latin typeface="ＭＳ Ｐゴシック" charset="-128"/>
                <a:ea typeface="ＭＳ Ｐゴシック" charset="-128"/>
              </a:rPr>
              <a:t>③機能を発揮する最低限の要素は何か</a:t>
            </a:r>
            <a:endParaRPr lang="en-US" altLang="ja-JP" sz="1400">
              <a:latin typeface="ＭＳ Ｐゴシック" charset="-128"/>
              <a:ea typeface="ＭＳ Ｐゴシック" charset="-128"/>
            </a:endParaRPr>
          </a:p>
          <a:p>
            <a:r>
              <a:rPr lang="ja-JP" altLang="en-US" sz="1400">
                <a:latin typeface="ＭＳ Ｐゴシック" charset="-128"/>
                <a:ea typeface="ＭＳ Ｐゴシック" charset="-128"/>
              </a:rPr>
              <a:t>④どの範囲まで適用できるか</a:t>
            </a:r>
            <a:endParaRPr lang="en-US" altLang="ja-JP" sz="1400">
              <a:latin typeface="ＭＳ Ｐゴシック" charset="-128"/>
              <a:ea typeface="ＭＳ Ｐゴシック" charset="-128"/>
            </a:endParaRPr>
          </a:p>
        </p:txBody>
      </p:sp>
      <p:sp>
        <p:nvSpPr>
          <p:cNvPr id="6" name="テキスト ボックス 5"/>
          <p:cNvSpPr txBox="1"/>
          <p:nvPr/>
        </p:nvSpPr>
        <p:spPr>
          <a:xfrm>
            <a:off x="415925" y="1619250"/>
            <a:ext cx="3024188" cy="369888"/>
          </a:xfrm>
          <a:prstGeom prst="rect">
            <a:avLst/>
          </a:prstGeom>
          <a:solidFill>
            <a:srgbClr val="FFCDD9"/>
          </a:solidFill>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ja-JP" altLang="en-US" dirty="0">
                <a:latin typeface="ＭＳ Ｐゴシック" pitchFamily="50" charset="-128"/>
              </a:rPr>
              <a:t>より強い権利を取得するため</a:t>
            </a:r>
          </a:p>
        </p:txBody>
      </p:sp>
      <p:sp>
        <p:nvSpPr>
          <p:cNvPr id="9" name="テキスト ボックス 8"/>
          <p:cNvSpPr txBox="1"/>
          <p:nvPr/>
        </p:nvSpPr>
        <p:spPr>
          <a:xfrm>
            <a:off x="415925" y="4144963"/>
            <a:ext cx="5905500" cy="368300"/>
          </a:xfrm>
          <a:prstGeom prst="rect">
            <a:avLst/>
          </a:prstGeom>
          <a:solidFill>
            <a:srgbClr val="FFCDD9"/>
          </a:solidFill>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ja-JP" altLang="en-US" dirty="0">
                <a:latin typeface="ＭＳ Ｐゴシック" pitchFamily="50" charset="-128"/>
              </a:rPr>
              <a:t>発明の表現形式に注意する</a:t>
            </a:r>
            <a:endParaRPr lang="en-US" altLang="ja-JP" dirty="0">
              <a:latin typeface="ＭＳ Ｐゴシック" pitchFamily="50" charset="-128"/>
            </a:endParaRPr>
          </a:p>
        </p:txBody>
      </p:sp>
      <p:sp>
        <p:nvSpPr>
          <p:cNvPr id="12" name="テキスト ボックス 11"/>
          <p:cNvSpPr txBox="1"/>
          <p:nvPr/>
        </p:nvSpPr>
        <p:spPr>
          <a:xfrm>
            <a:off x="415925" y="5219700"/>
            <a:ext cx="5905500" cy="369888"/>
          </a:xfrm>
          <a:prstGeom prst="rect">
            <a:avLst/>
          </a:prstGeom>
          <a:solidFill>
            <a:srgbClr val="FFCDD9"/>
          </a:solidFill>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ja-JP" altLang="en-US" dirty="0">
                <a:latin typeface="ＭＳ Ｐゴシック" pitchFamily="50" charset="-128"/>
              </a:rPr>
              <a:t>発明の本質部分を把握する</a:t>
            </a:r>
          </a:p>
        </p:txBody>
      </p:sp>
      <p:sp>
        <p:nvSpPr>
          <p:cNvPr id="11" name="Rectangle 39"/>
          <p:cNvSpPr>
            <a:spLocks noChangeArrowheads="1"/>
          </p:cNvSpPr>
          <p:nvPr/>
        </p:nvSpPr>
        <p:spPr bwMode="auto">
          <a:xfrm>
            <a:off x="1588" y="12700"/>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１－５</a:t>
            </a:r>
            <a:endParaRPr lang="en-US" altLang="zh-CN" sz="2800">
              <a:latin typeface="ＭＳ Ｐゴシック" charset="-128"/>
              <a:ea typeface="ＭＳ Ｐゴシック" charset="-128"/>
            </a:endParaRPr>
          </a:p>
        </p:txBody>
      </p:sp>
      <p:sp>
        <p:nvSpPr>
          <p:cNvPr id="114698" name="スライド番号プレースホルダー 2"/>
          <p:cNvSpPr>
            <a:spLocks noGrp="1"/>
          </p:cNvSpPr>
          <p:nvPr>
            <p:ph type="sldNum" sz="quarter" idx="12"/>
          </p:nvPr>
        </p:nvSpPr>
        <p:spPr bwMode="auto">
          <a:noFill/>
          <a:ln>
            <a:miter lim="800000"/>
            <a:headEnd/>
            <a:tailEnd/>
          </a:ln>
        </p:spPr>
        <p:txBody>
          <a:bodyPr/>
          <a:lstStyle/>
          <a:p>
            <a:pPr>
              <a:lnSpc>
                <a:spcPct val="80000"/>
              </a:lnSpc>
            </a:pPr>
            <a:fld id="{7A91F77F-7AF0-4A53-AC07-46F675E3A948}" type="slidenum">
              <a:rPr lang="en-US" altLang="ja-JP" sz="1200" smtClean="0"/>
              <a:pPr>
                <a:lnSpc>
                  <a:spcPct val="80000"/>
                </a:lnSpc>
              </a:pPr>
              <a:t>28</a:t>
            </a:fld>
            <a:endParaRPr lang="en-US" altLang="ja-JP" sz="12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U ターン矢印 34"/>
          <p:cNvSpPr/>
          <p:nvPr/>
        </p:nvSpPr>
        <p:spPr>
          <a:xfrm rot="10800000">
            <a:off x="344488" y="2141538"/>
            <a:ext cx="9432925" cy="4640262"/>
          </a:xfrm>
          <a:prstGeom prst="uturnArrow">
            <a:avLst>
              <a:gd name="adj1" fmla="val 2829"/>
              <a:gd name="adj2" fmla="val 2950"/>
              <a:gd name="adj3" fmla="val 0"/>
              <a:gd name="adj4" fmla="val 1477"/>
              <a:gd name="adj5" fmla="val 2841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16738" name="タイトル 1"/>
          <p:cNvSpPr>
            <a:spLocks noGrp="1"/>
          </p:cNvSpPr>
          <p:nvPr>
            <p:ph type="title"/>
          </p:nvPr>
        </p:nvSpPr>
        <p:spPr>
          <a:xfrm>
            <a:off x="669925" y="260350"/>
            <a:ext cx="9539288" cy="863600"/>
          </a:xfrm>
        </p:spPr>
        <p:txBody>
          <a:bodyPr/>
          <a:lstStyle/>
          <a:p>
            <a:pPr eaLnBrk="1" hangingPunct="1"/>
            <a:r>
              <a:rPr lang="ja-JP" altLang="en-US" smtClean="0">
                <a:latin typeface="ＭＳ Ｐゴシック" charset="-128"/>
                <a:ea typeface="ＭＳ Ｐゴシック" charset="-128"/>
              </a:rPr>
              <a:t>　補論：出願に当たり考慮すべき事項</a:t>
            </a:r>
          </a:p>
        </p:txBody>
      </p:sp>
      <p:sp>
        <p:nvSpPr>
          <p:cNvPr id="116739" name="コンテンツ プレースホルダー 6"/>
          <p:cNvSpPr>
            <a:spLocks noGrp="1"/>
          </p:cNvSpPr>
          <p:nvPr>
            <p:ph sz="quarter" idx="1"/>
          </p:nvPr>
        </p:nvSpPr>
        <p:spPr>
          <a:xfrm>
            <a:off x="415925" y="1916113"/>
            <a:ext cx="8832850" cy="4495800"/>
          </a:xfrm>
        </p:spPr>
        <p:txBody>
          <a:bodyPr/>
          <a:lstStyle/>
          <a:p>
            <a:pPr marL="0" indent="0" eaLnBrk="1" hangingPunct="1">
              <a:buFont typeface="Wingdings" pitchFamily="2" charset="2"/>
              <a:buNone/>
            </a:pPr>
            <a:r>
              <a:rPr lang="ja-JP" altLang="en-US" smtClean="0">
                <a:latin typeface="ＭＳ Ｐゴシック" charset="-128"/>
                <a:ea typeface="ＭＳ Ｐゴシック" charset="-128"/>
              </a:rPr>
              <a:t>　　</a:t>
            </a:r>
          </a:p>
        </p:txBody>
      </p:sp>
      <p:sp>
        <p:nvSpPr>
          <p:cNvPr id="9" name="角丸四角形 8"/>
          <p:cNvSpPr/>
          <p:nvPr/>
        </p:nvSpPr>
        <p:spPr>
          <a:xfrm>
            <a:off x="128588" y="1628775"/>
            <a:ext cx="1511300" cy="79216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b="1" dirty="0">
                <a:solidFill>
                  <a:schemeClr val="tx1"/>
                </a:solidFill>
              </a:rPr>
              <a:t>①発明の創作</a:t>
            </a:r>
          </a:p>
        </p:txBody>
      </p:sp>
      <p:sp>
        <p:nvSpPr>
          <p:cNvPr id="116741" name="正方形/長方形 9"/>
          <p:cNvSpPr>
            <a:spLocks noChangeArrowheads="1"/>
          </p:cNvSpPr>
          <p:nvPr/>
        </p:nvSpPr>
        <p:spPr bwMode="auto">
          <a:xfrm>
            <a:off x="2289175" y="1628775"/>
            <a:ext cx="1800225" cy="512763"/>
          </a:xfrm>
          <a:prstGeom prst="rect">
            <a:avLst/>
          </a:prstGeom>
          <a:solidFill>
            <a:srgbClr val="FFFF99"/>
          </a:solidFill>
          <a:ln w="19050" algn="ctr">
            <a:solidFill>
              <a:schemeClr val="tx1"/>
            </a:solidFill>
            <a:miter lim="800000"/>
            <a:headEnd/>
            <a:tailEnd/>
          </a:ln>
        </p:spPr>
        <p:txBody>
          <a:bodyPr anchor="ctr"/>
          <a:lstStyle/>
          <a:p>
            <a:pPr algn="ctr"/>
            <a:r>
              <a:rPr lang="ja-JP" altLang="en-US" b="1">
                <a:latin typeface="Tw Cen MT" pitchFamily="34" charset="0"/>
                <a:ea typeface="ＭＳ Ｐゴシック" charset="-128"/>
              </a:rPr>
              <a:t>先行技術の確定</a:t>
            </a:r>
          </a:p>
        </p:txBody>
      </p:sp>
      <p:sp>
        <p:nvSpPr>
          <p:cNvPr id="11" name="角丸四角形 10"/>
          <p:cNvSpPr/>
          <p:nvPr/>
        </p:nvSpPr>
        <p:spPr>
          <a:xfrm>
            <a:off x="163513" y="2649538"/>
            <a:ext cx="2376487" cy="7921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b="1" dirty="0">
                <a:solidFill>
                  <a:schemeClr val="tx1"/>
                </a:solidFill>
              </a:rPr>
              <a:t>②発明の構成</a:t>
            </a:r>
            <a:endParaRPr lang="en-US" altLang="ja-JP" b="1" dirty="0">
              <a:solidFill>
                <a:schemeClr val="tx1"/>
              </a:solidFill>
            </a:endParaRPr>
          </a:p>
          <a:p>
            <a:pPr algn="ctr">
              <a:defRPr/>
            </a:pPr>
            <a:r>
              <a:rPr lang="ja-JP" altLang="en-US" b="1" dirty="0">
                <a:solidFill>
                  <a:schemeClr val="tx1"/>
                </a:solidFill>
              </a:rPr>
              <a:t>が全く同一か</a:t>
            </a:r>
          </a:p>
        </p:txBody>
      </p:sp>
      <p:sp>
        <p:nvSpPr>
          <p:cNvPr id="12" name="角丸四角形 11"/>
          <p:cNvSpPr/>
          <p:nvPr/>
        </p:nvSpPr>
        <p:spPr>
          <a:xfrm>
            <a:off x="163513" y="3933825"/>
            <a:ext cx="2917825" cy="9350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a:solidFill>
                  <a:schemeClr val="tx1"/>
                </a:solidFill>
              </a:rPr>
              <a:t>③解決課題や作用・効果が　新しいか</a:t>
            </a:r>
          </a:p>
        </p:txBody>
      </p:sp>
      <p:sp>
        <p:nvSpPr>
          <p:cNvPr id="13" name="角丸四角形 12"/>
          <p:cNvSpPr/>
          <p:nvPr/>
        </p:nvSpPr>
        <p:spPr>
          <a:xfrm>
            <a:off x="4090988" y="4418013"/>
            <a:ext cx="2428875" cy="5683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b="1" dirty="0">
                <a:solidFill>
                  <a:schemeClr val="tx1"/>
                </a:solidFill>
              </a:rPr>
              <a:t>④それは予測可能か</a:t>
            </a:r>
          </a:p>
        </p:txBody>
      </p:sp>
      <p:sp>
        <p:nvSpPr>
          <p:cNvPr id="14" name="角丸四角形 13"/>
          <p:cNvSpPr/>
          <p:nvPr/>
        </p:nvSpPr>
        <p:spPr>
          <a:xfrm>
            <a:off x="4437063" y="3500438"/>
            <a:ext cx="2160587" cy="5032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a:solidFill>
                  <a:schemeClr val="tx1"/>
                </a:solidFill>
              </a:rPr>
              <a:t>⑤発明を狭くできるか　</a:t>
            </a:r>
            <a:r>
              <a:rPr lang="ja-JP" altLang="en-US" sz="1600" dirty="0">
                <a:solidFill>
                  <a:srgbClr val="FFFFFF"/>
                </a:solidFill>
              </a:rPr>
              <a:t>　　　　　</a:t>
            </a:r>
          </a:p>
        </p:txBody>
      </p:sp>
      <p:sp>
        <p:nvSpPr>
          <p:cNvPr id="15" name="角丸四角形 14"/>
          <p:cNvSpPr/>
          <p:nvPr/>
        </p:nvSpPr>
        <p:spPr>
          <a:xfrm>
            <a:off x="4376738" y="5308600"/>
            <a:ext cx="2376487" cy="8572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a:solidFill>
                  <a:schemeClr val="tx1"/>
                </a:solidFill>
              </a:rPr>
              <a:t>⑥さらに大きな発明に広げられるか</a:t>
            </a:r>
          </a:p>
        </p:txBody>
      </p:sp>
      <p:sp>
        <p:nvSpPr>
          <p:cNvPr id="16" name="右矢印 15"/>
          <p:cNvSpPr/>
          <p:nvPr/>
        </p:nvSpPr>
        <p:spPr>
          <a:xfrm>
            <a:off x="1693863" y="1754188"/>
            <a:ext cx="592137" cy="342900"/>
          </a:xfrm>
          <a:prstGeom prst="rightArrow">
            <a:avLst>
              <a:gd name="adj1" fmla="val 3666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7" name="左矢印 16"/>
          <p:cNvSpPr/>
          <p:nvPr/>
        </p:nvSpPr>
        <p:spPr>
          <a:xfrm rot="16200000">
            <a:off x="2150269" y="2248694"/>
            <a:ext cx="515938"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8" name="下矢印 17"/>
          <p:cNvSpPr/>
          <p:nvPr/>
        </p:nvSpPr>
        <p:spPr>
          <a:xfrm>
            <a:off x="1352550" y="3441700"/>
            <a:ext cx="269875" cy="492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9" name="屈折矢印 18"/>
          <p:cNvSpPr/>
          <p:nvPr/>
        </p:nvSpPr>
        <p:spPr>
          <a:xfrm>
            <a:off x="2540000" y="2276475"/>
            <a:ext cx="3852863" cy="619125"/>
          </a:xfrm>
          <a:prstGeom prst="bentUpArrow">
            <a:avLst>
              <a:gd name="adj1" fmla="val 23692"/>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6094" name="正方形/長方形 19"/>
          <p:cNvSpPr>
            <a:spLocks noChangeArrowheads="1"/>
          </p:cNvSpPr>
          <p:nvPr/>
        </p:nvSpPr>
        <p:spPr bwMode="auto">
          <a:xfrm>
            <a:off x="4808538" y="1628775"/>
            <a:ext cx="1584325" cy="647700"/>
          </a:xfrm>
          <a:prstGeom prst="rect">
            <a:avLst/>
          </a:prstGeom>
          <a:solidFill>
            <a:schemeClr val="accent3">
              <a:lumMod val="60000"/>
              <a:lumOff val="40000"/>
            </a:schemeClr>
          </a:solidFill>
          <a:ln w="19050" algn="ctr">
            <a:solidFill>
              <a:schemeClr val="tx1"/>
            </a:solidFill>
            <a:miter lim="800000"/>
            <a:headEnd/>
            <a:tailEnd/>
          </a:ln>
        </p:spPr>
        <p:txBody>
          <a:bodyPr anchor="ctr"/>
          <a:lstStyle/>
          <a:p>
            <a:pPr algn="ctr">
              <a:defRPr/>
            </a:pPr>
            <a:r>
              <a:rPr lang="ja-JP" altLang="en-US" sz="2000" b="1">
                <a:latin typeface="Tw Cen MT" pitchFamily="34" charset="0"/>
                <a:ea typeface="ＭＳ Ｐゴシック" pitchFamily="34" charset="-128"/>
              </a:rPr>
              <a:t>出願断念</a:t>
            </a:r>
          </a:p>
        </p:txBody>
      </p:sp>
      <p:sp>
        <p:nvSpPr>
          <p:cNvPr id="22" name="右矢印 21"/>
          <p:cNvSpPr/>
          <p:nvPr/>
        </p:nvSpPr>
        <p:spPr>
          <a:xfrm rot="21185629">
            <a:off x="3081338" y="3871913"/>
            <a:ext cx="1368425" cy="277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9" name="上矢印 28"/>
          <p:cNvSpPr/>
          <p:nvPr/>
        </p:nvSpPr>
        <p:spPr>
          <a:xfrm>
            <a:off x="5026025" y="2895600"/>
            <a:ext cx="431800" cy="604838"/>
          </a:xfrm>
          <a:prstGeom prst="upArrow">
            <a:avLst>
              <a:gd name="adj1" fmla="val 3411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0" name="右矢印 29"/>
          <p:cNvSpPr/>
          <p:nvPr/>
        </p:nvSpPr>
        <p:spPr>
          <a:xfrm rot="18521272">
            <a:off x="6179343" y="2612232"/>
            <a:ext cx="1719263" cy="488950"/>
          </a:xfrm>
          <a:prstGeom prst="rightArrow">
            <a:avLst>
              <a:gd name="adj1" fmla="val 26650"/>
              <a:gd name="adj2" fmla="val 6030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1" name="正方形/長方形 30"/>
          <p:cNvSpPr>
            <a:spLocks noChangeArrowheads="1"/>
          </p:cNvSpPr>
          <p:nvPr/>
        </p:nvSpPr>
        <p:spPr bwMode="auto">
          <a:xfrm>
            <a:off x="8266113" y="5157788"/>
            <a:ext cx="1295400" cy="11366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b="1">
                <a:solidFill>
                  <a:srgbClr val="000000"/>
                </a:solidFill>
              </a:rPr>
              <a:t>把握完了・出願準備</a:t>
            </a:r>
          </a:p>
        </p:txBody>
      </p:sp>
      <p:sp>
        <p:nvSpPr>
          <p:cNvPr id="32" name="右矢印 31"/>
          <p:cNvSpPr/>
          <p:nvPr/>
        </p:nvSpPr>
        <p:spPr>
          <a:xfrm>
            <a:off x="6753225" y="5516563"/>
            <a:ext cx="1512888" cy="295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4" name="U ターン矢印 33"/>
          <p:cNvSpPr/>
          <p:nvPr/>
        </p:nvSpPr>
        <p:spPr>
          <a:xfrm rot="16200000">
            <a:off x="-363537" y="3851275"/>
            <a:ext cx="2101850" cy="1374775"/>
          </a:xfrm>
          <a:prstGeom prst="uturnArrow">
            <a:avLst>
              <a:gd name="adj1" fmla="val 8026"/>
              <a:gd name="adj2" fmla="val 14354"/>
              <a:gd name="adj3" fmla="val 28922"/>
              <a:gd name="adj4" fmla="val 54677"/>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16758" name="テキスト ボックス 35"/>
          <p:cNvSpPr txBox="1">
            <a:spLocks noChangeArrowheads="1"/>
          </p:cNvSpPr>
          <p:nvPr/>
        </p:nvSpPr>
        <p:spPr bwMode="auto">
          <a:xfrm>
            <a:off x="2865438" y="2482850"/>
            <a:ext cx="1033462" cy="369888"/>
          </a:xfrm>
          <a:prstGeom prst="rect">
            <a:avLst/>
          </a:prstGeom>
          <a:noFill/>
          <a:ln w="9525">
            <a:noFill/>
            <a:miter lim="800000"/>
            <a:headEnd/>
            <a:tailEnd/>
          </a:ln>
        </p:spPr>
        <p:txBody>
          <a:bodyPr>
            <a:spAutoFit/>
          </a:bodyPr>
          <a:lstStyle/>
          <a:p>
            <a:pPr algn="ctr"/>
            <a:r>
              <a:rPr lang="en-US" altLang="ja-JP" b="1">
                <a:latin typeface="ＭＳ Ｐゴシック" charset="-128"/>
                <a:ea typeface="ＭＳ Ｐゴシック" charset="-128"/>
              </a:rPr>
              <a:t>YES</a:t>
            </a:r>
            <a:endParaRPr lang="ja-JP" altLang="en-US" b="1">
              <a:latin typeface="ＭＳ Ｐゴシック" charset="-128"/>
              <a:ea typeface="ＭＳ Ｐゴシック" charset="-128"/>
            </a:endParaRPr>
          </a:p>
        </p:txBody>
      </p:sp>
      <p:sp>
        <p:nvSpPr>
          <p:cNvPr id="116759" name="テキスト ボックス 36"/>
          <p:cNvSpPr txBox="1">
            <a:spLocks noChangeArrowheads="1"/>
          </p:cNvSpPr>
          <p:nvPr/>
        </p:nvSpPr>
        <p:spPr bwMode="auto">
          <a:xfrm>
            <a:off x="1462088" y="3460750"/>
            <a:ext cx="827087" cy="400050"/>
          </a:xfrm>
          <a:prstGeom prst="rect">
            <a:avLst/>
          </a:prstGeom>
          <a:noFill/>
          <a:ln w="9525">
            <a:noFill/>
            <a:miter lim="800000"/>
            <a:headEnd/>
            <a:tailEnd/>
          </a:ln>
        </p:spPr>
        <p:txBody>
          <a:bodyPr>
            <a:spAutoFit/>
          </a:bodyPr>
          <a:lstStyle/>
          <a:p>
            <a:pPr algn="ctr"/>
            <a:r>
              <a:rPr lang="en-US" altLang="ja-JP" sz="2000" b="1">
                <a:latin typeface="ＭＳ Ｐゴシック" charset="-128"/>
                <a:ea typeface="ＭＳ Ｐゴシック" charset="-128"/>
              </a:rPr>
              <a:t>NO</a:t>
            </a:r>
            <a:endParaRPr lang="ja-JP" altLang="en-US" sz="2000" b="1">
              <a:latin typeface="ＭＳ Ｐゴシック" charset="-128"/>
              <a:ea typeface="ＭＳ Ｐゴシック" charset="-128"/>
            </a:endParaRPr>
          </a:p>
        </p:txBody>
      </p:sp>
      <p:sp>
        <p:nvSpPr>
          <p:cNvPr id="116760" name="テキスト ボックス 37"/>
          <p:cNvSpPr txBox="1">
            <a:spLocks noChangeArrowheads="1"/>
          </p:cNvSpPr>
          <p:nvPr/>
        </p:nvSpPr>
        <p:spPr bwMode="auto">
          <a:xfrm rot="-5400000">
            <a:off x="3254375" y="4162425"/>
            <a:ext cx="460375" cy="663575"/>
          </a:xfrm>
          <a:prstGeom prst="rect">
            <a:avLst/>
          </a:prstGeom>
          <a:noFill/>
          <a:ln w="9525">
            <a:noFill/>
            <a:miter lim="800000"/>
            <a:headEnd/>
            <a:tailEnd/>
          </a:ln>
        </p:spPr>
        <p:txBody>
          <a:bodyPr vert="eaVert">
            <a:spAutoFit/>
          </a:bodyPr>
          <a:lstStyle/>
          <a:p>
            <a:pPr algn="ctr"/>
            <a:r>
              <a:rPr lang="en-US" altLang="ja-JP" b="1">
                <a:latin typeface="ＭＳ Ｐゴシック" charset="-128"/>
                <a:ea typeface="ＭＳ Ｐゴシック" charset="-128"/>
              </a:rPr>
              <a:t>YES</a:t>
            </a:r>
            <a:endParaRPr lang="ja-JP" altLang="en-US" b="1">
              <a:latin typeface="ＭＳ Ｐゴシック" charset="-128"/>
              <a:ea typeface="ＭＳ Ｐゴシック" charset="-128"/>
            </a:endParaRPr>
          </a:p>
        </p:txBody>
      </p:sp>
      <p:sp>
        <p:nvSpPr>
          <p:cNvPr id="116761" name="テキスト ボックス 38"/>
          <p:cNvSpPr txBox="1">
            <a:spLocks noChangeArrowheads="1"/>
          </p:cNvSpPr>
          <p:nvPr/>
        </p:nvSpPr>
        <p:spPr bwMode="auto">
          <a:xfrm>
            <a:off x="3443288" y="3635375"/>
            <a:ext cx="498475" cy="369888"/>
          </a:xfrm>
          <a:prstGeom prst="rect">
            <a:avLst/>
          </a:prstGeom>
          <a:noFill/>
          <a:ln w="9525">
            <a:noFill/>
            <a:miter lim="800000"/>
            <a:headEnd/>
            <a:tailEnd/>
          </a:ln>
        </p:spPr>
        <p:txBody>
          <a:bodyPr wrap="none">
            <a:spAutoFit/>
          </a:bodyPr>
          <a:lstStyle/>
          <a:p>
            <a:pPr algn="ctr"/>
            <a:r>
              <a:rPr lang="en-US" altLang="ja-JP" b="1">
                <a:latin typeface="ＭＳ Ｐゴシック" charset="-128"/>
                <a:ea typeface="ＭＳ Ｐゴシック" charset="-128"/>
              </a:rPr>
              <a:t>NO</a:t>
            </a:r>
            <a:endParaRPr lang="ja-JP" altLang="en-US" b="1">
              <a:latin typeface="ＭＳ Ｐゴシック" charset="-128"/>
              <a:ea typeface="ＭＳ Ｐゴシック" charset="-128"/>
            </a:endParaRPr>
          </a:p>
        </p:txBody>
      </p:sp>
      <p:sp>
        <p:nvSpPr>
          <p:cNvPr id="116762" name="テキスト ボックス 40"/>
          <p:cNvSpPr txBox="1">
            <a:spLocks noChangeArrowheads="1"/>
          </p:cNvSpPr>
          <p:nvPr/>
        </p:nvSpPr>
        <p:spPr bwMode="auto">
          <a:xfrm>
            <a:off x="5168900" y="3059113"/>
            <a:ext cx="647700" cy="369887"/>
          </a:xfrm>
          <a:prstGeom prst="rect">
            <a:avLst/>
          </a:prstGeom>
          <a:noFill/>
          <a:ln w="9525">
            <a:noFill/>
            <a:miter lim="800000"/>
            <a:headEnd/>
            <a:tailEnd/>
          </a:ln>
        </p:spPr>
        <p:txBody>
          <a:bodyPr>
            <a:spAutoFit/>
          </a:bodyPr>
          <a:lstStyle/>
          <a:p>
            <a:pPr algn="ctr"/>
            <a:r>
              <a:rPr lang="en-US" altLang="ja-JP" b="1">
                <a:latin typeface="ＭＳ Ｐゴシック" charset="-128"/>
                <a:ea typeface="ＭＳ Ｐゴシック" charset="-128"/>
              </a:rPr>
              <a:t>NO</a:t>
            </a:r>
            <a:endParaRPr lang="ja-JP" altLang="en-US" b="1">
              <a:latin typeface="ＭＳ Ｐゴシック" charset="-128"/>
              <a:ea typeface="ＭＳ Ｐゴシック" charset="-128"/>
            </a:endParaRPr>
          </a:p>
        </p:txBody>
      </p:sp>
      <p:sp>
        <p:nvSpPr>
          <p:cNvPr id="116763" name="テキスト ボックス 41"/>
          <p:cNvSpPr txBox="1">
            <a:spLocks noChangeArrowheads="1"/>
          </p:cNvSpPr>
          <p:nvPr/>
        </p:nvSpPr>
        <p:spPr bwMode="auto">
          <a:xfrm>
            <a:off x="6323013" y="2997200"/>
            <a:ext cx="828675" cy="368300"/>
          </a:xfrm>
          <a:prstGeom prst="rect">
            <a:avLst/>
          </a:prstGeom>
          <a:noFill/>
          <a:ln w="9525">
            <a:noFill/>
            <a:miter lim="800000"/>
            <a:headEnd/>
            <a:tailEnd/>
          </a:ln>
        </p:spPr>
        <p:txBody>
          <a:bodyPr>
            <a:spAutoFit/>
          </a:bodyPr>
          <a:lstStyle/>
          <a:p>
            <a:pPr algn="ctr"/>
            <a:r>
              <a:rPr lang="en-US" altLang="ja-JP" b="1">
                <a:latin typeface="ＭＳ Ｐゴシック" charset="-128"/>
                <a:ea typeface="ＭＳ Ｐゴシック" charset="-128"/>
              </a:rPr>
              <a:t>YES</a:t>
            </a:r>
            <a:endParaRPr lang="ja-JP" altLang="en-US" b="1">
              <a:latin typeface="ＭＳ Ｐゴシック" charset="-128"/>
              <a:ea typeface="ＭＳ Ｐゴシック" charset="-128"/>
            </a:endParaRPr>
          </a:p>
        </p:txBody>
      </p:sp>
      <p:sp>
        <p:nvSpPr>
          <p:cNvPr id="116764" name="テキスト ボックス 4"/>
          <p:cNvSpPr txBox="1">
            <a:spLocks noChangeArrowheads="1"/>
          </p:cNvSpPr>
          <p:nvPr/>
        </p:nvSpPr>
        <p:spPr bwMode="auto">
          <a:xfrm>
            <a:off x="6897688" y="5300663"/>
            <a:ext cx="792162" cy="400050"/>
          </a:xfrm>
          <a:prstGeom prst="rect">
            <a:avLst/>
          </a:prstGeom>
          <a:noFill/>
          <a:ln w="9525">
            <a:noFill/>
            <a:miter lim="800000"/>
            <a:headEnd/>
            <a:tailEnd/>
          </a:ln>
        </p:spPr>
        <p:txBody>
          <a:bodyPr>
            <a:spAutoFit/>
          </a:bodyPr>
          <a:lstStyle/>
          <a:p>
            <a:pPr algn="ctr"/>
            <a:r>
              <a:rPr lang="en-US" altLang="ja-JP" sz="2000" b="1">
                <a:latin typeface="ＭＳ Ｐゴシック" charset="-128"/>
                <a:ea typeface="ＭＳ Ｐゴシック" charset="-128"/>
              </a:rPr>
              <a:t>NO</a:t>
            </a:r>
            <a:endParaRPr lang="ja-JP" altLang="en-US" sz="2000" b="1">
              <a:latin typeface="ＭＳ Ｐゴシック" charset="-128"/>
              <a:ea typeface="ＭＳ Ｐゴシック" charset="-128"/>
            </a:endParaRPr>
          </a:p>
        </p:txBody>
      </p:sp>
      <p:sp>
        <p:nvSpPr>
          <p:cNvPr id="47143" name="Rectangle 39"/>
          <p:cNvSpPr>
            <a:spLocks noChangeArrowheads="1"/>
          </p:cNvSpPr>
          <p:nvPr/>
        </p:nvSpPr>
        <p:spPr bwMode="auto">
          <a:xfrm>
            <a:off x="1588" y="12700"/>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１－５</a:t>
            </a:r>
            <a:endParaRPr lang="en-US" altLang="zh-CN" sz="2800">
              <a:latin typeface="ＭＳ Ｐゴシック" charset="-128"/>
              <a:ea typeface="ＭＳ Ｐゴシック" charset="-128"/>
            </a:endParaRPr>
          </a:p>
        </p:txBody>
      </p:sp>
      <p:sp>
        <p:nvSpPr>
          <p:cNvPr id="116766" name="正方形/長方形 24"/>
          <p:cNvSpPr>
            <a:spLocks noChangeArrowheads="1"/>
          </p:cNvSpPr>
          <p:nvPr/>
        </p:nvSpPr>
        <p:spPr bwMode="auto">
          <a:xfrm>
            <a:off x="704850" y="5300663"/>
            <a:ext cx="2376488" cy="577850"/>
          </a:xfrm>
          <a:prstGeom prst="rect">
            <a:avLst/>
          </a:prstGeom>
          <a:solidFill>
            <a:srgbClr val="FFFF99"/>
          </a:solidFill>
          <a:ln w="19050" algn="ctr">
            <a:solidFill>
              <a:schemeClr val="tx1"/>
            </a:solidFill>
            <a:miter lim="800000"/>
            <a:headEnd/>
            <a:tailEnd/>
          </a:ln>
        </p:spPr>
        <p:txBody>
          <a:bodyPr anchor="ctr"/>
          <a:lstStyle/>
          <a:p>
            <a:pPr algn="ctr"/>
            <a:r>
              <a:rPr lang="ja-JP" altLang="en-US" b="1">
                <a:latin typeface="Tw Cen MT" pitchFamily="34" charset="0"/>
                <a:ea typeface="ＭＳ Ｐゴシック" charset="-128"/>
              </a:rPr>
              <a:t>大きい発明に変更</a:t>
            </a:r>
          </a:p>
        </p:txBody>
      </p:sp>
      <p:sp>
        <p:nvSpPr>
          <p:cNvPr id="116767" name="正方形/長方形 27"/>
          <p:cNvSpPr>
            <a:spLocks noChangeArrowheads="1"/>
          </p:cNvSpPr>
          <p:nvPr/>
        </p:nvSpPr>
        <p:spPr bwMode="auto">
          <a:xfrm>
            <a:off x="7256463" y="1628775"/>
            <a:ext cx="2520950" cy="512763"/>
          </a:xfrm>
          <a:prstGeom prst="rect">
            <a:avLst/>
          </a:prstGeom>
          <a:solidFill>
            <a:srgbClr val="FFFF99"/>
          </a:solidFill>
          <a:ln w="19050" algn="ctr">
            <a:solidFill>
              <a:schemeClr val="tx1"/>
            </a:solidFill>
            <a:miter lim="800000"/>
            <a:headEnd/>
            <a:tailEnd/>
          </a:ln>
        </p:spPr>
        <p:txBody>
          <a:bodyPr anchor="ctr"/>
          <a:lstStyle/>
          <a:p>
            <a:pPr algn="ctr"/>
            <a:r>
              <a:rPr lang="ja-JP" altLang="en-US" sz="1600" b="1">
                <a:latin typeface="Tw Cen MT" pitchFamily="34" charset="0"/>
                <a:ea typeface="ＭＳ Ｐゴシック" charset="-128"/>
              </a:rPr>
              <a:t>狭くする</a:t>
            </a:r>
          </a:p>
        </p:txBody>
      </p:sp>
      <p:sp>
        <p:nvSpPr>
          <p:cNvPr id="2" name="下矢印 1"/>
          <p:cNvSpPr/>
          <p:nvPr/>
        </p:nvSpPr>
        <p:spPr>
          <a:xfrm rot="16200000">
            <a:off x="3304381" y="4142582"/>
            <a:ext cx="563563" cy="1009650"/>
          </a:xfrm>
          <a:prstGeom prst="downArrow">
            <a:avLst>
              <a:gd name="adj1" fmla="val 2164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右矢印 2"/>
          <p:cNvSpPr/>
          <p:nvPr/>
        </p:nvSpPr>
        <p:spPr>
          <a:xfrm rot="16200000">
            <a:off x="5033963" y="4067175"/>
            <a:ext cx="414338"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6770" name="テキスト ボックス 2"/>
          <p:cNvSpPr txBox="1">
            <a:spLocks noChangeArrowheads="1"/>
          </p:cNvSpPr>
          <p:nvPr/>
        </p:nvSpPr>
        <p:spPr bwMode="auto">
          <a:xfrm>
            <a:off x="5295900" y="4003675"/>
            <a:ext cx="736600" cy="369888"/>
          </a:xfrm>
          <a:prstGeom prst="rect">
            <a:avLst/>
          </a:prstGeom>
          <a:noFill/>
          <a:ln w="9525">
            <a:noFill/>
            <a:miter lim="800000"/>
            <a:headEnd/>
            <a:tailEnd/>
          </a:ln>
        </p:spPr>
        <p:txBody>
          <a:bodyPr>
            <a:spAutoFit/>
          </a:bodyPr>
          <a:lstStyle/>
          <a:p>
            <a:pPr algn="ctr"/>
            <a:r>
              <a:rPr lang="en-US" altLang="ja-JP" b="1">
                <a:latin typeface="ＭＳ Ｐゴシック" charset="-128"/>
                <a:ea typeface="ＭＳ Ｐゴシック" charset="-128"/>
              </a:rPr>
              <a:t>YES</a:t>
            </a:r>
            <a:endParaRPr lang="ja-JP" altLang="en-US" b="1">
              <a:latin typeface="ＭＳ Ｐゴシック" charset="-128"/>
              <a:ea typeface="ＭＳ Ｐゴシック" charset="-128"/>
            </a:endParaRPr>
          </a:p>
        </p:txBody>
      </p:sp>
      <p:sp>
        <p:nvSpPr>
          <p:cNvPr id="4" name="右矢印 3"/>
          <p:cNvSpPr/>
          <p:nvPr/>
        </p:nvSpPr>
        <p:spPr>
          <a:xfrm rot="5400000">
            <a:off x="5103019" y="4953794"/>
            <a:ext cx="307975" cy="401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6772" name="テキスト ボックス 3"/>
          <p:cNvSpPr txBox="1">
            <a:spLocks noChangeArrowheads="1"/>
          </p:cNvSpPr>
          <p:nvPr/>
        </p:nvSpPr>
        <p:spPr bwMode="auto">
          <a:xfrm>
            <a:off x="5295900" y="4941888"/>
            <a:ext cx="847725" cy="368300"/>
          </a:xfrm>
          <a:prstGeom prst="rect">
            <a:avLst/>
          </a:prstGeom>
          <a:noFill/>
          <a:ln w="9525">
            <a:noFill/>
            <a:miter lim="800000"/>
            <a:headEnd/>
            <a:tailEnd/>
          </a:ln>
        </p:spPr>
        <p:txBody>
          <a:bodyPr>
            <a:spAutoFit/>
          </a:bodyPr>
          <a:lstStyle/>
          <a:p>
            <a:pPr algn="ctr"/>
            <a:r>
              <a:rPr lang="en-US" altLang="ja-JP" b="1">
                <a:latin typeface="ＭＳ Ｐゴシック" charset="-128"/>
                <a:ea typeface="ＭＳ Ｐゴシック" charset="-128"/>
              </a:rPr>
              <a:t>NO</a:t>
            </a:r>
            <a:endParaRPr lang="ja-JP" altLang="en-US" b="1">
              <a:latin typeface="ＭＳ Ｐゴシック" charset="-128"/>
              <a:ea typeface="ＭＳ Ｐゴシック" charset="-128"/>
            </a:endParaRPr>
          </a:p>
        </p:txBody>
      </p:sp>
      <p:sp>
        <p:nvSpPr>
          <p:cNvPr id="5" name="左矢印 4"/>
          <p:cNvSpPr/>
          <p:nvPr/>
        </p:nvSpPr>
        <p:spPr>
          <a:xfrm>
            <a:off x="3081338" y="5516563"/>
            <a:ext cx="1295400" cy="2952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6774" name="テキスト ボックス 5"/>
          <p:cNvSpPr txBox="1">
            <a:spLocks noChangeArrowheads="1"/>
          </p:cNvSpPr>
          <p:nvPr/>
        </p:nvSpPr>
        <p:spPr bwMode="auto">
          <a:xfrm>
            <a:off x="3152775" y="5332413"/>
            <a:ext cx="1079500" cy="400050"/>
          </a:xfrm>
          <a:prstGeom prst="rect">
            <a:avLst/>
          </a:prstGeom>
          <a:noFill/>
          <a:ln w="9525">
            <a:noFill/>
            <a:miter lim="800000"/>
            <a:headEnd/>
            <a:tailEnd/>
          </a:ln>
        </p:spPr>
        <p:txBody>
          <a:bodyPr>
            <a:spAutoFit/>
          </a:bodyPr>
          <a:lstStyle/>
          <a:p>
            <a:pPr algn="ctr"/>
            <a:r>
              <a:rPr lang="en-US" altLang="ja-JP" sz="2000" b="1">
                <a:latin typeface="ＭＳ Ｐゴシック" charset="-128"/>
                <a:ea typeface="ＭＳ Ｐゴシック" charset="-128"/>
              </a:rPr>
              <a:t>YES</a:t>
            </a:r>
          </a:p>
        </p:txBody>
      </p:sp>
      <p:sp>
        <p:nvSpPr>
          <p:cNvPr id="116775" name="スライド番号プレースホルダー 5"/>
          <p:cNvSpPr>
            <a:spLocks noGrp="1"/>
          </p:cNvSpPr>
          <p:nvPr>
            <p:ph type="sldNum" sz="quarter" idx="12"/>
          </p:nvPr>
        </p:nvSpPr>
        <p:spPr bwMode="auto">
          <a:xfrm>
            <a:off x="9201150" y="6453188"/>
            <a:ext cx="577850" cy="244475"/>
          </a:xfrm>
          <a:noFill/>
          <a:ln>
            <a:miter lim="800000"/>
            <a:headEnd/>
            <a:tailEnd/>
          </a:ln>
        </p:spPr>
        <p:txBody>
          <a:bodyPr/>
          <a:lstStyle/>
          <a:p>
            <a:pPr>
              <a:lnSpc>
                <a:spcPct val="80000"/>
              </a:lnSpc>
            </a:pPr>
            <a:fld id="{4FADDB4C-903D-43C7-813A-B9F9E6C4FFFD}" type="slidenum">
              <a:rPr lang="en-US" altLang="ja-JP" sz="1200" smtClean="0"/>
              <a:pPr>
                <a:lnSpc>
                  <a:spcPct val="80000"/>
                </a:lnSpc>
              </a:pPr>
              <a:t>29</a:t>
            </a:fld>
            <a:endParaRPr lang="en-US" altLang="ja-JP" sz="12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p:cNvSpPr>
          <p:nvPr>
            <p:ph type="title"/>
          </p:nvPr>
        </p:nvSpPr>
        <p:spPr>
          <a:xfrm>
            <a:off x="631825" y="398463"/>
            <a:ext cx="8750300" cy="869950"/>
          </a:xfrm>
        </p:spPr>
        <p:txBody>
          <a:bodyPr/>
          <a:lstStyle/>
          <a:p>
            <a:pPr eaLnBrk="1" hangingPunct="1"/>
            <a:r>
              <a:rPr lang="ja-JP" altLang="en-US" sz="3600" smtClean="0">
                <a:latin typeface="ＭＳ Ｐゴシック" charset="-128"/>
                <a:ea typeface="ＭＳ Ｐゴシック" charset="-128"/>
              </a:rPr>
              <a:t>第１時限　目次</a:t>
            </a:r>
          </a:p>
        </p:txBody>
      </p:sp>
      <p:sp>
        <p:nvSpPr>
          <p:cNvPr id="4" name="Rectangle 2"/>
          <p:cNvSpPr txBox="1">
            <a:spLocks/>
          </p:cNvSpPr>
          <p:nvPr/>
        </p:nvSpPr>
        <p:spPr>
          <a:xfrm>
            <a:off x="2751138" y="1700213"/>
            <a:ext cx="6810375" cy="3960812"/>
          </a:xfrm>
          <a:prstGeom prst="rect">
            <a:avLst/>
          </a:prstGeom>
          <a:ln w="19050" cmpd="dbl">
            <a:solidFill>
              <a:schemeClr val="accent2">
                <a:lumMod val="75000"/>
              </a:schemeClr>
            </a:solidFill>
          </a:ln>
        </p:spPr>
        <p:txBody>
          <a:bodyPr>
            <a:normAutofit/>
          </a:bodyPr>
          <a:lstStyle/>
          <a:p>
            <a:pPr>
              <a:spcBef>
                <a:spcPts val="700"/>
              </a:spcBef>
              <a:buClr>
                <a:srgbClr val="FEB80A"/>
              </a:buClr>
              <a:buSzPct val="60000"/>
              <a:buFont typeface="Wingdings" pitchFamily="2" charset="2"/>
              <a:buNone/>
              <a:defRPr/>
            </a:pPr>
            <a:r>
              <a:rPr lang="ja-JP" altLang="en-US" sz="2000">
                <a:solidFill>
                  <a:srgbClr val="FF0000"/>
                </a:solidFill>
                <a:latin typeface="Tw Cen MT" pitchFamily="34" charset="0"/>
                <a:ea typeface="ＭＳ Ｐゴシック" charset="-128"/>
              </a:rPr>
              <a:t>１－０　導入</a:t>
            </a:r>
            <a:endParaRPr lang="en-US" altLang="ja-JP" sz="2000">
              <a:solidFill>
                <a:srgbClr val="FF0000"/>
              </a:solidFill>
              <a:latin typeface="Tw Cen MT" pitchFamily="34" charset="0"/>
              <a:ea typeface="ＭＳ Ｐゴシック" charset="-128"/>
            </a:endParaRPr>
          </a:p>
          <a:p>
            <a:pPr>
              <a:spcBef>
                <a:spcPts val="700"/>
              </a:spcBef>
              <a:buClr>
                <a:srgbClr val="FEB80A"/>
              </a:buClr>
              <a:buSzPct val="60000"/>
              <a:buFont typeface="Wingdings" pitchFamily="2" charset="2"/>
              <a:buNone/>
              <a:defRPr/>
            </a:pPr>
            <a:r>
              <a:rPr lang="ja-JP" altLang="en-US" sz="2000">
                <a:solidFill>
                  <a:srgbClr val="FF0000"/>
                </a:solidFill>
                <a:latin typeface="Tw Cen MT" pitchFamily="34" charset="0"/>
                <a:ea typeface="ＭＳ Ｐゴシック" charset="-128"/>
              </a:rPr>
              <a:t>１－１　特許制度とは</a:t>
            </a:r>
          </a:p>
          <a:p>
            <a:pPr>
              <a:spcBef>
                <a:spcPts val="700"/>
              </a:spcBef>
              <a:buClr>
                <a:srgbClr val="FEB80A"/>
              </a:buClr>
              <a:buSzPct val="60000"/>
              <a:buFont typeface="Wingdings" pitchFamily="2" charset="2"/>
              <a:buNone/>
              <a:defRPr/>
            </a:pPr>
            <a:r>
              <a:rPr lang="ja-JP" altLang="en-US" sz="2000">
                <a:solidFill>
                  <a:srgbClr val="FF0000"/>
                </a:solidFill>
                <a:latin typeface="Tw Cen MT" pitchFamily="34" charset="0"/>
                <a:ea typeface="ＭＳ Ｐゴシック" charset="-128"/>
              </a:rPr>
              <a:t>１－２　「発明」ってなんだろう</a:t>
            </a:r>
          </a:p>
          <a:p>
            <a:pPr>
              <a:spcBef>
                <a:spcPts val="700"/>
              </a:spcBef>
              <a:buClr>
                <a:srgbClr val="FEB80A"/>
              </a:buClr>
              <a:buSzPct val="60000"/>
              <a:buFont typeface="Wingdings" pitchFamily="2" charset="2"/>
              <a:buNone/>
              <a:defRPr/>
            </a:pPr>
            <a:r>
              <a:rPr lang="ja-JP" altLang="en-US" sz="2000">
                <a:solidFill>
                  <a:srgbClr val="FF0000"/>
                </a:solidFill>
                <a:latin typeface="Tw Cen MT" pitchFamily="34" charset="0"/>
                <a:ea typeface="ＭＳ Ｐゴシック" charset="-128"/>
              </a:rPr>
              <a:t>１－３　「特許」になる発明とは</a:t>
            </a:r>
          </a:p>
          <a:p>
            <a:pPr>
              <a:spcBef>
                <a:spcPts val="700"/>
              </a:spcBef>
              <a:buClr>
                <a:srgbClr val="FEB80A"/>
              </a:buClr>
              <a:buSzPct val="60000"/>
              <a:buFont typeface="Wingdings" pitchFamily="2" charset="2"/>
              <a:buNone/>
              <a:defRPr/>
            </a:pPr>
            <a:r>
              <a:rPr lang="ja-JP" altLang="en-US" sz="2000">
                <a:solidFill>
                  <a:srgbClr val="FF0000"/>
                </a:solidFill>
                <a:latin typeface="Tw Cen MT" pitchFamily="34" charset="0"/>
                <a:ea typeface="ＭＳ Ｐゴシック" charset="-128"/>
              </a:rPr>
              <a:t>１－４　特許を受けることができる者、職務発明</a:t>
            </a:r>
            <a:endParaRPr lang="en-US" altLang="ja-JP" sz="2000">
              <a:solidFill>
                <a:srgbClr val="FF0000"/>
              </a:solidFill>
              <a:latin typeface="Tw Cen MT" pitchFamily="34" charset="0"/>
              <a:ea typeface="ＭＳ Ｐゴシック" charset="-128"/>
            </a:endParaRPr>
          </a:p>
          <a:p>
            <a:pPr>
              <a:spcBef>
                <a:spcPts val="700"/>
              </a:spcBef>
              <a:buClr>
                <a:srgbClr val="FEB80A"/>
              </a:buClr>
              <a:buSzPct val="60000"/>
              <a:buFont typeface="Wingdings" pitchFamily="2" charset="2"/>
              <a:buNone/>
              <a:defRPr/>
            </a:pPr>
            <a:r>
              <a:rPr lang="ja-JP" altLang="en-US" sz="2000">
                <a:solidFill>
                  <a:srgbClr val="FF0000"/>
                </a:solidFill>
                <a:latin typeface="Tw Cen MT" pitchFamily="34" charset="0"/>
                <a:ea typeface="ＭＳ Ｐゴシック" charset="-128"/>
              </a:rPr>
              <a:t>１－５　特許の申請（「出願」）をするには</a:t>
            </a:r>
            <a:endParaRPr lang="en-US" altLang="ja-JP" sz="2000">
              <a:solidFill>
                <a:srgbClr val="FF0000"/>
              </a:solidFill>
              <a:latin typeface="Tw Cen MT" pitchFamily="34" charset="0"/>
              <a:ea typeface="ＭＳ Ｐゴシック" charset="-128"/>
            </a:endParaRPr>
          </a:p>
          <a:p>
            <a:pPr>
              <a:spcBef>
                <a:spcPts val="700"/>
              </a:spcBef>
              <a:buClr>
                <a:srgbClr val="FEB80A"/>
              </a:buClr>
              <a:buSzPct val="60000"/>
              <a:buFont typeface="Wingdings" pitchFamily="2" charset="2"/>
              <a:buNone/>
              <a:defRPr/>
            </a:pPr>
            <a:r>
              <a:rPr lang="ja-JP" altLang="en-US" sz="2000">
                <a:solidFill>
                  <a:srgbClr val="FF0000"/>
                </a:solidFill>
                <a:latin typeface="Tw Cen MT" pitchFamily="34" charset="0"/>
                <a:ea typeface="ＭＳ Ｐゴシック" charset="-128"/>
              </a:rPr>
              <a:t>１－６　特許権の効力（存続期間）、利用</a:t>
            </a:r>
            <a:endParaRPr lang="en-US" altLang="ja-JP" sz="2000">
              <a:solidFill>
                <a:srgbClr val="FF0000"/>
              </a:solidFill>
              <a:latin typeface="Tw Cen MT" pitchFamily="34" charset="0"/>
              <a:ea typeface="ＭＳ Ｐゴシック" charset="-128"/>
            </a:endParaRPr>
          </a:p>
        </p:txBody>
      </p:sp>
      <p:sp>
        <p:nvSpPr>
          <p:cNvPr id="62467" name="スライド番号プレースホルダー 1"/>
          <p:cNvSpPr>
            <a:spLocks noGrp="1"/>
          </p:cNvSpPr>
          <p:nvPr>
            <p:ph type="sldNum" sz="quarter" idx="12"/>
          </p:nvPr>
        </p:nvSpPr>
        <p:spPr bwMode="auto">
          <a:xfrm>
            <a:off x="9309100" y="6524625"/>
            <a:ext cx="577850" cy="244475"/>
          </a:xfrm>
          <a:noFill/>
          <a:ln>
            <a:miter lim="800000"/>
            <a:headEnd/>
            <a:tailEnd/>
          </a:ln>
        </p:spPr>
        <p:txBody>
          <a:bodyPr/>
          <a:lstStyle/>
          <a:p>
            <a:pPr>
              <a:lnSpc>
                <a:spcPct val="80000"/>
              </a:lnSpc>
            </a:pPr>
            <a:fld id="{999D403D-1149-4A5B-8995-648C14F84664}" type="slidenum">
              <a:rPr lang="en-US" altLang="ja-JP" sz="1200" smtClean="0">
                <a:solidFill>
                  <a:schemeClr val="tx1"/>
                </a:solidFill>
              </a:rPr>
              <a:pPr>
                <a:lnSpc>
                  <a:spcPct val="80000"/>
                </a:lnSpc>
              </a:pPr>
              <a:t>3</a:t>
            </a:fld>
            <a:endParaRPr lang="en-US" altLang="ja-JP" sz="1200" smtClean="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タイトル 1"/>
          <p:cNvSpPr>
            <a:spLocks noGrp="1"/>
          </p:cNvSpPr>
          <p:nvPr>
            <p:ph type="title"/>
          </p:nvPr>
        </p:nvSpPr>
        <p:spPr>
          <a:xfrm>
            <a:off x="631825" y="277813"/>
            <a:ext cx="9274175" cy="990600"/>
          </a:xfrm>
        </p:spPr>
        <p:txBody>
          <a:bodyPr/>
          <a:lstStyle/>
          <a:p>
            <a:pPr eaLnBrk="1" hangingPunct="1"/>
            <a:r>
              <a:rPr lang="ja-JP" altLang="en-US" smtClean="0">
                <a:latin typeface="ＭＳ Ｐゴシック" charset="-128"/>
                <a:ea typeface="ＭＳ Ｐゴシック" charset="-128"/>
              </a:rPr>
              <a:t>　特許権の効力（存続期間）、利用</a:t>
            </a:r>
          </a:p>
        </p:txBody>
      </p:sp>
      <p:sp>
        <p:nvSpPr>
          <p:cNvPr id="4" name="円/楕円 3"/>
          <p:cNvSpPr/>
          <p:nvPr/>
        </p:nvSpPr>
        <p:spPr>
          <a:xfrm>
            <a:off x="1052513" y="1628775"/>
            <a:ext cx="2495550" cy="18716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schemeClr val="tx1"/>
                </a:solidFill>
              </a:rPr>
              <a:t>特許発明</a:t>
            </a:r>
          </a:p>
        </p:txBody>
      </p:sp>
      <p:sp>
        <p:nvSpPr>
          <p:cNvPr id="58371" name="円/楕円 4"/>
          <p:cNvSpPr>
            <a:spLocks noChangeArrowheads="1"/>
          </p:cNvSpPr>
          <p:nvPr/>
        </p:nvSpPr>
        <p:spPr bwMode="auto">
          <a:xfrm>
            <a:off x="1568450" y="4365625"/>
            <a:ext cx="1482725" cy="1008063"/>
          </a:xfrm>
          <a:prstGeom prst="ellipse">
            <a:avLst/>
          </a:prstGeom>
          <a:solidFill>
            <a:schemeClr val="accent2">
              <a:lumMod val="60000"/>
              <a:lumOff val="40000"/>
            </a:schemeClr>
          </a:solidFill>
          <a:ln w="19050" algn="ctr">
            <a:solidFill>
              <a:schemeClr val="tx1"/>
            </a:solidFill>
            <a:round/>
            <a:headEnd/>
            <a:tailEnd/>
          </a:ln>
        </p:spPr>
        <p:txBody>
          <a:bodyPr anchor="ctr"/>
          <a:lstStyle/>
          <a:p>
            <a:pPr algn="ctr">
              <a:defRPr/>
            </a:pPr>
            <a:r>
              <a:rPr lang="ja-JP" altLang="en-US" b="1" dirty="0">
                <a:latin typeface="Tw Cen MT" pitchFamily="34" charset="0"/>
                <a:ea typeface="ＭＳ Ｐゴシック" pitchFamily="34" charset="-128"/>
              </a:rPr>
              <a:t>権利者</a:t>
            </a:r>
            <a:endParaRPr lang="en-US" altLang="ja-JP" b="1" dirty="0">
              <a:latin typeface="Tw Cen MT" pitchFamily="34" charset="0"/>
              <a:ea typeface="ＭＳ Ｐゴシック" pitchFamily="34" charset="-128"/>
            </a:endParaRPr>
          </a:p>
        </p:txBody>
      </p:sp>
      <p:cxnSp>
        <p:nvCxnSpPr>
          <p:cNvPr id="118788" name="直線矢印コネクタ 6"/>
          <p:cNvCxnSpPr>
            <a:cxnSpLocks noChangeShapeType="1"/>
            <a:stCxn id="58371" idx="0"/>
            <a:endCxn id="4" idx="4"/>
          </p:cNvCxnSpPr>
          <p:nvPr/>
        </p:nvCxnSpPr>
        <p:spPr bwMode="auto">
          <a:xfrm flipH="1" flipV="1">
            <a:off x="2300288" y="3509963"/>
            <a:ext cx="9525" cy="846137"/>
          </a:xfrm>
          <a:prstGeom prst="straightConnector1">
            <a:avLst/>
          </a:prstGeom>
          <a:noFill/>
          <a:ln w="10000" algn="ctr">
            <a:solidFill>
              <a:schemeClr val="accent1"/>
            </a:solidFill>
            <a:round/>
            <a:headEnd/>
            <a:tailEnd type="arrow" w="med" len="med"/>
          </a:ln>
        </p:spPr>
      </p:cxnSp>
      <p:sp>
        <p:nvSpPr>
          <p:cNvPr id="9" name="正方形/長方形 8"/>
          <p:cNvSpPr/>
          <p:nvPr/>
        </p:nvSpPr>
        <p:spPr>
          <a:xfrm>
            <a:off x="128588" y="3656013"/>
            <a:ext cx="2028825" cy="55403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b="1" dirty="0">
                <a:solidFill>
                  <a:schemeClr val="tx1"/>
                </a:solidFill>
              </a:rPr>
              <a:t>発明を実施する　ことが可能</a:t>
            </a:r>
            <a:endParaRPr lang="en-US" altLang="ja-JP" b="1" dirty="0">
              <a:solidFill>
                <a:schemeClr val="tx1"/>
              </a:solidFill>
            </a:endParaRPr>
          </a:p>
        </p:txBody>
      </p:sp>
      <p:sp>
        <p:nvSpPr>
          <p:cNvPr id="58374" name="円/楕円 9"/>
          <p:cNvSpPr>
            <a:spLocks noChangeArrowheads="1"/>
          </p:cNvSpPr>
          <p:nvPr/>
        </p:nvSpPr>
        <p:spPr bwMode="auto">
          <a:xfrm>
            <a:off x="4808538" y="2781300"/>
            <a:ext cx="1403350" cy="1008063"/>
          </a:xfrm>
          <a:prstGeom prst="ellipse">
            <a:avLst/>
          </a:prstGeom>
          <a:solidFill>
            <a:schemeClr val="accent3">
              <a:lumMod val="40000"/>
              <a:lumOff val="60000"/>
            </a:schemeClr>
          </a:solidFill>
          <a:ln w="19050" algn="ctr">
            <a:solidFill>
              <a:schemeClr val="tx1"/>
            </a:solidFill>
            <a:round/>
            <a:headEnd/>
            <a:tailEnd/>
          </a:ln>
        </p:spPr>
        <p:txBody>
          <a:bodyPr anchor="ctr"/>
          <a:lstStyle/>
          <a:p>
            <a:pPr algn="ctr">
              <a:defRPr/>
            </a:pPr>
            <a:r>
              <a:rPr kumimoji="0" lang="ja-JP" altLang="en-US" sz="2000" b="1" dirty="0">
                <a:solidFill>
                  <a:srgbClr val="000000"/>
                </a:solidFill>
                <a:latin typeface="Tw Cen MT" pitchFamily="34" charset="0"/>
                <a:ea typeface="ＭＳ Ｐゴシック" pitchFamily="34" charset="-128"/>
              </a:rPr>
              <a:t>第三者</a:t>
            </a:r>
            <a:endParaRPr lang="en-US" altLang="ja-JP" sz="2000" b="1" dirty="0">
              <a:solidFill>
                <a:srgbClr val="000000"/>
              </a:solidFill>
              <a:latin typeface="Tw Cen MT" pitchFamily="34" charset="0"/>
              <a:ea typeface="ＭＳ Ｐゴシック" pitchFamily="34" charset="-128"/>
            </a:endParaRPr>
          </a:p>
        </p:txBody>
      </p:sp>
      <p:cxnSp>
        <p:nvCxnSpPr>
          <p:cNvPr id="12" name="直線矢印コネクタ 11"/>
          <p:cNvCxnSpPr/>
          <p:nvPr/>
        </p:nvCxnSpPr>
        <p:spPr>
          <a:xfrm flipH="1" flipV="1">
            <a:off x="3548063" y="2752725"/>
            <a:ext cx="1249362" cy="315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8792" name="加算記号 12"/>
          <p:cNvSpPr>
            <a:spLocks/>
          </p:cNvSpPr>
          <p:nvPr/>
        </p:nvSpPr>
        <p:spPr bwMode="auto">
          <a:xfrm rot="2508513">
            <a:off x="3944938" y="2565400"/>
            <a:ext cx="668337" cy="647700"/>
          </a:xfrm>
          <a:custGeom>
            <a:avLst/>
            <a:gdLst>
              <a:gd name="T0" fmla="*/ 579749 w 668337"/>
              <a:gd name="T1" fmla="*/ 323850 h 647700"/>
              <a:gd name="T2" fmla="*/ 334169 w 668337"/>
              <a:gd name="T3" fmla="*/ 561847 h 647700"/>
              <a:gd name="T4" fmla="*/ 88588 w 668337"/>
              <a:gd name="T5" fmla="*/ 323850 h 647700"/>
              <a:gd name="T6" fmla="*/ 334169 w 668337"/>
              <a:gd name="T7" fmla="*/ 85853 h 647700"/>
              <a:gd name="T8" fmla="*/ 0 60000 65536"/>
              <a:gd name="T9" fmla="*/ 5898240 60000 65536"/>
              <a:gd name="T10" fmla="*/ 11796480 60000 65536"/>
              <a:gd name="T11" fmla="*/ 17694720 60000 65536"/>
              <a:gd name="T12" fmla="*/ 88588 w 668337"/>
              <a:gd name="T13" fmla="*/ 247680 h 647700"/>
              <a:gd name="T14" fmla="*/ 579749 w 668337"/>
              <a:gd name="T15" fmla="*/ 400020 h 647700"/>
            </a:gdLst>
            <a:ahLst/>
            <a:cxnLst>
              <a:cxn ang="T8">
                <a:pos x="T0" y="T1"/>
              </a:cxn>
              <a:cxn ang="T9">
                <a:pos x="T2" y="T3"/>
              </a:cxn>
              <a:cxn ang="T10">
                <a:pos x="T4" y="T5"/>
              </a:cxn>
              <a:cxn ang="T11">
                <a:pos x="T6" y="T7"/>
              </a:cxn>
            </a:cxnLst>
            <a:rect l="T12" t="T13" r="T14" b="T15"/>
            <a:pathLst>
              <a:path w="668337" h="647700">
                <a:moveTo>
                  <a:pt x="88588" y="247680"/>
                </a:moveTo>
                <a:lnTo>
                  <a:pt x="257999" y="247680"/>
                </a:lnTo>
                <a:lnTo>
                  <a:pt x="257999" y="85853"/>
                </a:lnTo>
                <a:lnTo>
                  <a:pt x="410338" y="85853"/>
                </a:lnTo>
                <a:lnTo>
                  <a:pt x="410338" y="247680"/>
                </a:lnTo>
                <a:lnTo>
                  <a:pt x="579749" y="247680"/>
                </a:lnTo>
                <a:lnTo>
                  <a:pt x="579749" y="400020"/>
                </a:lnTo>
                <a:lnTo>
                  <a:pt x="410338" y="400020"/>
                </a:lnTo>
                <a:lnTo>
                  <a:pt x="410338" y="561847"/>
                </a:lnTo>
                <a:lnTo>
                  <a:pt x="257999" y="561847"/>
                </a:lnTo>
                <a:lnTo>
                  <a:pt x="257999" y="400020"/>
                </a:lnTo>
                <a:lnTo>
                  <a:pt x="88588" y="400020"/>
                </a:lnTo>
                <a:close/>
              </a:path>
            </a:pathLst>
          </a:custGeom>
          <a:solidFill>
            <a:srgbClr val="FFCDD9"/>
          </a:solidFill>
          <a:ln w="19050" algn="ctr">
            <a:solidFill>
              <a:srgbClr val="FF0000"/>
            </a:solidFill>
            <a:round/>
            <a:headEnd/>
            <a:tailEnd/>
          </a:ln>
        </p:spPr>
        <p:txBody>
          <a:bodyPr anchor="ctr"/>
          <a:lstStyle/>
          <a:p>
            <a:endParaRPr kumimoji="0" lang="zh-CN" altLang="en-US"/>
          </a:p>
        </p:txBody>
      </p:sp>
      <p:sp>
        <p:nvSpPr>
          <p:cNvPr id="14" name="正方形/長方形 13"/>
          <p:cNvSpPr/>
          <p:nvPr/>
        </p:nvSpPr>
        <p:spPr>
          <a:xfrm>
            <a:off x="3719513" y="1997075"/>
            <a:ext cx="2028825" cy="5683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b="1" dirty="0">
                <a:solidFill>
                  <a:schemeClr val="tx1"/>
                </a:solidFill>
              </a:rPr>
              <a:t>発明を実施することはできない</a:t>
            </a:r>
            <a:endParaRPr lang="en-US" altLang="ja-JP" b="1" dirty="0">
              <a:solidFill>
                <a:schemeClr val="tx1"/>
              </a:solidFill>
            </a:endParaRPr>
          </a:p>
        </p:txBody>
      </p:sp>
      <p:sp>
        <p:nvSpPr>
          <p:cNvPr id="118794" name="正方形/長方形 16"/>
          <p:cNvSpPr>
            <a:spLocks noChangeArrowheads="1"/>
          </p:cNvSpPr>
          <p:nvPr/>
        </p:nvSpPr>
        <p:spPr bwMode="auto">
          <a:xfrm>
            <a:off x="5745163" y="1989138"/>
            <a:ext cx="2809875" cy="568325"/>
          </a:xfrm>
          <a:prstGeom prst="rect">
            <a:avLst/>
          </a:prstGeom>
          <a:solidFill>
            <a:srgbClr val="FFCDD9"/>
          </a:solidFill>
          <a:ln w="19050" algn="ctr">
            <a:solidFill>
              <a:schemeClr val="tx1"/>
            </a:solidFill>
            <a:miter lim="800000"/>
            <a:headEnd/>
            <a:tailEnd/>
          </a:ln>
        </p:spPr>
        <p:txBody>
          <a:bodyPr anchor="ctr"/>
          <a:lstStyle/>
          <a:p>
            <a:pPr algn="ctr"/>
            <a:r>
              <a:rPr kumimoji="0" lang="ja-JP" altLang="en-US" b="1">
                <a:latin typeface="Tw Cen MT" pitchFamily="34" charset="0"/>
                <a:ea typeface="ＭＳ Ｐゴシック" charset="-128"/>
              </a:rPr>
              <a:t>第三者が無断で実施すると、特許権侵害となる</a:t>
            </a:r>
            <a:endParaRPr lang="en-US" altLang="ja-JP" b="1">
              <a:latin typeface="Tw Cen MT" pitchFamily="34" charset="0"/>
              <a:ea typeface="ＭＳ Ｐゴシック" charset="-128"/>
            </a:endParaRPr>
          </a:p>
        </p:txBody>
      </p:sp>
      <p:sp>
        <p:nvSpPr>
          <p:cNvPr id="118795" name="対角する 2 つの角を切り取った四角形 5"/>
          <p:cNvSpPr>
            <a:spLocks noChangeArrowheads="1"/>
          </p:cNvSpPr>
          <p:nvPr/>
        </p:nvSpPr>
        <p:spPr bwMode="auto">
          <a:xfrm>
            <a:off x="3800475" y="4508500"/>
            <a:ext cx="5761038" cy="1657350"/>
          </a:xfrm>
          <a:custGeom>
            <a:avLst/>
            <a:gdLst>
              <a:gd name="T0" fmla="*/ 31244356 w 3775075"/>
              <a:gd name="T1" fmla="*/ 1782064 h 1368425"/>
              <a:gd name="T2" fmla="*/ 15622190 w 3775075"/>
              <a:gd name="T3" fmla="*/ 3564126 h 1368425"/>
              <a:gd name="T4" fmla="*/ 0 w 3775075"/>
              <a:gd name="T5" fmla="*/ 1782064 h 1368425"/>
              <a:gd name="T6" fmla="*/ 15622190 w 3775075"/>
              <a:gd name="T7" fmla="*/ 0 h 1368425"/>
              <a:gd name="T8" fmla="*/ 0 60000 65536"/>
              <a:gd name="T9" fmla="*/ 5898240 60000 65536"/>
              <a:gd name="T10" fmla="*/ 11796480 60000 65536"/>
              <a:gd name="T11" fmla="*/ 17694720 60000 65536"/>
              <a:gd name="T12" fmla="*/ 114038 w 3775075"/>
              <a:gd name="T13" fmla="*/ 114038 h 1368425"/>
              <a:gd name="T14" fmla="*/ 3661037 w 3775075"/>
              <a:gd name="T15" fmla="*/ 1254387 h 1368425"/>
            </a:gdLst>
            <a:ahLst/>
            <a:cxnLst>
              <a:cxn ang="T8">
                <a:pos x="T0" y="T1"/>
              </a:cxn>
              <a:cxn ang="T9">
                <a:pos x="T2" y="T3"/>
              </a:cxn>
              <a:cxn ang="T10">
                <a:pos x="T4" y="T5"/>
              </a:cxn>
              <a:cxn ang="T11">
                <a:pos x="T6" y="T7"/>
              </a:cxn>
            </a:cxnLst>
            <a:rect l="T12" t="T13" r="T14" b="T15"/>
            <a:pathLst>
              <a:path w="3775075" h="1368425">
                <a:moveTo>
                  <a:pt x="0" y="0"/>
                </a:moveTo>
                <a:lnTo>
                  <a:pt x="3547000" y="0"/>
                </a:lnTo>
                <a:lnTo>
                  <a:pt x="3775075" y="228075"/>
                </a:lnTo>
                <a:lnTo>
                  <a:pt x="3775075" y="1368425"/>
                </a:lnTo>
                <a:lnTo>
                  <a:pt x="228075" y="1368425"/>
                </a:lnTo>
                <a:lnTo>
                  <a:pt x="0" y="1140350"/>
                </a:lnTo>
                <a:lnTo>
                  <a:pt x="0" y="0"/>
                </a:lnTo>
                <a:close/>
              </a:path>
            </a:pathLst>
          </a:custGeom>
          <a:solidFill>
            <a:srgbClr val="FFFF99"/>
          </a:solidFill>
          <a:ln w="19050" algn="ctr">
            <a:solidFill>
              <a:schemeClr val="tx1"/>
            </a:solidFill>
            <a:miter lim="800000"/>
            <a:headEnd/>
            <a:tailEnd/>
          </a:ln>
        </p:spPr>
        <p:txBody>
          <a:bodyPr anchor="ctr"/>
          <a:lstStyle/>
          <a:p>
            <a:pPr algn="ctr"/>
            <a:r>
              <a:rPr lang="ja-JP" altLang="en-US" sz="2400">
                <a:latin typeface="Tw Cen MT" pitchFamily="34" charset="0"/>
                <a:ea typeface="ＭＳ Ｐゴシック" charset="-128"/>
              </a:rPr>
              <a:t>権利の存続期間は出願から</a:t>
            </a:r>
            <a:endParaRPr lang="en-US" altLang="ja-JP" sz="2400">
              <a:latin typeface="Tw Cen MT" pitchFamily="34" charset="0"/>
              <a:ea typeface="ＭＳ Ｐゴシック" charset="-128"/>
            </a:endParaRPr>
          </a:p>
          <a:p>
            <a:pPr algn="ctr"/>
            <a:r>
              <a:rPr lang="ja-JP" altLang="en-US" sz="2400">
                <a:latin typeface="Tw Cen MT" pitchFamily="34" charset="0"/>
                <a:ea typeface="ＭＳ Ｐゴシック" charset="-128"/>
              </a:rPr>
              <a:t>２０年</a:t>
            </a:r>
            <a:endParaRPr lang="en-US" altLang="ja-JP" sz="2400">
              <a:latin typeface="Tw Cen MT" pitchFamily="34" charset="0"/>
              <a:ea typeface="ＭＳ Ｐゴシック" charset="-128"/>
            </a:endParaRPr>
          </a:p>
          <a:p>
            <a:pPr algn="ctr"/>
            <a:r>
              <a:rPr lang="en-US" altLang="ja-JP" sz="2000">
                <a:latin typeface="Tw Cen MT" pitchFamily="34" charset="0"/>
                <a:ea typeface="ＭＳ Ｐゴシック" charset="-128"/>
              </a:rPr>
              <a:t>※</a:t>
            </a:r>
            <a:r>
              <a:rPr lang="ja-JP" altLang="en-US" sz="2000">
                <a:latin typeface="Tw Cen MT" pitchFamily="34" charset="0"/>
                <a:ea typeface="ＭＳ Ｐゴシック" charset="-128"/>
              </a:rPr>
              <a:t>特許権の存続期間の延長制度を利用した場合最大２５年まで可能</a:t>
            </a:r>
          </a:p>
        </p:txBody>
      </p:sp>
      <p:sp>
        <p:nvSpPr>
          <p:cNvPr id="118796" name="テキスト ボックス 1"/>
          <p:cNvSpPr txBox="1">
            <a:spLocks noChangeArrowheads="1"/>
          </p:cNvSpPr>
          <p:nvPr/>
        </p:nvSpPr>
        <p:spPr bwMode="auto">
          <a:xfrm>
            <a:off x="0" y="0"/>
            <a:ext cx="1639888" cy="519113"/>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１－６</a:t>
            </a:r>
          </a:p>
        </p:txBody>
      </p:sp>
      <p:sp>
        <p:nvSpPr>
          <p:cNvPr id="118797" name="スライド番号プレースホルダー 1"/>
          <p:cNvSpPr>
            <a:spLocks noGrp="1"/>
          </p:cNvSpPr>
          <p:nvPr>
            <p:ph type="sldNum" sz="quarter" idx="12"/>
          </p:nvPr>
        </p:nvSpPr>
        <p:spPr bwMode="auto">
          <a:noFill/>
          <a:ln>
            <a:miter lim="800000"/>
            <a:headEnd/>
            <a:tailEnd/>
          </a:ln>
        </p:spPr>
        <p:txBody>
          <a:bodyPr/>
          <a:lstStyle/>
          <a:p>
            <a:pPr>
              <a:lnSpc>
                <a:spcPct val="80000"/>
              </a:lnSpc>
            </a:pPr>
            <a:fld id="{99C626BC-FCC9-46E5-A87C-E57B432A886F}" type="slidenum">
              <a:rPr lang="en-US" altLang="ja-JP" sz="1200" smtClean="0"/>
              <a:pPr>
                <a:lnSpc>
                  <a:spcPct val="80000"/>
                </a:lnSpc>
              </a:pPr>
              <a:t>30</a:t>
            </a:fld>
            <a:endParaRPr lang="en-US" altLang="ja-JP" sz="12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p:cNvPicPr>
            <a:picLocks noChangeAspect="1" noChangeArrowheads="1"/>
          </p:cNvPicPr>
          <p:nvPr/>
        </p:nvPicPr>
        <p:blipFill>
          <a:blip r:embed="rId3"/>
          <a:srcRect/>
          <a:stretch>
            <a:fillRect/>
          </a:stretch>
        </p:blipFill>
        <p:spPr bwMode="auto">
          <a:xfrm>
            <a:off x="7256463" y="3860800"/>
            <a:ext cx="2544762" cy="1512888"/>
          </a:xfrm>
          <a:prstGeom prst="rect">
            <a:avLst/>
          </a:prstGeom>
          <a:noFill/>
          <a:ln w="9525">
            <a:noFill/>
            <a:miter lim="800000"/>
            <a:headEnd/>
            <a:tailEnd/>
          </a:ln>
        </p:spPr>
      </p:pic>
      <p:sp>
        <p:nvSpPr>
          <p:cNvPr id="120834" name="タイトル 1"/>
          <p:cNvSpPr>
            <a:spLocks noGrp="1"/>
          </p:cNvSpPr>
          <p:nvPr>
            <p:ph type="title"/>
          </p:nvPr>
        </p:nvSpPr>
        <p:spPr>
          <a:xfrm>
            <a:off x="631825" y="261938"/>
            <a:ext cx="9491663" cy="1123950"/>
          </a:xfrm>
        </p:spPr>
        <p:txBody>
          <a:bodyPr/>
          <a:lstStyle/>
          <a:p>
            <a:pPr eaLnBrk="1" hangingPunct="1"/>
            <a:r>
              <a:rPr lang="ja-JP" altLang="en-US" smtClean="0">
                <a:latin typeface="ＭＳ Ｐゴシック" charset="-128"/>
                <a:ea typeface="ＭＳ Ｐゴシック" charset="-128"/>
              </a:rPr>
              <a:t>　特許権の利用の形態</a:t>
            </a:r>
          </a:p>
        </p:txBody>
      </p:sp>
      <p:sp>
        <p:nvSpPr>
          <p:cNvPr id="65538" name="コンテンツ プレースホルダー 2"/>
          <p:cNvSpPr>
            <a:spLocks noGrp="1"/>
          </p:cNvSpPr>
          <p:nvPr>
            <p:ph idx="1"/>
          </p:nvPr>
        </p:nvSpPr>
        <p:spPr>
          <a:xfrm>
            <a:off x="488950" y="1916113"/>
            <a:ext cx="8915400" cy="4568825"/>
          </a:xfrm>
        </p:spPr>
        <p:txBody>
          <a:bodyPr/>
          <a:lstStyle/>
          <a:p>
            <a:pPr eaLnBrk="1" hangingPunct="1">
              <a:lnSpc>
                <a:spcPct val="90000"/>
              </a:lnSpc>
              <a:defRPr/>
            </a:pPr>
            <a:r>
              <a:rPr lang="ja-JP" altLang="en-US" sz="2400" dirty="0" smtClean="0"/>
              <a:t>自分が使う</a:t>
            </a:r>
            <a:r>
              <a:rPr lang="en-US" altLang="ja-JP" sz="2400" dirty="0" smtClean="0"/>
              <a:t/>
            </a:r>
            <a:br>
              <a:rPr lang="en-US" altLang="ja-JP" sz="2400" dirty="0" smtClean="0"/>
            </a:br>
            <a:r>
              <a:rPr lang="ja-JP" altLang="en-US" sz="2400" dirty="0" smtClean="0"/>
              <a:t>：特許を利用した製品を開発、商品化し、独占的に</a:t>
            </a:r>
            <a:endParaRPr lang="en-US" altLang="ja-JP" sz="2400" dirty="0" smtClean="0"/>
          </a:p>
          <a:p>
            <a:pPr marL="0" indent="0" eaLnBrk="1" hangingPunct="1">
              <a:lnSpc>
                <a:spcPct val="90000"/>
              </a:lnSpc>
              <a:buFont typeface="Wingdings" pitchFamily="2" charset="2"/>
              <a:buNone/>
              <a:defRPr/>
            </a:pPr>
            <a:r>
              <a:rPr lang="ja-JP" altLang="en-US" sz="2400" dirty="0" smtClean="0"/>
              <a:t>　　市場に供給することによって、利益を得る。</a:t>
            </a:r>
            <a:endParaRPr lang="en-US" altLang="ja-JP" sz="2400" dirty="0" smtClean="0"/>
          </a:p>
          <a:p>
            <a:pPr eaLnBrk="1" hangingPunct="1">
              <a:lnSpc>
                <a:spcPct val="90000"/>
              </a:lnSpc>
              <a:defRPr/>
            </a:pPr>
            <a:endParaRPr lang="en-US" altLang="ja-JP" sz="2400" dirty="0" smtClean="0"/>
          </a:p>
          <a:p>
            <a:pPr eaLnBrk="1" hangingPunct="1">
              <a:lnSpc>
                <a:spcPct val="90000"/>
              </a:lnSpc>
              <a:defRPr/>
            </a:pPr>
            <a:r>
              <a:rPr lang="ja-JP" altLang="en-US" sz="2400" dirty="0" smtClean="0"/>
              <a:t>他人に使わせる</a:t>
            </a:r>
            <a:r>
              <a:rPr lang="en-US" altLang="ja-JP" sz="2400" dirty="0" smtClean="0"/>
              <a:t/>
            </a:r>
            <a:br>
              <a:rPr lang="en-US" altLang="ja-JP" sz="2400" dirty="0" smtClean="0"/>
            </a:br>
            <a:r>
              <a:rPr lang="ja-JP" altLang="en-US" sz="2400" dirty="0" smtClean="0"/>
              <a:t>：第三者による特許の利用を認める（契約など）</a:t>
            </a:r>
            <a:endParaRPr lang="en-US" altLang="ja-JP" sz="2400" dirty="0" smtClean="0"/>
          </a:p>
          <a:p>
            <a:pPr eaLnBrk="1" hangingPunct="1">
              <a:lnSpc>
                <a:spcPct val="90000"/>
              </a:lnSpc>
              <a:buFont typeface="Wingdings" pitchFamily="2" charset="2"/>
              <a:buNone/>
              <a:defRPr/>
            </a:pPr>
            <a:r>
              <a:rPr lang="ja-JP" altLang="en-US" sz="2400" dirty="0" smtClean="0"/>
              <a:t>　　代わりに、</a:t>
            </a:r>
            <a:r>
              <a:rPr lang="ja-JP" altLang="en-US" sz="2400" dirty="0"/>
              <a:t>ライセンス</a:t>
            </a:r>
            <a:r>
              <a:rPr lang="ja-JP" altLang="en-US" sz="2400" dirty="0" smtClean="0"/>
              <a:t>料を得る。</a:t>
            </a:r>
            <a:endParaRPr lang="en-US" altLang="ja-JP" sz="2400" dirty="0" smtClean="0"/>
          </a:p>
          <a:p>
            <a:pPr eaLnBrk="1" hangingPunct="1">
              <a:lnSpc>
                <a:spcPct val="90000"/>
              </a:lnSpc>
              <a:defRPr/>
            </a:pPr>
            <a:endParaRPr lang="en-US" altLang="ja-JP" sz="2400" dirty="0" smtClean="0"/>
          </a:p>
          <a:p>
            <a:pPr eaLnBrk="1" hangingPunct="1">
              <a:lnSpc>
                <a:spcPct val="90000"/>
              </a:lnSpc>
              <a:defRPr/>
            </a:pPr>
            <a:r>
              <a:rPr lang="ja-JP" altLang="en-US" sz="2400" dirty="0"/>
              <a:t>譲渡する</a:t>
            </a:r>
            <a:r>
              <a:rPr lang="en-US" altLang="ja-JP" sz="2400" dirty="0" smtClean="0"/>
              <a:t/>
            </a:r>
            <a:br>
              <a:rPr lang="en-US" altLang="ja-JP" sz="2400" dirty="0" smtClean="0"/>
            </a:br>
            <a:r>
              <a:rPr lang="ja-JP" altLang="en-US" sz="2400" dirty="0" smtClean="0"/>
              <a:t>：特許権自体を第三者に譲り渡す（売買など）。</a:t>
            </a:r>
            <a:endParaRPr lang="en-US" altLang="ja-JP" sz="2400" dirty="0" smtClean="0"/>
          </a:p>
        </p:txBody>
      </p:sp>
      <p:sp>
        <p:nvSpPr>
          <p:cNvPr id="120836" name="テキスト ボックス 1"/>
          <p:cNvSpPr txBox="1">
            <a:spLocks noChangeArrowheads="1"/>
          </p:cNvSpPr>
          <p:nvPr/>
        </p:nvSpPr>
        <p:spPr bwMode="auto">
          <a:xfrm>
            <a:off x="0" y="0"/>
            <a:ext cx="1639888" cy="519113"/>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１－６</a:t>
            </a:r>
          </a:p>
        </p:txBody>
      </p:sp>
      <p:pic>
        <p:nvPicPr>
          <p:cNvPr id="120837" name="Picture 3"/>
          <p:cNvPicPr>
            <a:picLocks noChangeAspect="1" noChangeArrowheads="1"/>
          </p:cNvPicPr>
          <p:nvPr/>
        </p:nvPicPr>
        <p:blipFill>
          <a:blip r:embed="rId4"/>
          <a:srcRect/>
          <a:stretch>
            <a:fillRect/>
          </a:stretch>
        </p:blipFill>
        <p:spPr bwMode="auto">
          <a:xfrm>
            <a:off x="7185025" y="5435600"/>
            <a:ext cx="2233613" cy="1233488"/>
          </a:xfrm>
          <a:prstGeom prst="rect">
            <a:avLst/>
          </a:prstGeom>
          <a:noFill/>
          <a:ln w="9525">
            <a:noFill/>
            <a:miter lim="800000"/>
            <a:headEnd/>
            <a:tailEnd/>
          </a:ln>
        </p:spPr>
      </p:pic>
      <p:pic>
        <p:nvPicPr>
          <p:cNvPr id="120838" name="Picture 4"/>
          <p:cNvPicPr>
            <a:picLocks noChangeAspect="1" noChangeArrowheads="1"/>
          </p:cNvPicPr>
          <p:nvPr/>
        </p:nvPicPr>
        <p:blipFill>
          <a:blip r:embed="rId5"/>
          <a:srcRect/>
          <a:stretch>
            <a:fillRect/>
          </a:stretch>
        </p:blipFill>
        <p:spPr bwMode="auto">
          <a:xfrm>
            <a:off x="7256463" y="1989138"/>
            <a:ext cx="2544762" cy="1570037"/>
          </a:xfrm>
          <a:prstGeom prst="rect">
            <a:avLst/>
          </a:prstGeom>
          <a:noFill/>
          <a:ln w="9525">
            <a:noFill/>
            <a:miter lim="800000"/>
            <a:headEnd/>
            <a:tailEnd/>
          </a:ln>
        </p:spPr>
      </p:pic>
      <p:sp>
        <p:nvSpPr>
          <p:cNvPr id="120839" name="スライド番号プレースホルダー 1"/>
          <p:cNvSpPr>
            <a:spLocks noGrp="1"/>
          </p:cNvSpPr>
          <p:nvPr>
            <p:ph type="sldNum" sz="quarter" idx="12"/>
          </p:nvPr>
        </p:nvSpPr>
        <p:spPr bwMode="auto">
          <a:noFill/>
          <a:ln>
            <a:miter lim="800000"/>
            <a:headEnd/>
            <a:tailEnd/>
          </a:ln>
        </p:spPr>
        <p:txBody>
          <a:bodyPr/>
          <a:lstStyle/>
          <a:p>
            <a:pPr>
              <a:lnSpc>
                <a:spcPct val="80000"/>
              </a:lnSpc>
            </a:pPr>
            <a:fld id="{B6C77F4E-97B4-4ED3-9FBB-50A0D3F31BDB}" type="slidenum">
              <a:rPr lang="en-US" altLang="ja-JP" sz="1200" smtClean="0"/>
              <a:pPr>
                <a:lnSpc>
                  <a:spcPct val="80000"/>
                </a:lnSpc>
              </a:pPr>
              <a:t>31</a:t>
            </a:fld>
            <a:endParaRPr lang="en-US" altLang="ja-JP" sz="12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タイトル 1"/>
          <p:cNvSpPr>
            <a:spLocks noGrp="1"/>
          </p:cNvSpPr>
          <p:nvPr>
            <p:ph type="title"/>
          </p:nvPr>
        </p:nvSpPr>
        <p:spPr>
          <a:xfrm>
            <a:off x="631825" y="277813"/>
            <a:ext cx="9274175" cy="990600"/>
          </a:xfrm>
        </p:spPr>
        <p:txBody>
          <a:bodyPr/>
          <a:lstStyle/>
          <a:p>
            <a:pPr eaLnBrk="1" hangingPunct="1"/>
            <a:r>
              <a:rPr lang="ja-JP" altLang="en-US" smtClean="0">
                <a:latin typeface="ＭＳ Ｐゴシック" charset="-128"/>
                <a:ea typeface="ＭＳ Ｐゴシック" charset="-128"/>
              </a:rPr>
              <a:t>例外：権利者以外（第三者）が実施できる場合</a:t>
            </a:r>
          </a:p>
        </p:txBody>
      </p:sp>
      <p:sp>
        <p:nvSpPr>
          <p:cNvPr id="122882" name="コンテンツ プレースホルダー 2"/>
          <p:cNvSpPr>
            <a:spLocks noGrp="1"/>
          </p:cNvSpPr>
          <p:nvPr>
            <p:ph idx="1"/>
          </p:nvPr>
        </p:nvSpPr>
        <p:spPr>
          <a:xfrm>
            <a:off x="495300" y="1612900"/>
            <a:ext cx="8915400" cy="4929188"/>
          </a:xfrm>
        </p:spPr>
        <p:txBody>
          <a:bodyPr/>
          <a:lstStyle/>
          <a:p>
            <a:pPr eaLnBrk="1" hangingPunct="1"/>
            <a:r>
              <a:rPr lang="ja-JP" altLang="en-US" sz="3200" smtClean="0">
                <a:latin typeface="ＭＳ Ｐゴシック" charset="-128"/>
                <a:ea typeface="ＭＳ Ｐゴシック" charset="-128"/>
              </a:rPr>
              <a:t>事業としてではない（個人的、家庭内での）実施</a:t>
            </a:r>
            <a:endParaRPr lang="en-US" altLang="ja-JP" sz="3200" smtClean="0">
              <a:latin typeface="ＭＳ Ｐゴシック" charset="-128"/>
              <a:ea typeface="ＭＳ Ｐゴシック" charset="-128"/>
            </a:endParaRPr>
          </a:p>
          <a:p>
            <a:pPr eaLnBrk="1" hangingPunct="1"/>
            <a:r>
              <a:rPr lang="ja-JP" altLang="en-US" sz="3200" smtClean="0">
                <a:latin typeface="ＭＳ Ｐゴシック" charset="-128"/>
                <a:ea typeface="ＭＳ Ｐゴシック" charset="-128"/>
              </a:rPr>
              <a:t>試験、研究としての実施</a:t>
            </a:r>
          </a:p>
          <a:p>
            <a:pPr eaLnBrk="1" hangingPunct="1"/>
            <a:r>
              <a:rPr lang="ja-JP" altLang="en-US" sz="3200" smtClean="0">
                <a:latin typeface="ＭＳ Ｐゴシック" charset="-128"/>
                <a:ea typeface="ＭＳ Ｐゴシック" charset="-128"/>
              </a:rPr>
              <a:t>許諾（ライセンス契約）に従った実施</a:t>
            </a:r>
            <a:endParaRPr lang="en-US" altLang="ja-JP" sz="3200" smtClean="0">
              <a:latin typeface="ＭＳ Ｐゴシック" charset="-128"/>
              <a:ea typeface="ＭＳ Ｐゴシック" charset="-128"/>
            </a:endParaRPr>
          </a:p>
        </p:txBody>
      </p:sp>
      <p:sp>
        <p:nvSpPr>
          <p:cNvPr id="12" name="1 つの角を丸めた四角形 11"/>
          <p:cNvSpPr/>
          <p:nvPr/>
        </p:nvSpPr>
        <p:spPr>
          <a:xfrm>
            <a:off x="3944938" y="3860800"/>
            <a:ext cx="4679950" cy="2232025"/>
          </a:xfrm>
          <a:prstGeom prst="round1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altLang="ja-JP" sz="2400">
                <a:solidFill>
                  <a:schemeClr val="tx1"/>
                </a:solidFill>
              </a:rPr>
              <a:t>※</a:t>
            </a:r>
            <a:r>
              <a:rPr lang="ja-JP" altLang="en-US" sz="2400">
                <a:solidFill>
                  <a:schemeClr val="tx1"/>
                </a:solidFill>
              </a:rPr>
              <a:t>「実施」とは</a:t>
            </a:r>
            <a:endParaRPr lang="en-US" altLang="ja-JP" sz="2400">
              <a:solidFill>
                <a:schemeClr val="tx1"/>
              </a:solidFill>
            </a:endParaRPr>
          </a:p>
          <a:p>
            <a:pPr>
              <a:defRPr/>
            </a:pPr>
            <a:r>
              <a:rPr lang="ja-JP" altLang="en-US" sz="2400">
                <a:solidFill>
                  <a:schemeClr val="tx1"/>
                </a:solidFill>
              </a:rPr>
              <a:t>発明を使うこと。物の発明であれば、その物を生産したり、その物を譲り渡したりすること。</a:t>
            </a:r>
          </a:p>
        </p:txBody>
      </p:sp>
      <p:pic>
        <p:nvPicPr>
          <p:cNvPr id="122884" name="Picture 2"/>
          <p:cNvPicPr>
            <a:picLocks noChangeAspect="1" noChangeArrowheads="1"/>
          </p:cNvPicPr>
          <p:nvPr/>
        </p:nvPicPr>
        <p:blipFill>
          <a:blip r:embed="rId3"/>
          <a:srcRect/>
          <a:stretch>
            <a:fillRect/>
          </a:stretch>
        </p:blipFill>
        <p:spPr bwMode="auto">
          <a:xfrm>
            <a:off x="344488" y="3573463"/>
            <a:ext cx="2862262" cy="3132137"/>
          </a:xfrm>
          <a:prstGeom prst="rect">
            <a:avLst/>
          </a:prstGeom>
          <a:noFill/>
          <a:ln w="9525">
            <a:noFill/>
            <a:miter lim="800000"/>
            <a:headEnd/>
            <a:tailEnd/>
          </a:ln>
        </p:spPr>
      </p:pic>
      <p:sp>
        <p:nvSpPr>
          <p:cNvPr id="122885" name="テキスト ボックス 1"/>
          <p:cNvSpPr txBox="1">
            <a:spLocks noChangeArrowheads="1"/>
          </p:cNvSpPr>
          <p:nvPr/>
        </p:nvSpPr>
        <p:spPr bwMode="auto">
          <a:xfrm>
            <a:off x="0" y="0"/>
            <a:ext cx="1639888" cy="519113"/>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１－６</a:t>
            </a:r>
          </a:p>
        </p:txBody>
      </p:sp>
      <p:sp>
        <p:nvSpPr>
          <p:cNvPr id="122886" name="スライド番号プレースホルダー 1"/>
          <p:cNvSpPr>
            <a:spLocks noGrp="1"/>
          </p:cNvSpPr>
          <p:nvPr>
            <p:ph type="sldNum" sz="quarter" idx="12"/>
          </p:nvPr>
        </p:nvSpPr>
        <p:spPr bwMode="auto">
          <a:noFill/>
          <a:ln>
            <a:miter lim="800000"/>
            <a:headEnd/>
            <a:tailEnd/>
          </a:ln>
        </p:spPr>
        <p:txBody>
          <a:bodyPr/>
          <a:lstStyle/>
          <a:p>
            <a:pPr>
              <a:lnSpc>
                <a:spcPct val="80000"/>
              </a:lnSpc>
            </a:pPr>
            <a:fld id="{D7E7FCCA-F0FE-4399-9FB1-3E82ACA1CB3D}" type="slidenum">
              <a:rPr lang="en-US" altLang="ja-JP" sz="1200" smtClean="0"/>
              <a:pPr>
                <a:lnSpc>
                  <a:spcPct val="80000"/>
                </a:lnSpc>
              </a:pPr>
              <a:t>32</a:t>
            </a:fld>
            <a:endParaRPr lang="en-US" altLang="ja-JP" sz="12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対角する 2 つの角を切り取った四角形 5"/>
          <p:cNvSpPr>
            <a:spLocks noChangeArrowheads="1"/>
          </p:cNvSpPr>
          <p:nvPr/>
        </p:nvSpPr>
        <p:spPr bwMode="auto">
          <a:xfrm>
            <a:off x="712788" y="4437063"/>
            <a:ext cx="8939212" cy="1219200"/>
          </a:xfrm>
          <a:custGeom>
            <a:avLst/>
            <a:gdLst>
              <a:gd name="T0" fmla="*/ 661630131 w 3775075"/>
              <a:gd name="T1" fmla="*/ 343487 h 1368425"/>
              <a:gd name="T2" fmla="*/ 330815065 w 3775075"/>
              <a:gd name="T3" fmla="*/ 686975 h 1368425"/>
              <a:gd name="T4" fmla="*/ 0 w 3775075"/>
              <a:gd name="T5" fmla="*/ 343487 h 1368425"/>
              <a:gd name="T6" fmla="*/ 330815065 w 3775075"/>
              <a:gd name="T7" fmla="*/ 0 h 1368425"/>
              <a:gd name="T8" fmla="*/ 0 60000 65536"/>
              <a:gd name="T9" fmla="*/ 5898240 60000 65536"/>
              <a:gd name="T10" fmla="*/ 11796480 60000 65536"/>
              <a:gd name="T11" fmla="*/ 17694720 60000 65536"/>
              <a:gd name="T12" fmla="*/ 114038 w 3775075"/>
              <a:gd name="T13" fmla="*/ 114038 h 1368425"/>
              <a:gd name="T14" fmla="*/ 3661037 w 3775075"/>
              <a:gd name="T15" fmla="*/ 1254387 h 1368425"/>
            </a:gdLst>
            <a:ahLst/>
            <a:cxnLst>
              <a:cxn ang="T8">
                <a:pos x="T0" y="T1"/>
              </a:cxn>
              <a:cxn ang="T9">
                <a:pos x="T2" y="T3"/>
              </a:cxn>
              <a:cxn ang="T10">
                <a:pos x="T4" y="T5"/>
              </a:cxn>
              <a:cxn ang="T11">
                <a:pos x="T6" y="T7"/>
              </a:cxn>
            </a:cxnLst>
            <a:rect l="T12" t="T13" r="T14" b="T15"/>
            <a:pathLst>
              <a:path w="3775075" h="1368425">
                <a:moveTo>
                  <a:pt x="0" y="0"/>
                </a:moveTo>
                <a:lnTo>
                  <a:pt x="3547000" y="0"/>
                </a:lnTo>
                <a:lnTo>
                  <a:pt x="3775075" y="228075"/>
                </a:lnTo>
                <a:lnTo>
                  <a:pt x="3775075" y="1368425"/>
                </a:lnTo>
                <a:lnTo>
                  <a:pt x="228075" y="1368425"/>
                </a:lnTo>
                <a:lnTo>
                  <a:pt x="0" y="1140350"/>
                </a:lnTo>
                <a:lnTo>
                  <a:pt x="0" y="0"/>
                </a:lnTo>
                <a:close/>
              </a:path>
            </a:pathLst>
          </a:custGeom>
          <a:solidFill>
            <a:srgbClr val="FFFF99"/>
          </a:solidFill>
          <a:ln w="19050" algn="ctr">
            <a:solidFill>
              <a:srgbClr val="FFFF00"/>
            </a:solidFill>
            <a:miter lim="800000"/>
            <a:headEnd/>
            <a:tailEnd/>
          </a:ln>
        </p:spPr>
        <p:txBody>
          <a:bodyPr anchor="ctr"/>
          <a:lstStyle/>
          <a:p>
            <a:pPr>
              <a:lnSpc>
                <a:spcPct val="80000"/>
              </a:lnSpc>
              <a:spcBef>
                <a:spcPts val="700"/>
              </a:spcBef>
              <a:buClr>
                <a:srgbClr val="FEB80A"/>
              </a:buClr>
              <a:buSzPct val="60000"/>
            </a:pPr>
            <a:r>
              <a:rPr lang="ja-JP" altLang="en-US" sz="2400">
                <a:solidFill>
                  <a:srgbClr val="000000"/>
                </a:solidFill>
                <a:latin typeface="ＭＳ Ｐゴシック" charset="-128"/>
                <a:ea typeface="ＭＳ Ｐゴシック" charset="-128"/>
              </a:rPr>
              <a:t>信用回復措置命令（特許法１０６条）</a:t>
            </a:r>
            <a:r>
              <a:rPr lang="en-US" altLang="ja-JP" sz="2400">
                <a:solidFill>
                  <a:srgbClr val="000000"/>
                </a:solidFill>
                <a:latin typeface="ＭＳ Ｐゴシック" charset="-128"/>
                <a:ea typeface="ＭＳ Ｐゴシック" charset="-128"/>
              </a:rPr>
              <a:t/>
            </a:r>
            <a:br>
              <a:rPr lang="en-US" altLang="ja-JP" sz="2400">
                <a:solidFill>
                  <a:srgbClr val="000000"/>
                </a:solidFill>
                <a:latin typeface="ＭＳ Ｐゴシック" charset="-128"/>
                <a:ea typeface="ＭＳ Ｐゴシック" charset="-128"/>
              </a:rPr>
            </a:br>
            <a:r>
              <a:rPr lang="ja-JP" altLang="en-US" sz="2400">
                <a:solidFill>
                  <a:srgbClr val="000000"/>
                </a:solidFill>
                <a:latin typeface="ＭＳ Ｐゴシック" charset="-128"/>
                <a:ea typeface="ＭＳ Ｐゴシック" charset="-128"/>
              </a:rPr>
              <a:t>権利者の業務上の信頼を回復するのに必要な措置（謝罪広告等）を求めることができる。</a:t>
            </a:r>
            <a:endParaRPr lang="en-US" altLang="ja-JP" sz="2400">
              <a:solidFill>
                <a:srgbClr val="000000"/>
              </a:solidFill>
              <a:latin typeface="ＭＳ Ｐゴシック" charset="-128"/>
              <a:ea typeface="ＭＳ Ｐゴシック" charset="-128"/>
            </a:endParaRPr>
          </a:p>
        </p:txBody>
      </p:sp>
      <p:sp>
        <p:nvSpPr>
          <p:cNvPr id="124930" name="対角する 2 つの角を切り取った四角形 5"/>
          <p:cNvSpPr>
            <a:spLocks noChangeArrowheads="1"/>
          </p:cNvSpPr>
          <p:nvPr/>
        </p:nvSpPr>
        <p:spPr bwMode="auto">
          <a:xfrm>
            <a:off x="712788" y="1706563"/>
            <a:ext cx="8939212" cy="1217612"/>
          </a:xfrm>
          <a:custGeom>
            <a:avLst/>
            <a:gdLst>
              <a:gd name="T0" fmla="*/ 670139315 w 3775075"/>
              <a:gd name="T1" fmla="*/ 300353 h 1368425"/>
              <a:gd name="T2" fmla="*/ 335069657 w 3775075"/>
              <a:gd name="T3" fmla="*/ 600707 h 1368425"/>
              <a:gd name="T4" fmla="*/ 0 w 3775075"/>
              <a:gd name="T5" fmla="*/ 300353 h 1368425"/>
              <a:gd name="T6" fmla="*/ 335069657 w 3775075"/>
              <a:gd name="T7" fmla="*/ 0 h 1368425"/>
              <a:gd name="T8" fmla="*/ 0 60000 65536"/>
              <a:gd name="T9" fmla="*/ 5898240 60000 65536"/>
              <a:gd name="T10" fmla="*/ 11796480 60000 65536"/>
              <a:gd name="T11" fmla="*/ 17694720 60000 65536"/>
              <a:gd name="T12" fmla="*/ 114038 w 3775075"/>
              <a:gd name="T13" fmla="*/ 114037 h 1368425"/>
              <a:gd name="T14" fmla="*/ 3661037 w 3775075"/>
              <a:gd name="T15" fmla="*/ 1254388 h 1368425"/>
            </a:gdLst>
            <a:ahLst/>
            <a:cxnLst>
              <a:cxn ang="T8">
                <a:pos x="T0" y="T1"/>
              </a:cxn>
              <a:cxn ang="T9">
                <a:pos x="T2" y="T3"/>
              </a:cxn>
              <a:cxn ang="T10">
                <a:pos x="T4" y="T5"/>
              </a:cxn>
              <a:cxn ang="T11">
                <a:pos x="T6" y="T7"/>
              </a:cxn>
            </a:cxnLst>
            <a:rect l="T12" t="T13" r="T14" b="T15"/>
            <a:pathLst>
              <a:path w="3775075" h="1368425">
                <a:moveTo>
                  <a:pt x="0" y="0"/>
                </a:moveTo>
                <a:lnTo>
                  <a:pt x="3547000" y="0"/>
                </a:lnTo>
                <a:lnTo>
                  <a:pt x="3775075" y="228075"/>
                </a:lnTo>
                <a:lnTo>
                  <a:pt x="3775075" y="1368425"/>
                </a:lnTo>
                <a:lnTo>
                  <a:pt x="228075" y="1368425"/>
                </a:lnTo>
                <a:lnTo>
                  <a:pt x="0" y="1140350"/>
                </a:lnTo>
                <a:lnTo>
                  <a:pt x="0" y="0"/>
                </a:lnTo>
                <a:close/>
              </a:path>
            </a:pathLst>
          </a:custGeom>
          <a:solidFill>
            <a:srgbClr val="FFFF99"/>
          </a:solidFill>
          <a:ln w="19050" algn="ctr">
            <a:solidFill>
              <a:srgbClr val="FFFF00"/>
            </a:solidFill>
            <a:miter lim="800000"/>
            <a:headEnd/>
            <a:tailEnd/>
          </a:ln>
        </p:spPr>
        <p:txBody>
          <a:bodyPr anchor="ctr"/>
          <a:lstStyle/>
          <a:p>
            <a:pPr>
              <a:lnSpc>
                <a:spcPct val="80000"/>
              </a:lnSpc>
              <a:spcBef>
                <a:spcPts val="700"/>
              </a:spcBef>
              <a:buClr>
                <a:schemeClr val="accent2"/>
              </a:buClr>
              <a:buSzPct val="60000"/>
            </a:pPr>
            <a:r>
              <a:rPr lang="ja-JP" altLang="en-US" sz="2400">
                <a:latin typeface="ＭＳ Ｐゴシック" charset="-128"/>
                <a:ea typeface="ＭＳ Ｐゴシック" charset="-128"/>
              </a:rPr>
              <a:t>差止請求（特許法１００条）</a:t>
            </a:r>
            <a:r>
              <a:rPr lang="en-US" altLang="ja-JP" sz="2400">
                <a:latin typeface="ＭＳ Ｐゴシック" charset="-128"/>
                <a:ea typeface="ＭＳ Ｐゴシック" charset="-128"/>
              </a:rPr>
              <a:t/>
            </a:r>
            <a:br>
              <a:rPr lang="en-US" altLang="ja-JP" sz="2400">
                <a:latin typeface="ＭＳ Ｐゴシック" charset="-128"/>
                <a:ea typeface="ＭＳ Ｐゴシック" charset="-128"/>
              </a:rPr>
            </a:br>
            <a:r>
              <a:rPr lang="ja-JP" altLang="en-US" sz="2400">
                <a:latin typeface="ＭＳ Ｐゴシック" charset="-128"/>
                <a:ea typeface="ＭＳ Ｐゴシック" charset="-128"/>
              </a:rPr>
              <a:t>侵害行為をやめるよう要求すること、侵害品を破棄するよう求めること、侵害品の製造設備を破棄するよう求めることができる。</a:t>
            </a:r>
            <a:endParaRPr lang="en-US" altLang="ja-JP" sz="2400">
              <a:latin typeface="ＭＳ Ｐゴシック" charset="-128"/>
              <a:ea typeface="ＭＳ Ｐゴシック" charset="-128"/>
            </a:endParaRPr>
          </a:p>
        </p:txBody>
      </p:sp>
      <p:sp>
        <p:nvSpPr>
          <p:cNvPr id="124931" name="タイトル 1"/>
          <p:cNvSpPr>
            <a:spLocks noGrp="1"/>
          </p:cNvSpPr>
          <p:nvPr>
            <p:ph type="title"/>
          </p:nvPr>
        </p:nvSpPr>
        <p:spPr>
          <a:xfrm>
            <a:off x="631825" y="404813"/>
            <a:ext cx="9482138" cy="774700"/>
          </a:xfrm>
        </p:spPr>
        <p:txBody>
          <a:bodyPr/>
          <a:lstStyle/>
          <a:p>
            <a:pPr eaLnBrk="1" hangingPunct="1"/>
            <a:r>
              <a:rPr lang="ja-JP" altLang="en-US" smtClean="0">
                <a:latin typeface="ＭＳ Ｐゴシック" charset="-128"/>
                <a:ea typeface="ＭＳ Ｐゴシック" charset="-128"/>
              </a:rPr>
              <a:t>　権利が侵害された場合</a:t>
            </a:r>
          </a:p>
        </p:txBody>
      </p:sp>
      <p:sp>
        <p:nvSpPr>
          <p:cNvPr id="124932" name="対角する 2 つの角を切り取った四角形 5"/>
          <p:cNvSpPr>
            <a:spLocks noChangeArrowheads="1"/>
          </p:cNvSpPr>
          <p:nvPr/>
        </p:nvSpPr>
        <p:spPr bwMode="auto">
          <a:xfrm>
            <a:off x="712788" y="3074988"/>
            <a:ext cx="8939212" cy="1217612"/>
          </a:xfrm>
          <a:custGeom>
            <a:avLst/>
            <a:gdLst>
              <a:gd name="T0" fmla="*/ 670139315 w 3775075"/>
              <a:gd name="T1" fmla="*/ 350164 h 1368425"/>
              <a:gd name="T2" fmla="*/ 335069657 w 3775075"/>
              <a:gd name="T3" fmla="*/ 700327 h 1368425"/>
              <a:gd name="T4" fmla="*/ 0 w 3775075"/>
              <a:gd name="T5" fmla="*/ 350164 h 1368425"/>
              <a:gd name="T6" fmla="*/ 335069657 w 3775075"/>
              <a:gd name="T7" fmla="*/ 0 h 1368425"/>
              <a:gd name="T8" fmla="*/ 0 60000 65536"/>
              <a:gd name="T9" fmla="*/ 5898240 60000 65536"/>
              <a:gd name="T10" fmla="*/ 11796480 60000 65536"/>
              <a:gd name="T11" fmla="*/ 17694720 60000 65536"/>
              <a:gd name="T12" fmla="*/ 114038 w 3775075"/>
              <a:gd name="T13" fmla="*/ 114038 h 1368425"/>
              <a:gd name="T14" fmla="*/ 3661037 w 3775075"/>
              <a:gd name="T15" fmla="*/ 1254387 h 1368425"/>
            </a:gdLst>
            <a:ahLst/>
            <a:cxnLst>
              <a:cxn ang="T8">
                <a:pos x="T0" y="T1"/>
              </a:cxn>
              <a:cxn ang="T9">
                <a:pos x="T2" y="T3"/>
              </a:cxn>
              <a:cxn ang="T10">
                <a:pos x="T4" y="T5"/>
              </a:cxn>
              <a:cxn ang="T11">
                <a:pos x="T6" y="T7"/>
              </a:cxn>
            </a:cxnLst>
            <a:rect l="T12" t="T13" r="T14" b="T15"/>
            <a:pathLst>
              <a:path w="3775075" h="1368425">
                <a:moveTo>
                  <a:pt x="0" y="0"/>
                </a:moveTo>
                <a:lnTo>
                  <a:pt x="3547000" y="0"/>
                </a:lnTo>
                <a:lnTo>
                  <a:pt x="3775075" y="228075"/>
                </a:lnTo>
                <a:lnTo>
                  <a:pt x="3775075" y="1368425"/>
                </a:lnTo>
                <a:lnTo>
                  <a:pt x="228075" y="1368425"/>
                </a:lnTo>
                <a:lnTo>
                  <a:pt x="0" y="1140350"/>
                </a:lnTo>
                <a:lnTo>
                  <a:pt x="0" y="0"/>
                </a:lnTo>
                <a:close/>
              </a:path>
            </a:pathLst>
          </a:custGeom>
          <a:solidFill>
            <a:srgbClr val="FFFF99"/>
          </a:solidFill>
          <a:ln w="19050" algn="ctr">
            <a:solidFill>
              <a:srgbClr val="FFFF00"/>
            </a:solidFill>
            <a:miter lim="800000"/>
            <a:headEnd/>
            <a:tailEnd/>
          </a:ln>
        </p:spPr>
        <p:txBody>
          <a:bodyPr anchor="ctr"/>
          <a:lstStyle/>
          <a:p>
            <a:pPr>
              <a:lnSpc>
                <a:spcPct val="80000"/>
              </a:lnSpc>
              <a:spcBef>
                <a:spcPts val="700"/>
              </a:spcBef>
              <a:buClr>
                <a:schemeClr val="accent2"/>
              </a:buClr>
              <a:buSzPct val="60000"/>
            </a:pPr>
            <a:r>
              <a:rPr lang="ja-JP" altLang="en-US" sz="2400">
                <a:latin typeface="ＭＳ Ｐゴシック" charset="-128"/>
                <a:ea typeface="ＭＳ Ｐゴシック" charset="-128"/>
              </a:rPr>
              <a:t>損害賠償請求（民法７０９条）</a:t>
            </a:r>
            <a:r>
              <a:rPr lang="en-US" altLang="ja-JP" sz="2400">
                <a:latin typeface="ＭＳ Ｐゴシック" charset="-128"/>
                <a:ea typeface="ＭＳ Ｐゴシック" charset="-128"/>
              </a:rPr>
              <a:t/>
            </a:r>
            <a:br>
              <a:rPr lang="en-US" altLang="ja-JP" sz="2400">
                <a:latin typeface="ＭＳ Ｐゴシック" charset="-128"/>
                <a:ea typeface="ＭＳ Ｐゴシック" charset="-128"/>
              </a:rPr>
            </a:br>
            <a:r>
              <a:rPr lang="ja-JP" altLang="en-US" sz="2400">
                <a:latin typeface="ＭＳ Ｐゴシック" charset="-128"/>
                <a:ea typeface="ＭＳ Ｐゴシック" charset="-128"/>
              </a:rPr>
              <a:t>財産的損害（権利者が実施していれば得られたはずの利益等）の賠償（金銭の支払い）を求めることができる。</a:t>
            </a:r>
            <a:endParaRPr lang="en-US" altLang="ja-JP" sz="2400">
              <a:latin typeface="ＭＳ Ｐゴシック" charset="-128"/>
              <a:ea typeface="ＭＳ Ｐゴシック" charset="-128"/>
            </a:endParaRPr>
          </a:p>
        </p:txBody>
      </p:sp>
      <p:sp>
        <p:nvSpPr>
          <p:cNvPr id="2" name="1 つの角を丸めた四角形 1"/>
          <p:cNvSpPr/>
          <p:nvPr/>
        </p:nvSpPr>
        <p:spPr>
          <a:xfrm>
            <a:off x="712788" y="5805488"/>
            <a:ext cx="8777287" cy="936625"/>
          </a:xfrm>
          <a:prstGeom prst="snipRoundRect">
            <a:avLst/>
          </a:prstGeom>
          <a:solidFill>
            <a:srgbClr val="CBF1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spcBef>
                <a:spcPts val="700"/>
              </a:spcBef>
              <a:buClr>
                <a:srgbClr val="FEB80A"/>
              </a:buClr>
              <a:buSzPct val="60000"/>
              <a:defRPr/>
            </a:pPr>
            <a:r>
              <a:rPr lang="ja-JP" altLang="en-US" sz="2400" b="1" dirty="0">
                <a:solidFill>
                  <a:srgbClr val="3333FF"/>
                </a:solidFill>
                <a:latin typeface="ＭＳ Ｐゴシック" pitchFamily="50" charset="-128"/>
              </a:rPr>
              <a:t>　刑事罰（１０年以下の懲役、１０００万円以下の罰金。法人の場合</a:t>
            </a:r>
            <a:r>
              <a:rPr lang="en-US" altLang="ja-JP" sz="2400" b="1" dirty="0">
                <a:solidFill>
                  <a:srgbClr val="3333FF"/>
                </a:solidFill>
                <a:latin typeface="ＭＳ Ｐゴシック" pitchFamily="50" charset="-128"/>
              </a:rPr>
              <a:t/>
            </a:r>
            <a:br>
              <a:rPr lang="en-US" altLang="ja-JP" sz="2400" b="1" dirty="0">
                <a:solidFill>
                  <a:srgbClr val="3333FF"/>
                </a:solidFill>
                <a:latin typeface="ＭＳ Ｐゴシック" pitchFamily="50" charset="-128"/>
              </a:rPr>
            </a:br>
            <a:r>
              <a:rPr lang="ja-JP" altLang="en-US" sz="2400" b="1" dirty="0">
                <a:solidFill>
                  <a:srgbClr val="3333FF"/>
                </a:solidFill>
                <a:latin typeface="ＭＳ Ｐゴシック" pitchFamily="50" charset="-128"/>
              </a:rPr>
              <a:t>　は</a:t>
            </a:r>
            <a:r>
              <a:rPr lang="en-US" altLang="ja-JP" sz="2400" b="1" dirty="0">
                <a:solidFill>
                  <a:srgbClr val="3333FF"/>
                </a:solidFill>
                <a:latin typeface="ＭＳ Ｐゴシック" pitchFamily="50" charset="-128"/>
              </a:rPr>
              <a:t>3</a:t>
            </a:r>
            <a:r>
              <a:rPr lang="ja-JP" altLang="en-US" sz="2400" b="1" dirty="0">
                <a:solidFill>
                  <a:srgbClr val="3333FF"/>
                </a:solidFill>
                <a:latin typeface="ＭＳ Ｐゴシック" pitchFamily="50" charset="-128"/>
              </a:rPr>
              <a:t>億円以下）</a:t>
            </a:r>
            <a:endParaRPr lang="en-US" altLang="ja-JP" sz="2400" b="1" dirty="0">
              <a:solidFill>
                <a:srgbClr val="3333FF"/>
              </a:solidFill>
              <a:latin typeface="ＭＳ Ｐゴシック" pitchFamily="50" charset="-128"/>
            </a:endParaRPr>
          </a:p>
        </p:txBody>
      </p:sp>
      <p:sp>
        <p:nvSpPr>
          <p:cNvPr id="124934" name="テキスト ボックス 1"/>
          <p:cNvSpPr txBox="1">
            <a:spLocks noChangeArrowheads="1"/>
          </p:cNvSpPr>
          <p:nvPr/>
        </p:nvSpPr>
        <p:spPr bwMode="auto">
          <a:xfrm>
            <a:off x="0" y="0"/>
            <a:ext cx="1639888" cy="519113"/>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１－６</a:t>
            </a:r>
          </a:p>
        </p:txBody>
      </p:sp>
      <p:sp>
        <p:nvSpPr>
          <p:cNvPr id="124935" name="スライド番号プレースホルダー 2"/>
          <p:cNvSpPr>
            <a:spLocks noGrp="1"/>
          </p:cNvSpPr>
          <p:nvPr>
            <p:ph type="sldNum" sz="quarter" idx="12"/>
          </p:nvPr>
        </p:nvSpPr>
        <p:spPr bwMode="auto">
          <a:noFill/>
          <a:ln>
            <a:miter lim="800000"/>
            <a:headEnd/>
            <a:tailEnd/>
          </a:ln>
        </p:spPr>
        <p:txBody>
          <a:bodyPr/>
          <a:lstStyle/>
          <a:p>
            <a:pPr>
              <a:lnSpc>
                <a:spcPct val="80000"/>
              </a:lnSpc>
            </a:pPr>
            <a:fld id="{0C432B41-6DF7-4688-876C-AC5C9AE27162}" type="slidenum">
              <a:rPr lang="en-US" altLang="ja-JP" sz="1200" smtClean="0"/>
              <a:pPr>
                <a:lnSpc>
                  <a:spcPct val="80000"/>
                </a:lnSpc>
              </a:pPr>
              <a:t>33</a:t>
            </a:fld>
            <a:endParaRPr lang="en-US" altLang="ja-JP" sz="12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タイトル 1"/>
          <p:cNvSpPr>
            <a:spLocks noGrp="1"/>
          </p:cNvSpPr>
          <p:nvPr>
            <p:ph type="title"/>
          </p:nvPr>
        </p:nvSpPr>
        <p:spPr>
          <a:xfrm>
            <a:off x="944563" y="228600"/>
            <a:ext cx="8832850" cy="990600"/>
          </a:xfrm>
        </p:spPr>
        <p:txBody>
          <a:bodyPr/>
          <a:lstStyle/>
          <a:p>
            <a:r>
              <a:rPr lang="ja-JP" altLang="en-US" smtClean="0">
                <a:latin typeface="Times New Roman" pitchFamily="18" charset="0"/>
                <a:ea typeface="ＭＳ Ｐゴシック" charset="-128"/>
              </a:rPr>
              <a:t>導入：</a:t>
            </a:r>
            <a:r>
              <a:rPr lang="ja-JP" altLang="en-US" smtClean="0">
                <a:latin typeface="ＭＳ Ｐゴシック" charset="-128"/>
                <a:ea typeface="ＭＳ Ｐゴシック" charset="-128"/>
              </a:rPr>
              <a:t>身近にある知的財産</a:t>
            </a:r>
          </a:p>
        </p:txBody>
      </p:sp>
      <p:sp>
        <p:nvSpPr>
          <p:cNvPr id="64514" name="テキスト ボックス 3"/>
          <p:cNvSpPr txBox="1">
            <a:spLocks noChangeArrowheads="1"/>
          </p:cNvSpPr>
          <p:nvPr/>
        </p:nvSpPr>
        <p:spPr bwMode="auto">
          <a:xfrm>
            <a:off x="0" y="0"/>
            <a:ext cx="1568450" cy="519113"/>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１－０</a:t>
            </a:r>
          </a:p>
        </p:txBody>
      </p:sp>
      <p:sp>
        <p:nvSpPr>
          <p:cNvPr id="64515" name="スライド番号プレースホルダー 2"/>
          <p:cNvSpPr>
            <a:spLocks noGrp="1"/>
          </p:cNvSpPr>
          <p:nvPr>
            <p:ph type="sldNum" sz="quarter" idx="12"/>
          </p:nvPr>
        </p:nvSpPr>
        <p:spPr bwMode="auto">
          <a:noFill/>
          <a:ln>
            <a:miter lim="800000"/>
            <a:headEnd/>
            <a:tailEnd/>
          </a:ln>
        </p:spPr>
        <p:txBody>
          <a:bodyPr/>
          <a:lstStyle/>
          <a:p>
            <a:pPr>
              <a:lnSpc>
                <a:spcPct val="80000"/>
              </a:lnSpc>
            </a:pPr>
            <a:fld id="{2F7B276A-CB74-4924-AFFA-B27601A9294B}" type="slidenum">
              <a:rPr lang="en-US" altLang="ja-JP" sz="1200" smtClean="0"/>
              <a:pPr>
                <a:lnSpc>
                  <a:spcPct val="80000"/>
                </a:lnSpc>
              </a:pPr>
              <a:t>4</a:t>
            </a:fld>
            <a:endParaRPr lang="en-US" altLang="ja-JP" sz="1200" smtClean="0"/>
          </a:p>
        </p:txBody>
      </p:sp>
      <p:sp>
        <p:nvSpPr>
          <p:cNvPr id="64516" name="テキスト ボックス 4"/>
          <p:cNvSpPr txBox="1">
            <a:spLocks noChangeArrowheads="1"/>
          </p:cNvSpPr>
          <p:nvPr/>
        </p:nvSpPr>
        <p:spPr bwMode="auto">
          <a:xfrm>
            <a:off x="776288" y="1700213"/>
            <a:ext cx="4114800" cy="2327275"/>
          </a:xfrm>
          <a:prstGeom prst="rect">
            <a:avLst/>
          </a:prstGeom>
          <a:noFill/>
          <a:ln w="38100">
            <a:solidFill>
              <a:srgbClr val="FF0000"/>
            </a:solidFill>
            <a:prstDash val="dash"/>
            <a:miter lim="800000"/>
            <a:headEnd/>
            <a:tailEnd/>
          </a:ln>
        </p:spPr>
        <p:txBody>
          <a:bodyPr anchor="b">
            <a:spAutoFit/>
          </a:bodyPr>
          <a:lstStyle/>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endParaRPr kumimoji="0" lang="ja-JP" altLang="en-US" b="1">
              <a:ea typeface="ＭＳ Ｐゴシック" charset="-128"/>
            </a:endParaRPr>
          </a:p>
          <a:p>
            <a:endParaRPr kumimoji="0" lang="ja-JP" altLang="en-US" b="1">
              <a:ea typeface="ＭＳ Ｐゴシック" charset="-128"/>
            </a:endParaRPr>
          </a:p>
          <a:p>
            <a:endParaRPr kumimoji="0" lang="ja-JP" altLang="en-US" b="1">
              <a:ea typeface="ＭＳ Ｐゴシック" charset="-128"/>
            </a:endParaRPr>
          </a:p>
        </p:txBody>
      </p:sp>
      <p:sp>
        <p:nvSpPr>
          <p:cNvPr id="64517" name="テキスト ボックス 4"/>
          <p:cNvSpPr txBox="1">
            <a:spLocks noChangeArrowheads="1"/>
          </p:cNvSpPr>
          <p:nvPr/>
        </p:nvSpPr>
        <p:spPr bwMode="auto">
          <a:xfrm>
            <a:off x="5086350" y="1681163"/>
            <a:ext cx="4114800" cy="2327275"/>
          </a:xfrm>
          <a:prstGeom prst="rect">
            <a:avLst/>
          </a:prstGeom>
          <a:noFill/>
          <a:ln w="38100">
            <a:solidFill>
              <a:schemeClr val="accent1"/>
            </a:solidFill>
            <a:prstDash val="dash"/>
            <a:miter lim="800000"/>
            <a:headEnd/>
            <a:tailEnd/>
          </a:ln>
        </p:spPr>
        <p:txBody>
          <a:bodyPr anchor="b">
            <a:spAutoFit/>
          </a:bodyPr>
          <a:lstStyle/>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p:txBody>
      </p:sp>
      <p:sp>
        <p:nvSpPr>
          <p:cNvPr id="64518" name="テキスト ボックス 7"/>
          <p:cNvSpPr txBox="1">
            <a:spLocks noChangeArrowheads="1"/>
          </p:cNvSpPr>
          <p:nvPr/>
        </p:nvSpPr>
        <p:spPr bwMode="auto">
          <a:xfrm>
            <a:off x="766763" y="4127500"/>
            <a:ext cx="8424862" cy="2601913"/>
          </a:xfrm>
          <a:prstGeom prst="rect">
            <a:avLst/>
          </a:prstGeom>
          <a:noFill/>
          <a:ln w="38100">
            <a:solidFill>
              <a:schemeClr val="tx1"/>
            </a:solidFill>
            <a:prstDash val="dash"/>
            <a:miter lim="800000"/>
            <a:headEnd/>
            <a:tailEnd/>
          </a:ln>
        </p:spPr>
        <p:txBody>
          <a:bodyPr anchor="ctr">
            <a:spAutoFit/>
          </a:bodyPr>
          <a:lstStyle/>
          <a:p>
            <a:pPr algn="r"/>
            <a:endParaRPr lang="en-US" altLang="ja-JP" b="1">
              <a:latin typeface="ＭＳ Ｐゴシック" charset="-128"/>
              <a:ea typeface="ＭＳ Ｐゴシック" charset="-128"/>
            </a:endParaRPr>
          </a:p>
          <a:p>
            <a:pPr algn="r"/>
            <a:endParaRPr kumimoji="0"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kumimoji="0" lang="en-US" altLang="ja-JP" b="1">
              <a:latin typeface="ＭＳ Ｐゴシック" charset="-128"/>
              <a:ea typeface="ＭＳ Ｐゴシック" charset="-128"/>
            </a:endParaRPr>
          </a:p>
          <a:p>
            <a:pPr algn="r"/>
            <a:endParaRPr kumimoji="0" lang="en-US" altLang="ja-JP" b="1">
              <a:latin typeface="ＭＳ Ｐゴシック" charset="-128"/>
              <a:ea typeface="ＭＳ Ｐゴシック" charset="-128"/>
            </a:endParaRPr>
          </a:p>
          <a:p>
            <a:pPr algn="r"/>
            <a:endParaRPr kumimoji="0" lang="en-US" altLang="ja-JP" b="1">
              <a:latin typeface="ＭＳ Ｐゴシック" charset="-128"/>
              <a:ea typeface="ＭＳ Ｐゴシック" charset="-128"/>
            </a:endParaRPr>
          </a:p>
          <a:p>
            <a:pPr algn="r"/>
            <a:endParaRPr kumimoji="0"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lang="ja-JP" altLang="en-US" b="1">
              <a:latin typeface="ＭＳ Ｐゴシック" charset="-128"/>
              <a:ea typeface="ＭＳ Ｐゴシック" charset="-128"/>
            </a:endParaRPr>
          </a:p>
        </p:txBody>
      </p:sp>
      <p:sp>
        <p:nvSpPr>
          <p:cNvPr id="64527" name="Text Box 15"/>
          <p:cNvSpPr txBox="1">
            <a:spLocks noChangeArrowheads="1"/>
          </p:cNvSpPr>
          <p:nvPr/>
        </p:nvSpPr>
        <p:spPr bwMode="auto">
          <a:xfrm>
            <a:off x="5168900" y="1773238"/>
            <a:ext cx="3959225" cy="20685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ja-JP" altLang="en-US" b="1">
                <a:latin typeface="ＭＳ Ｐゴシック" charset="-128"/>
                <a:ea typeface="ＭＳ Ｐゴシック" charset="-128"/>
              </a:rPr>
              <a:t>アーティストの発明</a:t>
            </a:r>
            <a:endParaRPr lang="en-US" altLang="ja-JP" b="1">
              <a:latin typeface="ＭＳ Ｐゴシック" charset="-128"/>
              <a:ea typeface="ＭＳ Ｐゴシック" charset="-128"/>
            </a:endParaRPr>
          </a:p>
          <a:p>
            <a:pPr>
              <a:defRPr/>
            </a:pPr>
            <a:endParaRPr lang="ja-JP" altLang="en-US" sz="1400">
              <a:latin typeface="ＭＳ Ｐゴシック" charset="-128"/>
              <a:ea typeface="ＭＳ Ｐゴシック" charset="-128"/>
            </a:endParaRPr>
          </a:p>
          <a:p>
            <a:pPr>
              <a:defRPr/>
            </a:pPr>
            <a:r>
              <a:rPr lang="ja-JP" altLang="en-US" sz="1400">
                <a:latin typeface="ＭＳ Ｐゴシック" charset="-128"/>
                <a:ea typeface="ＭＳ Ｐゴシック" charset="-128"/>
              </a:rPr>
              <a:t>（例）マイケルジャクソンの「</a:t>
            </a:r>
            <a:r>
              <a:rPr lang="en-US" altLang="ja-JP" sz="1400">
                <a:latin typeface="ＭＳ Ｐゴシック" charset="-128"/>
                <a:ea typeface="ＭＳ Ｐゴシック" charset="-128"/>
              </a:rPr>
              <a:t>ZERO GRAVITY</a:t>
            </a:r>
            <a:r>
              <a:rPr lang="ja-JP" altLang="en-US" sz="1400">
                <a:latin typeface="ＭＳ Ｐゴシック" charset="-128"/>
                <a:ea typeface="ＭＳ Ｐゴシック" charset="-128"/>
              </a:rPr>
              <a:t>シューズ」（ 米国特許 </a:t>
            </a:r>
            <a:r>
              <a:rPr lang="en-US" altLang="ja-JP" sz="1400">
                <a:latin typeface="ＭＳ Ｐゴシック" charset="-128"/>
                <a:ea typeface="ＭＳ Ｐゴシック" charset="-128"/>
              </a:rPr>
              <a:t>USP5,255,452</a:t>
            </a:r>
            <a:r>
              <a:rPr lang="ja-JP" altLang="en-US" sz="1400">
                <a:latin typeface="ＭＳ Ｐゴシック" charset="-128"/>
                <a:ea typeface="ＭＳ Ｐゴシック" charset="-128"/>
              </a:rPr>
              <a:t> ）</a:t>
            </a:r>
          </a:p>
          <a:p>
            <a:pPr>
              <a:defRPr/>
            </a:pPr>
            <a:endParaRPr lang="ja-JP" altLang="en-US" sz="1400">
              <a:latin typeface="ＭＳ Ｐゴシック" charset="-128"/>
              <a:ea typeface="ＭＳ Ｐゴシック" charset="-128"/>
            </a:endParaRPr>
          </a:p>
          <a:p>
            <a:pPr>
              <a:defRPr/>
            </a:pPr>
            <a:r>
              <a:rPr lang="en-US" altLang="ja-JP" sz="1400">
                <a:latin typeface="ＭＳ Ｐゴシック" charset="-128"/>
                <a:ea typeface="ＭＳ Ｐゴシック" charset="-128"/>
              </a:rPr>
              <a:t>※</a:t>
            </a:r>
            <a:r>
              <a:rPr kumimoji="0" lang="ja-JP" altLang="en-US" sz="1400">
                <a:solidFill>
                  <a:srgbClr val="000000"/>
                </a:solidFill>
                <a:latin typeface="ＭＳ Ｐゴシック" charset="-128"/>
                <a:ea typeface="ＭＳ Ｐゴシック" charset="-128"/>
              </a:rPr>
              <a:t>例えば 「</a:t>
            </a:r>
            <a:r>
              <a:rPr kumimoji="0" lang="en-US" altLang="ja-JP" sz="1400">
                <a:solidFill>
                  <a:srgbClr val="000000"/>
                </a:solidFill>
                <a:latin typeface="ＭＳ Ｐゴシック" charset="-128"/>
                <a:ea typeface="ＭＳ Ｐゴシック" charset="-128"/>
              </a:rPr>
              <a:t>Smooth</a:t>
            </a:r>
            <a:r>
              <a:rPr kumimoji="0" lang="ja-JP" altLang="en-US" sz="1400">
                <a:solidFill>
                  <a:srgbClr val="000000"/>
                </a:solidFill>
                <a:latin typeface="ＭＳ Ｐゴシック" charset="-128"/>
                <a:ea typeface="ＭＳ Ｐゴシック" charset="-128"/>
              </a:rPr>
              <a:t> </a:t>
            </a:r>
            <a:r>
              <a:rPr kumimoji="0" lang="en-US" altLang="ja-JP" sz="1400">
                <a:solidFill>
                  <a:srgbClr val="000000"/>
                </a:solidFill>
                <a:latin typeface="ＭＳ Ｐゴシック" charset="-128"/>
                <a:ea typeface="ＭＳ Ｐゴシック" charset="-128"/>
              </a:rPr>
              <a:t>Criminal</a:t>
            </a:r>
            <a:r>
              <a:rPr kumimoji="0" lang="ja-JP" altLang="en-US" sz="1400">
                <a:solidFill>
                  <a:srgbClr val="000000"/>
                </a:solidFill>
                <a:latin typeface="ＭＳ Ｐゴシック" charset="-128"/>
                <a:ea typeface="ＭＳ Ｐゴシック" charset="-128"/>
              </a:rPr>
              <a:t>」のビデオクリップ画像などをはり付けて下さい。</a:t>
            </a:r>
          </a:p>
          <a:p>
            <a:pPr>
              <a:defRPr/>
            </a:pPr>
            <a:endParaRPr lang="ja-JP" altLang="en-US" sz="1400">
              <a:latin typeface="ＭＳ Ｐゴシック" charset="-128"/>
              <a:ea typeface="ＭＳ Ｐゴシック" charset="-128"/>
            </a:endParaRPr>
          </a:p>
          <a:p>
            <a:pPr>
              <a:defRPr/>
            </a:pPr>
            <a:endParaRPr lang="ja-JP" altLang="en-US" sz="1400">
              <a:latin typeface="ＭＳ Ｐゴシック" charset="-128"/>
              <a:ea typeface="ＭＳ Ｐゴシック" charset="-128"/>
            </a:endParaRPr>
          </a:p>
        </p:txBody>
      </p:sp>
      <p:sp>
        <p:nvSpPr>
          <p:cNvPr id="64528" name="Text Box 16"/>
          <p:cNvSpPr txBox="1">
            <a:spLocks noChangeArrowheads="1"/>
          </p:cNvSpPr>
          <p:nvPr/>
        </p:nvSpPr>
        <p:spPr bwMode="auto">
          <a:xfrm>
            <a:off x="868363" y="1773238"/>
            <a:ext cx="3957637" cy="12176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ja-JP" altLang="en-US" b="1">
                <a:ea typeface="ＭＳ Ｐゴシック" charset="-128"/>
              </a:rPr>
              <a:t>企業の発明</a:t>
            </a:r>
            <a:endParaRPr lang="en-US" altLang="ja-JP" b="1">
              <a:ea typeface="ＭＳ Ｐゴシック" charset="-128"/>
            </a:endParaRPr>
          </a:p>
          <a:p>
            <a:pPr>
              <a:defRPr/>
            </a:pPr>
            <a:endParaRPr kumimoji="0" lang="ja-JP" altLang="en-US" sz="1400">
              <a:ea typeface="ＭＳ Ｐゴシック" charset="-128"/>
            </a:endParaRPr>
          </a:p>
          <a:p>
            <a:pPr>
              <a:defRPr/>
            </a:pPr>
            <a:r>
              <a:rPr kumimoji="0" lang="ja-JP" altLang="en-US" sz="1400">
                <a:ea typeface="ＭＳ Ｐゴシック" charset="-128"/>
              </a:rPr>
              <a:t>（例）フローリングワイパー（クイックルワイパー）</a:t>
            </a:r>
          </a:p>
          <a:p>
            <a:pPr>
              <a:defRPr/>
            </a:pPr>
            <a:endParaRPr kumimoji="0" lang="ja-JP" altLang="en-US" sz="1400">
              <a:ea typeface="ＭＳ Ｐゴシック" charset="-128"/>
            </a:endParaRPr>
          </a:p>
          <a:p>
            <a:pPr>
              <a:defRPr/>
            </a:pPr>
            <a:r>
              <a:rPr kumimoji="0" lang="en-US" altLang="ja-JP" sz="1400">
                <a:ea typeface="ＭＳ Ｐゴシック" charset="-128"/>
              </a:rPr>
              <a:t>※</a:t>
            </a:r>
            <a:r>
              <a:rPr kumimoji="0" lang="ja-JP" altLang="en-US" sz="1400">
                <a:ea typeface="ＭＳ Ｐゴシック" charset="-128"/>
              </a:rPr>
              <a:t>製品画像をはり付けて下さい。</a:t>
            </a:r>
          </a:p>
        </p:txBody>
      </p:sp>
      <p:grpSp>
        <p:nvGrpSpPr>
          <p:cNvPr id="64521" name="Group 17"/>
          <p:cNvGrpSpPr>
            <a:grpSpLocks/>
          </p:cNvGrpSpPr>
          <p:nvPr/>
        </p:nvGrpSpPr>
        <p:grpSpPr bwMode="auto">
          <a:xfrm>
            <a:off x="1784350" y="4292600"/>
            <a:ext cx="2209800" cy="2305050"/>
            <a:chOff x="1124" y="2704"/>
            <a:chExt cx="1392" cy="1452"/>
          </a:xfrm>
        </p:grpSpPr>
        <p:pic>
          <p:nvPicPr>
            <p:cNvPr id="64524" name="Picture 3"/>
            <p:cNvPicPr>
              <a:picLocks noChangeAspect="1" noChangeArrowheads="1"/>
            </p:cNvPicPr>
            <p:nvPr/>
          </p:nvPicPr>
          <p:blipFill>
            <a:blip r:embed="rId3"/>
            <a:srcRect/>
            <a:stretch>
              <a:fillRect/>
            </a:stretch>
          </p:blipFill>
          <p:spPr bwMode="auto">
            <a:xfrm>
              <a:off x="1124" y="2704"/>
              <a:ext cx="1392" cy="1452"/>
            </a:xfrm>
            <a:prstGeom prst="rect">
              <a:avLst/>
            </a:prstGeom>
            <a:noFill/>
            <a:ln w="9525">
              <a:noFill/>
              <a:miter lim="800000"/>
              <a:headEnd/>
              <a:tailEnd/>
            </a:ln>
          </p:spPr>
        </p:pic>
        <p:pic>
          <p:nvPicPr>
            <p:cNvPr id="64525" name="Picture 7"/>
            <p:cNvPicPr>
              <a:picLocks noChangeAspect="1" noChangeArrowheads="1"/>
            </p:cNvPicPr>
            <p:nvPr/>
          </p:nvPicPr>
          <p:blipFill>
            <a:blip r:embed="rId4"/>
            <a:srcRect/>
            <a:stretch>
              <a:fillRect/>
            </a:stretch>
          </p:blipFill>
          <p:spPr bwMode="auto">
            <a:xfrm rot="1205492">
              <a:off x="1828" y="2987"/>
              <a:ext cx="273" cy="307"/>
            </a:xfrm>
            <a:prstGeom prst="rect">
              <a:avLst/>
            </a:prstGeom>
            <a:noFill/>
            <a:ln w="9525">
              <a:noFill/>
              <a:miter lim="800000"/>
              <a:headEnd/>
              <a:tailEnd/>
            </a:ln>
          </p:spPr>
        </p:pic>
      </p:grpSp>
      <p:sp>
        <p:nvSpPr>
          <p:cNvPr id="64532" name="Text Box 20"/>
          <p:cNvSpPr txBox="1">
            <a:spLocks noChangeArrowheads="1"/>
          </p:cNvSpPr>
          <p:nvPr/>
        </p:nvSpPr>
        <p:spPr bwMode="auto">
          <a:xfrm>
            <a:off x="4667250" y="4659313"/>
            <a:ext cx="3957638" cy="16494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ja-JP" altLang="en-US" b="1">
                <a:ea typeface="ＭＳ Ｐゴシック" charset="-128"/>
              </a:rPr>
              <a:t>身近な特許・意匠・商標</a:t>
            </a:r>
          </a:p>
          <a:p>
            <a:pPr>
              <a:defRPr/>
            </a:pPr>
            <a:endParaRPr lang="en-US" altLang="ja-JP" b="1">
              <a:ea typeface="ＭＳ Ｐゴシック" charset="-128"/>
            </a:endParaRPr>
          </a:p>
          <a:p>
            <a:pPr>
              <a:defRPr/>
            </a:pPr>
            <a:r>
              <a:rPr lang="ja-JP" altLang="en-US" b="1">
                <a:ea typeface="ＭＳ Ｐゴシック" charset="-128"/>
              </a:rPr>
              <a:t>（例）パーソナルコンピュータ</a:t>
            </a:r>
          </a:p>
          <a:p>
            <a:pPr>
              <a:defRPr/>
            </a:pPr>
            <a:r>
              <a:rPr lang="ja-JP" altLang="en-US" sz="1600" b="1">
                <a:ea typeface="ＭＳ Ｐゴシック" charset="-128"/>
              </a:rPr>
              <a:t>＜ハードディスク、プログラム（特許）＞</a:t>
            </a:r>
            <a:endParaRPr lang="en-US" altLang="ja-JP" sz="1600" b="1">
              <a:ea typeface="ＭＳ Ｐゴシック" charset="-128"/>
            </a:endParaRPr>
          </a:p>
          <a:p>
            <a:pPr>
              <a:defRPr/>
            </a:pPr>
            <a:r>
              <a:rPr kumimoji="0" lang="ja-JP" altLang="en-US" sz="1600" b="1">
                <a:ea typeface="ＭＳ Ｐゴシック" charset="-128"/>
              </a:rPr>
              <a:t>＜外観デザイン（意匠）＞</a:t>
            </a:r>
            <a:endParaRPr kumimoji="0" lang="en-US" altLang="ja-JP" sz="1600" b="1">
              <a:ea typeface="ＭＳ Ｐゴシック" charset="-128"/>
            </a:endParaRPr>
          </a:p>
          <a:p>
            <a:pPr>
              <a:defRPr/>
            </a:pPr>
            <a:r>
              <a:rPr lang="ja-JP" altLang="en-US" sz="1600" b="1">
                <a:ea typeface="ＭＳ Ｐゴシック" charset="-128"/>
              </a:rPr>
              <a:t>＜ロゴマーク（商標</a:t>
            </a:r>
            <a:r>
              <a:rPr kumimoji="0" lang="ja-JP" altLang="en-US" sz="1600" b="1">
                <a:ea typeface="ＭＳ Ｐゴシック" charset="-128"/>
              </a:rPr>
              <a:t>）＞</a:t>
            </a:r>
            <a:endParaRPr kumimoji="0" lang="ja-JP" altLang="en-US" sz="1600">
              <a:ea typeface="ＭＳ Ｐゴシック" charset="-128"/>
            </a:endParaRPr>
          </a:p>
        </p:txBody>
      </p:sp>
      <p:sp>
        <p:nvSpPr>
          <p:cNvPr id="64523" name="Text Box 21"/>
          <p:cNvSpPr txBox="1">
            <a:spLocks noChangeArrowheads="1"/>
          </p:cNvSpPr>
          <p:nvPr/>
        </p:nvSpPr>
        <p:spPr bwMode="auto">
          <a:xfrm>
            <a:off x="6608763" y="404813"/>
            <a:ext cx="3024187" cy="606425"/>
          </a:xfrm>
          <a:prstGeom prst="rect">
            <a:avLst/>
          </a:prstGeom>
          <a:noFill/>
          <a:ln w="25400">
            <a:solidFill>
              <a:srgbClr val="FF0000"/>
            </a:solidFill>
            <a:miter lim="800000"/>
            <a:headEnd/>
            <a:tailEnd/>
          </a:ln>
          <a:effectLst>
            <a:prstShdw prst="shdw17" dist="17961" dir="2700000">
              <a:srgbClr val="990000"/>
            </a:prstShdw>
          </a:effectLst>
        </p:spPr>
        <p:txBody>
          <a:bodyPr>
            <a:spAutoFit/>
          </a:bodyPr>
          <a:lstStyle/>
          <a:p>
            <a:pPr>
              <a:spcBef>
                <a:spcPct val="50000"/>
              </a:spcBef>
            </a:pPr>
            <a:r>
              <a:rPr lang="ja-JP" altLang="en-US" sz="1600" b="1">
                <a:solidFill>
                  <a:srgbClr val="FF0000"/>
                </a:solidFill>
                <a:ea typeface="ＭＳ Ｐゴシック" charset="-128"/>
              </a:rPr>
              <a:t>受講者の興味や専門性に応じて適切な事例を選んで下さい。</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タイトル 1"/>
          <p:cNvSpPr>
            <a:spLocks noGrp="1"/>
          </p:cNvSpPr>
          <p:nvPr>
            <p:ph type="title"/>
          </p:nvPr>
        </p:nvSpPr>
        <p:spPr>
          <a:xfrm>
            <a:off x="944563" y="228600"/>
            <a:ext cx="8832850" cy="990600"/>
          </a:xfrm>
        </p:spPr>
        <p:txBody>
          <a:bodyPr/>
          <a:lstStyle/>
          <a:p>
            <a:r>
              <a:rPr lang="ja-JP" altLang="en-US" smtClean="0">
                <a:latin typeface="Times New Roman" pitchFamily="18" charset="0"/>
                <a:ea typeface="ＭＳ Ｐゴシック" charset="-128"/>
              </a:rPr>
              <a:t>導入：</a:t>
            </a:r>
            <a:r>
              <a:rPr lang="ja-JP" altLang="en-US" smtClean="0">
                <a:latin typeface="ＭＳ Ｐゴシック" charset="-128"/>
                <a:ea typeface="ＭＳ Ｐゴシック" charset="-128"/>
              </a:rPr>
              <a:t>身近にある知的財産</a:t>
            </a:r>
          </a:p>
        </p:txBody>
      </p:sp>
      <p:sp>
        <p:nvSpPr>
          <p:cNvPr id="66562" name="テキスト ボックス 3"/>
          <p:cNvSpPr txBox="1">
            <a:spLocks noChangeArrowheads="1"/>
          </p:cNvSpPr>
          <p:nvPr/>
        </p:nvSpPr>
        <p:spPr bwMode="auto">
          <a:xfrm>
            <a:off x="0" y="0"/>
            <a:ext cx="1568450" cy="519113"/>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１－０</a:t>
            </a:r>
          </a:p>
        </p:txBody>
      </p:sp>
      <p:sp>
        <p:nvSpPr>
          <p:cNvPr id="66563" name="スライド番号プレースホルダー 6"/>
          <p:cNvSpPr>
            <a:spLocks noGrp="1"/>
          </p:cNvSpPr>
          <p:nvPr>
            <p:ph type="sldNum" sz="quarter" idx="12"/>
          </p:nvPr>
        </p:nvSpPr>
        <p:spPr bwMode="auto">
          <a:noFill/>
          <a:ln>
            <a:miter lim="800000"/>
            <a:headEnd/>
            <a:tailEnd/>
          </a:ln>
        </p:spPr>
        <p:txBody>
          <a:bodyPr/>
          <a:lstStyle/>
          <a:p>
            <a:pPr>
              <a:lnSpc>
                <a:spcPct val="80000"/>
              </a:lnSpc>
            </a:pPr>
            <a:fld id="{E4BD63F7-E0C7-48D4-A866-37032964FDEB}" type="slidenum">
              <a:rPr lang="en-US" altLang="ja-JP" sz="1200" smtClean="0"/>
              <a:pPr>
                <a:lnSpc>
                  <a:spcPct val="80000"/>
                </a:lnSpc>
              </a:pPr>
              <a:t>5</a:t>
            </a:fld>
            <a:endParaRPr lang="en-US" altLang="ja-JP" sz="1200" smtClean="0"/>
          </a:p>
        </p:txBody>
      </p:sp>
      <p:sp>
        <p:nvSpPr>
          <p:cNvPr id="66564" name="テキスト ボックス 5"/>
          <p:cNvSpPr txBox="1">
            <a:spLocks noChangeArrowheads="1"/>
          </p:cNvSpPr>
          <p:nvPr/>
        </p:nvSpPr>
        <p:spPr bwMode="auto">
          <a:xfrm>
            <a:off x="4808538" y="1614488"/>
            <a:ext cx="4968875" cy="5054600"/>
          </a:xfrm>
          <a:prstGeom prst="rect">
            <a:avLst/>
          </a:prstGeom>
          <a:noFill/>
          <a:ln w="28575">
            <a:solidFill>
              <a:srgbClr val="FF0000"/>
            </a:solidFill>
            <a:prstDash val="dash"/>
            <a:miter lim="800000"/>
            <a:headEnd/>
            <a:tailEnd/>
          </a:ln>
        </p:spPr>
        <p:txBody>
          <a:bodyPr anchor="b">
            <a:spAutoFit/>
          </a:bodyPr>
          <a:lstStyle/>
          <a:p>
            <a:endParaRPr kumimoji="0" lang="en-US" altLang="ja-JP" sz="2400">
              <a:latin typeface="ＭＳ Ｐゴシック" charset="-128"/>
              <a:ea typeface="ＭＳ Ｐゴシック" charset="-128"/>
            </a:endParaRPr>
          </a:p>
          <a:p>
            <a:endParaRPr kumimoji="0" lang="en-US" altLang="ja-JP" sz="2400">
              <a:latin typeface="ＭＳ Ｐゴシック" charset="-128"/>
              <a:ea typeface="ＭＳ Ｐゴシック" charset="-128"/>
            </a:endParaRPr>
          </a:p>
          <a:p>
            <a:endParaRPr kumimoji="0" lang="en-US" altLang="ja-JP" sz="2400">
              <a:latin typeface="ＭＳ Ｐゴシック" charset="-128"/>
              <a:ea typeface="ＭＳ Ｐゴシック" charset="-128"/>
            </a:endParaRPr>
          </a:p>
          <a:p>
            <a:endParaRPr kumimoji="0" lang="en-US" altLang="ja-JP" sz="2400">
              <a:latin typeface="ＭＳ Ｐゴシック" charset="-128"/>
              <a:ea typeface="ＭＳ Ｐゴシック" charset="-128"/>
            </a:endParaRPr>
          </a:p>
          <a:p>
            <a:endParaRPr kumimoji="0" lang="en-US" altLang="ja-JP" sz="2400">
              <a:latin typeface="ＭＳ Ｐゴシック" charset="-128"/>
              <a:ea typeface="ＭＳ Ｐゴシック" charset="-128"/>
            </a:endParaRPr>
          </a:p>
          <a:p>
            <a:endParaRPr kumimoji="0" lang="en-US" altLang="ja-JP" sz="2400">
              <a:latin typeface="ＭＳ Ｐゴシック" charset="-128"/>
              <a:ea typeface="ＭＳ Ｐゴシック" charset="-128"/>
            </a:endParaRPr>
          </a:p>
          <a:p>
            <a:endParaRPr kumimoji="0" lang="en-US" altLang="ja-JP" sz="2400">
              <a:latin typeface="ＭＳ Ｐゴシック" charset="-128"/>
              <a:ea typeface="ＭＳ Ｐゴシック" charset="-128"/>
            </a:endParaRPr>
          </a:p>
          <a:p>
            <a:r>
              <a:rPr kumimoji="0" lang="ja-JP" altLang="en-US" sz="2400">
                <a:latin typeface="ＭＳ Ｐゴシック" charset="-128"/>
                <a:ea typeface="ＭＳ Ｐゴシック" charset="-128"/>
              </a:rPr>
              <a:t>（例）黒烏龍茶</a:t>
            </a:r>
            <a:endParaRPr kumimoji="0" lang="en-US" altLang="ja-JP" sz="2400">
              <a:latin typeface="ＭＳ Ｐゴシック" charset="-128"/>
              <a:ea typeface="ＭＳ Ｐゴシック" charset="-128"/>
            </a:endParaRPr>
          </a:p>
          <a:p>
            <a:r>
              <a:rPr kumimoji="0" lang="ja-JP" altLang="en-US" sz="2400">
                <a:latin typeface="ＭＳ Ｐゴシック" charset="-128"/>
                <a:ea typeface="ＭＳ Ｐゴシック" charset="-128"/>
              </a:rPr>
              <a:t>ウーロン茶重合ポリフェノール</a:t>
            </a:r>
            <a:endParaRPr kumimoji="0" lang="en-US" altLang="ja-JP" sz="2400">
              <a:latin typeface="ＭＳ Ｐゴシック" charset="-128"/>
              <a:ea typeface="ＭＳ Ｐゴシック" charset="-128"/>
            </a:endParaRPr>
          </a:p>
          <a:p>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発明の名称</a:t>
            </a:r>
            <a:r>
              <a:rPr kumimoji="0" lang="en-US" altLang="ja-JP">
                <a:latin typeface="ＭＳ Ｐゴシック" charset="-128"/>
                <a:ea typeface="ＭＳ Ｐゴシック" charset="-128"/>
              </a:rPr>
              <a:t>】</a:t>
            </a:r>
            <a:r>
              <a:rPr kumimoji="0" lang="ja-JP" altLang="en-US" sz="1600">
                <a:latin typeface="ＭＳ Ｐゴシック" charset="-128"/>
                <a:ea typeface="ＭＳ Ｐゴシック" charset="-128"/>
              </a:rPr>
              <a:t>リパーゼ阻害活性を有する新規化合物</a:t>
            </a:r>
            <a:br>
              <a:rPr kumimoji="0" lang="ja-JP" altLang="en-US" sz="1600">
                <a:latin typeface="ＭＳ Ｐゴシック" charset="-128"/>
                <a:ea typeface="ＭＳ Ｐゴシック" charset="-128"/>
              </a:rPr>
            </a:b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出願番号</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特願２００４－１８２４７１</a:t>
            </a:r>
            <a:br>
              <a:rPr kumimoji="0" lang="ja-JP" altLang="en-US">
                <a:latin typeface="ＭＳ Ｐゴシック" charset="-128"/>
                <a:ea typeface="ＭＳ Ｐゴシック" charset="-128"/>
              </a:rPr>
            </a:b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出願日</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平成１６年６月２１日</a:t>
            </a:r>
            <a:br>
              <a:rPr kumimoji="0" lang="ja-JP" altLang="en-US">
                <a:latin typeface="ＭＳ Ｐゴシック" charset="-128"/>
                <a:ea typeface="ＭＳ Ｐゴシック" charset="-128"/>
              </a:rPr>
            </a:b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公開番号</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特開２００６－１９０９</a:t>
            </a:r>
            <a:br>
              <a:rPr kumimoji="0" lang="ja-JP" altLang="en-US">
                <a:latin typeface="ＭＳ Ｐゴシック" charset="-128"/>
                <a:ea typeface="ＭＳ Ｐゴシック" charset="-128"/>
              </a:rPr>
            </a:b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公開日</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平成１８年１月５日</a:t>
            </a:r>
            <a:br>
              <a:rPr kumimoji="0" lang="ja-JP" altLang="en-US">
                <a:latin typeface="ＭＳ Ｐゴシック" charset="-128"/>
                <a:ea typeface="ＭＳ Ｐゴシック" charset="-128"/>
              </a:rPr>
            </a:b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出願人</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サントリー株式会社</a:t>
            </a:r>
            <a:endParaRPr kumimoji="0" lang="en-US" altLang="ja-JP">
              <a:latin typeface="ＭＳ Ｐゴシック" charset="-128"/>
              <a:ea typeface="ＭＳ Ｐゴシック" charset="-128"/>
            </a:endParaRPr>
          </a:p>
        </p:txBody>
      </p:sp>
      <p:sp>
        <p:nvSpPr>
          <p:cNvPr id="66565" name="テキスト ボックス 4"/>
          <p:cNvSpPr txBox="1">
            <a:spLocks noChangeArrowheads="1"/>
          </p:cNvSpPr>
          <p:nvPr/>
        </p:nvSpPr>
        <p:spPr bwMode="auto">
          <a:xfrm>
            <a:off x="200025" y="1627188"/>
            <a:ext cx="4465638" cy="5041900"/>
          </a:xfrm>
          <a:prstGeom prst="rect">
            <a:avLst/>
          </a:prstGeom>
          <a:noFill/>
          <a:ln w="38100">
            <a:solidFill>
              <a:schemeClr val="accent1"/>
            </a:solidFill>
            <a:prstDash val="dash"/>
            <a:miter lim="800000"/>
            <a:headEnd/>
            <a:tailEnd/>
          </a:ln>
        </p:spPr>
        <p:txBody>
          <a:bodyPr anchor="b">
            <a:spAutoFit/>
          </a:bodyPr>
          <a:lstStyle/>
          <a:p>
            <a:endParaRPr kumimoji="0" lang="en-US" altLang="ja-JP" sz="1600">
              <a:latin typeface="ＭＳ Ｐゴシック" charset="-128"/>
              <a:ea typeface="ＭＳ Ｐゴシック" charset="-128"/>
            </a:endParaRPr>
          </a:p>
          <a:p>
            <a:endParaRPr kumimoji="0" lang="en-US" altLang="ja-JP" sz="1200">
              <a:latin typeface="ＭＳ Ｐゴシック" charset="-128"/>
              <a:ea typeface="ＭＳ Ｐゴシック" charset="-128"/>
            </a:endParaRPr>
          </a:p>
          <a:p>
            <a:endParaRPr kumimoji="0" lang="en-US" altLang="ja-JP">
              <a:latin typeface="ＭＳ Ｐゴシック" charset="-128"/>
              <a:ea typeface="ＭＳ Ｐゴシック" charset="-128"/>
            </a:endParaRPr>
          </a:p>
          <a:p>
            <a:endParaRPr kumimoji="0" lang="en-US" altLang="ja-JP">
              <a:latin typeface="ＭＳ Ｐゴシック" charset="-128"/>
              <a:ea typeface="ＭＳ Ｐゴシック" charset="-128"/>
            </a:endParaRPr>
          </a:p>
          <a:p>
            <a:endParaRPr kumimoji="0" lang="en-US" altLang="ja-JP">
              <a:latin typeface="ＭＳ Ｐゴシック" charset="-128"/>
              <a:ea typeface="ＭＳ Ｐゴシック" charset="-128"/>
            </a:endParaRPr>
          </a:p>
          <a:p>
            <a:endParaRPr kumimoji="0" lang="en-US" altLang="ja-JP">
              <a:latin typeface="ＭＳ Ｐゴシック" charset="-128"/>
              <a:ea typeface="ＭＳ Ｐゴシック" charset="-128"/>
            </a:endParaRPr>
          </a:p>
          <a:p>
            <a:endParaRPr kumimoji="0" lang="en-US" altLang="ja-JP">
              <a:latin typeface="ＭＳ Ｐゴシック" charset="-128"/>
              <a:ea typeface="ＭＳ Ｐゴシック" charset="-128"/>
            </a:endParaRPr>
          </a:p>
          <a:p>
            <a:endParaRPr kumimoji="0" lang="en-US" altLang="ja-JP">
              <a:latin typeface="ＭＳ Ｐゴシック" charset="-128"/>
              <a:ea typeface="ＭＳ Ｐゴシック" charset="-128"/>
            </a:endParaRPr>
          </a:p>
          <a:p>
            <a:endParaRPr kumimoji="0" lang="en-US" altLang="ja-JP">
              <a:latin typeface="ＭＳ Ｐゴシック" charset="-128"/>
              <a:ea typeface="ＭＳ Ｐゴシック" charset="-128"/>
            </a:endParaRPr>
          </a:p>
          <a:p>
            <a:endParaRPr kumimoji="0" lang="en-US" altLang="ja-JP">
              <a:latin typeface="ＭＳ Ｐゴシック" charset="-128"/>
              <a:ea typeface="ＭＳ Ｐゴシック" charset="-128"/>
            </a:endParaRPr>
          </a:p>
          <a:p>
            <a:r>
              <a:rPr kumimoji="0" lang="ja-JP" altLang="en-US" sz="2400">
                <a:latin typeface="ＭＳ Ｐゴシック" charset="-128"/>
                <a:ea typeface="ＭＳ Ｐゴシック" charset="-128"/>
              </a:rPr>
              <a:t>（例）ルンバ</a:t>
            </a:r>
            <a:endParaRPr kumimoji="0" lang="en-US" altLang="ja-JP" sz="2400">
              <a:latin typeface="ＭＳ Ｐゴシック" charset="-128"/>
              <a:ea typeface="ＭＳ Ｐゴシック" charset="-128"/>
            </a:endParaRPr>
          </a:p>
          <a:p>
            <a:endParaRPr kumimoji="0" lang="en-US" altLang="ja-JP">
              <a:latin typeface="ＭＳ Ｐゴシック" charset="-128"/>
              <a:ea typeface="ＭＳ Ｐゴシック" charset="-128"/>
            </a:endParaRPr>
          </a:p>
          <a:p>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発明の名称</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自律的床清掃ロボット</a:t>
            </a:r>
            <a:br>
              <a:rPr kumimoji="0" lang="ja-JP" altLang="en-US">
                <a:latin typeface="ＭＳ Ｐゴシック" charset="-128"/>
                <a:ea typeface="ＭＳ Ｐゴシック" charset="-128"/>
              </a:rPr>
            </a:b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出願番号</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特願２００３－４０３１６１</a:t>
            </a:r>
            <a:br>
              <a:rPr kumimoji="0" lang="ja-JP" altLang="en-US">
                <a:latin typeface="ＭＳ Ｐゴシック" charset="-128"/>
                <a:ea typeface="ＭＳ Ｐゴシック" charset="-128"/>
              </a:rPr>
            </a:b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出願日</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平成１５年１２月２日</a:t>
            </a:r>
            <a:br>
              <a:rPr kumimoji="0" lang="ja-JP" altLang="en-US">
                <a:latin typeface="ＭＳ Ｐゴシック" charset="-128"/>
                <a:ea typeface="ＭＳ Ｐゴシック" charset="-128"/>
              </a:rPr>
            </a:b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公開番号</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特開２００４－１９５２１５</a:t>
            </a:r>
            <a:br>
              <a:rPr kumimoji="0" lang="ja-JP" altLang="en-US">
                <a:latin typeface="ＭＳ Ｐゴシック" charset="-128"/>
                <a:ea typeface="ＭＳ Ｐゴシック" charset="-128"/>
              </a:rPr>
            </a:b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公開日</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平成１６年７月１５日</a:t>
            </a:r>
            <a:br>
              <a:rPr kumimoji="0" lang="ja-JP" altLang="en-US">
                <a:latin typeface="ＭＳ Ｐゴシック" charset="-128"/>
                <a:ea typeface="ＭＳ Ｐゴシック" charset="-128"/>
              </a:rPr>
            </a:b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出願人</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アイロボット コーポレイション</a:t>
            </a:r>
            <a:endParaRPr kumimoji="0" lang="en-US" altLang="ja-JP">
              <a:latin typeface="ＭＳ Ｐゴシック" charset="-128"/>
              <a:ea typeface="ＭＳ Ｐゴシック" charset="-128"/>
            </a:endParaRPr>
          </a:p>
        </p:txBody>
      </p:sp>
      <p:sp>
        <p:nvSpPr>
          <p:cNvPr id="66566" name="Text Box 11"/>
          <p:cNvSpPr txBox="1">
            <a:spLocks noChangeArrowheads="1"/>
          </p:cNvSpPr>
          <p:nvPr/>
        </p:nvSpPr>
        <p:spPr bwMode="auto">
          <a:xfrm>
            <a:off x="1065213" y="2781300"/>
            <a:ext cx="2665412" cy="641350"/>
          </a:xfrm>
          <a:prstGeom prst="rect">
            <a:avLst/>
          </a:prstGeom>
          <a:noFill/>
          <a:ln w="9525">
            <a:noFill/>
            <a:miter lim="800000"/>
            <a:headEnd/>
            <a:tailEnd/>
          </a:ln>
          <a:effectLst>
            <a:prstShdw prst="shdw17" dist="17961" dir="2700000">
              <a:srgbClr val="995C7A"/>
            </a:prstShdw>
          </a:effectLst>
        </p:spPr>
        <p:txBody>
          <a:bodyPr wrap="none">
            <a:spAutoFit/>
          </a:bodyPr>
          <a:lstStyle/>
          <a:p>
            <a:r>
              <a:rPr lang="en-US" altLang="ja-JP">
                <a:ea typeface="ＭＳ Ｐゴシック" charset="-128"/>
              </a:rPr>
              <a:t>※</a:t>
            </a:r>
            <a:r>
              <a:rPr lang="ja-JP" altLang="en-US">
                <a:ea typeface="ＭＳ Ｐゴシック" charset="-128"/>
              </a:rPr>
              <a:t>製品画像や公報図面を</a:t>
            </a:r>
          </a:p>
          <a:p>
            <a:r>
              <a:rPr lang="ja-JP" altLang="en-US">
                <a:ea typeface="ＭＳ Ｐゴシック" charset="-128"/>
              </a:rPr>
              <a:t>はり付けて下さい。</a:t>
            </a:r>
            <a:endParaRPr lang="en-US" altLang="ja-JP">
              <a:ea typeface="ＭＳ Ｐゴシック" charset="-128"/>
            </a:endParaRPr>
          </a:p>
        </p:txBody>
      </p:sp>
      <p:sp>
        <p:nvSpPr>
          <p:cNvPr id="66572" name="Text Box 12"/>
          <p:cNvSpPr txBox="1">
            <a:spLocks noChangeArrowheads="1"/>
          </p:cNvSpPr>
          <p:nvPr/>
        </p:nvSpPr>
        <p:spPr bwMode="auto">
          <a:xfrm>
            <a:off x="346075" y="1773238"/>
            <a:ext cx="1150938"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ja-JP" altLang="en-US" sz="2400" b="1">
                <a:ea typeface="ＭＳ Ｐゴシック" charset="-128"/>
              </a:rPr>
              <a:t>機械系</a:t>
            </a:r>
          </a:p>
        </p:txBody>
      </p:sp>
      <p:sp>
        <p:nvSpPr>
          <p:cNvPr id="66573" name="Text Box 13"/>
          <p:cNvSpPr txBox="1">
            <a:spLocks noChangeArrowheads="1"/>
          </p:cNvSpPr>
          <p:nvPr/>
        </p:nvSpPr>
        <p:spPr bwMode="auto">
          <a:xfrm>
            <a:off x="4953000" y="1773238"/>
            <a:ext cx="1150938"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ja-JP" altLang="en-US" sz="2400" b="1">
                <a:ea typeface="ＭＳ Ｐゴシック" charset="-128"/>
              </a:rPr>
              <a:t>化学系</a:t>
            </a:r>
          </a:p>
        </p:txBody>
      </p:sp>
      <p:sp>
        <p:nvSpPr>
          <p:cNvPr id="66569" name="Text Box 14"/>
          <p:cNvSpPr txBox="1">
            <a:spLocks noChangeArrowheads="1"/>
          </p:cNvSpPr>
          <p:nvPr/>
        </p:nvSpPr>
        <p:spPr bwMode="auto">
          <a:xfrm>
            <a:off x="5962650" y="2781300"/>
            <a:ext cx="2665413" cy="641350"/>
          </a:xfrm>
          <a:prstGeom prst="rect">
            <a:avLst/>
          </a:prstGeom>
          <a:noFill/>
          <a:ln w="9525">
            <a:noFill/>
            <a:miter lim="800000"/>
            <a:headEnd/>
            <a:tailEnd/>
          </a:ln>
          <a:effectLst>
            <a:prstShdw prst="shdw17" dist="17961" dir="2700000">
              <a:srgbClr val="995C7A"/>
            </a:prstShdw>
          </a:effectLst>
        </p:spPr>
        <p:txBody>
          <a:bodyPr wrap="none">
            <a:spAutoFit/>
          </a:bodyPr>
          <a:lstStyle/>
          <a:p>
            <a:r>
              <a:rPr lang="en-US" altLang="ja-JP">
                <a:ea typeface="ＭＳ Ｐゴシック" charset="-128"/>
              </a:rPr>
              <a:t>※</a:t>
            </a:r>
            <a:r>
              <a:rPr lang="ja-JP" altLang="en-US">
                <a:ea typeface="ＭＳ Ｐゴシック" charset="-128"/>
              </a:rPr>
              <a:t>製品画像や公報図面を</a:t>
            </a:r>
          </a:p>
          <a:p>
            <a:r>
              <a:rPr lang="ja-JP" altLang="en-US">
                <a:ea typeface="ＭＳ Ｐゴシック" charset="-128"/>
              </a:rPr>
              <a:t>はり付けて下さい。</a:t>
            </a:r>
            <a:endParaRPr lang="en-US" altLang="ja-JP">
              <a:ea typeface="ＭＳ Ｐゴシック" charset="-128"/>
            </a:endParaRPr>
          </a:p>
        </p:txBody>
      </p:sp>
      <p:sp>
        <p:nvSpPr>
          <p:cNvPr id="66570" name="Text Box 15"/>
          <p:cNvSpPr txBox="1">
            <a:spLocks noChangeArrowheads="1"/>
          </p:cNvSpPr>
          <p:nvPr/>
        </p:nvSpPr>
        <p:spPr bwMode="auto">
          <a:xfrm>
            <a:off x="6608763" y="404813"/>
            <a:ext cx="3024187" cy="606425"/>
          </a:xfrm>
          <a:prstGeom prst="rect">
            <a:avLst/>
          </a:prstGeom>
          <a:noFill/>
          <a:ln w="25400">
            <a:solidFill>
              <a:srgbClr val="FF0000"/>
            </a:solidFill>
            <a:miter lim="800000"/>
            <a:headEnd/>
            <a:tailEnd/>
          </a:ln>
          <a:effectLst>
            <a:prstShdw prst="shdw17" dist="17961" dir="2700000">
              <a:srgbClr val="990000"/>
            </a:prstShdw>
          </a:effectLst>
        </p:spPr>
        <p:txBody>
          <a:bodyPr>
            <a:spAutoFit/>
          </a:bodyPr>
          <a:lstStyle/>
          <a:p>
            <a:pPr>
              <a:spcBef>
                <a:spcPct val="50000"/>
              </a:spcBef>
            </a:pPr>
            <a:r>
              <a:rPr lang="ja-JP" altLang="en-US" sz="1600" b="1">
                <a:solidFill>
                  <a:srgbClr val="FF0000"/>
                </a:solidFill>
                <a:ea typeface="ＭＳ Ｐゴシック" charset="-128"/>
              </a:rPr>
              <a:t>受講者の興味や専門性に応じて適切な事例を選んで下さい。</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図 3"/>
          <p:cNvPicPr>
            <a:picLocks noChangeAspect="1"/>
          </p:cNvPicPr>
          <p:nvPr/>
        </p:nvPicPr>
        <p:blipFill>
          <a:blip r:embed="rId3"/>
          <a:srcRect/>
          <a:stretch>
            <a:fillRect/>
          </a:stretch>
        </p:blipFill>
        <p:spPr bwMode="auto">
          <a:xfrm>
            <a:off x="287338" y="1647825"/>
            <a:ext cx="4160837" cy="5013325"/>
          </a:xfrm>
          <a:prstGeom prst="rect">
            <a:avLst/>
          </a:prstGeom>
          <a:noFill/>
          <a:ln w="9525">
            <a:noFill/>
            <a:miter lim="800000"/>
            <a:headEnd/>
            <a:tailEnd/>
          </a:ln>
        </p:spPr>
      </p:pic>
      <p:sp>
        <p:nvSpPr>
          <p:cNvPr id="68610" name="テキスト ボックス 4"/>
          <p:cNvSpPr txBox="1">
            <a:spLocks noChangeArrowheads="1"/>
          </p:cNvSpPr>
          <p:nvPr/>
        </p:nvSpPr>
        <p:spPr bwMode="auto">
          <a:xfrm>
            <a:off x="0" y="0"/>
            <a:ext cx="2120900" cy="519113"/>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１－０</a:t>
            </a:r>
          </a:p>
        </p:txBody>
      </p:sp>
      <p:sp>
        <p:nvSpPr>
          <p:cNvPr id="68611" name="テキスト ボックス 5"/>
          <p:cNvSpPr txBox="1">
            <a:spLocks noChangeArrowheads="1"/>
          </p:cNvSpPr>
          <p:nvPr/>
        </p:nvSpPr>
        <p:spPr bwMode="auto">
          <a:xfrm>
            <a:off x="4972050" y="1803400"/>
            <a:ext cx="4721225" cy="646113"/>
          </a:xfrm>
          <a:prstGeom prst="rect">
            <a:avLst/>
          </a:prstGeom>
          <a:noFill/>
          <a:ln w="28575">
            <a:solidFill>
              <a:schemeClr val="accent1"/>
            </a:solidFill>
            <a:miter lim="800000"/>
            <a:headEnd/>
            <a:tailEnd/>
          </a:ln>
        </p:spPr>
        <p:txBody>
          <a:bodyPr>
            <a:spAutoFit/>
          </a:bodyPr>
          <a:lstStyle/>
          <a:p>
            <a:r>
              <a:rPr lang="en-US" altLang="ja-JP" b="1">
                <a:latin typeface="ＭＳ Ｐゴシック" charset="-128"/>
                <a:ea typeface="ＭＳ Ｐゴシック" charset="-128"/>
              </a:rPr>
              <a:t>※</a:t>
            </a:r>
            <a:r>
              <a:rPr lang="ja-JP" altLang="en-US" b="1">
                <a:latin typeface="ＭＳ Ｐゴシック" charset="-128"/>
                <a:ea typeface="ＭＳ Ｐゴシック" charset="-128"/>
              </a:rPr>
              <a:t>特許庁、都道府県、大学は「パテントコンテスト」等と称したイベントを開いている。</a:t>
            </a:r>
          </a:p>
        </p:txBody>
      </p:sp>
      <p:sp>
        <p:nvSpPr>
          <p:cNvPr id="68612" name="テキスト ボックス 6"/>
          <p:cNvSpPr txBox="1">
            <a:spLocks noChangeArrowheads="1"/>
          </p:cNvSpPr>
          <p:nvPr/>
        </p:nvSpPr>
        <p:spPr bwMode="auto">
          <a:xfrm>
            <a:off x="4972050" y="3848100"/>
            <a:ext cx="4721225" cy="369888"/>
          </a:xfrm>
          <a:prstGeom prst="rect">
            <a:avLst/>
          </a:prstGeom>
          <a:noFill/>
          <a:ln w="28575">
            <a:solidFill>
              <a:schemeClr val="accent2"/>
            </a:solidFill>
            <a:miter lim="800000"/>
            <a:headEnd/>
            <a:tailEnd/>
          </a:ln>
        </p:spPr>
        <p:txBody>
          <a:bodyPr>
            <a:spAutoFit/>
          </a:bodyPr>
          <a:lstStyle/>
          <a:p>
            <a:r>
              <a:rPr lang="ja-JP" altLang="en-US" b="1">
                <a:latin typeface="ＭＳ Ｐゴシック" charset="-128"/>
                <a:ea typeface="ＭＳ Ｐゴシック" charset="-128"/>
              </a:rPr>
              <a:t>一般人・学生等の知的財産マインドの育成</a:t>
            </a:r>
          </a:p>
        </p:txBody>
      </p:sp>
      <p:sp>
        <p:nvSpPr>
          <p:cNvPr id="8" name="下矢印 7"/>
          <p:cNvSpPr/>
          <p:nvPr/>
        </p:nvSpPr>
        <p:spPr>
          <a:xfrm>
            <a:off x="6438900" y="2640013"/>
            <a:ext cx="1570038" cy="1041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テキスト ボックス 8"/>
          <p:cNvSpPr txBox="1"/>
          <p:nvPr/>
        </p:nvSpPr>
        <p:spPr>
          <a:xfrm>
            <a:off x="4972050" y="5664200"/>
            <a:ext cx="4721225" cy="461963"/>
          </a:xfrm>
          <a:prstGeom prst="rect">
            <a:avLst/>
          </a:prstGeom>
          <a:noFill/>
          <a:ln w="28575">
            <a:solidFill>
              <a:schemeClr val="accent3">
                <a:lumMod val="40000"/>
                <a:lumOff val="60000"/>
              </a:schemeClr>
            </a:solidFill>
          </a:ln>
        </p:spPr>
        <p:txBody>
          <a:bodyPr anchor="ctr">
            <a:spAutoFit/>
          </a:bodyPr>
          <a:lstStyle/>
          <a:p>
            <a:pPr>
              <a:defRPr/>
            </a:pPr>
            <a:r>
              <a:rPr kumimoji="0" lang="ja-JP" altLang="en-US" sz="2400" b="1" u="sng" dirty="0">
                <a:latin typeface="ＭＳ Ｐゴシック" pitchFamily="50" charset="-128"/>
                <a:ea typeface="ＭＳ Ｐゴシック" pitchFamily="50" charset="-128"/>
              </a:rPr>
              <a:t>知的財産制度の理解を促す！</a:t>
            </a:r>
            <a:endParaRPr kumimoji="0" lang="en-US" altLang="ja-JP" sz="2400" b="1" u="sng" dirty="0">
              <a:latin typeface="ＭＳ Ｐゴシック" pitchFamily="50" charset="-128"/>
              <a:ea typeface="ＭＳ Ｐゴシック" pitchFamily="50" charset="-128"/>
            </a:endParaRPr>
          </a:p>
        </p:txBody>
      </p:sp>
      <p:sp>
        <p:nvSpPr>
          <p:cNvPr id="10" name="下矢印 9"/>
          <p:cNvSpPr/>
          <p:nvPr/>
        </p:nvSpPr>
        <p:spPr>
          <a:xfrm>
            <a:off x="6438900" y="4416425"/>
            <a:ext cx="1570038" cy="1049338"/>
          </a:xfrm>
          <a:prstGeom prst="downArrow">
            <a:avLst>
              <a:gd name="adj1" fmla="val 50000"/>
              <a:gd name="adj2" fmla="val 4846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8616" name="Rectangle 2"/>
          <p:cNvSpPr>
            <a:spLocks noChangeArrowheads="1"/>
          </p:cNvSpPr>
          <p:nvPr/>
        </p:nvSpPr>
        <p:spPr bwMode="auto">
          <a:xfrm>
            <a:off x="776288" y="404813"/>
            <a:ext cx="7791450" cy="720725"/>
          </a:xfrm>
          <a:prstGeom prst="rect">
            <a:avLst/>
          </a:prstGeom>
          <a:noFill/>
          <a:ln w="9525">
            <a:noFill/>
            <a:miter lim="800000"/>
            <a:headEnd/>
            <a:tailEnd/>
          </a:ln>
          <a:effectLst>
            <a:prstShdw prst="shdw17" dist="17961" dir="2700000">
              <a:srgbClr val="00003D"/>
            </a:prstShdw>
          </a:effectLst>
        </p:spPr>
        <p:txBody>
          <a:bodyPr wrap="none" lIns="87071" tIns="43535" rIns="87071" bIns="43535" anchor="ctr"/>
          <a:lstStyle/>
          <a:p>
            <a:pPr defTabSz="871538"/>
            <a:r>
              <a:rPr kumimoji="0" lang="ja-JP" altLang="en-US" sz="3600">
                <a:latin typeface="Times New Roman" pitchFamily="18" charset="0"/>
                <a:ea typeface="ＭＳ Ｐゴシック" charset="-128"/>
              </a:rPr>
              <a:t>導入：パテントコンテスト</a:t>
            </a:r>
          </a:p>
        </p:txBody>
      </p:sp>
      <p:sp>
        <p:nvSpPr>
          <p:cNvPr id="68617" name="スライド番号プレースホルダー 1"/>
          <p:cNvSpPr>
            <a:spLocks noGrp="1"/>
          </p:cNvSpPr>
          <p:nvPr>
            <p:ph type="sldNum" sz="quarter" idx="12"/>
          </p:nvPr>
        </p:nvSpPr>
        <p:spPr bwMode="auto">
          <a:noFill/>
          <a:ln>
            <a:miter lim="800000"/>
            <a:headEnd/>
            <a:tailEnd/>
          </a:ln>
        </p:spPr>
        <p:txBody>
          <a:bodyPr/>
          <a:lstStyle/>
          <a:p>
            <a:pPr>
              <a:lnSpc>
                <a:spcPct val="80000"/>
              </a:lnSpc>
            </a:pPr>
            <a:fld id="{91203EA5-E06A-421E-9963-64CF933E9C1A}" type="slidenum">
              <a:rPr lang="en-US" altLang="ja-JP" sz="1200" smtClean="0"/>
              <a:pPr>
                <a:lnSpc>
                  <a:spcPct val="80000"/>
                </a:lnSpc>
              </a:pPr>
              <a:t>6</a:t>
            </a:fld>
            <a:endParaRPr lang="en-US" altLang="ja-JP" sz="12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sz="quarter" idx="1"/>
          </p:nvPr>
        </p:nvGraphicFramePr>
        <p:xfrm>
          <a:off x="663575" y="1600200"/>
          <a:ext cx="883285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表 7"/>
          <p:cNvGraphicFramePr>
            <a:graphicFrameLocks noGrp="1"/>
          </p:cNvGraphicFramePr>
          <p:nvPr/>
        </p:nvGraphicFramePr>
        <p:xfrm>
          <a:off x="7329264" y="2996952"/>
          <a:ext cx="2210462" cy="2908528"/>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586105"/>
                <a:gridCol w="904276"/>
                <a:gridCol w="720081"/>
              </a:tblGrid>
              <a:tr h="468052">
                <a:tc>
                  <a:txBody>
                    <a:bodyPr/>
                    <a:lstStyle/>
                    <a:p>
                      <a:pPr algn="ctr"/>
                      <a:r>
                        <a:rPr lang="ja-JP" altLang="en-US" sz="1400" dirty="0" smtClean="0"/>
                        <a:t>順位</a:t>
                      </a:r>
                      <a:endParaRPr lang="ja-JP" altLang="en-US" sz="1400" dirty="0"/>
                    </a:p>
                  </a:txBody>
                  <a:tcPr/>
                </a:tc>
                <a:tc>
                  <a:txBody>
                    <a:bodyPr/>
                    <a:lstStyle/>
                    <a:p>
                      <a:pPr algn="ctr"/>
                      <a:r>
                        <a:rPr kumimoji="1" lang="ja-JP" altLang="en-US" sz="1400" dirty="0" smtClean="0"/>
                        <a:t>大学名</a:t>
                      </a:r>
                      <a:endParaRPr kumimoji="1" lang="ja-JP" altLang="en-US" sz="1400" dirty="0"/>
                    </a:p>
                  </a:txBody>
                  <a:tcPr/>
                </a:tc>
                <a:tc>
                  <a:txBody>
                    <a:bodyPr/>
                    <a:lstStyle/>
                    <a:p>
                      <a:pPr algn="ctr"/>
                      <a:r>
                        <a:rPr kumimoji="1" lang="ja-JP" altLang="en-US" sz="1400" dirty="0" smtClean="0"/>
                        <a:t>件数</a:t>
                      </a:r>
                      <a:endParaRPr kumimoji="1" lang="ja-JP" altLang="en-US" sz="1400" dirty="0"/>
                    </a:p>
                  </a:txBody>
                  <a:tcPr/>
                </a:tc>
              </a:tr>
              <a:tr h="468052">
                <a:tc>
                  <a:txBody>
                    <a:bodyPr/>
                    <a:lstStyle/>
                    <a:p>
                      <a:pPr algn="ctr"/>
                      <a:r>
                        <a:rPr kumimoji="1" lang="ja-JP" altLang="en-US" sz="1400" dirty="0" smtClean="0"/>
                        <a:t>１</a:t>
                      </a:r>
                      <a:endParaRPr kumimoji="1" lang="en-US" altLang="ja-JP" sz="1400" dirty="0" smtClean="0"/>
                    </a:p>
                  </a:txBody>
                  <a:tcPr/>
                </a:tc>
                <a:tc>
                  <a:txBody>
                    <a:bodyPr/>
                    <a:lstStyle/>
                    <a:p>
                      <a:pPr algn="ctr"/>
                      <a:r>
                        <a:rPr kumimoji="1" lang="ja-JP" altLang="en-US" sz="1400" dirty="0" smtClean="0"/>
                        <a:t>東京大学</a:t>
                      </a:r>
                      <a:endParaRPr kumimoji="1" lang="ja-JP" altLang="en-US" sz="1400" dirty="0"/>
                    </a:p>
                  </a:txBody>
                  <a:tcPr anchor="ctr"/>
                </a:tc>
                <a:tc>
                  <a:txBody>
                    <a:bodyPr/>
                    <a:lstStyle/>
                    <a:p>
                      <a:pPr algn="ctr"/>
                      <a:r>
                        <a:rPr kumimoji="1" lang="ja-JP" altLang="en-US" sz="1400" dirty="0" smtClean="0"/>
                        <a:t>２９９</a:t>
                      </a:r>
                      <a:endParaRPr kumimoji="1" lang="ja-JP" altLang="en-US" sz="1400" dirty="0"/>
                    </a:p>
                  </a:txBody>
                  <a:tcPr anchor="ctr"/>
                </a:tc>
              </a:tr>
              <a:tr h="468052">
                <a:tc>
                  <a:txBody>
                    <a:bodyPr/>
                    <a:lstStyle/>
                    <a:p>
                      <a:pPr algn="ctr"/>
                      <a:r>
                        <a:rPr kumimoji="1" lang="ja-JP" altLang="en-US" sz="1400" dirty="0" smtClean="0"/>
                        <a:t>２</a:t>
                      </a:r>
                      <a:endParaRPr kumimoji="1" lang="ja-JP" altLang="en-US" sz="1400" dirty="0"/>
                    </a:p>
                  </a:txBody>
                  <a:tcPr/>
                </a:tc>
                <a:tc>
                  <a:txBody>
                    <a:bodyPr/>
                    <a:lstStyle/>
                    <a:p>
                      <a:pPr algn="ctr"/>
                      <a:r>
                        <a:rPr kumimoji="1" lang="ja-JP" altLang="en-US" sz="1400" dirty="0" smtClean="0"/>
                        <a:t>東北大学</a:t>
                      </a:r>
                      <a:endParaRPr kumimoji="1" lang="ja-JP" altLang="en-US" sz="1400" dirty="0"/>
                    </a:p>
                  </a:txBody>
                  <a:tcPr anchor="ctr"/>
                </a:tc>
                <a:tc>
                  <a:txBody>
                    <a:bodyPr/>
                    <a:lstStyle/>
                    <a:p>
                      <a:pPr algn="ctr"/>
                      <a:r>
                        <a:rPr kumimoji="1" lang="ja-JP" altLang="en-US" sz="1400" dirty="0" smtClean="0"/>
                        <a:t>２７６</a:t>
                      </a:r>
                      <a:endParaRPr kumimoji="1" lang="ja-JP" altLang="en-US" sz="1400" dirty="0"/>
                    </a:p>
                  </a:txBody>
                  <a:tcPr anchor="ctr"/>
                </a:tc>
              </a:tr>
              <a:tr h="468052">
                <a:tc>
                  <a:txBody>
                    <a:bodyPr/>
                    <a:lstStyle/>
                    <a:p>
                      <a:pPr algn="ctr"/>
                      <a:r>
                        <a:rPr kumimoji="1" lang="ja-JP" altLang="en-US" sz="1400" dirty="0" smtClean="0"/>
                        <a:t>３</a:t>
                      </a:r>
                      <a:endParaRPr kumimoji="1" lang="ja-JP" altLang="en-US" sz="1400" dirty="0"/>
                    </a:p>
                  </a:txBody>
                  <a:tcPr/>
                </a:tc>
                <a:tc>
                  <a:txBody>
                    <a:bodyPr/>
                    <a:lstStyle/>
                    <a:p>
                      <a:pPr algn="ctr"/>
                      <a:r>
                        <a:rPr kumimoji="1" lang="ja-JP" altLang="en-US" sz="1400" dirty="0" smtClean="0"/>
                        <a:t>東京工業大学</a:t>
                      </a:r>
                      <a:endParaRPr kumimoji="1" lang="ja-JP" altLang="en-US" sz="1400" dirty="0"/>
                    </a:p>
                  </a:txBody>
                  <a:tcPr anchor="ctr"/>
                </a:tc>
                <a:tc>
                  <a:txBody>
                    <a:bodyPr/>
                    <a:lstStyle/>
                    <a:p>
                      <a:pPr algn="ctr"/>
                      <a:r>
                        <a:rPr kumimoji="1" lang="ja-JP" altLang="en-US" sz="1400" dirty="0" smtClean="0"/>
                        <a:t>２４３</a:t>
                      </a:r>
                      <a:endParaRPr kumimoji="1" lang="ja-JP" altLang="en-US" sz="1400" dirty="0"/>
                    </a:p>
                  </a:txBody>
                  <a:tcPr anchor="ctr"/>
                </a:tc>
              </a:tr>
              <a:tr h="468052">
                <a:tc>
                  <a:txBody>
                    <a:bodyPr/>
                    <a:lstStyle/>
                    <a:p>
                      <a:pPr algn="ctr"/>
                      <a:r>
                        <a:rPr kumimoji="1" lang="ja-JP" altLang="en-US" sz="1400" dirty="0" smtClean="0"/>
                        <a:t>４</a:t>
                      </a:r>
                      <a:endParaRPr kumimoji="1" lang="ja-JP" altLang="en-US" sz="1400" dirty="0"/>
                    </a:p>
                  </a:txBody>
                  <a:tcPr/>
                </a:tc>
                <a:tc>
                  <a:txBody>
                    <a:bodyPr/>
                    <a:lstStyle/>
                    <a:p>
                      <a:pPr algn="ctr"/>
                      <a:r>
                        <a:rPr kumimoji="1" lang="ja-JP" altLang="en-US" sz="1400" dirty="0" smtClean="0"/>
                        <a:t>大阪大学</a:t>
                      </a:r>
                      <a:endParaRPr kumimoji="1" lang="ja-JP" altLang="en-US" sz="1400" dirty="0"/>
                    </a:p>
                  </a:txBody>
                  <a:tcPr anchor="ctr"/>
                </a:tc>
                <a:tc>
                  <a:txBody>
                    <a:bodyPr/>
                    <a:lstStyle/>
                    <a:p>
                      <a:pPr algn="ctr"/>
                      <a:r>
                        <a:rPr kumimoji="1" lang="ja-JP" altLang="en-US" sz="1400" dirty="0" smtClean="0"/>
                        <a:t>１８７</a:t>
                      </a:r>
                      <a:endParaRPr kumimoji="1" lang="ja-JP" altLang="en-US" sz="1400" dirty="0"/>
                    </a:p>
                  </a:txBody>
                  <a:tcPr anchor="ctr"/>
                </a:tc>
              </a:tr>
              <a:tr h="468052">
                <a:tc>
                  <a:txBody>
                    <a:bodyPr/>
                    <a:lstStyle/>
                    <a:p>
                      <a:pPr algn="ctr"/>
                      <a:r>
                        <a:rPr kumimoji="1" lang="ja-JP" altLang="en-US" sz="1400" dirty="0" smtClean="0"/>
                        <a:t>５</a:t>
                      </a:r>
                      <a:endParaRPr kumimoji="1" lang="ja-JP" altLang="en-US" sz="1400" dirty="0"/>
                    </a:p>
                  </a:txBody>
                  <a:tcPr/>
                </a:tc>
                <a:tc>
                  <a:txBody>
                    <a:bodyPr/>
                    <a:lstStyle/>
                    <a:p>
                      <a:pPr algn="ctr"/>
                      <a:r>
                        <a:rPr kumimoji="1" lang="ja-JP" altLang="en-US" sz="1400" dirty="0" smtClean="0"/>
                        <a:t>名古屋</a:t>
                      </a:r>
                      <a:endParaRPr kumimoji="1" lang="en-US" altLang="ja-JP" sz="1400" dirty="0" smtClean="0"/>
                    </a:p>
                    <a:p>
                      <a:pPr algn="ctr"/>
                      <a:r>
                        <a:rPr kumimoji="1" lang="ja-JP" altLang="en-US" sz="1400" dirty="0" smtClean="0"/>
                        <a:t>大学</a:t>
                      </a:r>
                      <a:endParaRPr kumimoji="1" lang="ja-JP" altLang="en-US" sz="1400" dirty="0"/>
                    </a:p>
                  </a:txBody>
                  <a:tcPr anchor="ctr"/>
                </a:tc>
                <a:tc>
                  <a:txBody>
                    <a:bodyPr/>
                    <a:lstStyle/>
                    <a:p>
                      <a:pPr algn="ctr"/>
                      <a:r>
                        <a:rPr kumimoji="1" lang="ja-JP" altLang="en-US" sz="1400" dirty="0" smtClean="0"/>
                        <a:t>１４７</a:t>
                      </a:r>
                      <a:endParaRPr kumimoji="1" lang="ja-JP" altLang="en-US" sz="1400" dirty="0"/>
                    </a:p>
                  </a:txBody>
                  <a:tcPr anchor="ctr"/>
                </a:tc>
              </a:tr>
            </a:tbl>
          </a:graphicData>
        </a:graphic>
      </p:graphicFrame>
      <p:sp>
        <p:nvSpPr>
          <p:cNvPr id="9" name="Rectangle 8"/>
          <p:cNvSpPr>
            <a:spLocks noChangeArrowheads="1"/>
          </p:cNvSpPr>
          <p:nvPr/>
        </p:nvSpPr>
        <p:spPr bwMode="auto">
          <a:xfrm>
            <a:off x="0" y="0"/>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１－０</a:t>
            </a:r>
          </a:p>
        </p:txBody>
      </p:sp>
      <p:sp>
        <p:nvSpPr>
          <p:cNvPr id="70660" name="Rectangle 2"/>
          <p:cNvSpPr>
            <a:spLocks noChangeArrowheads="1"/>
          </p:cNvSpPr>
          <p:nvPr/>
        </p:nvSpPr>
        <p:spPr bwMode="auto">
          <a:xfrm>
            <a:off x="776288" y="404813"/>
            <a:ext cx="7791450" cy="720725"/>
          </a:xfrm>
          <a:prstGeom prst="rect">
            <a:avLst/>
          </a:prstGeom>
          <a:noFill/>
          <a:ln w="9525">
            <a:noFill/>
            <a:miter lim="800000"/>
            <a:headEnd/>
            <a:tailEnd/>
          </a:ln>
          <a:effectLst>
            <a:prstShdw prst="shdw17" dist="17961" dir="2700000">
              <a:srgbClr val="00003D"/>
            </a:prstShdw>
          </a:effectLst>
        </p:spPr>
        <p:txBody>
          <a:bodyPr wrap="none" lIns="87071" tIns="43535" rIns="87071" bIns="43535" anchor="ctr"/>
          <a:lstStyle/>
          <a:p>
            <a:pPr defTabSz="871538"/>
            <a:r>
              <a:rPr kumimoji="0" lang="ja-JP" altLang="en-US" sz="3600">
                <a:latin typeface="Times New Roman" pitchFamily="18" charset="0"/>
                <a:ea typeface="ＭＳ Ｐゴシック" charset="-128"/>
              </a:rPr>
              <a:t>導入：１年間でこれだけの発明が！</a:t>
            </a:r>
          </a:p>
        </p:txBody>
      </p:sp>
      <p:sp>
        <p:nvSpPr>
          <p:cNvPr id="2" name="テキスト ボックス 1"/>
          <p:cNvSpPr txBox="1"/>
          <p:nvPr/>
        </p:nvSpPr>
        <p:spPr>
          <a:xfrm>
            <a:off x="4305300" y="6105525"/>
            <a:ext cx="4889500" cy="6461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dirty="0">
                <a:latin typeface="ＭＳ Ｐゴシック" pitchFamily="50" charset="-128"/>
              </a:rPr>
              <a:t>２０１１年大学別出願件数</a:t>
            </a:r>
            <a:endParaRPr lang="en-US" altLang="ja-JP" dirty="0">
              <a:latin typeface="ＭＳ Ｐゴシック" pitchFamily="50" charset="-128"/>
            </a:endParaRPr>
          </a:p>
          <a:p>
            <a:pPr algn="ctr">
              <a:defRPr/>
            </a:pPr>
            <a:r>
              <a:rPr lang="ja-JP" altLang="en-US" dirty="0">
                <a:latin typeface="ＭＳ Ｐゴシック" pitchFamily="50" charset="-128"/>
              </a:rPr>
              <a:t>　</a:t>
            </a:r>
            <a:r>
              <a:rPr lang="en-US" altLang="ja-JP" dirty="0">
                <a:latin typeface="ＭＳ Ｐゴシック" pitchFamily="50" charset="-128"/>
              </a:rPr>
              <a:t>※</a:t>
            </a:r>
            <a:r>
              <a:rPr lang="ja-JP" altLang="en-US" dirty="0">
                <a:latin typeface="ＭＳ Ｐゴシック" pitchFamily="50" charset="-128"/>
              </a:rPr>
              <a:t>特許行政年次報告書２０１２年版を基に作成</a:t>
            </a:r>
          </a:p>
        </p:txBody>
      </p:sp>
      <p:sp>
        <p:nvSpPr>
          <p:cNvPr id="70662" name="スライド番号プレースホルダー 2"/>
          <p:cNvSpPr>
            <a:spLocks noGrp="1"/>
          </p:cNvSpPr>
          <p:nvPr>
            <p:ph type="sldNum" sz="quarter" idx="12"/>
          </p:nvPr>
        </p:nvSpPr>
        <p:spPr bwMode="auto">
          <a:noFill/>
          <a:ln>
            <a:miter lim="800000"/>
            <a:headEnd/>
            <a:tailEnd/>
          </a:ln>
        </p:spPr>
        <p:txBody>
          <a:bodyPr/>
          <a:lstStyle/>
          <a:p>
            <a:pPr>
              <a:lnSpc>
                <a:spcPct val="80000"/>
              </a:lnSpc>
            </a:pPr>
            <a:fld id="{073A4F07-12E1-469D-95D7-6DE8333948EC}" type="slidenum">
              <a:rPr lang="en-US" altLang="ja-JP" sz="1200" smtClean="0"/>
              <a:pPr>
                <a:lnSpc>
                  <a:spcPct val="80000"/>
                </a:lnSpc>
              </a:pPr>
              <a:t>7</a:t>
            </a:fld>
            <a:endParaRPr lang="en-US" altLang="ja-JP" sz="12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7185025" y="2986088"/>
            <a:ext cx="2720975" cy="3581400"/>
          </a:xfrm>
          <a:prstGeom prst="roundRect">
            <a:avLst/>
          </a:prstGeom>
          <a:solidFill>
            <a:schemeClr val="bg1"/>
          </a:solidFill>
          <a:ln w="317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4" name="コンテンツ プレースホルダー 3"/>
          <p:cNvGraphicFramePr>
            <a:graphicFrameLocks noGrp="1"/>
          </p:cNvGraphicFramePr>
          <p:nvPr>
            <p:ph sz="quarter" idx="1"/>
          </p:nvPr>
        </p:nvGraphicFramePr>
        <p:xfrm>
          <a:off x="128464" y="1716167"/>
          <a:ext cx="883285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角丸四角形 9"/>
          <p:cNvSpPr/>
          <p:nvPr/>
        </p:nvSpPr>
        <p:spPr>
          <a:xfrm>
            <a:off x="57150" y="3860800"/>
            <a:ext cx="2000250" cy="2882900"/>
          </a:xfrm>
          <a:prstGeom prst="roundRect">
            <a:avLst/>
          </a:prstGeom>
          <a:noFill/>
          <a:ln>
            <a:solidFill>
              <a:schemeClr val="accent2"/>
            </a:solidFill>
          </a:ln>
          <a:effectLst/>
        </p:spPr>
        <p:style>
          <a:lnRef idx="3">
            <a:schemeClr val="lt1"/>
          </a:lnRef>
          <a:fillRef idx="1">
            <a:schemeClr val="accent2"/>
          </a:fillRef>
          <a:effectRef idx="1">
            <a:schemeClr val="accent2"/>
          </a:effectRef>
          <a:fontRef idx="minor">
            <a:schemeClr val="lt1"/>
          </a:fontRef>
        </p:style>
        <p:txBody>
          <a:bodyPr anchor="ctr"/>
          <a:lstStyle/>
          <a:p>
            <a:pPr>
              <a:defRPr/>
            </a:pPr>
            <a:r>
              <a:rPr lang="ja-JP" altLang="en-US" sz="1600" b="1" dirty="0">
                <a:solidFill>
                  <a:schemeClr val="tx1"/>
                </a:solidFill>
                <a:latin typeface="ＭＳ Ｐゴシック" pitchFamily="50" charset="-128"/>
              </a:rPr>
              <a:t>その他対象物によっては、以下の制度とも関わりをもつことになる。</a:t>
            </a:r>
            <a:endParaRPr lang="en-US" altLang="ja-JP" sz="1600" b="1" dirty="0">
              <a:solidFill>
                <a:schemeClr val="tx1"/>
              </a:solidFill>
              <a:latin typeface="ＭＳ Ｐゴシック" pitchFamily="50" charset="-128"/>
            </a:endParaRPr>
          </a:p>
          <a:p>
            <a:pPr>
              <a:defRPr/>
            </a:pPr>
            <a:r>
              <a:rPr lang="ja-JP" altLang="en-US" sz="1600" b="1" dirty="0">
                <a:solidFill>
                  <a:schemeClr val="tx1"/>
                </a:solidFill>
                <a:latin typeface="ＭＳ Ｐゴシック" pitchFamily="50" charset="-128"/>
              </a:rPr>
              <a:t>不正競争防止法、種苗法、半導体集積回路配置法、</a:t>
            </a:r>
            <a:endParaRPr lang="en-US" altLang="ja-JP" sz="1600" b="1" dirty="0">
              <a:solidFill>
                <a:schemeClr val="tx1"/>
              </a:solidFill>
              <a:latin typeface="ＭＳ Ｐゴシック" pitchFamily="50" charset="-128"/>
            </a:endParaRPr>
          </a:p>
          <a:p>
            <a:pPr>
              <a:defRPr/>
            </a:pPr>
            <a:r>
              <a:rPr lang="ja-JP" altLang="en-US" sz="1600" b="1" dirty="0">
                <a:solidFill>
                  <a:schemeClr val="tx1"/>
                </a:solidFill>
                <a:latin typeface="ＭＳ Ｐゴシック" pitchFamily="50" charset="-128"/>
              </a:rPr>
              <a:t>民法、刑法、独占禁止法、</a:t>
            </a:r>
            <a:r>
              <a:rPr lang="en-US" altLang="ja-JP" sz="1600" b="1" dirty="0">
                <a:solidFill>
                  <a:schemeClr val="tx1"/>
                </a:solidFill>
                <a:latin typeface="ＭＳ Ｐゴシック" pitchFamily="50" charset="-128"/>
              </a:rPr>
              <a:t>PL</a:t>
            </a:r>
            <a:r>
              <a:rPr lang="ja-JP" altLang="en-US" sz="1600" b="1" dirty="0">
                <a:solidFill>
                  <a:schemeClr val="tx1"/>
                </a:solidFill>
                <a:latin typeface="ＭＳ Ｐゴシック" pitchFamily="50" charset="-128"/>
              </a:rPr>
              <a:t>法（製造物責任法、外為法など</a:t>
            </a:r>
          </a:p>
        </p:txBody>
      </p:sp>
      <p:graphicFrame>
        <p:nvGraphicFramePr>
          <p:cNvPr id="23" name="図表 22"/>
          <p:cNvGraphicFramePr/>
          <p:nvPr/>
        </p:nvGraphicFramePr>
        <p:xfrm>
          <a:off x="7468097" y="1988840"/>
          <a:ext cx="2437904" cy="50851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2709" name="テキスト ボックス 24"/>
          <p:cNvSpPr txBox="1">
            <a:spLocks noChangeArrowheads="1"/>
          </p:cNvSpPr>
          <p:nvPr/>
        </p:nvSpPr>
        <p:spPr bwMode="auto">
          <a:xfrm>
            <a:off x="496888" y="1633538"/>
            <a:ext cx="1127125" cy="584200"/>
          </a:xfrm>
          <a:prstGeom prst="rect">
            <a:avLst/>
          </a:prstGeom>
          <a:solidFill>
            <a:srgbClr val="FFCDD9"/>
          </a:solidFill>
          <a:ln w="9525">
            <a:solidFill>
              <a:schemeClr val="accent1"/>
            </a:solidFill>
            <a:miter lim="800000"/>
            <a:headEnd/>
            <a:tailEnd/>
          </a:ln>
        </p:spPr>
        <p:txBody>
          <a:bodyPr>
            <a:spAutoFit/>
          </a:bodyPr>
          <a:lstStyle/>
          <a:p>
            <a:r>
              <a:rPr lang="ja-JP" altLang="en-US" sz="3200">
                <a:latin typeface="ＭＳ Ｐゴシック" charset="-128"/>
                <a:ea typeface="ＭＳ Ｐゴシック" charset="-128"/>
              </a:rPr>
              <a:t>日本</a:t>
            </a:r>
          </a:p>
        </p:txBody>
      </p:sp>
      <p:sp>
        <p:nvSpPr>
          <p:cNvPr id="72710" name="Rectangle 2"/>
          <p:cNvSpPr>
            <a:spLocks noChangeArrowheads="1"/>
          </p:cNvSpPr>
          <p:nvPr/>
        </p:nvSpPr>
        <p:spPr bwMode="auto">
          <a:xfrm>
            <a:off x="776288" y="404813"/>
            <a:ext cx="7791450" cy="720725"/>
          </a:xfrm>
          <a:prstGeom prst="rect">
            <a:avLst/>
          </a:prstGeom>
          <a:noFill/>
          <a:ln w="9525">
            <a:noFill/>
            <a:miter lim="800000"/>
            <a:headEnd/>
            <a:tailEnd/>
          </a:ln>
          <a:effectLst>
            <a:prstShdw prst="shdw17" dist="17961" dir="2700000">
              <a:srgbClr val="00003D"/>
            </a:prstShdw>
          </a:effectLst>
        </p:spPr>
        <p:txBody>
          <a:bodyPr wrap="none" lIns="87071" tIns="43535" rIns="87071" bIns="43535" anchor="ctr"/>
          <a:lstStyle/>
          <a:p>
            <a:pPr defTabSz="871538"/>
            <a:r>
              <a:rPr kumimoji="0" lang="ja-JP" altLang="en-US" sz="3600">
                <a:latin typeface="Times New Roman" pitchFamily="18" charset="0"/>
                <a:ea typeface="ＭＳ Ｐゴシック" charset="-128"/>
              </a:rPr>
              <a:t>導入：特許制度と関連する他の制度</a:t>
            </a:r>
          </a:p>
        </p:txBody>
      </p:sp>
      <p:sp>
        <p:nvSpPr>
          <p:cNvPr id="72711" name="テキスト ボックス 20"/>
          <p:cNvSpPr txBox="1">
            <a:spLocks noChangeArrowheads="1"/>
          </p:cNvSpPr>
          <p:nvPr/>
        </p:nvSpPr>
        <p:spPr bwMode="auto">
          <a:xfrm>
            <a:off x="0" y="0"/>
            <a:ext cx="2120900" cy="519113"/>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１－０</a:t>
            </a:r>
          </a:p>
        </p:txBody>
      </p:sp>
      <p:sp>
        <p:nvSpPr>
          <p:cNvPr id="72712" name="テキスト ボックス 4"/>
          <p:cNvSpPr txBox="1">
            <a:spLocks noChangeArrowheads="1"/>
          </p:cNvSpPr>
          <p:nvPr/>
        </p:nvSpPr>
        <p:spPr bwMode="auto">
          <a:xfrm>
            <a:off x="7185025" y="6021388"/>
            <a:ext cx="2741613" cy="369887"/>
          </a:xfrm>
          <a:prstGeom prst="rect">
            <a:avLst/>
          </a:prstGeom>
          <a:noFill/>
          <a:ln w="9525">
            <a:noFill/>
            <a:miter lim="800000"/>
            <a:headEnd/>
            <a:tailEnd/>
          </a:ln>
        </p:spPr>
        <p:txBody>
          <a:bodyPr wrap="none">
            <a:spAutoFit/>
          </a:bodyPr>
          <a:lstStyle/>
          <a:p>
            <a:r>
              <a:rPr lang="ja-JP" altLang="en-US" b="1">
                <a:solidFill>
                  <a:srgbClr val="C00000"/>
                </a:solidFill>
                <a:latin typeface="ＭＳ ゴシック" pitchFamily="49" charset="-128"/>
                <a:ea typeface="ＭＳ ゴシック" pitchFamily="49" charset="-128"/>
              </a:rPr>
              <a:t>各国ごとに制度が異なる</a:t>
            </a:r>
          </a:p>
        </p:txBody>
      </p:sp>
      <p:sp>
        <p:nvSpPr>
          <p:cNvPr id="6" name="テキスト ボックス 5"/>
          <p:cNvSpPr txBox="1"/>
          <p:nvPr/>
        </p:nvSpPr>
        <p:spPr>
          <a:xfrm>
            <a:off x="1065213" y="2349500"/>
            <a:ext cx="1627187" cy="522288"/>
          </a:xfrm>
          <a:prstGeom prst="rect">
            <a:avLst/>
          </a:prstGeom>
          <a:noFill/>
        </p:spPr>
        <p:txBody>
          <a:bodyPr wrap="none">
            <a:spAutoFit/>
          </a:bodyPr>
          <a:lstStyle/>
          <a:p>
            <a:pPr>
              <a:defRPr/>
            </a:pPr>
            <a:r>
              <a:rPr lang="ja-JP" altLang="en-US" sz="2800" b="1" dirty="0">
                <a:solidFill>
                  <a:srgbClr val="C00000"/>
                </a:solidFill>
                <a:latin typeface="+mn-ea"/>
                <a:ea typeface="+mn-ea"/>
              </a:rPr>
              <a:t>特許制度</a:t>
            </a:r>
          </a:p>
        </p:txBody>
      </p:sp>
      <p:sp>
        <p:nvSpPr>
          <p:cNvPr id="22" name="テキスト ボックス 21"/>
          <p:cNvSpPr txBox="1"/>
          <p:nvPr/>
        </p:nvSpPr>
        <p:spPr>
          <a:xfrm>
            <a:off x="5611813" y="1512888"/>
            <a:ext cx="2349500" cy="523875"/>
          </a:xfrm>
          <a:prstGeom prst="rect">
            <a:avLst/>
          </a:prstGeom>
          <a:noFill/>
        </p:spPr>
        <p:txBody>
          <a:bodyPr wrap="none">
            <a:spAutoFit/>
          </a:bodyPr>
          <a:lstStyle/>
          <a:p>
            <a:pPr>
              <a:defRPr/>
            </a:pPr>
            <a:r>
              <a:rPr lang="ja-JP" altLang="en-US" sz="2800" b="1" dirty="0">
                <a:solidFill>
                  <a:srgbClr val="C00000"/>
                </a:solidFill>
                <a:latin typeface="+mn-ea"/>
                <a:ea typeface="+mn-ea"/>
              </a:rPr>
              <a:t>実用新案制度</a:t>
            </a:r>
          </a:p>
        </p:txBody>
      </p:sp>
      <p:sp>
        <p:nvSpPr>
          <p:cNvPr id="24" name="テキスト ボックス 23"/>
          <p:cNvSpPr txBox="1"/>
          <p:nvPr/>
        </p:nvSpPr>
        <p:spPr>
          <a:xfrm>
            <a:off x="5384800" y="6165850"/>
            <a:ext cx="1627188" cy="522288"/>
          </a:xfrm>
          <a:prstGeom prst="rect">
            <a:avLst/>
          </a:prstGeom>
          <a:noFill/>
        </p:spPr>
        <p:txBody>
          <a:bodyPr wrap="none">
            <a:spAutoFit/>
          </a:bodyPr>
          <a:lstStyle/>
          <a:p>
            <a:pPr>
              <a:defRPr/>
            </a:pPr>
            <a:r>
              <a:rPr lang="ja-JP" altLang="en-US" sz="2800" b="1" dirty="0">
                <a:solidFill>
                  <a:srgbClr val="C00000"/>
                </a:solidFill>
                <a:latin typeface="+mn-ea"/>
                <a:ea typeface="+mn-ea"/>
              </a:rPr>
              <a:t>商標制度</a:t>
            </a:r>
          </a:p>
        </p:txBody>
      </p:sp>
      <p:sp>
        <p:nvSpPr>
          <p:cNvPr id="25" name="テキスト ボックス 24"/>
          <p:cNvSpPr txBox="1"/>
          <p:nvPr/>
        </p:nvSpPr>
        <p:spPr>
          <a:xfrm>
            <a:off x="6918325" y="2257425"/>
            <a:ext cx="1627188" cy="523875"/>
          </a:xfrm>
          <a:prstGeom prst="rect">
            <a:avLst/>
          </a:prstGeom>
          <a:noFill/>
        </p:spPr>
        <p:txBody>
          <a:bodyPr wrap="none">
            <a:spAutoFit/>
          </a:bodyPr>
          <a:lstStyle/>
          <a:p>
            <a:pPr>
              <a:defRPr/>
            </a:pPr>
            <a:r>
              <a:rPr lang="ja-JP" altLang="en-US" sz="2800" b="1" dirty="0">
                <a:solidFill>
                  <a:srgbClr val="C00000"/>
                </a:solidFill>
                <a:latin typeface="+mn-ea"/>
                <a:ea typeface="+mn-ea"/>
              </a:rPr>
              <a:t>意匠制度</a:t>
            </a:r>
          </a:p>
        </p:txBody>
      </p:sp>
      <p:sp>
        <p:nvSpPr>
          <p:cNvPr id="26" name="テキスト ボックス 25"/>
          <p:cNvSpPr txBox="1"/>
          <p:nvPr/>
        </p:nvSpPr>
        <p:spPr>
          <a:xfrm>
            <a:off x="2576513" y="6227763"/>
            <a:ext cx="1987550" cy="523875"/>
          </a:xfrm>
          <a:prstGeom prst="rect">
            <a:avLst/>
          </a:prstGeom>
          <a:noFill/>
        </p:spPr>
        <p:txBody>
          <a:bodyPr wrap="none">
            <a:spAutoFit/>
          </a:bodyPr>
          <a:lstStyle/>
          <a:p>
            <a:pPr>
              <a:defRPr/>
            </a:pPr>
            <a:r>
              <a:rPr lang="ja-JP" altLang="en-US" sz="2800" b="1" dirty="0">
                <a:solidFill>
                  <a:srgbClr val="C00000"/>
                </a:solidFill>
                <a:latin typeface="+mn-ea"/>
                <a:ea typeface="+mn-ea"/>
              </a:rPr>
              <a:t>著作権制度</a:t>
            </a:r>
          </a:p>
        </p:txBody>
      </p:sp>
      <p:cxnSp>
        <p:nvCxnSpPr>
          <p:cNvPr id="8" name="直線矢印コネクタ 7"/>
          <p:cNvCxnSpPr/>
          <p:nvPr/>
        </p:nvCxnSpPr>
        <p:spPr>
          <a:xfrm>
            <a:off x="2041525" y="2816225"/>
            <a:ext cx="647700" cy="587375"/>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6451600" y="2816225"/>
            <a:ext cx="588963" cy="682625"/>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4983163" y="1882775"/>
            <a:ext cx="690562" cy="542925"/>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flipV="1">
            <a:off x="5529263" y="5516563"/>
            <a:ext cx="525462" cy="658812"/>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26" idx="0"/>
          </p:cNvCxnSpPr>
          <p:nvPr/>
        </p:nvCxnSpPr>
        <p:spPr>
          <a:xfrm flipV="1">
            <a:off x="3570288" y="5664200"/>
            <a:ext cx="96837" cy="563563"/>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右矢印 34"/>
          <p:cNvSpPr/>
          <p:nvPr/>
        </p:nvSpPr>
        <p:spPr>
          <a:xfrm rot="19701409">
            <a:off x="1979613" y="5068888"/>
            <a:ext cx="576262" cy="3587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724" name="スライド番号プレースホルダー 1"/>
          <p:cNvSpPr>
            <a:spLocks noGrp="1"/>
          </p:cNvSpPr>
          <p:nvPr>
            <p:ph type="sldNum" sz="quarter" idx="12"/>
          </p:nvPr>
        </p:nvSpPr>
        <p:spPr bwMode="auto">
          <a:xfrm>
            <a:off x="9328150" y="6569075"/>
            <a:ext cx="577850" cy="244475"/>
          </a:xfrm>
          <a:noFill/>
          <a:ln>
            <a:miter lim="800000"/>
            <a:headEnd/>
            <a:tailEnd/>
          </a:ln>
        </p:spPr>
        <p:txBody>
          <a:bodyPr/>
          <a:lstStyle/>
          <a:p>
            <a:pPr>
              <a:lnSpc>
                <a:spcPct val="80000"/>
              </a:lnSpc>
            </a:pPr>
            <a:fld id="{90B33453-E30E-4E7E-B170-B6773F2C2721}" type="slidenum">
              <a:rPr lang="en-US" altLang="ja-JP" sz="1200" smtClean="0"/>
              <a:pPr>
                <a:lnSpc>
                  <a:spcPct val="80000"/>
                </a:lnSpc>
              </a:pPr>
              <a:t>8</a:t>
            </a:fld>
            <a:endParaRPr lang="en-US" altLang="ja-JP" sz="12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4" name="タイトル 1"/>
          <p:cNvSpPr>
            <a:spLocks noGrp="1"/>
          </p:cNvSpPr>
          <p:nvPr>
            <p:ph type="title" idx="4294967295"/>
          </p:nvPr>
        </p:nvSpPr>
        <p:spPr>
          <a:xfrm>
            <a:off x="560388" y="277813"/>
            <a:ext cx="8832850" cy="990600"/>
          </a:xfrm>
        </p:spPr>
        <p:txBody>
          <a:bodyPr/>
          <a:lstStyle/>
          <a:p>
            <a:r>
              <a:rPr lang="ja-JP" altLang="en-US" smtClean="0">
                <a:latin typeface="ＭＳ Ｐゴシック" charset="-128"/>
                <a:ea typeface="ＭＳ Ｐゴシック" charset="-128"/>
              </a:rPr>
              <a:t>導入：主要五か国の近年の出願件数の推移</a:t>
            </a:r>
          </a:p>
        </p:txBody>
      </p:sp>
      <p:graphicFrame>
        <p:nvGraphicFramePr>
          <p:cNvPr id="9263" name="Object 47"/>
          <p:cNvGraphicFramePr>
            <a:graphicFrameLocks noGrp="1"/>
          </p:cNvGraphicFramePr>
          <p:nvPr>
            <p:ph sz="quarter" idx="4294967295"/>
          </p:nvPr>
        </p:nvGraphicFramePr>
        <p:xfrm>
          <a:off x="850900" y="1649413"/>
          <a:ext cx="8458200" cy="4395787"/>
        </p:xfrm>
        <a:graphic>
          <a:graphicData uri="http://schemas.openxmlformats.org/presentationml/2006/ole">
            <p:oleObj spid="_x0000_s9263" name="ワークシート" r:id="rId4" imgW="8924922" imgH="4638600" progId="Excel.Sheet.8">
              <p:embed/>
            </p:oleObj>
          </a:graphicData>
        </a:graphic>
      </p:graphicFrame>
      <p:sp>
        <p:nvSpPr>
          <p:cNvPr id="5" name="テキスト ボックス 4"/>
          <p:cNvSpPr txBox="1">
            <a:spLocks noChangeArrowheads="1"/>
          </p:cNvSpPr>
          <p:nvPr/>
        </p:nvSpPr>
        <p:spPr bwMode="auto">
          <a:xfrm>
            <a:off x="344488" y="6300788"/>
            <a:ext cx="9001125" cy="368300"/>
          </a:xfrm>
          <a:prstGeom prst="rect">
            <a:avLst/>
          </a:prstGeom>
          <a:solidFill>
            <a:srgbClr val="FFFF99"/>
          </a:solidFill>
          <a:ln w="10033" algn="ctr">
            <a:solidFill>
              <a:schemeClr val="tx1"/>
            </a:solidFill>
            <a:miter lim="800000"/>
            <a:headEnd/>
            <a:tailEnd/>
          </a:ln>
          <a:effectLst>
            <a:outerShdw blurRad="38100" dist="30000" dir="5400000" rotWithShape="0">
              <a:srgbClr val="000000">
                <a:alpha val="45000"/>
              </a:srgbClr>
            </a:outerShdw>
          </a:effectLst>
        </p:spPr>
        <p:txBody>
          <a:bodyPr>
            <a:spAutoFit/>
          </a:bodyPr>
          <a:lstStyle>
            <a:lvl1pPr eaLnBrk="0" hangingPunct="0">
              <a:defRPr kumimoji="1">
                <a:solidFill>
                  <a:schemeClr val="tx1"/>
                </a:solidFill>
                <a:latin typeface="Tw Cen MT" pitchFamily="34" charset="0"/>
                <a:ea typeface="ＭＳ Ｐゴシック" pitchFamily="50" charset="-128"/>
              </a:defRPr>
            </a:lvl1pPr>
            <a:lvl2pPr marL="742950" indent="-285750" eaLnBrk="0" hangingPunct="0">
              <a:defRPr kumimoji="1">
                <a:solidFill>
                  <a:schemeClr val="tx1"/>
                </a:solidFill>
                <a:latin typeface="Tw Cen MT" pitchFamily="34" charset="0"/>
                <a:ea typeface="ＭＳ Ｐゴシック" pitchFamily="50" charset="-128"/>
              </a:defRPr>
            </a:lvl2pPr>
            <a:lvl3pPr marL="1143000" indent="-228600" eaLnBrk="0" hangingPunct="0">
              <a:defRPr kumimoji="1">
                <a:solidFill>
                  <a:schemeClr val="tx1"/>
                </a:solidFill>
                <a:latin typeface="Tw Cen MT" pitchFamily="34" charset="0"/>
                <a:ea typeface="ＭＳ Ｐゴシック" pitchFamily="50" charset="-128"/>
              </a:defRPr>
            </a:lvl3pPr>
            <a:lvl4pPr marL="1600200" indent="-228600" eaLnBrk="0" hangingPunct="0">
              <a:defRPr kumimoji="1">
                <a:solidFill>
                  <a:schemeClr val="tx1"/>
                </a:solidFill>
                <a:latin typeface="Tw Cen MT" pitchFamily="34" charset="0"/>
                <a:ea typeface="ＭＳ Ｐゴシック" pitchFamily="50" charset="-128"/>
              </a:defRPr>
            </a:lvl4pPr>
            <a:lvl5pPr marL="2057400" indent="-228600" eaLnBrk="0" hangingPunct="0">
              <a:defRPr kumimoji="1">
                <a:solidFill>
                  <a:schemeClr val="tx1"/>
                </a:solidFill>
                <a:latin typeface="Tw Cen MT"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9pPr>
          </a:lstStyle>
          <a:p>
            <a:pPr eaLnBrk="1" hangingPunct="1">
              <a:defRPr/>
            </a:pPr>
            <a:r>
              <a:rPr lang="en-US" altLang="ja-JP" b="1" dirty="0" smtClean="0">
                <a:solidFill>
                  <a:srgbClr val="000000"/>
                </a:solidFill>
              </a:rPr>
              <a:t>※</a:t>
            </a:r>
            <a:r>
              <a:rPr lang="ja-JP" altLang="en-US" b="1" dirty="0" smtClean="0">
                <a:solidFill>
                  <a:srgbClr val="000000"/>
                </a:solidFill>
              </a:rPr>
              <a:t>特許行政年次報告書＜統計・資料編＞２０１０年版、２０１１年版、２０１２年版を基に作成</a:t>
            </a:r>
          </a:p>
        </p:txBody>
      </p:sp>
      <p:sp>
        <p:nvSpPr>
          <p:cNvPr id="9266" name="テキスト ボックス 5"/>
          <p:cNvSpPr txBox="1">
            <a:spLocks noChangeArrowheads="1"/>
          </p:cNvSpPr>
          <p:nvPr/>
        </p:nvSpPr>
        <p:spPr bwMode="auto">
          <a:xfrm>
            <a:off x="0" y="0"/>
            <a:ext cx="2120900" cy="519113"/>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１－０</a:t>
            </a:r>
          </a:p>
        </p:txBody>
      </p:sp>
      <p:sp>
        <p:nvSpPr>
          <p:cNvPr id="9267" name="スライド番号プレースホルダー 1"/>
          <p:cNvSpPr>
            <a:spLocks noGrp="1"/>
          </p:cNvSpPr>
          <p:nvPr>
            <p:ph type="sldNum" sz="quarter" idx="12"/>
          </p:nvPr>
        </p:nvSpPr>
        <p:spPr bwMode="auto">
          <a:noFill/>
          <a:ln>
            <a:miter lim="800000"/>
            <a:headEnd/>
            <a:tailEnd/>
          </a:ln>
        </p:spPr>
        <p:txBody>
          <a:bodyPr/>
          <a:lstStyle/>
          <a:p>
            <a:pPr>
              <a:lnSpc>
                <a:spcPct val="80000"/>
              </a:lnSpc>
            </a:pPr>
            <a:fld id="{3691DF44-9C29-4E08-8062-018F69A0AA97}" type="slidenum">
              <a:rPr lang="en-US" altLang="ja-JP" sz="1200" smtClean="0"/>
              <a:pPr>
                <a:lnSpc>
                  <a:spcPct val="80000"/>
                </a:lnSpc>
              </a:pPr>
              <a:t>9</a:t>
            </a:fld>
            <a:endParaRPr lang="en-US" altLang="ja-JP" sz="120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ademicPresentation1">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AcademicPresentation1">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AcademicPresentation1">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AcademicPresentation1">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4_AcademicPresentation1">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14</TotalTime>
  <Words>12705</Words>
  <Application>Microsoft Office PowerPoint</Application>
  <PresentationFormat>A4 210 x 297 mm</PresentationFormat>
  <Paragraphs>865</Paragraphs>
  <Slides>33</Slides>
  <Notes>33</Notes>
  <HiddenSlides>0</HiddenSlides>
  <MMClips>0</MMClips>
  <ScaleCrop>false</ScaleCrop>
  <HeadingPairs>
    <vt:vector size="8" baseType="variant">
      <vt:variant>
        <vt:lpstr>使用されているフォント</vt:lpstr>
      </vt:variant>
      <vt:variant>
        <vt:i4>13</vt:i4>
      </vt:variant>
      <vt:variant>
        <vt:lpstr>デザイン テンプレート</vt:lpstr>
      </vt:variant>
      <vt:variant>
        <vt:i4>57</vt:i4>
      </vt:variant>
      <vt:variant>
        <vt:lpstr>埋め込まれた OLE サーバー</vt:lpstr>
      </vt:variant>
      <vt:variant>
        <vt:i4>1</vt:i4>
      </vt:variant>
      <vt:variant>
        <vt:lpstr>スライド タイトル</vt:lpstr>
      </vt:variant>
      <vt:variant>
        <vt:i4>33</vt:i4>
      </vt:variant>
    </vt:vector>
  </HeadingPairs>
  <TitlesOfParts>
    <vt:vector size="104" baseType="lpstr">
      <vt:lpstr>Arial</vt:lpstr>
      <vt:lpstr>SimSun</vt:lpstr>
      <vt:lpstr>ＭＳ Ｐゴシック</vt:lpstr>
      <vt:lpstr>Wingdings</vt:lpstr>
      <vt:lpstr>Wingdings 2</vt:lpstr>
      <vt:lpstr>Calibri</vt:lpstr>
      <vt:lpstr>Tw Cen MT</vt:lpstr>
      <vt:lpstr>HGPｺﾞｼｯｸE</vt:lpstr>
      <vt:lpstr>Times New Roman</vt:lpstr>
      <vt:lpstr>ＭＳ ゴシック</vt:lpstr>
      <vt:lpstr>FC平成丸ゴシック体</vt:lpstr>
      <vt:lpstr>ＤＦ特太ゴシック体</vt:lpstr>
      <vt:lpstr>Tahoma</vt:lpstr>
      <vt:lpstr>AcademicPresentation1</vt:lpstr>
      <vt:lpstr>1_AcademicPresentation1</vt:lpstr>
      <vt:lpstr>2_AcademicPresentation1</vt:lpstr>
      <vt:lpstr>3_AcademicPresentation1</vt:lpstr>
      <vt:lpstr>4_AcademicPresentation1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2_AcademicPresentation1</vt:lpstr>
      <vt:lpstr>2_AcademicPresentation1</vt:lpstr>
      <vt:lpstr>2_AcademicPresentation1</vt:lpstr>
      <vt:lpstr>2_AcademicPresentation1</vt:lpstr>
      <vt:lpstr>2_AcademicPresentation1</vt:lpstr>
      <vt:lpstr>2_AcademicPresentation1</vt:lpstr>
      <vt:lpstr>2_AcademicPresentation1</vt:lpstr>
      <vt:lpstr>2_AcademicPresentation1</vt:lpstr>
      <vt:lpstr>2_AcademicPresentation1</vt:lpstr>
      <vt:lpstr>2_AcademicPresentation1</vt:lpstr>
      <vt:lpstr>3_AcademicPresentation1</vt:lpstr>
      <vt:lpstr>3_AcademicPresentation1</vt:lpstr>
      <vt:lpstr>3_AcademicPresentation1</vt:lpstr>
      <vt:lpstr>3_AcademicPresentation1</vt:lpstr>
      <vt:lpstr>3_AcademicPresentation1</vt:lpstr>
      <vt:lpstr>3_AcademicPresentation1</vt:lpstr>
      <vt:lpstr>3_AcademicPresentation1</vt:lpstr>
      <vt:lpstr>3_AcademicPresentation1</vt:lpstr>
      <vt:lpstr>3_AcademicPresentation1</vt:lpstr>
      <vt:lpstr>3_AcademicPresentation1</vt:lpstr>
      <vt:lpstr>4_AcademicPresentation1</vt:lpstr>
      <vt:lpstr>4_AcademicPresentation1</vt:lpstr>
      <vt:lpstr>4_AcademicPresentation1</vt:lpstr>
      <vt:lpstr>4_AcademicPresentation1</vt:lpstr>
      <vt:lpstr>4_AcademicPresentation1</vt:lpstr>
      <vt:lpstr>4_AcademicPresentation1</vt:lpstr>
      <vt:lpstr>4_AcademicPresentation1</vt:lpstr>
      <vt:lpstr>4_AcademicPresentation1</vt:lpstr>
      <vt:lpstr>4_AcademicPresentation1</vt:lpstr>
      <vt:lpstr>4_AcademicPresentation1</vt:lpstr>
      <vt:lpstr>ワークシート</vt:lpstr>
      <vt:lpstr>スライド 1</vt:lpstr>
      <vt:lpstr>第１時限　特許制度概要（１）</vt:lpstr>
      <vt:lpstr>第１時限　目次</vt:lpstr>
      <vt:lpstr>導入：身近にある知的財産</vt:lpstr>
      <vt:lpstr>導入：身近にある知的財産</vt:lpstr>
      <vt:lpstr>スライド 6</vt:lpstr>
      <vt:lpstr>スライド 7</vt:lpstr>
      <vt:lpstr>スライド 8</vt:lpstr>
      <vt:lpstr>導入：主要五か国の近年の出願件数の推移</vt:lpstr>
      <vt:lpstr>スライド 10</vt:lpstr>
      <vt:lpstr>スライド 11</vt:lpstr>
      <vt:lpstr>スライド 12</vt:lpstr>
      <vt:lpstr>導入：無形財産の創出</vt:lpstr>
      <vt:lpstr>スライド 14</vt:lpstr>
      <vt:lpstr>スライド 15</vt:lpstr>
      <vt:lpstr>特許制度とは</vt:lpstr>
      <vt:lpstr>「発明」ってなんだろう</vt:lpstr>
      <vt:lpstr>   特許を受けることができる発明</vt:lpstr>
      <vt:lpstr>特許要件：産業上の利用可能性</vt:lpstr>
      <vt:lpstr>新規性・進歩性について</vt:lpstr>
      <vt:lpstr>新規性・進歩性について</vt:lpstr>
      <vt:lpstr>スライド 22</vt:lpstr>
      <vt:lpstr>特許要件：その他</vt:lpstr>
      <vt:lpstr>手続的要件：先願主義</vt:lpstr>
      <vt:lpstr>特許を受けることができる者（発明は誰のものか）</vt:lpstr>
      <vt:lpstr>特許の申請（「出願」）をするには</vt:lpstr>
      <vt:lpstr>　特許の申請（「出願」）をするには</vt:lpstr>
      <vt:lpstr>　補論：出願に当たり考慮すべき事項</vt:lpstr>
      <vt:lpstr>　補論：出願に当たり考慮すべき事項</vt:lpstr>
      <vt:lpstr>　特許権の効力（存続期間）、利用</vt:lpstr>
      <vt:lpstr>　特許権の利用の形態</vt:lpstr>
      <vt:lpstr>例外：権利者以外（第三者）が実施できる場合</vt:lpstr>
      <vt:lpstr>　権利が侵害された場合</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第１時限　特許制度概論 （特許の一生）</dc:title>
  <dc:creator/>
  <cp:lastModifiedBy/>
  <cp:revision>51</cp:revision>
  <dcterms:created xsi:type="dcterms:W3CDTF">2012-08-17T04:41:24Z</dcterms:created>
  <dcterms:modified xsi:type="dcterms:W3CDTF">2013-04-09T12:19:09Z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TC101671251041</vt:lpwstr>
  </property>
</Properties>
</file>