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4" r:id="rId1"/>
    <p:sldMasterId id="2147483716" r:id="rId2"/>
    <p:sldMasterId id="2147483726" r:id="rId3"/>
  </p:sldMasterIdLst>
  <p:notesMasterIdLst>
    <p:notesMasterId r:id="rId27"/>
  </p:notesMasterIdLst>
  <p:handoutMasterIdLst>
    <p:handoutMasterId r:id="rId28"/>
  </p:handoutMasterIdLst>
  <p:sldIdLst>
    <p:sldId id="284" r:id="rId4"/>
    <p:sldId id="256" r:id="rId5"/>
    <p:sldId id="262" r:id="rId6"/>
    <p:sldId id="260" r:id="rId7"/>
    <p:sldId id="268" r:id="rId8"/>
    <p:sldId id="258" r:id="rId9"/>
    <p:sldId id="266" r:id="rId10"/>
    <p:sldId id="257" r:id="rId11"/>
    <p:sldId id="267" r:id="rId12"/>
    <p:sldId id="265"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Lst>
  <p:sldSz cx="9906000" cy="6858000" type="A4"/>
  <p:notesSz cx="6805613" cy="9939338"/>
  <p:defaultTextStyle>
    <a:defPPr>
      <a:defRPr lang="en-US"/>
    </a:defPPr>
    <a:lvl1pPr algn="l" rtl="0" fontAlgn="base">
      <a:spcBef>
        <a:spcPct val="0"/>
      </a:spcBef>
      <a:spcAft>
        <a:spcPct val="0"/>
      </a:spcAft>
      <a:defRPr kumimoji="1" kern="1200">
        <a:solidFill>
          <a:schemeClr val="tx1"/>
        </a:solidFill>
        <a:latin typeface="Tw Cen MT" pitchFamily="34" charset="0"/>
        <a:ea typeface="SimSun" pitchFamily="2" charset="-122"/>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成者"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66FF"/>
    <a:srgbClr val="94E0E8"/>
    <a:srgbClr val="E8E8E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156" autoAdjust="0"/>
    <p:restoredTop sz="93145" autoAdjust="0"/>
  </p:normalViewPr>
  <p:slideViewPr>
    <p:cSldViewPr>
      <p:cViewPr>
        <p:scale>
          <a:sx n="75" d="100"/>
          <a:sy n="75" d="100"/>
        </p:scale>
        <p:origin x="-726" y="-474"/>
      </p:cViewPr>
      <p:guideLst>
        <p:guide orient="horz" pos="2160"/>
        <p:guide pos="3120"/>
      </p:guideLst>
    </p:cSldViewPr>
  </p:slideViewPr>
  <p:notesTextViewPr>
    <p:cViewPr>
      <p:scale>
        <a:sx n="100" d="100"/>
        <a:sy n="100" d="100"/>
      </p:scale>
      <p:origin x="0" y="0"/>
    </p:cViewPr>
  </p:notesTextViewPr>
  <p:notesViewPr>
    <p:cSldViewPr>
      <p:cViewPr varScale="1">
        <p:scale>
          <a:sx n="78" d="100"/>
          <a:sy n="78" d="100"/>
        </p:scale>
        <p:origin x="-3318" y="-90"/>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5CF3F-D51D-4132-AB1C-1D5F901D83AF}" type="doc">
      <dgm:prSet loTypeId="urn:microsoft.com/office/officeart/2005/8/layout/process1" loCatId="process" qsTypeId="urn:microsoft.com/office/officeart/2005/8/quickstyle/simple1#2" qsCatId="simple" csTypeId="urn:microsoft.com/office/officeart/2005/8/colors/accent1_4" csCatId="accent1" phldr="1"/>
      <dgm:spPr/>
    </dgm:pt>
    <dgm:pt modelId="{8FC1AFDC-F007-47D0-9E75-79B754450CB8}">
      <dgm:prSet phldrT="[テキスト]"/>
      <dgm:spPr>
        <a:solidFill>
          <a:srgbClr val="94E0E8"/>
        </a:solidFill>
      </dgm:spPr>
      <dgm:t>
        <a:bodyPr/>
        <a:lstStyle/>
        <a:p>
          <a:r>
            <a:rPr kumimoji="1" lang="ja-JP" altLang="en-US" smtClean="0">
              <a:solidFill>
                <a:schemeClr val="tx1"/>
              </a:solidFill>
              <a:latin typeface="ＭＳ Ｐゴシック" pitchFamily="50" charset="-128"/>
              <a:ea typeface="ＭＳ Ｐゴシック" pitchFamily="50" charset="-128"/>
            </a:rPr>
            <a:t>着想</a:t>
          </a:r>
          <a:endParaRPr kumimoji="1" lang="ja-JP" altLang="en-US" dirty="0">
            <a:solidFill>
              <a:schemeClr val="tx1"/>
            </a:solidFill>
            <a:latin typeface="ＭＳ Ｐゴシック" pitchFamily="50" charset="-128"/>
            <a:ea typeface="ＭＳ Ｐゴシック" pitchFamily="50" charset="-128"/>
          </a:endParaRPr>
        </a:p>
      </dgm:t>
    </dgm:pt>
    <dgm:pt modelId="{31D8A8BE-8C85-4C74-B4CC-3C4B55830AD0}" type="parTrans" cxnId="{20F17E9C-E7DA-4351-8B89-AE778C778C31}">
      <dgm:prSet/>
      <dgm:spPr/>
      <dgm:t>
        <a:bodyPr/>
        <a:lstStyle/>
        <a:p>
          <a:endParaRPr kumimoji="1" lang="ja-JP" altLang="en-US">
            <a:solidFill>
              <a:schemeClr val="tx1"/>
            </a:solidFill>
            <a:latin typeface="ＭＳ Ｐゴシック" pitchFamily="50" charset="-128"/>
            <a:ea typeface="ＭＳ Ｐゴシック" pitchFamily="50" charset="-128"/>
          </a:endParaRPr>
        </a:p>
      </dgm:t>
    </dgm:pt>
    <dgm:pt modelId="{6AA4BFCC-7BFC-4A02-814A-CB57524795E5}" type="sibTrans" cxnId="{20F17E9C-E7DA-4351-8B89-AE778C778C31}">
      <dgm:prSet/>
      <dgm:spPr/>
      <dgm:t>
        <a:bodyPr/>
        <a:lstStyle/>
        <a:p>
          <a:endParaRPr kumimoji="1" lang="ja-JP" altLang="en-US">
            <a:solidFill>
              <a:schemeClr val="tx1"/>
            </a:solidFill>
            <a:latin typeface="ＭＳ Ｐゴシック" pitchFamily="50" charset="-128"/>
            <a:ea typeface="ＭＳ Ｐゴシック" pitchFamily="50" charset="-128"/>
          </a:endParaRPr>
        </a:p>
      </dgm:t>
    </dgm:pt>
    <dgm:pt modelId="{9CCD25A5-D97A-4FB4-AD63-986ABD14CD09}">
      <dgm:prSet phldrT="[テキスト]"/>
      <dgm:spPr>
        <a:solidFill>
          <a:srgbClr val="94E0E8"/>
        </a:solidFill>
      </dgm:spPr>
      <dgm:t>
        <a:bodyPr/>
        <a:lstStyle/>
        <a:p>
          <a:r>
            <a:rPr kumimoji="1" lang="ja-JP" altLang="en-US" dirty="0" smtClean="0">
              <a:solidFill>
                <a:schemeClr val="tx1"/>
              </a:solidFill>
              <a:latin typeface="ＭＳ Ｐゴシック" pitchFamily="50" charset="-128"/>
              <a:ea typeface="ＭＳ Ｐゴシック" pitchFamily="50" charset="-128"/>
            </a:rPr>
            <a:t>研究</a:t>
          </a:r>
          <a:endParaRPr kumimoji="1" lang="ja-JP" altLang="en-US" dirty="0">
            <a:solidFill>
              <a:schemeClr val="tx1"/>
            </a:solidFill>
            <a:latin typeface="ＭＳ Ｐゴシック" pitchFamily="50" charset="-128"/>
            <a:ea typeface="ＭＳ Ｐゴシック" pitchFamily="50" charset="-128"/>
          </a:endParaRPr>
        </a:p>
      </dgm:t>
    </dgm:pt>
    <dgm:pt modelId="{448BAB7E-5DE0-4E68-851B-EFA8BA52DA34}" type="parTrans" cxnId="{3E19472F-8007-4231-8D1E-4FFCCDE3D28B}">
      <dgm:prSet/>
      <dgm:spPr/>
      <dgm:t>
        <a:bodyPr/>
        <a:lstStyle/>
        <a:p>
          <a:endParaRPr kumimoji="1" lang="ja-JP" altLang="en-US">
            <a:solidFill>
              <a:schemeClr val="tx1"/>
            </a:solidFill>
            <a:latin typeface="ＭＳ Ｐゴシック" pitchFamily="50" charset="-128"/>
            <a:ea typeface="ＭＳ Ｐゴシック" pitchFamily="50" charset="-128"/>
          </a:endParaRPr>
        </a:p>
      </dgm:t>
    </dgm:pt>
    <dgm:pt modelId="{74BA3E62-AE8A-42DA-9360-B0960C2D1B76}" type="sibTrans" cxnId="{3E19472F-8007-4231-8D1E-4FFCCDE3D28B}">
      <dgm:prSet/>
      <dgm:spPr/>
      <dgm:t>
        <a:bodyPr/>
        <a:lstStyle/>
        <a:p>
          <a:endParaRPr kumimoji="1" lang="ja-JP" altLang="en-US">
            <a:solidFill>
              <a:schemeClr val="tx1"/>
            </a:solidFill>
            <a:latin typeface="ＭＳ Ｐゴシック" pitchFamily="50" charset="-128"/>
            <a:ea typeface="ＭＳ Ｐゴシック" pitchFamily="50" charset="-128"/>
          </a:endParaRPr>
        </a:p>
      </dgm:t>
    </dgm:pt>
    <dgm:pt modelId="{CEF7A5F9-0ECB-4F5D-A429-08A2666F4D91}">
      <dgm:prSet phldrT="[テキスト]"/>
      <dgm:spPr>
        <a:solidFill>
          <a:srgbClr val="94E0E8"/>
        </a:solidFill>
      </dgm:spPr>
      <dgm:t>
        <a:bodyPr/>
        <a:lstStyle/>
        <a:p>
          <a:r>
            <a:rPr kumimoji="1" lang="ja-JP" altLang="en-US" smtClean="0">
              <a:solidFill>
                <a:schemeClr val="tx1"/>
              </a:solidFill>
              <a:latin typeface="ＭＳ Ｐゴシック" pitchFamily="50" charset="-128"/>
              <a:ea typeface="ＭＳ Ｐゴシック" pitchFamily="50" charset="-128"/>
            </a:rPr>
            <a:t>発明</a:t>
          </a:r>
          <a:endParaRPr kumimoji="1" lang="ja-JP" altLang="en-US" dirty="0">
            <a:solidFill>
              <a:schemeClr val="tx1"/>
            </a:solidFill>
            <a:latin typeface="ＭＳ Ｐゴシック" pitchFamily="50" charset="-128"/>
            <a:ea typeface="ＭＳ Ｐゴシック" pitchFamily="50" charset="-128"/>
          </a:endParaRPr>
        </a:p>
      </dgm:t>
    </dgm:pt>
    <dgm:pt modelId="{14CBAC03-8652-4976-B600-C60488CD3A1E}" type="parTrans" cxnId="{31B5148D-DF39-4E13-AB44-0C0502F76A43}">
      <dgm:prSet/>
      <dgm:spPr/>
      <dgm:t>
        <a:bodyPr/>
        <a:lstStyle/>
        <a:p>
          <a:endParaRPr kumimoji="1" lang="ja-JP" altLang="en-US">
            <a:solidFill>
              <a:schemeClr val="tx1"/>
            </a:solidFill>
            <a:latin typeface="ＭＳ Ｐゴシック" pitchFamily="50" charset="-128"/>
            <a:ea typeface="ＭＳ Ｐゴシック" pitchFamily="50" charset="-128"/>
          </a:endParaRPr>
        </a:p>
      </dgm:t>
    </dgm:pt>
    <dgm:pt modelId="{949637FB-3CA7-4808-BB17-3F42D3C0D646}" type="sibTrans" cxnId="{31B5148D-DF39-4E13-AB44-0C0502F76A43}">
      <dgm:prSet/>
      <dgm:spPr/>
      <dgm:t>
        <a:bodyPr/>
        <a:lstStyle/>
        <a:p>
          <a:endParaRPr kumimoji="1" lang="ja-JP" altLang="en-US">
            <a:solidFill>
              <a:schemeClr val="tx1"/>
            </a:solidFill>
            <a:latin typeface="ＭＳ Ｐゴシック" pitchFamily="50" charset="-128"/>
            <a:ea typeface="ＭＳ Ｐゴシック" pitchFamily="50" charset="-128"/>
          </a:endParaRPr>
        </a:p>
      </dgm:t>
    </dgm:pt>
    <dgm:pt modelId="{1F26E44C-0090-44BD-BA4F-9591BC624CE5}">
      <dgm:prSet/>
      <dgm:spPr>
        <a:solidFill>
          <a:srgbClr val="94E0E8"/>
        </a:solidFill>
      </dgm:spPr>
      <dgm:t>
        <a:bodyPr/>
        <a:lstStyle/>
        <a:p>
          <a:r>
            <a:rPr kumimoji="1" lang="ja-JP" altLang="en-US" smtClean="0">
              <a:solidFill>
                <a:schemeClr val="tx1"/>
              </a:solidFill>
              <a:latin typeface="ＭＳ Ｐゴシック" pitchFamily="50" charset="-128"/>
              <a:ea typeface="ＭＳ Ｐゴシック" pitchFamily="50" charset="-128"/>
            </a:rPr>
            <a:t>出願</a:t>
          </a:r>
          <a:endParaRPr kumimoji="1" lang="ja-JP" altLang="en-US" dirty="0">
            <a:solidFill>
              <a:schemeClr val="tx1"/>
            </a:solidFill>
            <a:latin typeface="ＭＳ Ｐゴシック" pitchFamily="50" charset="-128"/>
            <a:ea typeface="ＭＳ Ｐゴシック" pitchFamily="50" charset="-128"/>
          </a:endParaRPr>
        </a:p>
      </dgm:t>
    </dgm:pt>
    <dgm:pt modelId="{903517A2-9718-492F-BFF1-6824120BFDA0}" type="parTrans" cxnId="{456C2B4A-6C2A-4460-B70B-48132AC77787}">
      <dgm:prSet/>
      <dgm:spPr/>
      <dgm:t>
        <a:bodyPr/>
        <a:lstStyle/>
        <a:p>
          <a:endParaRPr kumimoji="1" lang="ja-JP" altLang="en-US">
            <a:solidFill>
              <a:schemeClr val="tx1"/>
            </a:solidFill>
            <a:latin typeface="ＭＳ Ｐゴシック" pitchFamily="50" charset="-128"/>
            <a:ea typeface="ＭＳ Ｐゴシック" pitchFamily="50" charset="-128"/>
          </a:endParaRPr>
        </a:p>
      </dgm:t>
    </dgm:pt>
    <dgm:pt modelId="{DFE218A3-843E-4BD4-8392-11667D1EE661}" type="sibTrans" cxnId="{456C2B4A-6C2A-4460-B70B-48132AC77787}">
      <dgm:prSet/>
      <dgm:spPr/>
      <dgm:t>
        <a:bodyPr/>
        <a:lstStyle/>
        <a:p>
          <a:endParaRPr kumimoji="1" lang="ja-JP" altLang="en-US">
            <a:solidFill>
              <a:schemeClr val="tx1"/>
            </a:solidFill>
            <a:latin typeface="ＭＳ Ｐゴシック" pitchFamily="50" charset="-128"/>
            <a:ea typeface="ＭＳ Ｐゴシック" pitchFamily="50" charset="-128"/>
          </a:endParaRPr>
        </a:p>
      </dgm:t>
    </dgm:pt>
    <dgm:pt modelId="{2BE434AD-C5E7-426F-BAE6-E35F034B4962}">
      <dgm:prSet/>
      <dgm:spPr>
        <a:solidFill>
          <a:srgbClr val="94E0E8"/>
        </a:solidFill>
      </dgm:spPr>
      <dgm:t>
        <a:bodyPr/>
        <a:lstStyle/>
        <a:p>
          <a:r>
            <a:rPr kumimoji="1" lang="ja-JP" altLang="en-US" smtClean="0">
              <a:solidFill>
                <a:schemeClr val="tx1"/>
              </a:solidFill>
              <a:latin typeface="ＭＳ Ｐゴシック" pitchFamily="50" charset="-128"/>
              <a:ea typeface="ＭＳ Ｐゴシック" pitchFamily="50" charset="-128"/>
            </a:rPr>
            <a:t>権利発生</a:t>
          </a:r>
          <a:endParaRPr kumimoji="1" lang="ja-JP" altLang="en-US" dirty="0">
            <a:solidFill>
              <a:schemeClr val="tx1"/>
            </a:solidFill>
            <a:latin typeface="ＭＳ Ｐゴシック" pitchFamily="50" charset="-128"/>
            <a:ea typeface="ＭＳ Ｐゴシック" pitchFamily="50" charset="-128"/>
          </a:endParaRPr>
        </a:p>
      </dgm:t>
    </dgm:pt>
    <dgm:pt modelId="{B36B560B-5C48-4483-92CF-C80003B795F5}" type="parTrans" cxnId="{2C3C80E9-E93D-48BC-9903-8C2A95B24F5F}">
      <dgm:prSet/>
      <dgm:spPr/>
      <dgm:t>
        <a:bodyPr/>
        <a:lstStyle/>
        <a:p>
          <a:endParaRPr kumimoji="1" lang="ja-JP" altLang="en-US">
            <a:solidFill>
              <a:schemeClr val="tx1"/>
            </a:solidFill>
            <a:latin typeface="ＭＳ Ｐゴシック" pitchFamily="50" charset="-128"/>
            <a:ea typeface="ＭＳ Ｐゴシック" pitchFamily="50" charset="-128"/>
          </a:endParaRPr>
        </a:p>
      </dgm:t>
    </dgm:pt>
    <dgm:pt modelId="{44B7BC99-E951-47F5-A724-37B0E17371A0}" type="sibTrans" cxnId="{2C3C80E9-E93D-48BC-9903-8C2A95B24F5F}">
      <dgm:prSet/>
      <dgm:spPr/>
      <dgm:t>
        <a:bodyPr/>
        <a:lstStyle/>
        <a:p>
          <a:endParaRPr kumimoji="1" lang="ja-JP" altLang="en-US">
            <a:solidFill>
              <a:schemeClr val="tx1"/>
            </a:solidFill>
            <a:latin typeface="ＭＳ Ｐゴシック" pitchFamily="50" charset="-128"/>
            <a:ea typeface="ＭＳ Ｐゴシック" pitchFamily="50" charset="-128"/>
          </a:endParaRPr>
        </a:p>
      </dgm:t>
    </dgm:pt>
    <dgm:pt modelId="{999E247E-FE49-4FE7-91A9-E6D7FA1CAF32}" type="pres">
      <dgm:prSet presAssocID="{9CF5CF3F-D51D-4132-AB1C-1D5F901D83AF}" presName="Name0" presStyleCnt="0">
        <dgm:presLayoutVars>
          <dgm:dir/>
          <dgm:resizeHandles val="exact"/>
        </dgm:presLayoutVars>
      </dgm:prSet>
      <dgm:spPr/>
    </dgm:pt>
    <dgm:pt modelId="{10F54758-C2D1-477F-BEB9-5B3B3B87A3B1}" type="pres">
      <dgm:prSet presAssocID="{8FC1AFDC-F007-47D0-9E75-79B754450CB8}" presName="node" presStyleLbl="node1" presStyleIdx="0" presStyleCnt="5">
        <dgm:presLayoutVars>
          <dgm:bulletEnabled val="1"/>
        </dgm:presLayoutVars>
      </dgm:prSet>
      <dgm:spPr/>
      <dgm:t>
        <a:bodyPr/>
        <a:lstStyle/>
        <a:p>
          <a:endParaRPr kumimoji="1" lang="ja-JP" altLang="en-US"/>
        </a:p>
      </dgm:t>
    </dgm:pt>
    <dgm:pt modelId="{16ABF940-68D7-4986-8F2E-AD68B0BBE7E5}" type="pres">
      <dgm:prSet presAssocID="{6AA4BFCC-7BFC-4A02-814A-CB57524795E5}" presName="sibTrans" presStyleLbl="sibTrans2D1" presStyleIdx="0" presStyleCnt="4"/>
      <dgm:spPr/>
      <dgm:t>
        <a:bodyPr/>
        <a:lstStyle/>
        <a:p>
          <a:endParaRPr kumimoji="1" lang="ja-JP" altLang="en-US"/>
        </a:p>
      </dgm:t>
    </dgm:pt>
    <dgm:pt modelId="{FC529E31-7CAA-4331-B487-9F6D7F08F387}" type="pres">
      <dgm:prSet presAssocID="{6AA4BFCC-7BFC-4A02-814A-CB57524795E5}" presName="connectorText" presStyleLbl="sibTrans2D1" presStyleIdx="0" presStyleCnt="4"/>
      <dgm:spPr/>
      <dgm:t>
        <a:bodyPr/>
        <a:lstStyle/>
        <a:p>
          <a:endParaRPr kumimoji="1" lang="ja-JP" altLang="en-US"/>
        </a:p>
      </dgm:t>
    </dgm:pt>
    <dgm:pt modelId="{CD9758DE-22E7-4517-A076-6EE1B76B1DD4}" type="pres">
      <dgm:prSet presAssocID="{9CCD25A5-D97A-4FB4-AD63-986ABD14CD09}" presName="node" presStyleLbl="node1" presStyleIdx="1" presStyleCnt="5">
        <dgm:presLayoutVars>
          <dgm:bulletEnabled val="1"/>
        </dgm:presLayoutVars>
      </dgm:prSet>
      <dgm:spPr/>
      <dgm:t>
        <a:bodyPr/>
        <a:lstStyle/>
        <a:p>
          <a:endParaRPr kumimoji="1" lang="ja-JP" altLang="en-US"/>
        </a:p>
      </dgm:t>
    </dgm:pt>
    <dgm:pt modelId="{E2B261DE-0CC8-4624-8662-40EFC480D4F5}" type="pres">
      <dgm:prSet presAssocID="{74BA3E62-AE8A-42DA-9360-B0960C2D1B76}" presName="sibTrans" presStyleLbl="sibTrans2D1" presStyleIdx="1" presStyleCnt="4"/>
      <dgm:spPr/>
      <dgm:t>
        <a:bodyPr/>
        <a:lstStyle/>
        <a:p>
          <a:endParaRPr kumimoji="1" lang="ja-JP" altLang="en-US"/>
        </a:p>
      </dgm:t>
    </dgm:pt>
    <dgm:pt modelId="{59EA9D9C-F80C-4BB4-BE2E-AF2CD485D86C}" type="pres">
      <dgm:prSet presAssocID="{74BA3E62-AE8A-42DA-9360-B0960C2D1B76}" presName="connectorText" presStyleLbl="sibTrans2D1" presStyleIdx="1" presStyleCnt="4"/>
      <dgm:spPr/>
      <dgm:t>
        <a:bodyPr/>
        <a:lstStyle/>
        <a:p>
          <a:endParaRPr kumimoji="1" lang="ja-JP" altLang="en-US"/>
        </a:p>
      </dgm:t>
    </dgm:pt>
    <dgm:pt modelId="{0B554513-4A4A-4149-8028-C82279C538B6}" type="pres">
      <dgm:prSet presAssocID="{CEF7A5F9-0ECB-4F5D-A429-08A2666F4D91}" presName="node" presStyleLbl="node1" presStyleIdx="2" presStyleCnt="5">
        <dgm:presLayoutVars>
          <dgm:bulletEnabled val="1"/>
        </dgm:presLayoutVars>
      </dgm:prSet>
      <dgm:spPr/>
      <dgm:t>
        <a:bodyPr/>
        <a:lstStyle/>
        <a:p>
          <a:endParaRPr kumimoji="1" lang="ja-JP" altLang="en-US"/>
        </a:p>
      </dgm:t>
    </dgm:pt>
    <dgm:pt modelId="{29181BC4-DA82-47C8-85E8-8E7F040F5415}" type="pres">
      <dgm:prSet presAssocID="{949637FB-3CA7-4808-BB17-3F42D3C0D646}" presName="sibTrans" presStyleLbl="sibTrans2D1" presStyleIdx="2" presStyleCnt="4"/>
      <dgm:spPr/>
      <dgm:t>
        <a:bodyPr/>
        <a:lstStyle/>
        <a:p>
          <a:endParaRPr kumimoji="1" lang="ja-JP" altLang="en-US"/>
        </a:p>
      </dgm:t>
    </dgm:pt>
    <dgm:pt modelId="{FC1BB68D-92B2-42BC-A48C-E5BECB43C5FE}" type="pres">
      <dgm:prSet presAssocID="{949637FB-3CA7-4808-BB17-3F42D3C0D646}" presName="connectorText" presStyleLbl="sibTrans2D1" presStyleIdx="2" presStyleCnt="4"/>
      <dgm:spPr/>
      <dgm:t>
        <a:bodyPr/>
        <a:lstStyle/>
        <a:p>
          <a:endParaRPr kumimoji="1" lang="ja-JP" altLang="en-US"/>
        </a:p>
      </dgm:t>
    </dgm:pt>
    <dgm:pt modelId="{5AE1D079-3883-43C6-84D4-94BDB11508CF}" type="pres">
      <dgm:prSet presAssocID="{1F26E44C-0090-44BD-BA4F-9591BC624CE5}" presName="node" presStyleLbl="node1" presStyleIdx="3" presStyleCnt="5">
        <dgm:presLayoutVars>
          <dgm:bulletEnabled val="1"/>
        </dgm:presLayoutVars>
      </dgm:prSet>
      <dgm:spPr/>
      <dgm:t>
        <a:bodyPr/>
        <a:lstStyle/>
        <a:p>
          <a:endParaRPr kumimoji="1" lang="ja-JP" altLang="en-US"/>
        </a:p>
      </dgm:t>
    </dgm:pt>
    <dgm:pt modelId="{7B12C63B-26D9-455C-A724-EB54258E26F9}" type="pres">
      <dgm:prSet presAssocID="{DFE218A3-843E-4BD4-8392-11667D1EE661}" presName="sibTrans" presStyleLbl="sibTrans2D1" presStyleIdx="3" presStyleCnt="4"/>
      <dgm:spPr/>
      <dgm:t>
        <a:bodyPr/>
        <a:lstStyle/>
        <a:p>
          <a:endParaRPr kumimoji="1" lang="ja-JP" altLang="en-US"/>
        </a:p>
      </dgm:t>
    </dgm:pt>
    <dgm:pt modelId="{05A454AC-9E20-4C96-B773-2BAD11B3EC24}" type="pres">
      <dgm:prSet presAssocID="{DFE218A3-843E-4BD4-8392-11667D1EE661}" presName="connectorText" presStyleLbl="sibTrans2D1" presStyleIdx="3" presStyleCnt="4"/>
      <dgm:spPr/>
      <dgm:t>
        <a:bodyPr/>
        <a:lstStyle/>
        <a:p>
          <a:endParaRPr kumimoji="1" lang="ja-JP" altLang="en-US"/>
        </a:p>
      </dgm:t>
    </dgm:pt>
    <dgm:pt modelId="{7725080F-C58D-40AB-824F-CF175E38C7E4}" type="pres">
      <dgm:prSet presAssocID="{2BE434AD-C5E7-426F-BAE6-E35F034B4962}" presName="node" presStyleLbl="node1" presStyleIdx="4" presStyleCnt="5">
        <dgm:presLayoutVars>
          <dgm:bulletEnabled val="1"/>
        </dgm:presLayoutVars>
      </dgm:prSet>
      <dgm:spPr/>
      <dgm:t>
        <a:bodyPr/>
        <a:lstStyle/>
        <a:p>
          <a:endParaRPr kumimoji="1" lang="ja-JP" altLang="en-US"/>
        </a:p>
      </dgm:t>
    </dgm:pt>
  </dgm:ptLst>
  <dgm:cxnLst>
    <dgm:cxn modelId="{CF47FAFB-BF77-4696-A399-532BBF32F274}" type="presOf" srcId="{6AA4BFCC-7BFC-4A02-814A-CB57524795E5}" destId="{FC529E31-7CAA-4331-B487-9F6D7F08F387}" srcOrd="1" destOrd="0" presId="urn:microsoft.com/office/officeart/2005/8/layout/process1"/>
    <dgm:cxn modelId="{439E3194-2282-4075-82EE-7FBF3725A58A}" type="presOf" srcId="{74BA3E62-AE8A-42DA-9360-B0960C2D1B76}" destId="{59EA9D9C-F80C-4BB4-BE2E-AF2CD485D86C}" srcOrd="1" destOrd="0" presId="urn:microsoft.com/office/officeart/2005/8/layout/process1"/>
    <dgm:cxn modelId="{F5481921-B482-45F6-B73C-480420ACB918}" type="presOf" srcId="{2BE434AD-C5E7-426F-BAE6-E35F034B4962}" destId="{7725080F-C58D-40AB-824F-CF175E38C7E4}" srcOrd="0" destOrd="0" presId="urn:microsoft.com/office/officeart/2005/8/layout/process1"/>
    <dgm:cxn modelId="{DFF8140F-8EE5-45F9-AA5A-CDC8EC4F6B37}" type="presOf" srcId="{DFE218A3-843E-4BD4-8392-11667D1EE661}" destId="{7B12C63B-26D9-455C-A724-EB54258E26F9}" srcOrd="0" destOrd="0" presId="urn:microsoft.com/office/officeart/2005/8/layout/process1"/>
    <dgm:cxn modelId="{7D62069F-1174-4378-BCA6-FD1DCBA488D7}" type="presOf" srcId="{1F26E44C-0090-44BD-BA4F-9591BC624CE5}" destId="{5AE1D079-3883-43C6-84D4-94BDB11508CF}" srcOrd="0" destOrd="0" presId="urn:microsoft.com/office/officeart/2005/8/layout/process1"/>
    <dgm:cxn modelId="{F8EEB029-7212-434A-A2D2-113F17E7A758}" type="presOf" srcId="{8FC1AFDC-F007-47D0-9E75-79B754450CB8}" destId="{10F54758-C2D1-477F-BEB9-5B3B3B87A3B1}" srcOrd="0" destOrd="0" presId="urn:microsoft.com/office/officeart/2005/8/layout/process1"/>
    <dgm:cxn modelId="{5734CC99-EE6A-41D0-B1B5-AD655441036B}" type="presOf" srcId="{CEF7A5F9-0ECB-4F5D-A429-08A2666F4D91}" destId="{0B554513-4A4A-4149-8028-C82279C538B6}" srcOrd="0" destOrd="0" presId="urn:microsoft.com/office/officeart/2005/8/layout/process1"/>
    <dgm:cxn modelId="{20DA3F49-8A76-4F5B-A7E5-0F4A6B27E9E5}" type="presOf" srcId="{DFE218A3-843E-4BD4-8392-11667D1EE661}" destId="{05A454AC-9E20-4C96-B773-2BAD11B3EC24}" srcOrd="1" destOrd="0" presId="urn:microsoft.com/office/officeart/2005/8/layout/process1"/>
    <dgm:cxn modelId="{2C3C80E9-E93D-48BC-9903-8C2A95B24F5F}" srcId="{9CF5CF3F-D51D-4132-AB1C-1D5F901D83AF}" destId="{2BE434AD-C5E7-426F-BAE6-E35F034B4962}" srcOrd="4" destOrd="0" parTransId="{B36B560B-5C48-4483-92CF-C80003B795F5}" sibTransId="{44B7BC99-E951-47F5-A724-37B0E17371A0}"/>
    <dgm:cxn modelId="{456C2B4A-6C2A-4460-B70B-48132AC77787}" srcId="{9CF5CF3F-D51D-4132-AB1C-1D5F901D83AF}" destId="{1F26E44C-0090-44BD-BA4F-9591BC624CE5}" srcOrd="3" destOrd="0" parTransId="{903517A2-9718-492F-BFF1-6824120BFDA0}" sibTransId="{DFE218A3-843E-4BD4-8392-11667D1EE661}"/>
    <dgm:cxn modelId="{3E19472F-8007-4231-8D1E-4FFCCDE3D28B}" srcId="{9CF5CF3F-D51D-4132-AB1C-1D5F901D83AF}" destId="{9CCD25A5-D97A-4FB4-AD63-986ABD14CD09}" srcOrd="1" destOrd="0" parTransId="{448BAB7E-5DE0-4E68-851B-EFA8BA52DA34}" sibTransId="{74BA3E62-AE8A-42DA-9360-B0960C2D1B76}"/>
    <dgm:cxn modelId="{1069A717-D5BD-45EB-AC8C-C4207720B3BE}" type="presOf" srcId="{74BA3E62-AE8A-42DA-9360-B0960C2D1B76}" destId="{E2B261DE-0CC8-4624-8662-40EFC480D4F5}" srcOrd="0" destOrd="0" presId="urn:microsoft.com/office/officeart/2005/8/layout/process1"/>
    <dgm:cxn modelId="{C53C976B-96BC-4B42-B773-64B53DD7F7BF}" type="presOf" srcId="{9CCD25A5-D97A-4FB4-AD63-986ABD14CD09}" destId="{CD9758DE-22E7-4517-A076-6EE1B76B1DD4}" srcOrd="0" destOrd="0" presId="urn:microsoft.com/office/officeart/2005/8/layout/process1"/>
    <dgm:cxn modelId="{A76BC77B-7A0F-45A6-84E0-433EEC42B7B1}" type="presOf" srcId="{9CF5CF3F-D51D-4132-AB1C-1D5F901D83AF}" destId="{999E247E-FE49-4FE7-91A9-E6D7FA1CAF32}" srcOrd="0" destOrd="0" presId="urn:microsoft.com/office/officeart/2005/8/layout/process1"/>
    <dgm:cxn modelId="{415C8874-C074-4074-AE97-AC8DC6BAA181}" type="presOf" srcId="{949637FB-3CA7-4808-BB17-3F42D3C0D646}" destId="{FC1BB68D-92B2-42BC-A48C-E5BECB43C5FE}" srcOrd="1" destOrd="0" presId="urn:microsoft.com/office/officeart/2005/8/layout/process1"/>
    <dgm:cxn modelId="{20F17E9C-E7DA-4351-8B89-AE778C778C31}" srcId="{9CF5CF3F-D51D-4132-AB1C-1D5F901D83AF}" destId="{8FC1AFDC-F007-47D0-9E75-79B754450CB8}" srcOrd="0" destOrd="0" parTransId="{31D8A8BE-8C85-4C74-B4CC-3C4B55830AD0}" sibTransId="{6AA4BFCC-7BFC-4A02-814A-CB57524795E5}"/>
    <dgm:cxn modelId="{31B5148D-DF39-4E13-AB44-0C0502F76A43}" srcId="{9CF5CF3F-D51D-4132-AB1C-1D5F901D83AF}" destId="{CEF7A5F9-0ECB-4F5D-A429-08A2666F4D91}" srcOrd="2" destOrd="0" parTransId="{14CBAC03-8652-4976-B600-C60488CD3A1E}" sibTransId="{949637FB-3CA7-4808-BB17-3F42D3C0D646}"/>
    <dgm:cxn modelId="{46B16414-9EC9-4404-A909-AA4FF6A0822E}" type="presOf" srcId="{949637FB-3CA7-4808-BB17-3F42D3C0D646}" destId="{29181BC4-DA82-47C8-85E8-8E7F040F5415}" srcOrd="0" destOrd="0" presId="urn:microsoft.com/office/officeart/2005/8/layout/process1"/>
    <dgm:cxn modelId="{0009DB17-853F-41B2-ABC8-ECB894AFE5B1}" type="presOf" srcId="{6AA4BFCC-7BFC-4A02-814A-CB57524795E5}" destId="{16ABF940-68D7-4986-8F2E-AD68B0BBE7E5}" srcOrd="0" destOrd="0" presId="urn:microsoft.com/office/officeart/2005/8/layout/process1"/>
    <dgm:cxn modelId="{C309D41A-B3C8-4877-8270-288C48796F55}" type="presParOf" srcId="{999E247E-FE49-4FE7-91A9-E6D7FA1CAF32}" destId="{10F54758-C2D1-477F-BEB9-5B3B3B87A3B1}" srcOrd="0" destOrd="0" presId="urn:microsoft.com/office/officeart/2005/8/layout/process1"/>
    <dgm:cxn modelId="{3701931E-2A9D-4FC1-B780-3D264F45E2CE}" type="presParOf" srcId="{999E247E-FE49-4FE7-91A9-E6D7FA1CAF32}" destId="{16ABF940-68D7-4986-8F2E-AD68B0BBE7E5}" srcOrd="1" destOrd="0" presId="urn:microsoft.com/office/officeart/2005/8/layout/process1"/>
    <dgm:cxn modelId="{338E5AA7-F1FC-4B7E-AB47-71C0DCD43870}" type="presParOf" srcId="{16ABF940-68D7-4986-8F2E-AD68B0BBE7E5}" destId="{FC529E31-7CAA-4331-B487-9F6D7F08F387}" srcOrd="0" destOrd="0" presId="urn:microsoft.com/office/officeart/2005/8/layout/process1"/>
    <dgm:cxn modelId="{43BA4C5E-4461-414A-A6AC-A96728DBC87D}" type="presParOf" srcId="{999E247E-FE49-4FE7-91A9-E6D7FA1CAF32}" destId="{CD9758DE-22E7-4517-A076-6EE1B76B1DD4}" srcOrd="2" destOrd="0" presId="urn:microsoft.com/office/officeart/2005/8/layout/process1"/>
    <dgm:cxn modelId="{EF253F7E-28AE-45B6-AEDB-DC2BD3526DBD}" type="presParOf" srcId="{999E247E-FE49-4FE7-91A9-E6D7FA1CAF32}" destId="{E2B261DE-0CC8-4624-8662-40EFC480D4F5}" srcOrd="3" destOrd="0" presId="urn:microsoft.com/office/officeart/2005/8/layout/process1"/>
    <dgm:cxn modelId="{CDCAC0A9-E1B3-4F82-BA67-B4E2BF13B817}" type="presParOf" srcId="{E2B261DE-0CC8-4624-8662-40EFC480D4F5}" destId="{59EA9D9C-F80C-4BB4-BE2E-AF2CD485D86C}" srcOrd="0" destOrd="0" presId="urn:microsoft.com/office/officeart/2005/8/layout/process1"/>
    <dgm:cxn modelId="{6AC4D93F-536B-430A-839B-EC58ABA5433E}" type="presParOf" srcId="{999E247E-FE49-4FE7-91A9-E6D7FA1CAF32}" destId="{0B554513-4A4A-4149-8028-C82279C538B6}" srcOrd="4" destOrd="0" presId="urn:microsoft.com/office/officeart/2005/8/layout/process1"/>
    <dgm:cxn modelId="{0CAEDA21-627C-476B-B6CA-9F84F742F243}" type="presParOf" srcId="{999E247E-FE49-4FE7-91A9-E6D7FA1CAF32}" destId="{29181BC4-DA82-47C8-85E8-8E7F040F5415}" srcOrd="5" destOrd="0" presId="urn:microsoft.com/office/officeart/2005/8/layout/process1"/>
    <dgm:cxn modelId="{3C8DEF71-7D33-480C-99CE-7D776AD02355}" type="presParOf" srcId="{29181BC4-DA82-47C8-85E8-8E7F040F5415}" destId="{FC1BB68D-92B2-42BC-A48C-E5BECB43C5FE}" srcOrd="0" destOrd="0" presId="urn:microsoft.com/office/officeart/2005/8/layout/process1"/>
    <dgm:cxn modelId="{9C330D0B-F049-4279-BD71-FFB89D268817}" type="presParOf" srcId="{999E247E-FE49-4FE7-91A9-E6D7FA1CAF32}" destId="{5AE1D079-3883-43C6-84D4-94BDB11508CF}" srcOrd="6" destOrd="0" presId="urn:microsoft.com/office/officeart/2005/8/layout/process1"/>
    <dgm:cxn modelId="{D08B1B2E-52C6-4F13-8963-257F4F7FCFE5}" type="presParOf" srcId="{999E247E-FE49-4FE7-91A9-E6D7FA1CAF32}" destId="{7B12C63B-26D9-455C-A724-EB54258E26F9}" srcOrd="7" destOrd="0" presId="urn:microsoft.com/office/officeart/2005/8/layout/process1"/>
    <dgm:cxn modelId="{6B103A22-EF9F-4962-82B2-5675A4E7421D}" type="presParOf" srcId="{7B12C63B-26D9-455C-A724-EB54258E26F9}" destId="{05A454AC-9E20-4C96-B773-2BAD11B3EC24}" srcOrd="0" destOrd="0" presId="urn:microsoft.com/office/officeart/2005/8/layout/process1"/>
    <dgm:cxn modelId="{8E3E63DE-FB51-4240-9433-B238A9F746AC}" type="presParOf" srcId="{999E247E-FE49-4FE7-91A9-E6D7FA1CAF32}" destId="{7725080F-C58D-40AB-824F-CF175E38C7E4}" srcOrd="8" destOrd="0" presId="urn:microsoft.com/office/officeart/2005/8/layout/process1"/>
  </dgm:cxnLst>
  <dgm:bg/>
  <dgm:whole/>
  <dgm:extLst>
    <a:ext uri="http://schemas.microsoft.com/office/drawing/2008/diagram"/>
    <a:ext uri="{C62137D5-CB1D-491B-B009-E17868A290BF}"/>
  </dgm:extLst>
</dgm:dataModel>
</file>

<file path=ppt/diagrams/data2.xml><?xml version="1.0" encoding="utf-8"?>
<dgm:dataModel xmlns:dgm="http://schemas.openxmlformats.org/drawingml/2006/diagram" xmlns:a="http://schemas.openxmlformats.org/drawingml/2006/main">
  <dgm:ptLst>
    <dgm:pt modelId="{0BDE9B08-A154-45F1-B585-FD151F67CD3D}" type="doc">
      <dgm:prSet loTypeId="urn:microsoft.com/office/officeart/2005/8/layout/process1" loCatId="process" qsTypeId="urn:microsoft.com/office/officeart/2005/8/quickstyle/simple1#3" qsCatId="simple" csTypeId="urn:microsoft.com/office/officeart/2005/8/colors/accent0_1" csCatId="mainScheme" phldr="1"/>
      <dgm:spPr/>
    </dgm:pt>
    <dgm:pt modelId="{E689EB7E-992D-499C-AE1F-152EC51E018B}">
      <dgm:prSet phldrT="[テキスト]" custT="1"/>
      <dgm:spPr>
        <a:solidFill>
          <a:schemeClr val="accent3">
            <a:lumMod val="20000"/>
            <a:lumOff val="80000"/>
          </a:schemeClr>
        </a:solidFill>
      </dgm:spPr>
      <dgm:t>
        <a:bodyPr/>
        <a:lstStyle/>
        <a:p>
          <a:r>
            <a:rPr kumimoji="1" lang="ja-JP" altLang="en-US" sz="1400" b="1" dirty="0" smtClean="0">
              <a:latin typeface="ＭＳ Ｐゴシック" pitchFamily="50" charset="-128"/>
              <a:ea typeface="ＭＳ Ｐゴシック" pitchFamily="50" charset="-128"/>
            </a:rPr>
            <a:t>発明の完成</a:t>
          </a:r>
          <a:r>
            <a:rPr kumimoji="1" lang="en-US" altLang="ja-JP" sz="1400" b="1" dirty="0" smtClean="0">
              <a:latin typeface="ＭＳ Ｐゴシック" pitchFamily="50" charset="-128"/>
              <a:ea typeface="ＭＳ Ｐゴシック" pitchFamily="50" charset="-128"/>
            </a:rPr>
            <a:t/>
          </a:r>
          <a:br>
            <a:rPr kumimoji="1" lang="en-US" altLang="ja-JP" sz="1400" b="1" dirty="0" smtClean="0">
              <a:latin typeface="ＭＳ Ｐゴシック" pitchFamily="50" charset="-128"/>
              <a:ea typeface="ＭＳ Ｐゴシック" pitchFamily="50" charset="-128"/>
            </a:rPr>
          </a:br>
          <a:r>
            <a:rPr kumimoji="1" lang="ja-JP" altLang="en-US" sz="1400" b="1" dirty="0" smtClean="0">
              <a:latin typeface="ＭＳ Ｐゴシック" pitchFamily="50" charset="-128"/>
              <a:ea typeface="ＭＳ Ｐゴシック" pitchFamily="50" charset="-128"/>
            </a:rPr>
            <a:t>＝「特許を受ける権利」</a:t>
          </a:r>
          <a:r>
            <a:rPr kumimoji="1" lang="en-US" altLang="ja-JP" sz="1400" b="1" dirty="0" smtClean="0">
              <a:latin typeface="ＭＳ Ｐゴシック" pitchFamily="50" charset="-128"/>
              <a:ea typeface="ＭＳ Ｐゴシック" pitchFamily="50" charset="-128"/>
            </a:rPr>
            <a:t/>
          </a:r>
          <a:br>
            <a:rPr kumimoji="1" lang="en-US" altLang="ja-JP" sz="1400" b="1" dirty="0" smtClean="0">
              <a:latin typeface="ＭＳ Ｐゴシック" pitchFamily="50" charset="-128"/>
              <a:ea typeface="ＭＳ Ｐゴシック" pitchFamily="50" charset="-128"/>
            </a:rPr>
          </a:br>
          <a:r>
            <a:rPr kumimoji="1" lang="ja-JP" altLang="en-US" sz="1400" b="1" dirty="0" smtClean="0">
              <a:latin typeface="ＭＳ Ｐゴシック" pitchFamily="50" charset="-128"/>
              <a:ea typeface="ＭＳ Ｐゴシック" pitchFamily="50" charset="-128"/>
            </a:rPr>
            <a:t>の発生</a:t>
          </a:r>
          <a:endParaRPr kumimoji="1" lang="ja-JP" altLang="en-US" sz="1400" b="1" dirty="0">
            <a:latin typeface="ＭＳ Ｐゴシック" pitchFamily="50" charset="-128"/>
            <a:ea typeface="ＭＳ Ｐゴシック" pitchFamily="50" charset="-128"/>
          </a:endParaRPr>
        </a:p>
      </dgm:t>
    </dgm:pt>
    <dgm:pt modelId="{AB21228A-4552-4EB9-B257-1DFD5C999E39}" type="parTrans" cxnId="{A8A7ABB5-6C8A-4A31-965D-FFA6C0CB3D58}">
      <dgm:prSet/>
      <dgm:spPr/>
      <dgm:t>
        <a:bodyPr/>
        <a:lstStyle/>
        <a:p>
          <a:endParaRPr kumimoji="1" lang="ja-JP" altLang="en-US" sz="1400" b="1">
            <a:latin typeface="ＭＳ Ｐゴシック" pitchFamily="50" charset="-128"/>
            <a:ea typeface="ＭＳ Ｐゴシック" pitchFamily="50" charset="-128"/>
          </a:endParaRPr>
        </a:p>
      </dgm:t>
    </dgm:pt>
    <dgm:pt modelId="{DB7135CE-1CE0-4863-B22D-229B81325594}" type="sibTrans" cxnId="{A8A7ABB5-6C8A-4A31-965D-FFA6C0CB3D58}">
      <dgm:prSet custT="1"/>
      <dgm:spPr/>
      <dgm:t>
        <a:bodyPr/>
        <a:lstStyle/>
        <a:p>
          <a:endParaRPr kumimoji="1" lang="ja-JP" altLang="en-US" sz="1400" b="1">
            <a:latin typeface="ＭＳ Ｐゴシック" pitchFamily="50" charset="-128"/>
            <a:ea typeface="ＭＳ Ｐゴシック" pitchFamily="50" charset="-128"/>
          </a:endParaRPr>
        </a:p>
      </dgm:t>
    </dgm:pt>
    <dgm:pt modelId="{A94CE7CF-B4CF-4975-B222-A5BA8CB239DA}">
      <dgm:prSet phldrT="[テキスト]" custT="1"/>
      <dgm:spPr>
        <a:solidFill>
          <a:schemeClr val="accent2">
            <a:lumMod val="60000"/>
            <a:lumOff val="40000"/>
          </a:schemeClr>
        </a:solidFill>
      </dgm:spPr>
      <dgm:t>
        <a:bodyPr/>
        <a:lstStyle/>
        <a:p>
          <a:r>
            <a:rPr kumimoji="1" lang="ja-JP" altLang="en-US" sz="1400" b="1" dirty="0" smtClean="0">
              <a:latin typeface="ＭＳ Ｐゴシック" pitchFamily="50" charset="-128"/>
              <a:ea typeface="ＭＳ Ｐゴシック" pitchFamily="50" charset="-128"/>
            </a:rPr>
            <a:t>「特許を受ける権利」は</a:t>
          </a:r>
          <a:endParaRPr kumimoji="1" lang="en-US" altLang="ja-JP" sz="1400" b="1" dirty="0" smtClean="0">
            <a:latin typeface="ＭＳ Ｐゴシック" pitchFamily="50" charset="-128"/>
            <a:ea typeface="ＭＳ Ｐゴシック" pitchFamily="50" charset="-128"/>
          </a:endParaRPr>
        </a:p>
        <a:p>
          <a:r>
            <a:rPr kumimoji="1" lang="ja-JP" altLang="en-US" sz="1400" b="1" dirty="0" smtClean="0">
              <a:latin typeface="ＭＳ Ｐゴシック" pitchFamily="50" charset="-128"/>
              <a:ea typeface="ＭＳ Ｐゴシック" pitchFamily="50" charset="-128"/>
            </a:rPr>
            <a:t>発明者が持つ</a:t>
          </a:r>
          <a:endParaRPr kumimoji="1" lang="ja-JP" altLang="en-US" sz="1400" b="1" dirty="0">
            <a:latin typeface="ＭＳ Ｐゴシック" pitchFamily="50" charset="-128"/>
            <a:ea typeface="ＭＳ Ｐゴシック" pitchFamily="50" charset="-128"/>
          </a:endParaRPr>
        </a:p>
      </dgm:t>
    </dgm:pt>
    <dgm:pt modelId="{A3114783-91DE-486B-8013-F7664669F1A6}" type="parTrans" cxnId="{F612F7CC-BEC1-4277-987B-F2EFD9859D46}">
      <dgm:prSet/>
      <dgm:spPr/>
      <dgm:t>
        <a:bodyPr/>
        <a:lstStyle/>
        <a:p>
          <a:endParaRPr kumimoji="1" lang="ja-JP" altLang="en-US" sz="1400" b="1">
            <a:latin typeface="ＭＳ Ｐゴシック" pitchFamily="50" charset="-128"/>
            <a:ea typeface="ＭＳ Ｐゴシック" pitchFamily="50" charset="-128"/>
          </a:endParaRPr>
        </a:p>
      </dgm:t>
    </dgm:pt>
    <dgm:pt modelId="{335C4B7A-395B-46FA-AAA7-D9BEAB0B67A5}" type="sibTrans" cxnId="{F612F7CC-BEC1-4277-987B-F2EFD9859D46}">
      <dgm:prSet custT="1"/>
      <dgm:spPr/>
      <dgm:t>
        <a:bodyPr/>
        <a:lstStyle/>
        <a:p>
          <a:endParaRPr kumimoji="1" lang="ja-JP" altLang="en-US" sz="1400" b="1">
            <a:latin typeface="ＭＳ Ｐゴシック" pitchFamily="50" charset="-128"/>
            <a:ea typeface="ＭＳ Ｐゴシック" pitchFamily="50" charset="-128"/>
          </a:endParaRPr>
        </a:p>
      </dgm:t>
    </dgm:pt>
    <dgm:pt modelId="{8634E89F-C75A-49C9-9B7B-939120B78654}">
      <dgm:prSet phldrT="[テキスト]" custT="1"/>
      <dgm:spPr>
        <a:solidFill>
          <a:schemeClr val="accent2">
            <a:lumMod val="20000"/>
            <a:lumOff val="80000"/>
          </a:schemeClr>
        </a:solidFill>
      </dgm:spPr>
      <dgm:t>
        <a:bodyPr/>
        <a:lstStyle/>
        <a:p>
          <a:r>
            <a:rPr kumimoji="1" lang="ja-JP" altLang="en-US" sz="1400" b="1" dirty="0" smtClean="0">
              <a:latin typeface="ＭＳ Ｐゴシック" pitchFamily="50" charset="-128"/>
              <a:ea typeface="ＭＳ Ｐゴシック" pitchFamily="50" charset="-128"/>
            </a:rPr>
            <a:t>原則</a:t>
          </a:r>
          <a:r>
            <a:rPr kumimoji="1" lang="en-US" altLang="ja-JP" sz="1400" b="1" dirty="0" smtClean="0">
              <a:latin typeface="ＭＳ Ｐゴシック" pitchFamily="50" charset="-128"/>
              <a:ea typeface="ＭＳ Ｐゴシック" pitchFamily="50" charset="-128"/>
            </a:rPr>
            <a:t/>
          </a:r>
          <a:br>
            <a:rPr kumimoji="1" lang="en-US" altLang="ja-JP" sz="1400" b="1" dirty="0" smtClean="0">
              <a:latin typeface="ＭＳ Ｐゴシック" pitchFamily="50" charset="-128"/>
              <a:ea typeface="ＭＳ Ｐゴシック" pitchFamily="50" charset="-128"/>
            </a:rPr>
          </a:br>
          <a:r>
            <a:rPr kumimoji="1" lang="ja-JP" altLang="en-US" sz="1400" b="1" dirty="0" smtClean="0">
              <a:latin typeface="ＭＳ Ｐゴシック" pitchFamily="50" charset="-128"/>
              <a:ea typeface="ＭＳ Ｐゴシック" pitchFamily="50" charset="-128"/>
            </a:rPr>
            <a:t>発明者が出願し、</a:t>
          </a:r>
          <a:r>
            <a:rPr kumimoji="1" lang="en-US" altLang="ja-JP" sz="1400" b="1" dirty="0" smtClean="0">
              <a:latin typeface="ＭＳ Ｐゴシック" pitchFamily="50" charset="-128"/>
              <a:ea typeface="ＭＳ Ｐゴシック" pitchFamily="50" charset="-128"/>
            </a:rPr>
            <a:t/>
          </a:r>
          <a:br>
            <a:rPr kumimoji="1" lang="en-US" altLang="ja-JP" sz="1400" b="1" dirty="0" smtClean="0">
              <a:latin typeface="ＭＳ Ｐゴシック" pitchFamily="50" charset="-128"/>
              <a:ea typeface="ＭＳ Ｐゴシック" pitchFamily="50" charset="-128"/>
            </a:rPr>
          </a:br>
          <a:r>
            <a:rPr kumimoji="1" lang="ja-JP" altLang="en-US" sz="1400" b="1" dirty="0" smtClean="0">
              <a:latin typeface="ＭＳ Ｐゴシック" pitchFamily="50" charset="-128"/>
              <a:ea typeface="ＭＳ Ｐゴシック" pitchFamily="50" charset="-128"/>
            </a:rPr>
            <a:t>権利者となる</a:t>
          </a:r>
          <a:endParaRPr kumimoji="1" lang="ja-JP" altLang="en-US" sz="1400" b="1" dirty="0">
            <a:latin typeface="ＭＳ Ｐゴシック" pitchFamily="50" charset="-128"/>
            <a:ea typeface="ＭＳ Ｐゴシック" pitchFamily="50" charset="-128"/>
          </a:endParaRPr>
        </a:p>
      </dgm:t>
    </dgm:pt>
    <dgm:pt modelId="{BED2BD40-5847-4E09-AF67-5E8928BBEC0D}" type="parTrans" cxnId="{C8538EF7-CCBE-46CB-82AC-B362DB4752FA}">
      <dgm:prSet/>
      <dgm:spPr/>
      <dgm:t>
        <a:bodyPr/>
        <a:lstStyle/>
        <a:p>
          <a:endParaRPr kumimoji="1" lang="ja-JP" altLang="en-US" sz="1400" b="1">
            <a:latin typeface="ＭＳ Ｐゴシック" pitchFamily="50" charset="-128"/>
            <a:ea typeface="ＭＳ Ｐゴシック" pitchFamily="50" charset="-128"/>
          </a:endParaRPr>
        </a:p>
      </dgm:t>
    </dgm:pt>
    <dgm:pt modelId="{74E2CB64-50D3-444D-A958-837DAE559450}" type="sibTrans" cxnId="{C8538EF7-CCBE-46CB-82AC-B362DB4752FA}">
      <dgm:prSet/>
      <dgm:spPr/>
      <dgm:t>
        <a:bodyPr/>
        <a:lstStyle/>
        <a:p>
          <a:endParaRPr kumimoji="1" lang="ja-JP" altLang="en-US" sz="1400" b="1">
            <a:latin typeface="ＭＳ Ｐゴシック" pitchFamily="50" charset="-128"/>
            <a:ea typeface="ＭＳ Ｐゴシック" pitchFamily="50" charset="-128"/>
          </a:endParaRPr>
        </a:p>
      </dgm:t>
    </dgm:pt>
    <dgm:pt modelId="{6E410879-4B49-4102-B5D6-0CA16FBD0EF6}" type="pres">
      <dgm:prSet presAssocID="{0BDE9B08-A154-45F1-B585-FD151F67CD3D}" presName="Name0" presStyleCnt="0">
        <dgm:presLayoutVars>
          <dgm:dir/>
          <dgm:resizeHandles val="exact"/>
        </dgm:presLayoutVars>
      </dgm:prSet>
      <dgm:spPr/>
    </dgm:pt>
    <dgm:pt modelId="{A3370042-1603-41CD-ACBE-D729428579DF}" type="pres">
      <dgm:prSet presAssocID="{E689EB7E-992D-499C-AE1F-152EC51E018B}" presName="node" presStyleLbl="node1" presStyleIdx="0" presStyleCnt="3">
        <dgm:presLayoutVars>
          <dgm:bulletEnabled val="1"/>
        </dgm:presLayoutVars>
      </dgm:prSet>
      <dgm:spPr>
        <a:prstGeom prst="flowChartInternalStorage">
          <a:avLst/>
        </a:prstGeom>
      </dgm:spPr>
      <dgm:t>
        <a:bodyPr/>
        <a:lstStyle/>
        <a:p>
          <a:endParaRPr kumimoji="1" lang="ja-JP" altLang="en-US"/>
        </a:p>
      </dgm:t>
    </dgm:pt>
    <dgm:pt modelId="{ACAE9C74-D751-46F2-B24D-4D9FBEE21853}" type="pres">
      <dgm:prSet presAssocID="{DB7135CE-1CE0-4863-B22D-229B81325594}" presName="sibTrans" presStyleLbl="sibTrans2D1" presStyleIdx="0" presStyleCnt="2"/>
      <dgm:spPr/>
      <dgm:t>
        <a:bodyPr/>
        <a:lstStyle/>
        <a:p>
          <a:endParaRPr kumimoji="1" lang="ja-JP" altLang="en-US"/>
        </a:p>
      </dgm:t>
    </dgm:pt>
    <dgm:pt modelId="{32D8D1F3-7556-431E-BE0F-F8DE0C4F501A}" type="pres">
      <dgm:prSet presAssocID="{DB7135CE-1CE0-4863-B22D-229B81325594}" presName="connectorText" presStyleLbl="sibTrans2D1" presStyleIdx="0" presStyleCnt="2"/>
      <dgm:spPr/>
      <dgm:t>
        <a:bodyPr/>
        <a:lstStyle/>
        <a:p>
          <a:endParaRPr kumimoji="1" lang="ja-JP" altLang="en-US"/>
        </a:p>
      </dgm:t>
    </dgm:pt>
    <dgm:pt modelId="{3DBBEA93-F8C8-41BA-9E09-951A3A7E0AD2}" type="pres">
      <dgm:prSet presAssocID="{A94CE7CF-B4CF-4975-B222-A5BA8CB239DA}" presName="node" presStyleLbl="node1" presStyleIdx="1" presStyleCnt="3">
        <dgm:presLayoutVars>
          <dgm:bulletEnabled val="1"/>
        </dgm:presLayoutVars>
      </dgm:prSet>
      <dgm:spPr>
        <a:prstGeom prst="rect">
          <a:avLst/>
        </a:prstGeom>
      </dgm:spPr>
      <dgm:t>
        <a:bodyPr/>
        <a:lstStyle/>
        <a:p>
          <a:endParaRPr kumimoji="1" lang="ja-JP" altLang="en-US"/>
        </a:p>
      </dgm:t>
    </dgm:pt>
    <dgm:pt modelId="{6EDDCBF0-9421-4178-85C8-A28D5FA0C6EA}" type="pres">
      <dgm:prSet presAssocID="{335C4B7A-395B-46FA-AAA7-D9BEAB0B67A5}" presName="sibTrans" presStyleLbl="sibTrans2D1" presStyleIdx="1" presStyleCnt="2"/>
      <dgm:spPr/>
      <dgm:t>
        <a:bodyPr/>
        <a:lstStyle/>
        <a:p>
          <a:endParaRPr kumimoji="1" lang="ja-JP" altLang="en-US"/>
        </a:p>
      </dgm:t>
    </dgm:pt>
    <dgm:pt modelId="{CF98082E-3060-4559-9927-6A4725D1EB9B}" type="pres">
      <dgm:prSet presAssocID="{335C4B7A-395B-46FA-AAA7-D9BEAB0B67A5}" presName="connectorText" presStyleLbl="sibTrans2D1" presStyleIdx="1" presStyleCnt="2"/>
      <dgm:spPr/>
      <dgm:t>
        <a:bodyPr/>
        <a:lstStyle/>
        <a:p>
          <a:endParaRPr kumimoji="1" lang="ja-JP" altLang="en-US"/>
        </a:p>
      </dgm:t>
    </dgm:pt>
    <dgm:pt modelId="{36641CAF-5965-4158-9B00-9AEC9E308510}" type="pres">
      <dgm:prSet presAssocID="{8634E89F-C75A-49C9-9B7B-939120B78654}" presName="node" presStyleLbl="node1" presStyleIdx="2" presStyleCnt="3">
        <dgm:presLayoutVars>
          <dgm:bulletEnabled val="1"/>
        </dgm:presLayoutVars>
      </dgm:prSet>
      <dgm:spPr>
        <a:prstGeom prst="rect">
          <a:avLst/>
        </a:prstGeom>
      </dgm:spPr>
      <dgm:t>
        <a:bodyPr/>
        <a:lstStyle/>
        <a:p>
          <a:endParaRPr kumimoji="1" lang="ja-JP" altLang="en-US"/>
        </a:p>
      </dgm:t>
    </dgm:pt>
  </dgm:ptLst>
  <dgm:cxnLst>
    <dgm:cxn modelId="{3A641DA4-A12B-413F-810D-59D3C7EB5F98}" type="presOf" srcId="{DB7135CE-1CE0-4863-B22D-229B81325594}" destId="{ACAE9C74-D751-46F2-B24D-4D9FBEE21853}" srcOrd="0" destOrd="0" presId="urn:microsoft.com/office/officeart/2005/8/layout/process1"/>
    <dgm:cxn modelId="{29337EDE-D736-4FBD-979B-649F577FFE61}" type="presOf" srcId="{8634E89F-C75A-49C9-9B7B-939120B78654}" destId="{36641CAF-5965-4158-9B00-9AEC9E308510}" srcOrd="0" destOrd="0" presId="urn:microsoft.com/office/officeart/2005/8/layout/process1"/>
    <dgm:cxn modelId="{FD70FF8F-B2A2-4C3A-A083-ABCA530B89B4}" type="presOf" srcId="{A94CE7CF-B4CF-4975-B222-A5BA8CB239DA}" destId="{3DBBEA93-F8C8-41BA-9E09-951A3A7E0AD2}" srcOrd="0" destOrd="0" presId="urn:microsoft.com/office/officeart/2005/8/layout/process1"/>
    <dgm:cxn modelId="{C8538EF7-CCBE-46CB-82AC-B362DB4752FA}" srcId="{0BDE9B08-A154-45F1-B585-FD151F67CD3D}" destId="{8634E89F-C75A-49C9-9B7B-939120B78654}" srcOrd="2" destOrd="0" parTransId="{BED2BD40-5847-4E09-AF67-5E8928BBEC0D}" sibTransId="{74E2CB64-50D3-444D-A958-837DAE559450}"/>
    <dgm:cxn modelId="{A8A7ABB5-6C8A-4A31-965D-FFA6C0CB3D58}" srcId="{0BDE9B08-A154-45F1-B585-FD151F67CD3D}" destId="{E689EB7E-992D-499C-AE1F-152EC51E018B}" srcOrd="0" destOrd="0" parTransId="{AB21228A-4552-4EB9-B257-1DFD5C999E39}" sibTransId="{DB7135CE-1CE0-4863-B22D-229B81325594}"/>
    <dgm:cxn modelId="{DBE00508-480F-40DE-B699-A6561963A5BD}" type="presOf" srcId="{0BDE9B08-A154-45F1-B585-FD151F67CD3D}" destId="{6E410879-4B49-4102-B5D6-0CA16FBD0EF6}" srcOrd="0" destOrd="0" presId="urn:microsoft.com/office/officeart/2005/8/layout/process1"/>
    <dgm:cxn modelId="{72171407-C64B-4C9F-9DF5-7E44DE937A07}" type="presOf" srcId="{E689EB7E-992D-499C-AE1F-152EC51E018B}" destId="{A3370042-1603-41CD-ACBE-D729428579DF}" srcOrd="0" destOrd="0" presId="urn:microsoft.com/office/officeart/2005/8/layout/process1"/>
    <dgm:cxn modelId="{4ABA17D2-6041-46F3-B3BD-7757E696EE2E}" type="presOf" srcId="{335C4B7A-395B-46FA-AAA7-D9BEAB0B67A5}" destId="{CF98082E-3060-4559-9927-6A4725D1EB9B}" srcOrd="1" destOrd="0" presId="urn:microsoft.com/office/officeart/2005/8/layout/process1"/>
    <dgm:cxn modelId="{F612F7CC-BEC1-4277-987B-F2EFD9859D46}" srcId="{0BDE9B08-A154-45F1-B585-FD151F67CD3D}" destId="{A94CE7CF-B4CF-4975-B222-A5BA8CB239DA}" srcOrd="1" destOrd="0" parTransId="{A3114783-91DE-486B-8013-F7664669F1A6}" sibTransId="{335C4B7A-395B-46FA-AAA7-D9BEAB0B67A5}"/>
    <dgm:cxn modelId="{7DA6942D-A84A-4855-83CA-B11D912897BC}" type="presOf" srcId="{DB7135CE-1CE0-4863-B22D-229B81325594}" destId="{32D8D1F3-7556-431E-BE0F-F8DE0C4F501A}" srcOrd="1" destOrd="0" presId="urn:microsoft.com/office/officeart/2005/8/layout/process1"/>
    <dgm:cxn modelId="{5A27DEFF-D037-49FA-A565-E721ED2A1181}" type="presOf" srcId="{335C4B7A-395B-46FA-AAA7-D9BEAB0B67A5}" destId="{6EDDCBF0-9421-4178-85C8-A28D5FA0C6EA}" srcOrd="0" destOrd="0" presId="urn:microsoft.com/office/officeart/2005/8/layout/process1"/>
    <dgm:cxn modelId="{02C9DF49-B81A-4F2B-805B-C80636A3E8BC}" type="presParOf" srcId="{6E410879-4B49-4102-B5D6-0CA16FBD0EF6}" destId="{A3370042-1603-41CD-ACBE-D729428579DF}" srcOrd="0" destOrd="0" presId="urn:microsoft.com/office/officeart/2005/8/layout/process1"/>
    <dgm:cxn modelId="{106649BE-BA86-4A5A-B89F-E32F9B61A4FE}" type="presParOf" srcId="{6E410879-4B49-4102-B5D6-0CA16FBD0EF6}" destId="{ACAE9C74-D751-46F2-B24D-4D9FBEE21853}" srcOrd="1" destOrd="0" presId="urn:microsoft.com/office/officeart/2005/8/layout/process1"/>
    <dgm:cxn modelId="{C12DEE3E-674B-4035-810C-8EADD54477AF}" type="presParOf" srcId="{ACAE9C74-D751-46F2-B24D-4D9FBEE21853}" destId="{32D8D1F3-7556-431E-BE0F-F8DE0C4F501A}" srcOrd="0" destOrd="0" presId="urn:microsoft.com/office/officeart/2005/8/layout/process1"/>
    <dgm:cxn modelId="{84D8A855-9E3E-4576-9BC5-A23AF9F29B37}" type="presParOf" srcId="{6E410879-4B49-4102-B5D6-0CA16FBD0EF6}" destId="{3DBBEA93-F8C8-41BA-9E09-951A3A7E0AD2}" srcOrd="2" destOrd="0" presId="urn:microsoft.com/office/officeart/2005/8/layout/process1"/>
    <dgm:cxn modelId="{6DDE0DC8-2370-41E8-8F27-F6E97BA7FC3E}" type="presParOf" srcId="{6E410879-4B49-4102-B5D6-0CA16FBD0EF6}" destId="{6EDDCBF0-9421-4178-85C8-A28D5FA0C6EA}" srcOrd="3" destOrd="0" presId="urn:microsoft.com/office/officeart/2005/8/layout/process1"/>
    <dgm:cxn modelId="{CBFF28C8-D5E1-465D-B090-92549FEFB231}" type="presParOf" srcId="{6EDDCBF0-9421-4178-85C8-A28D5FA0C6EA}" destId="{CF98082E-3060-4559-9927-6A4725D1EB9B}" srcOrd="0" destOrd="0" presId="urn:microsoft.com/office/officeart/2005/8/layout/process1"/>
    <dgm:cxn modelId="{70A8BB1B-47BD-4288-8F9B-8DD93FE8CA26}" type="presParOf" srcId="{6E410879-4B49-4102-B5D6-0CA16FBD0EF6}" destId="{36641CAF-5965-4158-9B00-9AEC9E308510}" srcOrd="4" destOrd="0" presId="urn:microsoft.com/office/officeart/2005/8/layout/process1"/>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9CF5CF3F-D51D-4132-AB1C-1D5F901D83AF}" type="doc">
      <dgm:prSet loTypeId="urn:microsoft.com/office/officeart/2005/8/layout/process1" loCatId="process" qsTypeId="urn:microsoft.com/office/officeart/2005/8/quickstyle/simple1#1" qsCatId="simple" csTypeId="urn:microsoft.com/office/officeart/2005/8/colors/accent1_2#1" csCatId="accent1" phldr="1"/>
      <dgm:spPr/>
    </dgm:pt>
    <dgm:pt modelId="{8FC1AFDC-F007-47D0-9E75-79B754450CB8}">
      <dgm:prSet phldrT="[テキスト]" custT="1"/>
      <dgm:spPr>
        <a:solidFill>
          <a:srgbClr val="94E0E8"/>
        </a:solidFill>
      </dgm:spPr>
      <dgm:t>
        <a:bodyPr/>
        <a:lstStyle/>
        <a:p>
          <a:r>
            <a:rPr kumimoji="1" lang="ja-JP" altLang="en-US" sz="2400" dirty="0" smtClean="0">
              <a:solidFill>
                <a:schemeClr val="tx1"/>
              </a:solidFill>
              <a:latin typeface="ＭＳ Ｐゴシック" pitchFamily="50" charset="-128"/>
              <a:ea typeface="ＭＳ Ｐゴシック" pitchFamily="50" charset="-128"/>
            </a:rPr>
            <a:t>着想</a:t>
          </a:r>
          <a:endParaRPr kumimoji="1" lang="ja-JP" altLang="en-US" sz="2400" dirty="0">
            <a:solidFill>
              <a:schemeClr val="tx1"/>
            </a:solidFill>
            <a:latin typeface="ＭＳ Ｐゴシック" pitchFamily="50" charset="-128"/>
            <a:ea typeface="ＭＳ Ｐゴシック" pitchFamily="50" charset="-128"/>
          </a:endParaRPr>
        </a:p>
      </dgm:t>
    </dgm:pt>
    <dgm:pt modelId="{31D8A8BE-8C85-4C74-B4CC-3C4B55830AD0}" type="parTrans" cxnId="{20F17E9C-E7DA-4351-8B89-AE778C778C31}">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6AA4BFCC-7BFC-4A02-814A-CB57524795E5}" type="sibTrans" cxnId="{20F17E9C-E7DA-4351-8B89-AE778C778C31}">
      <dgm:prSet custT="1"/>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9CCD25A5-D97A-4FB4-AD63-986ABD14CD09}">
      <dgm:prSet phldrT="[テキスト]" custT="1"/>
      <dgm:spPr>
        <a:solidFill>
          <a:srgbClr val="94E0E8"/>
        </a:solidFill>
      </dgm:spPr>
      <dgm:t>
        <a:bodyPr/>
        <a:lstStyle/>
        <a:p>
          <a:r>
            <a:rPr kumimoji="1" lang="ja-JP" altLang="en-US" sz="2400" dirty="0" smtClean="0">
              <a:solidFill>
                <a:schemeClr val="tx1"/>
              </a:solidFill>
              <a:latin typeface="ＭＳ Ｐゴシック" pitchFamily="50" charset="-128"/>
              <a:ea typeface="ＭＳ Ｐゴシック" pitchFamily="50" charset="-128"/>
            </a:rPr>
            <a:t>研究</a:t>
          </a:r>
          <a:endParaRPr kumimoji="1" lang="ja-JP" altLang="en-US" sz="2400" dirty="0">
            <a:solidFill>
              <a:schemeClr val="tx1"/>
            </a:solidFill>
            <a:latin typeface="ＭＳ Ｐゴシック" pitchFamily="50" charset="-128"/>
            <a:ea typeface="ＭＳ Ｐゴシック" pitchFamily="50" charset="-128"/>
          </a:endParaRPr>
        </a:p>
      </dgm:t>
    </dgm:pt>
    <dgm:pt modelId="{448BAB7E-5DE0-4E68-851B-EFA8BA52DA34}" type="parTrans" cxnId="{3E19472F-8007-4231-8D1E-4FFCCDE3D28B}">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74BA3E62-AE8A-42DA-9360-B0960C2D1B76}" type="sibTrans" cxnId="{3E19472F-8007-4231-8D1E-4FFCCDE3D28B}">
      <dgm:prSet custT="1"/>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CEF7A5F9-0ECB-4F5D-A429-08A2666F4D91}">
      <dgm:prSet phldrT="[テキスト]" custT="1"/>
      <dgm:spPr>
        <a:solidFill>
          <a:srgbClr val="94E0E8"/>
        </a:solidFill>
      </dgm:spPr>
      <dgm:t>
        <a:bodyPr/>
        <a:lstStyle/>
        <a:p>
          <a:r>
            <a:rPr kumimoji="1" lang="ja-JP" altLang="en-US" sz="2400" dirty="0" smtClean="0">
              <a:solidFill>
                <a:schemeClr val="tx1"/>
              </a:solidFill>
              <a:latin typeface="ＭＳ Ｐゴシック" pitchFamily="50" charset="-128"/>
              <a:ea typeface="ＭＳ Ｐゴシック" pitchFamily="50" charset="-128"/>
            </a:rPr>
            <a:t>発明</a:t>
          </a:r>
          <a:endParaRPr kumimoji="1" lang="ja-JP" altLang="en-US" sz="2400" dirty="0">
            <a:solidFill>
              <a:schemeClr val="tx1"/>
            </a:solidFill>
            <a:latin typeface="ＭＳ Ｐゴシック" pitchFamily="50" charset="-128"/>
            <a:ea typeface="ＭＳ Ｐゴシック" pitchFamily="50" charset="-128"/>
          </a:endParaRPr>
        </a:p>
      </dgm:t>
    </dgm:pt>
    <dgm:pt modelId="{14CBAC03-8652-4976-B600-C60488CD3A1E}" type="parTrans" cxnId="{31B5148D-DF39-4E13-AB44-0C0502F76A43}">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949637FB-3CA7-4808-BB17-3F42D3C0D646}" type="sibTrans" cxnId="{31B5148D-DF39-4E13-AB44-0C0502F76A43}">
      <dgm:prSet custT="1"/>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1F26E44C-0090-44BD-BA4F-9591BC624CE5}">
      <dgm:prSet custT="1"/>
      <dgm:spPr>
        <a:solidFill>
          <a:srgbClr val="94E0E8"/>
        </a:solidFill>
      </dgm:spPr>
      <dgm:t>
        <a:bodyPr/>
        <a:lstStyle/>
        <a:p>
          <a:r>
            <a:rPr kumimoji="1" lang="ja-JP" altLang="en-US" sz="2400" dirty="0" smtClean="0">
              <a:solidFill>
                <a:schemeClr val="tx1"/>
              </a:solidFill>
              <a:latin typeface="ＭＳ Ｐゴシック" pitchFamily="50" charset="-128"/>
              <a:ea typeface="ＭＳ Ｐゴシック" pitchFamily="50" charset="-128"/>
            </a:rPr>
            <a:t>出願</a:t>
          </a:r>
          <a:endParaRPr kumimoji="1" lang="ja-JP" altLang="en-US" sz="2400" dirty="0">
            <a:solidFill>
              <a:schemeClr val="tx1"/>
            </a:solidFill>
            <a:latin typeface="ＭＳ Ｐゴシック" pitchFamily="50" charset="-128"/>
            <a:ea typeface="ＭＳ Ｐゴシック" pitchFamily="50" charset="-128"/>
          </a:endParaRPr>
        </a:p>
      </dgm:t>
    </dgm:pt>
    <dgm:pt modelId="{903517A2-9718-492F-BFF1-6824120BFDA0}" type="parTrans" cxnId="{456C2B4A-6C2A-4460-B70B-48132AC77787}">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DFE218A3-843E-4BD4-8392-11667D1EE661}" type="sibTrans" cxnId="{456C2B4A-6C2A-4460-B70B-48132AC77787}">
      <dgm:prSet custT="1"/>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2BE434AD-C5E7-426F-BAE6-E35F034B4962}">
      <dgm:prSet custT="1"/>
      <dgm:spPr>
        <a:solidFill>
          <a:srgbClr val="94E0E8"/>
        </a:solidFill>
      </dgm:spPr>
      <dgm:t>
        <a:bodyPr/>
        <a:lstStyle/>
        <a:p>
          <a:r>
            <a:rPr kumimoji="1" lang="ja-JP" altLang="en-US" sz="2000" b="1" dirty="0" smtClean="0">
              <a:solidFill>
                <a:schemeClr val="tx1"/>
              </a:solidFill>
              <a:latin typeface="ＭＳ Ｐゴシック" pitchFamily="50" charset="-128"/>
              <a:ea typeface="ＭＳ Ｐゴシック" pitchFamily="50" charset="-128"/>
            </a:rPr>
            <a:t>権利発生</a:t>
          </a:r>
          <a:endParaRPr kumimoji="1" lang="ja-JP" altLang="en-US" sz="2000" b="1" dirty="0">
            <a:solidFill>
              <a:schemeClr val="tx1"/>
            </a:solidFill>
            <a:latin typeface="ＭＳ Ｐゴシック" pitchFamily="50" charset="-128"/>
            <a:ea typeface="ＭＳ Ｐゴシック" pitchFamily="50" charset="-128"/>
          </a:endParaRPr>
        </a:p>
      </dgm:t>
    </dgm:pt>
    <dgm:pt modelId="{B36B560B-5C48-4483-92CF-C80003B795F5}" type="parTrans" cxnId="{2C3C80E9-E93D-48BC-9903-8C2A95B24F5F}">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44B7BC99-E951-47F5-A724-37B0E17371A0}" type="sibTrans" cxnId="{2C3C80E9-E93D-48BC-9903-8C2A95B24F5F}">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999E247E-FE49-4FE7-91A9-E6D7FA1CAF32}" type="pres">
      <dgm:prSet presAssocID="{9CF5CF3F-D51D-4132-AB1C-1D5F901D83AF}" presName="Name0" presStyleCnt="0">
        <dgm:presLayoutVars>
          <dgm:dir/>
          <dgm:resizeHandles val="exact"/>
        </dgm:presLayoutVars>
      </dgm:prSet>
      <dgm:spPr/>
    </dgm:pt>
    <dgm:pt modelId="{10F54758-C2D1-477F-BEB9-5B3B3B87A3B1}" type="pres">
      <dgm:prSet presAssocID="{8FC1AFDC-F007-47D0-9E75-79B754450CB8}" presName="node" presStyleLbl="node1" presStyleIdx="0" presStyleCnt="5">
        <dgm:presLayoutVars>
          <dgm:bulletEnabled val="1"/>
        </dgm:presLayoutVars>
      </dgm:prSet>
      <dgm:spPr/>
      <dgm:t>
        <a:bodyPr/>
        <a:lstStyle/>
        <a:p>
          <a:endParaRPr kumimoji="1" lang="ja-JP" altLang="en-US"/>
        </a:p>
      </dgm:t>
    </dgm:pt>
    <dgm:pt modelId="{16ABF940-68D7-4986-8F2E-AD68B0BBE7E5}" type="pres">
      <dgm:prSet presAssocID="{6AA4BFCC-7BFC-4A02-814A-CB57524795E5}" presName="sibTrans" presStyleLbl="sibTrans2D1" presStyleIdx="0" presStyleCnt="4"/>
      <dgm:spPr/>
      <dgm:t>
        <a:bodyPr/>
        <a:lstStyle/>
        <a:p>
          <a:endParaRPr kumimoji="1" lang="ja-JP" altLang="en-US"/>
        </a:p>
      </dgm:t>
    </dgm:pt>
    <dgm:pt modelId="{FC529E31-7CAA-4331-B487-9F6D7F08F387}" type="pres">
      <dgm:prSet presAssocID="{6AA4BFCC-7BFC-4A02-814A-CB57524795E5}" presName="connectorText" presStyleLbl="sibTrans2D1" presStyleIdx="0" presStyleCnt="4"/>
      <dgm:spPr/>
      <dgm:t>
        <a:bodyPr/>
        <a:lstStyle/>
        <a:p>
          <a:endParaRPr kumimoji="1" lang="ja-JP" altLang="en-US"/>
        </a:p>
      </dgm:t>
    </dgm:pt>
    <dgm:pt modelId="{CD9758DE-22E7-4517-A076-6EE1B76B1DD4}" type="pres">
      <dgm:prSet presAssocID="{9CCD25A5-D97A-4FB4-AD63-986ABD14CD09}" presName="node" presStyleLbl="node1" presStyleIdx="1" presStyleCnt="5">
        <dgm:presLayoutVars>
          <dgm:bulletEnabled val="1"/>
        </dgm:presLayoutVars>
      </dgm:prSet>
      <dgm:spPr/>
      <dgm:t>
        <a:bodyPr/>
        <a:lstStyle/>
        <a:p>
          <a:endParaRPr kumimoji="1" lang="ja-JP" altLang="en-US"/>
        </a:p>
      </dgm:t>
    </dgm:pt>
    <dgm:pt modelId="{E2B261DE-0CC8-4624-8662-40EFC480D4F5}" type="pres">
      <dgm:prSet presAssocID="{74BA3E62-AE8A-42DA-9360-B0960C2D1B76}" presName="sibTrans" presStyleLbl="sibTrans2D1" presStyleIdx="1" presStyleCnt="4"/>
      <dgm:spPr/>
      <dgm:t>
        <a:bodyPr/>
        <a:lstStyle/>
        <a:p>
          <a:endParaRPr kumimoji="1" lang="ja-JP" altLang="en-US"/>
        </a:p>
      </dgm:t>
    </dgm:pt>
    <dgm:pt modelId="{59EA9D9C-F80C-4BB4-BE2E-AF2CD485D86C}" type="pres">
      <dgm:prSet presAssocID="{74BA3E62-AE8A-42DA-9360-B0960C2D1B76}" presName="connectorText" presStyleLbl="sibTrans2D1" presStyleIdx="1" presStyleCnt="4"/>
      <dgm:spPr/>
      <dgm:t>
        <a:bodyPr/>
        <a:lstStyle/>
        <a:p>
          <a:endParaRPr kumimoji="1" lang="ja-JP" altLang="en-US"/>
        </a:p>
      </dgm:t>
    </dgm:pt>
    <dgm:pt modelId="{0B554513-4A4A-4149-8028-C82279C538B6}" type="pres">
      <dgm:prSet presAssocID="{CEF7A5F9-0ECB-4F5D-A429-08A2666F4D91}" presName="node" presStyleLbl="node1" presStyleIdx="2" presStyleCnt="5">
        <dgm:presLayoutVars>
          <dgm:bulletEnabled val="1"/>
        </dgm:presLayoutVars>
      </dgm:prSet>
      <dgm:spPr/>
      <dgm:t>
        <a:bodyPr/>
        <a:lstStyle/>
        <a:p>
          <a:endParaRPr kumimoji="1" lang="ja-JP" altLang="en-US"/>
        </a:p>
      </dgm:t>
    </dgm:pt>
    <dgm:pt modelId="{29181BC4-DA82-47C8-85E8-8E7F040F5415}" type="pres">
      <dgm:prSet presAssocID="{949637FB-3CA7-4808-BB17-3F42D3C0D646}" presName="sibTrans" presStyleLbl="sibTrans2D1" presStyleIdx="2" presStyleCnt="4"/>
      <dgm:spPr/>
      <dgm:t>
        <a:bodyPr/>
        <a:lstStyle/>
        <a:p>
          <a:endParaRPr kumimoji="1" lang="ja-JP" altLang="en-US"/>
        </a:p>
      </dgm:t>
    </dgm:pt>
    <dgm:pt modelId="{FC1BB68D-92B2-42BC-A48C-E5BECB43C5FE}" type="pres">
      <dgm:prSet presAssocID="{949637FB-3CA7-4808-BB17-3F42D3C0D646}" presName="connectorText" presStyleLbl="sibTrans2D1" presStyleIdx="2" presStyleCnt="4"/>
      <dgm:spPr/>
      <dgm:t>
        <a:bodyPr/>
        <a:lstStyle/>
        <a:p>
          <a:endParaRPr kumimoji="1" lang="ja-JP" altLang="en-US"/>
        </a:p>
      </dgm:t>
    </dgm:pt>
    <dgm:pt modelId="{5AE1D079-3883-43C6-84D4-94BDB11508CF}" type="pres">
      <dgm:prSet presAssocID="{1F26E44C-0090-44BD-BA4F-9591BC624CE5}" presName="node" presStyleLbl="node1" presStyleIdx="3" presStyleCnt="5">
        <dgm:presLayoutVars>
          <dgm:bulletEnabled val="1"/>
        </dgm:presLayoutVars>
      </dgm:prSet>
      <dgm:spPr/>
      <dgm:t>
        <a:bodyPr/>
        <a:lstStyle/>
        <a:p>
          <a:endParaRPr kumimoji="1" lang="ja-JP" altLang="en-US"/>
        </a:p>
      </dgm:t>
    </dgm:pt>
    <dgm:pt modelId="{7B12C63B-26D9-455C-A724-EB54258E26F9}" type="pres">
      <dgm:prSet presAssocID="{DFE218A3-843E-4BD4-8392-11667D1EE661}" presName="sibTrans" presStyleLbl="sibTrans2D1" presStyleIdx="3" presStyleCnt="4"/>
      <dgm:spPr/>
      <dgm:t>
        <a:bodyPr/>
        <a:lstStyle/>
        <a:p>
          <a:endParaRPr kumimoji="1" lang="ja-JP" altLang="en-US"/>
        </a:p>
      </dgm:t>
    </dgm:pt>
    <dgm:pt modelId="{05A454AC-9E20-4C96-B773-2BAD11B3EC24}" type="pres">
      <dgm:prSet presAssocID="{DFE218A3-843E-4BD4-8392-11667D1EE661}" presName="connectorText" presStyleLbl="sibTrans2D1" presStyleIdx="3" presStyleCnt="4"/>
      <dgm:spPr/>
      <dgm:t>
        <a:bodyPr/>
        <a:lstStyle/>
        <a:p>
          <a:endParaRPr kumimoji="1" lang="ja-JP" altLang="en-US"/>
        </a:p>
      </dgm:t>
    </dgm:pt>
    <dgm:pt modelId="{7725080F-C58D-40AB-824F-CF175E38C7E4}" type="pres">
      <dgm:prSet presAssocID="{2BE434AD-C5E7-426F-BAE6-E35F034B4962}" presName="node" presStyleLbl="node1" presStyleIdx="4" presStyleCnt="5">
        <dgm:presLayoutVars>
          <dgm:bulletEnabled val="1"/>
        </dgm:presLayoutVars>
      </dgm:prSet>
      <dgm:spPr/>
      <dgm:t>
        <a:bodyPr/>
        <a:lstStyle/>
        <a:p>
          <a:endParaRPr kumimoji="1" lang="ja-JP" altLang="en-US"/>
        </a:p>
      </dgm:t>
    </dgm:pt>
  </dgm:ptLst>
  <dgm:cxnLst>
    <dgm:cxn modelId="{B36AFCD3-4496-5A4F-9401-B1E003032CFD}" type="presOf" srcId="{6AA4BFCC-7BFC-4A02-814A-CB57524795E5}" destId="{FC529E31-7CAA-4331-B487-9F6D7F08F387}" srcOrd="1" destOrd="0" presId="urn:microsoft.com/office/officeart/2005/8/layout/process1"/>
    <dgm:cxn modelId="{DDA312EE-EF6D-6B49-AA33-ED01F0041994}" type="presOf" srcId="{9CF5CF3F-D51D-4132-AB1C-1D5F901D83AF}" destId="{999E247E-FE49-4FE7-91A9-E6D7FA1CAF32}" srcOrd="0" destOrd="0" presId="urn:microsoft.com/office/officeart/2005/8/layout/process1"/>
    <dgm:cxn modelId="{2CBD6A03-565E-B144-AFA7-AF61D0D28285}" type="presOf" srcId="{6AA4BFCC-7BFC-4A02-814A-CB57524795E5}" destId="{16ABF940-68D7-4986-8F2E-AD68B0BBE7E5}" srcOrd="0" destOrd="0" presId="urn:microsoft.com/office/officeart/2005/8/layout/process1"/>
    <dgm:cxn modelId="{5C06C60E-CE78-6943-9F8F-4A9DA06AE519}" type="presOf" srcId="{CEF7A5F9-0ECB-4F5D-A429-08A2666F4D91}" destId="{0B554513-4A4A-4149-8028-C82279C538B6}" srcOrd="0" destOrd="0" presId="urn:microsoft.com/office/officeart/2005/8/layout/process1"/>
    <dgm:cxn modelId="{D579490D-BA06-D44D-8A70-4399C5E94C88}" type="presOf" srcId="{949637FB-3CA7-4808-BB17-3F42D3C0D646}" destId="{29181BC4-DA82-47C8-85E8-8E7F040F5415}" srcOrd="0" destOrd="0" presId="urn:microsoft.com/office/officeart/2005/8/layout/process1"/>
    <dgm:cxn modelId="{3618421B-026D-EF42-8427-3AA0F9E8B011}" type="presOf" srcId="{2BE434AD-C5E7-426F-BAE6-E35F034B4962}" destId="{7725080F-C58D-40AB-824F-CF175E38C7E4}" srcOrd="0" destOrd="0" presId="urn:microsoft.com/office/officeart/2005/8/layout/process1"/>
    <dgm:cxn modelId="{2C3C80E9-E93D-48BC-9903-8C2A95B24F5F}" srcId="{9CF5CF3F-D51D-4132-AB1C-1D5F901D83AF}" destId="{2BE434AD-C5E7-426F-BAE6-E35F034B4962}" srcOrd="4" destOrd="0" parTransId="{B36B560B-5C48-4483-92CF-C80003B795F5}" sibTransId="{44B7BC99-E951-47F5-A724-37B0E17371A0}"/>
    <dgm:cxn modelId="{03BD99A6-ACB6-6947-96E9-EC64D7C6B44A}" type="presOf" srcId="{1F26E44C-0090-44BD-BA4F-9591BC624CE5}" destId="{5AE1D079-3883-43C6-84D4-94BDB11508CF}" srcOrd="0" destOrd="0" presId="urn:microsoft.com/office/officeart/2005/8/layout/process1"/>
    <dgm:cxn modelId="{7597EC02-4E07-D84E-A74E-1DFE8E3CEAC0}" type="presOf" srcId="{DFE218A3-843E-4BD4-8392-11667D1EE661}" destId="{7B12C63B-26D9-455C-A724-EB54258E26F9}" srcOrd="0" destOrd="0" presId="urn:microsoft.com/office/officeart/2005/8/layout/process1"/>
    <dgm:cxn modelId="{A9F54747-DACD-9B4A-9A17-744AD18425F0}" type="presOf" srcId="{74BA3E62-AE8A-42DA-9360-B0960C2D1B76}" destId="{E2B261DE-0CC8-4624-8662-40EFC480D4F5}" srcOrd="0" destOrd="0" presId="urn:microsoft.com/office/officeart/2005/8/layout/process1"/>
    <dgm:cxn modelId="{0D077080-BBDB-7240-BE17-883FB9C0913E}" type="presOf" srcId="{9CCD25A5-D97A-4FB4-AD63-986ABD14CD09}" destId="{CD9758DE-22E7-4517-A076-6EE1B76B1DD4}" srcOrd="0" destOrd="0" presId="urn:microsoft.com/office/officeart/2005/8/layout/process1"/>
    <dgm:cxn modelId="{456C2B4A-6C2A-4460-B70B-48132AC77787}" srcId="{9CF5CF3F-D51D-4132-AB1C-1D5F901D83AF}" destId="{1F26E44C-0090-44BD-BA4F-9591BC624CE5}" srcOrd="3" destOrd="0" parTransId="{903517A2-9718-492F-BFF1-6824120BFDA0}" sibTransId="{DFE218A3-843E-4BD4-8392-11667D1EE661}"/>
    <dgm:cxn modelId="{3E19472F-8007-4231-8D1E-4FFCCDE3D28B}" srcId="{9CF5CF3F-D51D-4132-AB1C-1D5F901D83AF}" destId="{9CCD25A5-D97A-4FB4-AD63-986ABD14CD09}" srcOrd="1" destOrd="0" parTransId="{448BAB7E-5DE0-4E68-851B-EFA8BA52DA34}" sibTransId="{74BA3E62-AE8A-42DA-9360-B0960C2D1B76}"/>
    <dgm:cxn modelId="{7EDBFA10-850B-2D43-81F9-746FA3FAACBD}" type="presOf" srcId="{949637FB-3CA7-4808-BB17-3F42D3C0D646}" destId="{FC1BB68D-92B2-42BC-A48C-E5BECB43C5FE}" srcOrd="1" destOrd="0" presId="urn:microsoft.com/office/officeart/2005/8/layout/process1"/>
    <dgm:cxn modelId="{EB15DC57-1D36-3C4C-9EC2-8521BE2F4D28}" type="presOf" srcId="{8FC1AFDC-F007-47D0-9E75-79B754450CB8}" destId="{10F54758-C2D1-477F-BEB9-5B3B3B87A3B1}" srcOrd="0" destOrd="0" presId="urn:microsoft.com/office/officeart/2005/8/layout/process1"/>
    <dgm:cxn modelId="{B9AF0DBA-90EF-2747-881B-BF26CC405DBD}" type="presOf" srcId="{74BA3E62-AE8A-42DA-9360-B0960C2D1B76}" destId="{59EA9D9C-F80C-4BB4-BE2E-AF2CD485D86C}" srcOrd="1" destOrd="0" presId="urn:microsoft.com/office/officeart/2005/8/layout/process1"/>
    <dgm:cxn modelId="{20F17E9C-E7DA-4351-8B89-AE778C778C31}" srcId="{9CF5CF3F-D51D-4132-AB1C-1D5F901D83AF}" destId="{8FC1AFDC-F007-47D0-9E75-79B754450CB8}" srcOrd="0" destOrd="0" parTransId="{31D8A8BE-8C85-4C74-B4CC-3C4B55830AD0}" sibTransId="{6AA4BFCC-7BFC-4A02-814A-CB57524795E5}"/>
    <dgm:cxn modelId="{34F31617-E6E4-334F-B504-BDD37D070B85}" type="presOf" srcId="{DFE218A3-843E-4BD4-8392-11667D1EE661}" destId="{05A454AC-9E20-4C96-B773-2BAD11B3EC24}" srcOrd="1" destOrd="0" presId="urn:microsoft.com/office/officeart/2005/8/layout/process1"/>
    <dgm:cxn modelId="{31B5148D-DF39-4E13-AB44-0C0502F76A43}" srcId="{9CF5CF3F-D51D-4132-AB1C-1D5F901D83AF}" destId="{CEF7A5F9-0ECB-4F5D-A429-08A2666F4D91}" srcOrd="2" destOrd="0" parTransId="{14CBAC03-8652-4976-B600-C60488CD3A1E}" sibTransId="{949637FB-3CA7-4808-BB17-3F42D3C0D646}"/>
    <dgm:cxn modelId="{3F33318A-C458-B34E-9B37-EE1BF332C040}" type="presParOf" srcId="{999E247E-FE49-4FE7-91A9-E6D7FA1CAF32}" destId="{10F54758-C2D1-477F-BEB9-5B3B3B87A3B1}" srcOrd="0" destOrd="0" presId="urn:microsoft.com/office/officeart/2005/8/layout/process1"/>
    <dgm:cxn modelId="{93D4B69D-2A03-5946-85AE-3A75B56EB56D}" type="presParOf" srcId="{999E247E-FE49-4FE7-91A9-E6D7FA1CAF32}" destId="{16ABF940-68D7-4986-8F2E-AD68B0BBE7E5}" srcOrd="1" destOrd="0" presId="urn:microsoft.com/office/officeart/2005/8/layout/process1"/>
    <dgm:cxn modelId="{CDBFB240-8B9D-1846-9EEF-67E62B7D7ECC}" type="presParOf" srcId="{16ABF940-68D7-4986-8F2E-AD68B0BBE7E5}" destId="{FC529E31-7CAA-4331-B487-9F6D7F08F387}" srcOrd="0" destOrd="0" presId="urn:microsoft.com/office/officeart/2005/8/layout/process1"/>
    <dgm:cxn modelId="{CC30896F-8D95-FE44-A894-8EADB6B3D591}" type="presParOf" srcId="{999E247E-FE49-4FE7-91A9-E6D7FA1CAF32}" destId="{CD9758DE-22E7-4517-A076-6EE1B76B1DD4}" srcOrd="2" destOrd="0" presId="urn:microsoft.com/office/officeart/2005/8/layout/process1"/>
    <dgm:cxn modelId="{385E4350-CADD-794B-8370-326DDB1B7AAF}" type="presParOf" srcId="{999E247E-FE49-4FE7-91A9-E6D7FA1CAF32}" destId="{E2B261DE-0CC8-4624-8662-40EFC480D4F5}" srcOrd="3" destOrd="0" presId="urn:microsoft.com/office/officeart/2005/8/layout/process1"/>
    <dgm:cxn modelId="{5863FE8E-EAA3-0B4F-A89E-D34985EA0B2E}" type="presParOf" srcId="{E2B261DE-0CC8-4624-8662-40EFC480D4F5}" destId="{59EA9D9C-F80C-4BB4-BE2E-AF2CD485D86C}" srcOrd="0" destOrd="0" presId="urn:microsoft.com/office/officeart/2005/8/layout/process1"/>
    <dgm:cxn modelId="{F2972937-6B01-E84F-BB1F-013A59BF28D4}" type="presParOf" srcId="{999E247E-FE49-4FE7-91A9-E6D7FA1CAF32}" destId="{0B554513-4A4A-4149-8028-C82279C538B6}" srcOrd="4" destOrd="0" presId="urn:microsoft.com/office/officeart/2005/8/layout/process1"/>
    <dgm:cxn modelId="{037672E1-C45D-684E-B452-355DF4ECA436}" type="presParOf" srcId="{999E247E-FE49-4FE7-91A9-E6D7FA1CAF32}" destId="{29181BC4-DA82-47C8-85E8-8E7F040F5415}" srcOrd="5" destOrd="0" presId="urn:microsoft.com/office/officeart/2005/8/layout/process1"/>
    <dgm:cxn modelId="{7D7699B6-7AD9-AE48-A9CA-80BD3EAD3031}" type="presParOf" srcId="{29181BC4-DA82-47C8-85E8-8E7F040F5415}" destId="{FC1BB68D-92B2-42BC-A48C-E5BECB43C5FE}" srcOrd="0" destOrd="0" presId="urn:microsoft.com/office/officeart/2005/8/layout/process1"/>
    <dgm:cxn modelId="{6C754C88-CA71-4F4E-88C1-ED5AE0841B7E}" type="presParOf" srcId="{999E247E-FE49-4FE7-91A9-E6D7FA1CAF32}" destId="{5AE1D079-3883-43C6-84D4-94BDB11508CF}" srcOrd="6" destOrd="0" presId="urn:microsoft.com/office/officeart/2005/8/layout/process1"/>
    <dgm:cxn modelId="{4D3D82F2-A5D8-A746-BB48-D390FDF7337F}" type="presParOf" srcId="{999E247E-FE49-4FE7-91A9-E6D7FA1CAF32}" destId="{7B12C63B-26D9-455C-A724-EB54258E26F9}" srcOrd="7" destOrd="0" presId="urn:microsoft.com/office/officeart/2005/8/layout/process1"/>
    <dgm:cxn modelId="{C2E27247-D8C6-224F-A14D-12C6861CE78E}" type="presParOf" srcId="{7B12C63B-26D9-455C-A724-EB54258E26F9}" destId="{05A454AC-9E20-4C96-B773-2BAD11B3EC24}" srcOrd="0" destOrd="0" presId="urn:microsoft.com/office/officeart/2005/8/layout/process1"/>
    <dgm:cxn modelId="{B79E91CE-6460-F14E-8259-BE07A8E504D7}" type="presParOf" srcId="{999E247E-FE49-4FE7-91A9-E6D7FA1CAF32}" destId="{7725080F-C58D-40AB-824F-CF175E38C7E4}" srcOrd="8" destOrd="0" presId="urn:microsoft.com/office/officeart/2005/8/layout/process1"/>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5E4FDFAD-962C-49CF-8CA8-EF31B04F6AAA}" type="doc">
      <dgm:prSet loTypeId="urn:microsoft.com/office/officeart/2005/8/layout/process2" loCatId="process" qsTypeId="urn:microsoft.com/office/officeart/2005/8/quickstyle/simple1#5" qsCatId="simple" csTypeId="urn:microsoft.com/office/officeart/2005/8/colors/accent1_5" csCatId="accent1" phldr="1"/>
      <dgm:spPr/>
    </dgm:pt>
    <dgm:pt modelId="{FFF550CC-4C21-4240-AC98-08AAE3D807A0}">
      <dgm:prSet phldrT="[テキスト]" custT="1"/>
      <dgm:spPr>
        <a:solidFill>
          <a:schemeClr val="accent1">
            <a:lumMod val="40000"/>
            <a:lumOff val="60000"/>
            <a:alpha val="90000"/>
          </a:schemeClr>
        </a:solidFill>
      </dgm:spPr>
      <dgm:t>
        <a:bodyPr/>
        <a:lstStyle/>
        <a:p>
          <a:r>
            <a:rPr kumimoji="1" lang="ja-JP" altLang="en-US" sz="1800" b="1" dirty="0" smtClean="0">
              <a:solidFill>
                <a:schemeClr val="tx1"/>
              </a:solidFill>
              <a:latin typeface="ＭＳ Ｐゴシック" pitchFamily="50" charset="-128"/>
              <a:ea typeface="ＭＳ Ｐゴシック" pitchFamily="50" charset="-128"/>
            </a:rPr>
            <a:t>自社にない技術がある</a:t>
          </a:r>
          <a:r>
            <a:rPr kumimoji="1" lang="en-US" altLang="ja-JP" sz="1800" b="1" dirty="0" smtClean="0">
              <a:solidFill>
                <a:schemeClr val="tx1"/>
              </a:solidFill>
              <a:latin typeface="ＭＳ Ｐゴシック" pitchFamily="50" charset="-128"/>
              <a:ea typeface="ＭＳ Ｐゴシック" pitchFamily="50" charset="-128"/>
            </a:rPr>
            <a:t>A</a:t>
          </a:r>
          <a:r>
            <a:rPr kumimoji="1" lang="ja-JP" altLang="en-US" sz="1800" b="1" dirty="0" smtClean="0">
              <a:solidFill>
                <a:schemeClr val="tx1"/>
              </a:solidFill>
              <a:latin typeface="ＭＳ Ｐゴシック" pitchFamily="50" charset="-128"/>
              <a:ea typeface="ＭＳ Ｐゴシック" pitchFamily="50" charset="-128"/>
            </a:rPr>
            <a:t>社と共同研究したい。</a:t>
          </a:r>
          <a:endParaRPr kumimoji="1" lang="ja-JP" altLang="en-US" sz="1800" b="1" dirty="0">
            <a:solidFill>
              <a:schemeClr val="tx1"/>
            </a:solidFill>
            <a:latin typeface="ＭＳ Ｐゴシック" pitchFamily="50" charset="-128"/>
            <a:ea typeface="ＭＳ Ｐゴシック" pitchFamily="50" charset="-128"/>
          </a:endParaRPr>
        </a:p>
      </dgm:t>
    </dgm:pt>
    <dgm:pt modelId="{854ED8E8-EA19-4703-B161-A311A9443924}" type="parTrans" cxnId="{6DAC42FA-5E4C-4D93-A8B5-EEEF5F6EC73F}">
      <dgm:prSet/>
      <dgm:spPr/>
      <dgm:t>
        <a:bodyPr/>
        <a:lstStyle/>
        <a:p>
          <a:endParaRPr kumimoji="1" lang="ja-JP" altLang="en-US" b="1">
            <a:solidFill>
              <a:schemeClr val="tx1"/>
            </a:solidFill>
            <a:latin typeface="ＭＳ Ｐゴシック" pitchFamily="50" charset="-128"/>
            <a:ea typeface="ＭＳ Ｐゴシック" pitchFamily="50" charset="-128"/>
          </a:endParaRPr>
        </a:p>
      </dgm:t>
    </dgm:pt>
    <dgm:pt modelId="{31745C84-8629-49AB-A9FE-6709626619B8}" type="sibTrans" cxnId="{6DAC42FA-5E4C-4D93-A8B5-EEEF5F6EC73F}">
      <dgm:prSet/>
      <dgm:spPr/>
      <dgm:t>
        <a:bodyPr/>
        <a:lstStyle/>
        <a:p>
          <a:endParaRPr kumimoji="1" lang="ja-JP" altLang="en-US" b="1">
            <a:solidFill>
              <a:schemeClr val="tx1"/>
            </a:solidFill>
            <a:latin typeface="ＭＳ Ｐゴシック" pitchFamily="50" charset="-128"/>
            <a:ea typeface="ＭＳ Ｐゴシック" pitchFamily="50" charset="-128"/>
          </a:endParaRPr>
        </a:p>
      </dgm:t>
    </dgm:pt>
    <dgm:pt modelId="{140CC5B0-ADA6-4467-AA9E-07A84D0B73C7}">
      <dgm:prSet phldrT="[テキスト]" custT="1"/>
      <dgm:spPr>
        <a:solidFill>
          <a:schemeClr val="accent1">
            <a:lumMod val="20000"/>
            <a:lumOff val="80000"/>
            <a:alpha val="70000"/>
          </a:schemeClr>
        </a:solidFill>
        <a:ln>
          <a:solidFill>
            <a:srgbClr val="002060"/>
          </a:solidFill>
        </a:ln>
      </dgm:spPr>
      <dgm:t>
        <a:bodyPr/>
        <a:lstStyle/>
        <a:p>
          <a:r>
            <a:rPr lang="ja-JP" sz="1800" b="1" dirty="0" smtClean="0">
              <a:solidFill>
                <a:schemeClr val="tx1"/>
              </a:solidFill>
              <a:latin typeface="ＭＳ ゴシック" pitchFamily="49" charset="-128"/>
              <a:ea typeface="ＭＳ ゴシック" pitchFamily="49" charset="-128"/>
            </a:rPr>
            <a:t>その技術が本当に自社の事業に役立つか詳細な情報が必要</a:t>
          </a:r>
          <a:endParaRPr kumimoji="1" lang="ja-JP" altLang="en-US" sz="1800" b="1" dirty="0">
            <a:solidFill>
              <a:schemeClr val="tx1"/>
            </a:solidFill>
            <a:latin typeface="ＭＳ ゴシック" pitchFamily="49" charset="-128"/>
            <a:ea typeface="ＭＳ ゴシック" pitchFamily="49" charset="-128"/>
          </a:endParaRPr>
        </a:p>
      </dgm:t>
    </dgm:pt>
    <dgm:pt modelId="{B1719798-08B9-4B66-9F5C-B469F63256E4}" type="parTrans" cxnId="{2B7D0326-18C0-4FEA-A6AC-BD2D56DC30B3}">
      <dgm:prSet/>
      <dgm:spPr/>
      <dgm:t>
        <a:bodyPr/>
        <a:lstStyle/>
        <a:p>
          <a:endParaRPr kumimoji="1" lang="ja-JP" altLang="en-US" b="1">
            <a:solidFill>
              <a:schemeClr val="tx1"/>
            </a:solidFill>
            <a:latin typeface="ＭＳ Ｐゴシック" pitchFamily="50" charset="-128"/>
            <a:ea typeface="ＭＳ Ｐゴシック" pitchFamily="50" charset="-128"/>
          </a:endParaRPr>
        </a:p>
      </dgm:t>
    </dgm:pt>
    <dgm:pt modelId="{10749710-B4E4-4D13-81C6-0B581C18F394}" type="sibTrans" cxnId="{2B7D0326-18C0-4FEA-A6AC-BD2D56DC30B3}">
      <dgm:prSet/>
      <dgm:spPr/>
      <dgm:t>
        <a:bodyPr/>
        <a:lstStyle/>
        <a:p>
          <a:endParaRPr kumimoji="1" lang="ja-JP" altLang="en-US" b="1">
            <a:solidFill>
              <a:schemeClr val="tx1"/>
            </a:solidFill>
            <a:latin typeface="ＭＳ Ｐゴシック" pitchFamily="50" charset="-128"/>
            <a:ea typeface="ＭＳ Ｐゴシック" pitchFamily="50" charset="-128"/>
          </a:endParaRPr>
        </a:p>
      </dgm:t>
    </dgm:pt>
    <dgm:pt modelId="{332DADDB-1A4B-479C-84C5-B96331C8D5B7}">
      <dgm:prSet phldrT="[テキスト]" custT="1"/>
      <dgm:spPr>
        <a:solidFill>
          <a:srgbClr val="00B0F0">
            <a:alpha val="50000"/>
          </a:srgbClr>
        </a:solidFill>
      </dgm:spPr>
      <dgm:t>
        <a:bodyPr/>
        <a:lstStyle/>
        <a:p>
          <a:r>
            <a:rPr lang="ja-JP" sz="1800" dirty="0" smtClean="0">
              <a:solidFill>
                <a:schemeClr val="tx1"/>
              </a:solidFill>
            </a:rPr>
            <a:t>秘密保持契約を締結</a:t>
          </a:r>
          <a:endParaRPr kumimoji="1" lang="ja-JP" altLang="en-US" sz="1800" b="1" dirty="0">
            <a:solidFill>
              <a:schemeClr val="tx1"/>
            </a:solidFill>
            <a:latin typeface="ＭＳ Ｐゴシック" pitchFamily="50" charset="-128"/>
            <a:ea typeface="ＭＳ Ｐゴシック" pitchFamily="50" charset="-128"/>
          </a:endParaRPr>
        </a:p>
      </dgm:t>
    </dgm:pt>
    <dgm:pt modelId="{EB324005-8FAE-4AD5-ADC3-E4961FDFBF42}" type="parTrans" cxnId="{5AA4A09E-538F-4F0E-8FEB-7BF87C8EA773}">
      <dgm:prSet/>
      <dgm:spPr/>
      <dgm:t>
        <a:bodyPr/>
        <a:lstStyle/>
        <a:p>
          <a:endParaRPr kumimoji="1" lang="ja-JP" altLang="en-US" b="1">
            <a:solidFill>
              <a:schemeClr val="tx1"/>
            </a:solidFill>
            <a:latin typeface="ＭＳ Ｐゴシック" pitchFamily="50" charset="-128"/>
            <a:ea typeface="ＭＳ Ｐゴシック" pitchFamily="50" charset="-128"/>
          </a:endParaRPr>
        </a:p>
      </dgm:t>
    </dgm:pt>
    <dgm:pt modelId="{B884AF5A-91A5-45C2-BC6D-058466741463}" type="sibTrans" cxnId="{5AA4A09E-538F-4F0E-8FEB-7BF87C8EA773}">
      <dgm:prSet/>
      <dgm:spPr/>
      <dgm:t>
        <a:bodyPr/>
        <a:lstStyle/>
        <a:p>
          <a:endParaRPr kumimoji="1" lang="ja-JP" altLang="en-US" b="1">
            <a:solidFill>
              <a:schemeClr val="tx1"/>
            </a:solidFill>
            <a:latin typeface="ＭＳ Ｐゴシック" pitchFamily="50" charset="-128"/>
            <a:ea typeface="ＭＳ Ｐゴシック" pitchFamily="50" charset="-128"/>
          </a:endParaRPr>
        </a:p>
      </dgm:t>
    </dgm:pt>
    <dgm:pt modelId="{490D4172-BA73-40EB-B3D2-4ACF41464360}" type="pres">
      <dgm:prSet presAssocID="{5E4FDFAD-962C-49CF-8CA8-EF31B04F6AAA}" presName="linearFlow" presStyleCnt="0">
        <dgm:presLayoutVars>
          <dgm:resizeHandles val="exact"/>
        </dgm:presLayoutVars>
      </dgm:prSet>
      <dgm:spPr/>
    </dgm:pt>
    <dgm:pt modelId="{0DBAF9D6-1234-4931-B103-3B50C19BCFEF}" type="pres">
      <dgm:prSet presAssocID="{FFF550CC-4C21-4240-AC98-08AAE3D807A0}" presName="node" presStyleLbl="node1" presStyleIdx="0" presStyleCnt="3" custScaleX="474975" custLinFactNeighborY="24944">
        <dgm:presLayoutVars>
          <dgm:bulletEnabled val="1"/>
        </dgm:presLayoutVars>
      </dgm:prSet>
      <dgm:spPr/>
      <dgm:t>
        <a:bodyPr/>
        <a:lstStyle/>
        <a:p>
          <a:endParaRPr kumimoji="1" lang="ja-JP" altLang="en-US"/>
        </a:p>
      </dgm:t>
    </dgm:pt>
    <dgm:pt modelId="{A41A584B-D533-48D7-8DD9-ECC50F441C7B}" type="pres">
      <dgm:prSet presAssocID="{31745C84-8629-49AB-A9FE-6709626619B8}" presName="sibTrans" presStyleLbl="sibTrans2D1" presStyleIdx="0" presStyleCnt="2"/>
      <dgm:spPr/>
      <dgm:t>
        <a:bodyPr/>
        <a:lstStyle/>
        <a:p>
          <a:endParaRPr kumimoji="1" lang="ja-JP" altLang="en-US"/>
        </a:p>
      </dgm:t>
    </dgm:pt>
    <dgm:pt modelId="{2A822E64-1B38-42A4-8C7B-3A19E6EEE1AD}" type="pres">
      <dgm:prSet presAssocID="{31745C84-8629-49AB-A9FE-6709626619B8}" presName="connectorText" presStyleLbl="sibTrans2D1" presStyleIdx="0" presStyleCnt="2"/>
      <dgm:spPr/>
      <dgm:t>
        <a:bodyPr/>
        <a:lstStyle/>
        <a:p>
          <a:endParaRPr kumimoji="1" lang="ja-JP" altLang="en-US"/>
        </a:p>
      </dgm:t>
    </dgm:pt>
    <dgm:pt modelId="{891E50BA-13F4-457E-AB03-04D2D6606EE0}" type="pres">
      <dgm:prSet presAssocID="{140CC5B0-ADA6-4467-AA9E-07A84D0B73C7}" presName="node" presStyleLbl="node1" presStyleIdx="1" presStyleCnt="3" custScaleX="478484" custLinFactNeighborX="-47531" custLinFactNeighborY="8500">
        <dgm:presLayoutVars>
          <dgm:bulletEnabled val="1"/>
        </dgm:presLayoutVars>
      </dgm:prSet>
      <dgm:spPr/>
      <dgm:t>
        <a:bodyPr/>
        <a:lstStyle/>
        <a:p>
          <a:endParaRPr kumimoji="1" lang="ja-JP" altLang="en-US"/>
        </a:p>
      </dgm:t>
    </dgm:pt>
    <dgm:pt modelId="{805A37C3-9672-4368-BAD1-BCBF4B2BC998}" type="pres">
      <dgm:prSet presAssocID="{10749710-B4E4-4D13-81C6-0B581C18F394}" presName="sibTrans" presStyleLbl="sibTrans2D1" presStyleIdx="1" presStyleCnt="2"/>
      <dgm:spPr/>
      <dgm:t>
        <a:bodyPr/>
        <a:lstStyle/>
        <a:p>
          <a:endParaRPr kumimoji="1" lang="ja-JP" altLang="en-US"/>
        </a:p>
      </dgm:t>
    </dgm:pt>
    <dgm:pt modelId="{4A4D222E-9E53-4351-873C-8D12F3C729C1}" type="pres">
      <dgm:prSet presAssocID="{10749710-B4E4-4D13-81C6-0B581C18F394}" presName="connectorText" presStyleLbl="sibTrans2D1" presStyleIdx="1" presStyleCnt="2"/>
      <dgm:spPr/>
      <dgm:t>
        <a:bodyPr/>
        <a:lstStyle/>
        <a:p>
          <a:endParaRPr kumimoji="1" lang="ja-JP" altLang="en-US"/>
        </a:p>
      </dgm:t>
    </dgm:pt>
    <dgm:pt modelId="{F33FF411-EE0F-4BDF-92E4-428CF7EF145C}" type="pres">
      <dgm:prSet presAssocID="{332DADDB-1A4B-479C-84C5-B96331C8D5B7}" presName="node" presStyleLbl="node1" presStyleIdx="2" presStyleCnt="3" custScaleX="382306">
        <dgm:presLayoutVars>
          <dgm:bulletEnabled val="1"/>
        </dgm:presLayoutVars>
      </dgm:prSet>
      <dgm:spPr/>
      <dgm:t>
        <a:bodyPr/>
        <a:lstStyle/>
        <a:p>
          <a:endParaRPr kumimoji="1" lang="ja-JP" altLang="en-US"/>
        </a:p>
      </dgm:t>
    </dgm:pt>
  </dgm:ptLst>
  <dgm:cxnLst>
    <dgm:cxn modelId="{26CA2C3C-2A69-43CB-A168-BC63BA869660}" type="presOf" srcId="{10749710-B4E4-4D13-81C6-0B581C18F394}" destId="{805A37C3-9672-4368-BAD1-BCBF4B2BC998}" srcOrd="0" destOrd="0" presId="urn:microsoft.com/office/officeart/2005/8/layout/process2"/>
    <dgm:cxn modelId="{5E70D41C-3D6F-44EB-88A9-6532C6825F24}" type="presOf" srcId="{FFF550CC-4C21-4240-AC98-08AAE3D807A0}" destId="{0DBAF9D6-1234-4931-B103-3B50C19BCFEF}" srcOrd="0" destOrd="0" presId="urn:microsoft.com/office/officeart/2005/8/layout/process2"/>
    <dgm:cxn modelId="{2B17EBD0-9595-43F7-BFC9-4BC325F0C6CE}" type="presOf" srcId="{31745C84-8629-49AB-A9FE-6709626619B8}" destId="{A41A584B-D533-48D7-8DD9-ECC50F441C7B}" srcOrd="0" destOrd="0" presId="urn:microsoft.com/office/officeart/2005/8/layout/process2"/>
    <dgm:cxn modelId="{166A5B18-0420-4E03-A5B2-D070D86B6F3A}" type="presOf" srcId="{5E4FDFAD-962C-49CF-8CA8-EF31B04F6AAA}" destId="{490D4172-BA73-40EB-B3D2-4ACF41464360}" srcOrd="0" destOrd="0" presId="urn:microsoft.com/office/officeart/2005/8/layout/process2"/>
    <dgm:cxn modelId="{531D021E-5B79-4813-97FE-1FCB7ADC2975}" type="presOf" srcId="{10749710-B4E4-4D13-81C6-0B581C18F394}" destId="{4A4D222E-9E53-4351-873C-8D12F3C729C1}" srcOrd="1" destOrd="0" presId="urn:microsoft.com/office/officeart/2005/8/layout/process2"/>
    <dgm:cxn modelId="{2B7D0326-18C0-4FEA-A6AC-BD2D56DC30B3}" srcId="{5E4FDFAD-962C-49CF-8CA8-EF31B04F6AAA}" destId="{140CC5B0-ADA6-4467-AA9E-07A84D0B73C7}" srcOrd="1" destOrd="0" parTransId="{B1719798-08B9-4B66-9F5C-B469F63256E4}" sibTransId="{10749710-B4E4-4D13-81C6-0B581C18F394}"/>
    <dgm:cxn modelId="{4145F677-E90F-4E58-9241-9A9DE58D684A}" type="presOf" srcId="{140CC5B0-ADA6-4467-AA9E-07A84D0B73C7}" destId="{891E50BA-13F4-457E-AB03-04D2D6606EE0}" srcOrd="0" destOrd="0" presId="urn:microsoft.com/office/officeart/2005/8/layout/process2"/>
    <dgm:cxn modelId="{5AA4A09E-538F-4F0E-8FEB-7BF87C8EA773}" srcId="{5E4FDFAD-962C-49CF-8CA8-EF31B04F6AAA}" destId="{332DADDB-1A4B-479C-84C5-B96331C8D5B7}" srcOrd="2" destOrd="0" parTransId="{EB324005-8FAE-4AD5-ADC3-E4961FDFBF42}" sibTransId="{B884AF5A-91A5-45C2-BC6D-058466741463}"/>
    <dgm:cxn modelId="{6DAC42FA-5E4C-4D93-A8B5-EEEF5F6EC73F}" srcId="{5E4FDFAD-962C-49CF-8CA8-EF31B04F6AAA}" destId="{FFF550CC-4C21-4240-AC98-08AAE3D807A0}" srcOrd="0" destOrd="0" parTransId="{854ED8E8-EA19-4703-B161-A311A9443924}" sibTransId="{31745C84-8629-49AB-A9FE-6709626619B8}"/>
    <dgm:cxn modelId="{6A4ED826-1A16-4CA4-9E87-275E334F5285}" type="presOf" srcId="{31745C84-8629-49AB-A9FE-6709626619B8}" destId="{2A822E64-1B38-42A4-8C7B-3A19E6EEE1AD}" srcOrd="1" destOrd="0" presId="urn:microsoft.com/office/officeart/2005/8/layout/process2"/>
    <dgm:cxn modelId="{359DFD8E-09E4-4814-8079-38695B5864F2}" type="presOf" srcId="{332DADDB-1A4B-479C-84C5-B96331C8D5B7}" destId="{F33FF411-EE0F-4BDF-92E4-428CF7EF145C}" srcOrd="0" destOrd="0" presId="urn:microsoft.com/office/officeart/2005/8/layout/process2"/>
    <dgm:cxn modelId="{27247A72-0469-498B-9294-8DD83E567D98}" type="presParOf" srcId="{490D4172-BA73-40EB-B3D2-4ACF41464360}" destId="{0DBAF9D6-1234-4931-B103-3B50C19BCFEF}" srcOrd="0" destOrd="0" presId="urn:microsoft.com/office/officeart/2005/8/layout/process2"/>
    <dgm:cxn modelId="{62F62BE0-DEDB-4586-9DEA-ACD1311B7607}" type="presParOf" srcId="{490D4172-BA73-40EB-B3D2-4ACF41464360}" destId="{A41A584B-D533-48D7-8DD9-ECC50F441C7B}" srcOrd="1" destOrd="0" presId="urn:microsoft.com/office/officeart/2005/8/layout/process2"/>
    <dgm:cxn modelId="{64154894-7451-4D47-88C5-820C6927086D}" type="presParOf" srcId="{A41A584B-D533-48D7-8DD9-ECC50F441C7B}" destId="{2A822E64-1B38-42A4-8C7B-3A19E6EEE1AD}" srcOrd="0" destOrd="0" presId="urn:microsoft.com/office/officeart/2005/8/layout/process2"/>
    <dgm:cxn modelId="{B858FFF9-6022-4E36-A4F3-BD715A2CC913}" type="presParOf" srcId="{490D4172-BA73-40EB-B3D2-4ACF41464360}" destId="{891E50BA-13F4-457E-AB03-04D2D6606EE0}" srcOrd="2" destOrd="0" presId="urn:microsoft.com/office/officeart/2005/8/layout/process2"/>
    <dgm:cxn modelId="{C8C0B065-BCD8-4745-AE6A-1AB7B1754930}" type="presParOf" srcId="{490D4172-BA73-40EB-B3D2-4ACF41464360}" destId="{805A37C3-9672-4368-BAD1-BCBF4B2BC998}" srcOrd="3" destOrd="0" presId="urn:microsoft.com/office/officeart/2005/8/layout/process2"/>
    <dgm:cxn modelId="{F764D981-20C3-4C9A-BEC0-37009E872B3B}" type="presParOf" srcId="{805A37C3-9672-4368-BAD1-BCBF4B2BC998}" destId="{4A4D222E-9E53-4351-873C-8D12F3C729C1}" srcOrd="0" destOrd="0" presId="urn:microsoft.com/office/officeart/2005/8/layout/process2"/>
    <dgm:cxn modelId="{A266AEE1-5F7B-48BD-89EB-8628F4B1DD00}" type="presParOf" srcId="{490D4172-BA73-40EB-B3D2-4ACF41464360}" destId="{F33FF411-EE0F-4BDF-92E4-428CF7EF145C}" srcOrd="4" destOrd="0" presId="urn:microsoft.com/office/officeart/2005/8/layout/process2"/>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A460E224-B602-4833-8B0D-7C39EA201643}" type="doc">
      <dgm:prSet loTypeId="urn:microsoft.com/office/officeart/2005/8/layout/pList1" loCatId="list" qsTypeId="urn:microsoft.com/office/officeart/2005/8/quickstyle/simple1#6" qsCatId="simple" csTypeId="urn:microsoft.com/office/officeart/2005/8/colors/accent1_2#6" csCatId="accent1" phldr="1"/>
      <dgm:spPr/>
      <dgm:t>
        <a:bodyPr/>
        <a:lstStyle/>
        <a:p>
          <a:endParaRPr kumimoji="1" lang="ja-JP" altLang="en-US"/>
        </a:p>
      </dgm:t>
    </dgm:pt>
    <dgm:pt modelId="{696D5540-6674-4586-83CE-91581E1BACE1}">
      <dgm:prSet phldrT="[テキスト]" custT="1"/>
      <dgm:spPr/>
      <dgm:t>
        <a:bodyPr/>
        <a:lstStyle/>
        <a:p>
          <a:r>
            <a:rPr lang="ja-JP" altLang="en-US" sz="1100" b="1" dirty="0" smtClean="0">
              <a:latin typeface="ＭＳ Ｐゴシック" pitchFamily="50" charset="-128"/>
              <a:ea typeface="ＭＳ Ｐゴシック" pitchFamily="50" charset="-128"/>
            </a:rPr>
            <a:t>秘密情報を、大学の承諾なく外部に持ち出すこと。</a:t>
          </a:r>
          <a:endParaRPr kumimoji="1" lang="ja-JP" altLang="en-US" sz="1100" b="1" dirty="0">
            <a:latin typeface="ＭＳ Ｐゴシック" pitchFamily="50" charset="-128"/>
            <a:ea typeface="ＭＳ Ｐゴシック" pitchFamily="50" charset="-128"/>
          </a:endParaRPr>
        </a:p>
      </dgm:t>
    </dgm:pt>
    <dgm:pt modelId="{E23E2094-E8B1-496A-91E9-2D9554231836}" type="parTrans" cxnId="{535B1629-3EB9-4891-A1EB-D1953274EE26}">
      <dgm:prSet/>
      <dgm:spPr/>
      <dgm:t>
        <a:bodyPr/>
        <a:lstStyle/>
        <a:p>
          <a:endParaRPr kumimoji="1" lang="ja-JP" altLang="en-US">
            <a:latin typeface="ＭＳ Ｐゴシック" pitchFamily="50" charset="-128"/>
            <a:ea typeface="ＭＳ Ｐゴシック" pitchFamily="50" charset="-128"/>
          </a:endParaRPr>
        </a:p>
      </dgm:t>
    </dgm:pt>
    <dgm:pt modelId="{68159F17-70F8-4302-86CC-4D43CBBD246A}" type="sibTrans" cxnId="{535B1629-3EB9-4891-A1EB-D1953274EE26}">
      <dgm:prSet/>
      <dgm:spPr/>
      <dgm:t>
        <a:bodyPr/>
        <a:lstStyle/>
        <a:p>
          <a:endParaRPr kumimoji="1" lang="ja-JP" altLang="en-US">
            <a:latin typeface="ＭＳ Ｐゴシック" pitchFamily="50" charset="-128"/>
            <a:ea typeface="ＭＳ Ｐゴシック" pitchFamily="50" charset="-128"/>
          </a:endParaRPr>
        </a:p>
      </dgm:t>
    </dgm:pt>
    <dgm:pt modelId="{A14BB522-68F8-4D26-984A-9F1A0D07C110}">
      <dgm:prSet phldrT="[テキスト]" custT="1"/>
      <dgm:spPr/>
      <dgm:t>
        <a:bodyPr/>
        <a:lstStyle/>
        <a:p>
          <a:r>
            <a:rPr lang="ja-JP" altLang="en-US" sz="1100" b="1" dirty="0" smtClean="0">
              <a:latin typeface="ＭＳ Ｐゴシック" pitchFamily="50" charset="-128"/>
              <a:ea typeface="ＭＳ Ｐゴシック" pitchFamily="50" charset="-128"/>
            </a:rPr>
            <a:t>秘密情報を、第三者（正当な権限を有しない大学の教職員等を含む。）に対して漏洩、開示すること。</a:t>
          </a:r>
          <a:endParaRPr kumimoji="1" lang="ja-JP" altLang="en-US" sz="1100" b="1" dirty="0">
            <a:latin typeface="ＭＳ Ｐゴシック" pitchFamily="50" charset="-128"/>
            <a:ea typeface="ＭＳ Ｐゴシック" pitchFamily="50" charset="-128"/>
          </a:endParaRPr>
        </a:p>
      </dgm:t>
    </dgm:pt>
    <dgm:pt modelId="{6250F38A-DEF0-4EC9-8D94-193F814D0C73}" type="parTrans" cxnId="{5B0FF5C0-B519-4962-AE6B-401937DA9AF3}">
      <dgm:prSet/>
      <dgm:spPr/>
      <dgm:t>
        <a:bodyPr/>
        <a:lstStyle/>
        <a:p>
          <a:endParaRPr kumimoji="1" lang="ja-JP" altLang="en-US">
            <a:latin typeface="ＭＳ Ｐゴシック" pitchFamily="50" charset="-128"/>
            <a:ea typeface="ＭＳ Ｐゴシック" pitchFamily="50" charset="-128"/>
          </a:endParaRPr>
        </a:p>
      </dgm:t>
    </dgm:pt>
    <dgm:pt modelId="{AD17C0D5-FC59-4EA7-AF4C-7DCD8EF838DF}" type="sibTrans" cxnId="{5B0FF5C0-B519-4962-AE6B-401937DA9AF3}">
      <dgm:prSet/>
      <dgm:spPr/>
      <dgm:t>
        <a:bodyPr/>
        <a:lstStyle/>
        <a:p>
          <a:endParaRPr kumimoji="1" lang="ja-JP" altLang="en-US">
            <a:latin typeface="ＭＳ Ｐゴシック" pitchFamily="50" charset="-128"/>
            <a:ea typeface="ＭＳ Ｐゴシック" pitchFamily="50" charset="-128"/>
          </a:endParaRPr>
        </a:p>
      </dgm:t>
    </dgm:pt>
    <dgm:pt modelId="{94F3D8AF-A09E-4AC2-A4AD-E3BF4028C321}">
      <dgm:prSet phldrT="[テキスト]" custT="1"/>
      <dgm:spPr/>
      <dgm:t>
        <a:bodyPr/>
        <a:lstStyle/>
        <a:p>
          <a:r>
            <a:rPr lang="ja-JP" altLang="en-US" sz="1100" b="1" dirty="0" smtClean="0">
              <a:latin typeface="ＭＳ Ｐゴシック" pitchFamily="50" charset="-128"/>
              <a:ea typeface="ＭＳ Ｐゴシック" pitchFamily="50" charset="-128"/>
            </a:rPr>
            <a:t>秘密情報を、業務遂行の目的以外で使用、流用すること。</a:t>
          </a:r>
          <a:endParaRPr kumimoji="1" lang="ja-JP" altLang="en-US" sz="1100" b="1" dirty="0">
            <a:latin typeface="ＭＳ Ｐゴシック" pitchFamily="50" charset="-128"/>
            <a:ea typeface="ＭＳ Ｐゴシック" pitchFamily="50" charset="-128"/>
          </a:endParaRPr>
        </a:p>
      </dgm:t>
    </dgm:pt>
    <dgm:pt modelId="{3F406D36-BDF5-4265-A116-033A9C65C867}" type="parTrans" cxnId="{D6E26E72-81D7-4DE6-941D-09F02C3E8CA0}">
      <dgm:prSet/>
      <dgm:spPr/>
      <dgm:t>
        <a:bodyPr/>
        <a:lstStyle/>
        <a:p>
          <a:endParaRPr kumimoji="1" lang="ja-JP" altLang="en-US">
            <a:latin typeface="ＭＳ Ｐゴシック" pitchFamily="50" charset="-128"/>
            <a:ea typeface="ＭＳ Ｐゴシック" pitchFamily="50" charset="-128"/>
          </a:endParaRPr>
        </a:p>
      </dgm:t>
    </dgm:pt>
    <dgm:pt modelId="{5A1A647A-B30F-4D60-AEA6-D21CEEEE66EE}" type="sibTrans" cxnId="{D6E26E72-81D7-4DE6-941D-09F02C3E8CA0}">
      <dgm:prSet/>
      <dgm:spPr/>
      <dgm:t>
        <a:bodyPr/>
        <a:lstStyle/>
        <a:p>
          <a:endParaRPr kumimoji="1" lang="ja-JP" altLang="en-US">
            <a:latin typeface="ＭＳ Ｐゴシック" pitchFamily="50" charset="-128"/>
            <a:ea typeface="ＭＳ Ｐゴシック" pitchFamily="50" charset="-128"/>
          </a:endParaRPr>
        </a:p>
      </dgm:t>
    </dgm:pt>
    <dgm:pt modelId="{2340B0C4-071B-42FB-9DF8-6842B28FF816}">
      <dgm:prSet phldrT="[テキスト]"/>
      <dgm:spPr/>
      <dgm:t>
        <a:bodyPr/>
        <a:lstStyle/>
        <a:p>
          <a:r>
            <a:rPr lang="ja-JP" altLang="en-US" b="1" dirty="0" smtClean="0">
              <a:latin typeface="ＭＳ Ｐゴシック" pitchFamily="50" charset="-128"/>
              <a:ea typeface="ＭＳ Ｐゴシック" pitchFamily="50" charset="-128"/>
            </a:rPr>
            <a:t>秘密情報を、</a:t>
          </a:r>
          <a:r>
            <a:rPr lang="ja-JP" altLang="ja-JP" b="1" dirty="0" smtClean="0">
              <a:latin typeface="ＭＳ Ｐゴシック" pitchFamily="50" charset="-128"/>
              <a:ea typeface="ＭＳ Ｐゴシック" pitchFamily="50" charset="-128"/>
            </a:rPr>
            <a:t>方法の如何にかかわらず複製・複写すること。</a:t>
          </a:r>
          <a:endParaRPr kumimoji="1" lang="ja-JP" altLang="en-US" b="1" dirty="0">
            <a:latin typeface="ＭＳ Ｐゴシック" pitchFamily="50" charset="-128"/>
            <a:ea typeface="ＭＳ Ｐゴシック" pitchFamily="50" charset="-128"/>
          </a:endParaRPr>
        </a:p>
      </dgm:t>
    </dgm:pt>
    <dgm:pt modelId="{B6B86AEC-EA3B-4502-A30B-5D057DB2CC17}" type="parTrans" cxnId="{D12E10ED-68D0-4361-B594-2C7CF8211124}">
      <dgm:prSet/>
      <dgm:spPr/>
      <dgm:t>
        <a:bodyPr/>
        <a:lstStyle/>
        <a:p>
          <a:endParaRPr kumimoji="1" lang="ja-JP" altLang="en-US">
            <a:latin typeface="ＭＳ Ｐゴシック" pitchFamily="50" charset="-128"/>
            <a:ea typeface="ＭＳ Ｐゴシック" pitchFamily="50" charset="-128"/>
          </a:endParaRPr>
        </a:p>
      </dgm:t>
    </dgm:pt>
    <dgm:pt modelId="{D3C16665-D0C6-47A2-826B-DFA653773AD3}" type="sibTrans" cxnId="{D12E10ED-68D0-4361-B594-2C7CF8211124}">
      <dgm:prSet/>
      <dgm:spPr/>
      <dgm:t>
        <a:bodyPr/>
        <a:lstStyle/>
        <a:p>
          <a:endParaRPr kumimoji="1" lang="ja-JP" altLang="en-US">
            <a:latin typeface="ＭＳ Ｐゴシック" pitchFamily="50" charset="-128"/>
            <a:ea typeface="ＭＳ Ｐゴシック" pitchFamily="50" charset="-128"/>
          </a:endParaRPr>
        </a:p>
      </dgm:t>
    </dgm:pt>
    <dgm:pt modelId="{078FE08F-9819-4D2D-95DE-614645FC9BCE}" type="pres">
      <dgm:prSet presAssocID="{A460E224-B602-4833-8B0D-7C39EA201643}" presName="Name0" presStyleCnt="0">
        <dgm:presLayoutVars>
          <dgm:dir/>
          <dgm:resizeHandles val="exact"/>
        </dgm:presLayoutVars>
      </dgm:prSet>
      <dgm:spPr/>
      <dgm:t>
        <a:bodyPr/>
        <a:lstStyle/>
        <a:p>
          <a:endParaRPr kumimoji="1" lang="ja-JP" altLang="en-US"/>
        </a:p>
      </dgm:t>
    </dgm:pt>
    <dgm:pt modelId="{766FA557-8268-4657-A8F1-4810061E2AA5}" type="pres">
      <dgm:prSet presAssocID="{696D5540-6674-4586-83CE-91581E1BACE1}" presName="compNode" presStyleCnt="0"/>
      <dgm:spPr/>
    </dgm:pt>
    <dgm:pt modelId="{01AFA494-4F70-4DE2-8063-192013FD8DAC}" type="pres">
      <dgm:prSet presAssocID="{696D5540-6674-4586-83CE-91581E1BACE1}" presName="pictRect" presStyleLbl="node1" presStyleIdx="0" presStyleCnt="4">
        <dgm:style>
          <a:lnRef idx="2">
            <a:schemeClr val="accent2"/>
          </a:lnRef>
          <a:fillRef idx="1">
            <a:schemeClr val="lt1"/>
          </a:fillRef>
          <a:effectRef idx="0">
            <a:schemeClr val="accent2"/>
          </a:effectRef>
          <a:fontRef idx="minor">
            <a:schemeClr val="dk1"/>
          </a:fontRef>
        </dgm:style>
      </dgm:prSet>
      <dgm:spPr>
        <a:blipFill rotWithShape="1">
          <a:blip xmlns:r="http://schemas.openxmlformats.org/officeDocument/2006/relationships" r:embed="rId1"/>
          <a:stretch>
            <a:fillRect/>
          </a:stretch>
        </a:blipFill>
        <a:ln>
          <a:noFill/>
        </a:ln>
      </dgm:spPr>
    </dgm:pt>
    <dgm:pt modelId="{FFF58C0B-E6E6-42C4-AB1B-4FD25CDCF0B7}" type="pres">
      <dgm:prSet presAssocID="{696D5540-6674-4586-83CE-91581E1BACE1}" presName="textRect" presStyleLbl="revTx" presStyleIdx="0" presStyleCnt="4">
        <dgm:presLayoutVars>
          <dgm:bulletEnabled val="1"/>
        </dgm:presLayoutVars>
      </dgm:prSet>
      <dgm:spPr/>
      <dgm:t>
        <a:bodyPr/>
        <a:lstStyle/>
        <a:p>
          <a:endParaRPr kumimoji="1" lang="ja-JP" altLang="en-US"/>
        </a:p>
      </dgm:t>
    </dgm:pt>
    <dgm:pt modelId="{4AFE2089-64C3-40D7-8AF4-65A25E9EFF45}" type="pres">
      <dgm:prSet presAssocID="{68159F17-70F8-4302-86CC-4D43CBBD246A}" presName="sibTrans" presStyleLbl="sibTrans2D1" presStyleIdx="0" presStyleCnt="0"/>
      <dgm:spPr/>
      <dgm:t>
        <a:bodyPr/>
        <a:lstStyle/>
        <a:p>
          <a:endParaRPr kumimoji="1" lang="ja-JP" altLang="en-US"/>
        </a:p>
      </dgm:t>
    </dgm:pt>
    <dgm:pt modelId="{50357102-4A75-48A0-8405-75D1330CAC28}" type="pres">
      <dgm:prSet presAssocID="{A14BB522-68F8-4D26-984A-9F1A0D07C110}" presName="compNode" presStyleCnt="0"/>
      <dgm:spPr/>
    </dgm:pt>
    <dgm:pt modelId="{FC9C99EA-BADA-4A45-B791-52DE6EECB1E1}" type="pres">
      <dgm:prSet presAssocID="{A14BB522-68F8-4D26-984A-9F1A0D07C110}" presName="pictRect" presStyleLbl="node1" presStyleIdx="1" presStyleCnt="4" custLinFactNeighborX="1098" custLinFactNeighborY="-5001"/>
      <dgm:spPr>
        <a:blipFill rotWithShape="1">
          <a:blip xmlns:r="http://schemas.openxmlformats.org/officeDocument/2006/relationships" r:embed="rId2"/>
          <a:stretch>
            <a:fillRect/>
          </a:stretch>
        </a:blipFill>
      </dgm:spPr>
    </dgm:pt>
    <dgm:pt modelId="{7C9CEC97-B56B-43B9-A9CB-78AD1166F5A7}" type="pres">
      <dgm:prSet presAssocID="{A14BB522-68F8-4D26-984A-9F1A0D07C110}" presName="textRect" presStyleLbl="revTx" presStyleIdx="1" presStyleCnt="4" custScaleX="99579" custScaleY="130241" custLinFactNeighborX="169" custLinFactNeighborY="6287">
        <dgm:presLayoutVars>
          <dgm:bulletEnabled val="1"/>
        </dgm:presLayoutVars>
      </dgm:prSet>
      <dgm:spPr/>
      <dgm:t>
        <a:bodyPr/>
        <a:lstStyle/>
        <a:p>
          <a:endParaRPr kumimoji="1" lang="ja-JP" altLang="en-US"/>
        </a:p>
      </dgm:t>
    </dgm:pt>
    <dgm:pt modelId="{1CFB959A-469B-46D7-97A6-2AA1131525E0}" type="pres">
      <dgm:prSet presAssocID="{AD17C0D5-FC59-4EA7-AF4C-7DCD8EF838DF}" presName="sibTrans" presStyleLbl="sibTrans2D1" presStyleIdx="0" presStyleCnt="0"/>
      <dgm:spPr/>
      <dgm:t>
        <a:bodyPr/>
        <a:lstStyle/>
        <a:p>
          <a:endParaRPr kumimoji="1" lang="ja-JP" altLang="en-US"/>
        </a:p>
      </dgm:t>
    </dgm:pt>
    <dgm:pt modelId="{58EEB24A-83CD-41E9-972D-BED9779C6153}" type="pres">
      <dgm:prSet presAssocID="{94F3D8AF-A09E-4AC2-A4AD-E3BF4028C321}" presName="compNode" presStyleCnt="0"/>
      <dgm:spPr/>
    </dgm:pt>
    <dgm:pt modelId="{A1CD1E35-E068-498F-A489-CF9C610A6500}" type="pres">
      <dgm:prSet presAssocID="{94F3D8AF-A09E-4AC2-A4AD-E3BF4028C321}" presName="pictRect" presStyleLbl="node1" presStyleIdx="2" presStyleCnt="4" custLinFactNeighborX="1670" custLinFactNeighborY="-808">
        <dgm:style>
          <a:lnRef idx="2">
            <a:schemeClr val="accent4"/>
          </a:lnRef>
          <a:fillRef idx="1">
            <a:schemeClr val="lt1"/>
          </a:fillRef>
          <a:effectRef idx="0">
            <a:schemeClr val="accent4"/>
          </a:effectRef>
          <a:fontRef idx="minor">
            <a:schemeClr val="dk1"/>
          </a:fontRef>
        </dgm:style>
      </dgm:prSet>
      <dgm:spPr>
        <a:blipFill rotWithShape="1">
          <a:blip xmlns:r="http://schemas.openxmlformats.org/officeDocument/2006/relationships" r:embed="rId3"/>
          <a:stretch>
            <a:fillRect/>
          </a:stretch>
        </a:blipFill>
        <a:ln>
          <a:noFill/>
        </a:ln>
      </dgm:spPr>
    </dgm:pt>
    <dgm:pt modelId="{DC02A83C-2809-4C02-B9B2-148552E6CBA0}" type="pres">
      <dgm:prSet presAssocID="{94F3D8AF-A09E-4AC2-A4AD-E3BF4028C321}" presName="textRect" presStyleLbl="revTx" presStyleIdx="2" presStyleCnt="4">
        <dgm:presLayoutVars>
          <dgm:bulletEnabled val="1"/>
        </dgm:presLayoutVars>
      </dgm:prSet>
      <dgm:spPr/>
      <dgm:t>
        <a:bodyPr/>
        <a:lstStyle/>
        <a:p>
          <a:endParaRPr kumimoji="1" lang="ja-JP" altLang="en-US"/>
        </a:p>
      </dgm:t>
    </dgm:pt>
    <dgm:pt modelId="{9FB3979E-8A85-4599-B337-089C44065B5A}" type="pres">
      <dgm:prSet presAssocID="{5A1A647A-B30F-4D60-AEA6-D21CEEEE66EE}" presName="sibTrans" presStyleLbl="sibTrans2D1" presStyleIdx="0" presStyleCnt="0"/>
      <dgm:spPr/>
      <dgm:t>
        <a:bodyPr/>
        <a:lstStyle/>
        <a:p>
          <a:endParaRPr kumimoji="1" lang="ja-JP" altLang="en-US"/>
        </a:p>
      </dgm:t>
    </dgm:pt>
    <dgm:pt modelId="{5F13069E-BA30-44F4-B1F7-98E77F3FCC88}" type="pres">
      <dgm:prSet presAssocID="{2340B0C4-071B-42FB-9DF8-6842B28FF816}" presName="compNode" presStyleCnt="0"/>
      <dgm:spPr/>
    </dgm:pt>
    <dgm:pt modelId="{94941589-F745-47B1-A672-CF630F2BCF92}" type="pres">
      <dgm:prSet presAssocID="{2340B0C4-071B-42FB-9DF8-6842B28FF816}" presName="pictRect" presStyleLbl="node1" presStyleIdx="3" presStyleCnt="4"/>
      <dgm:spPr>
        <a:blipFill rotWithShape="1">
          <a:blip xmlns:r="http://schemas.openxmlformats.org/officeDocument/2006/relationships" r:embed="rId4"/>
          <a:stretch>
            <a:fillRect/>
          </a:stretch>
        </a:blipFill>
      </dgm:spPr>
    </dgm:pt>
    <dgm:pt modelId="{166A20FD-997A-402D-9442-3F510267DEFB}" type="pres">
      <dgm:prSet presAssocID="{2340B0C4-071B-42FB-9DF8-6842B28FF816}" presName="textRect" presStyleLbl="revTx" presStyleIdx="3" presStyleCnt="4">
        <dgm:presLayoutVars>
          <dgm:bulletEnabled val="1"/>
        </dgm:presLayoutVars>
      </dgm:prSet>
      <dgm:spPr/>
      <dgm:t>
        <a:bodyPr/>
        <a:lstStyle/>
        <a:p>
          <a:endParaRPr kumimoji="1" lang="ja-JP" altLang="en-US"/>
        </a:p>
      </dgm:t>
    </dgm:pt>
  </dgm:ptLst>
  <dgm:cxnLst>
    <dgm:cxn modelId="{9AE3E7A2-28CF-CE4E-9177-E3DD86448CC8}" type="presOf" srcId="{68159F17-70F8-4302-86CC-4D43CBBD246A}" destId="{4AFE2089-64C3-40D7-8AF4-65A25E9EFF45}" srcOrd="0" destOrd="0" presId="urn:microsoft.com/office/officeart/2005/8/layout/pList1"/>
    <dgm:cxn modelId="{AEF52E3D-8B21-9B4E-BA4A-27843641A70E}" type="presOf" srcId="{2340B0C4-071B-42FB-9DF8-6842B28FF816}" destId="{166A20FD-997A-402D-9442-3F510267DEFB}" srcOrd="0" destOrd="0" presId="urn:microsoft.com/office/officeart/2005/8/layout/pList1"/>
    <dgm:cxn modelId="{D6E26E72-81D7-4DE6-941D-09F02C3E8CA0}" srcId="{A460E224-B602-4833-8B0D-7C39EA201643}" destId="{94F3D8AF-A09E-4AC2-A4AD-E3BF4028C321}" srcOrd="2" destOrd="0" parTransId="{3F406D36-BDF5-4265-A116-033A9C65C867}" sibTransId="{5A1A647A-B30F-4D60-AEA6-D21CEEEE66EE}"/>
    <dgm:cxn modelId="{32337DF5-3904-2E4F-9B37-A0E057A39962}" type="presOf" srcId="{A460E224-B602-4833-8B0D-7C39EA201643}" destId="{078FE08F-9819-4D2D-95DE-614645FC9BCE}" srcOrd="0" destOrd="0" presId="urn:microsoft.com/office/officeart/2005/8/layout/pList1"/>
    <dgm:cxn modelId="{D12E10ED-68D0-4361-B594-2C7CF8211124}" srcId="{A460E224-B602-4833-8B0D-7C39EA201643}" destId="{2340B0C4-071B-42FB-9DF8-6842B28FF816}" srcOrd="3" destOrd="0" parTransId="{B6B86AEC-EA3B-4502-A30B-5D057DB2CC17}" sibTransId="{D3C16665-D0C6-47A2-826B-DFA653773AD3}"/>
    <dgm:cxn modelId="{5B0FF5C0-B519-4962-AE6B-401937DA9AF3}" srcId="{A460E224-B602-4833-8B0D-7C39EA201643}" destId="{A14BB522-68F8-4D26-984A-9F1A0D07C110}" srcOrd="1" destOrd="0" parTransId="{6250F38A-DEF0-4EC9-8D94-193F814D0C73}" sibTransId="{AD17C0D5-FC59-4EA7-AF4C-7DCD8EF838DF}"/>
    <dgm:cxn modelId="{94B52ED2-CE13-AC4C-AB39-4BDBE95BC8BB}" type="presOf" srcId="{A14BB522-68F8-4D26-984A-9F1A0D07C110}" destId="{7C9CEC97-B56B-43B9-A9CB-78AD1166F5A7}" srcOrd="0" destOrd="0" presId="urn:microsoft.com/office/officeart/2005/8/layout/pList1"/>
    <dgm:cxn modelId="{21714C93-2CE3-534D-94CF-9314D0AD6320}" type="presOf" srcId="{696D5540-6674-4586-83CE-91581E1BACE1}" destId="{FFF58C0B-E6E6-42C4-AB1B-4FD25CDCF0B7}" srcOrd="0" destOrd="0" presId="urn:microsoft.com/office/officeart/2005/8/layout/pList1"/>
    <dgm:cxn modelId="{DF2E89F7-3B12-0748-AB58-CBA7C034D51A}" type="presOf" srcId="{AD17C0D5-FC59-4EA7-AF4C-7DCD8EF838DF}" destId="{1CFB959A-469B-46D7-97A6-2AA1131525E0}" srcOrd="0" destOrd="0" presId="urn:microsoft.com/office/officeart/2005/8/layout/pList1"/>
    <dgm:cxn modelId="{535B1629-3EB9-4891-A1EB-D1953274EE26}" srcId="{A460E224-B602-4833-8B0D-7C39EA201643}" destId="{696D5540-6674-4586-83CE-91581E1BACE1}" srcOrd="0" destOrd="0" parTransId="{E23E2094-E8B1-496A-91E9-2D9554231836}" sibTransId="{68159F17-70F8-4302-86CC-4D43CBBD246A}"/>
    <dgm:cxn modelId="{69C8ED5C-B5FE-494E-A4DA-3762DD484352}" type="presOf" srcId="{94F3D8AF-A09E-4AC2-A4AD-E3BF4028C321}" destId="{DC02A83C-2809-4C02-B9B2-148552E6CBA0}" srcOrd="0" destOrd="0" presId="urn:microsoft.com/office/officeart/2005/8/layout/pList1"/>
    <dgm:cxn modelId="{81395D4D-4B1E-354A-A505-AFF0FA130CAE}" type="presOf" srcId="{5A1A647A-B30F-4D60-AEA6-D21CEEEE66EE}" destId="{9FB3979E-8A85-4599-B337-089C44065B5A}" srcOrd="0" destOrd="0" presId="urn:microsoft.com/office/officeart/2005/8/layout/pList1"/>
    <dgm:cxn modelId="{1BB0F9E1-0EF7-C844-BDA1-D00756DF53FE}" type="presParOf" srcId="{078FE08F-9819-4D2D-95DE-614645FC9BCE}" destId="{766FA557-8268-4657-A8F1-4810061E2AA5}" srcOrd="0" destOrd="0" presId="urn:microsoft.com/office/officeart/2005/8/layout/pList1"/>
    <dgm:cxn modelId="{B8569526-4653-5045-AFF3-4BA676C43430}" type="presParOf" srcId="{766FA557-8268-4657-A8F1-4810061E2AA5}" destId="{01AFA494-4F70-4DE2-8063-192013FD8DAC}" srcOrd="0" destOrd="0" presId="urn:microsoft.com/office/officeart/2005/8/layout/pList1"/>
    <dgm:cxn modelId="{EBBAF1A4-FBBE-2940-95AB-56BB998D61A8}" type="presParOf" srcId="{766FA557-8268-4657-A8F1-4810061E2AA5}" destId="{FFF58C0B-E6E6-42C4-AB1B-4FD25CDCF0B7}" srcOrd="1" destOrd="0" presId="urn:microsoft.com/office/officeart/2005/8/layout/pList1"/>
    <dgm:cxn modelId="{BC5B3BB3-E19C-7741-BB7A-B96BB5D365A4}" type="presParOf" srcId="{078FE08F-9819-4D2D-95DE-614645FC9BCE}" destId="{4AFE2089-64C3-40D7-8AF4-65A25E9EFF45}" srcOrd="1" destOrd="0" presId="urn:microsoft.com/office/officeart/2005/8/layout/pList1"/>
    <dgm:cxn modelId="{CCB622B1-DB9A-434D-8E3A-D3BE2CD5B5EA}" type="presParOf" srcId="{078FE08F-9819-4D2D-95DE-614645FC9BCE}" destId="{50357102-4A75-48A0-8405-75D1330CAC28}" srcOrd="2" destOrd="0" presId="urn:microsoft.com/office/officeart/2005/8/layout/pList1"/>
    <dgm:cxn modelId="{7D9EB5D1-9C44-3B47-B721-CE6D06C16FD3}" type="presParOf" srcId="{50357102-4A75-48A0-8405-75D1330CAC28}" destId="{FC9C99EA-BADA-4A45-B791-52DE6EECB1E1}" srcOrd="0" destOrd="0" presId="urn:microsoft.com/office/officeart/2005/8/layout/pList1"/>
    <dgm:cxn modelId="{16C9875D-DD72-A04C-8C7F-0AF600B6FABE}" type="presParOf" srcId="{50357102-4A75-48A0-8405-75D1330CAC28}" destId="{7C9CEC97-B56B-43B9-A9CB-78AD1166F5A7}" srcOrd="1" destOrd="0" presId="urn:microsoft.com/office/officeart/2005/8/layout/pList1"/>
    <dgm:cxn modelId="{DC44CF00-362A-0E44-8B77-531DEED8AFD0}" type="presParOf" srcId="{078FE08F-9819-4D2D-95DE-614645FC9BCE}" destId="{1CFB959A-469B-46D7-97A6-2AA1131525E0}" srcOrd="3" destOrd="0" presId="urn:microsoft.com/office/officeart/2005/8/layout/pList1"/>
    <dgm:cxn modelId="{9A7830FC-C8E3-E545-8118-89AA140F504F}" type="presParOf" srcId="{078FE08F-9819-4D2D-95DE-614645FC9BCE}" destId="{58EEB24A-83CD-41E9-972D-BED9779C6153}" srcOrd="4" destOrd="0" presId="urn:microsoft.com/office/officeart/2005/8/layout/pList1"/>
    <dgm:cxn modelId="{74264F33-915F-5442-994D-9F9F7F57B526}" type="presParOf" srcId="{58EEB24A-83CD-41E9-972D-BED9779C6153}" destId="{A1CD1E35-E068-498F-A489-CF9C610A6500}" srcOrd="0" destOrd="0" presId="urn:microsoft.com/office/officeart/2005/8/layout/pList1"/>
    <dgm:cxn modelId="{49446E95-82BF-BC45-B37C-4A1384B19C57}" type="presParOf" srcId="{58EEB24A-83CD-41E9-972D-BED9779C6153}" destId="{DC02A83C-2809-4C02-B9B2-148552E6CBA0}" srcOrd="1" destOrd="0" presId="urn:microsoft.com/office/officeart/2005/8/layout/pList1"/>
    <dgm:cxn modelId="{9B3BE49E-7229-2E43-8E47-F58AD3B4F699}" type="presParOf" srcId="{078FE08F-9819-4D2D-95DE-614645FC9BCE}" destId="{9FB3979E-8A85-4599-B337-089C44065B5A}" srcOrd="5" destOrd="0" presId="urn:microsoft.com/office/officeart/2005/8/layout/pList1"/>
    <dgm:cxn modelId="{78C280EA-28F9-3F47-BEAE-66A8F42BF373}" type="presParOf" srcId="{078FE08F-9819-4D2D-95DE-614645FC9BCE}" destId="{5F13069E-BA30-44F4-B1F7-98E77F3FCC88}" srcOrd="6" destOrd="0" presId="urn:microsoft.com/office/officeart/2005/8/layout/pList1"/>
    <dgm:cxn modelId="{E1F70203-D426-B844-8AF9-2981A0A198BF}" type="presParOf" srcId="{5F13069E-BA30-44F4-B1F7-98E77F3FCC88}" destId="{94941589-F745-47B1-A672-CF630F2BCF92}" srcOrd="0" destOrd="0" presId="urn:microsoft.com/office/officeart/2005/8/layout/pList1"/>
    <dgm:cxn modelId="{BC41274E-0D6A-DF48-B60F-AC6AE33C5BE6}" type="presParOf" srcId="{5F13069E-BA30-44F4-B1F7-98E77F3FCC88}" destId="{166A20FD-997A-402D-9442-3F510267DEFB}" srcOrd="1" destOrd="0" presId="urn:microsoft.com/office/officeart/2005/8/layout/pList1"/>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24AEDF47-A61F-4CE8-A3DC-48D7F054BA89}" type="doc">
      <dgm:prSet loTypeId="urn:microsoft.com/office/officeart/2005/8/layout/vList2" loCatId="list" qsTypeId="urn:microsoft.com/office/officeart/2005/8/quickstyle/simple1#7" qsCatId="simple" csTypeId="urn:microsoft.com/office/officeart/2005/8/colors/accent1_2#7" csCatId="accent1" phldr="1"/>
      <dgm:spPr/>
      <dgm:t>
        <a:bodyPr/>
        <a:lstStyle/>
        <a:p>
          <a:endParaRPr kumimoji="1" lang="ja-JP" altLang="en-US"/>
        </a:p>
      </dgm:t>
    </dgm:pt>
    <dgm:pt modelId="{CE33D9EE-AC4E-4BB1-9946-E23A0FEE32CA}">
      <dgm:prSet phldrT="[テキスト]" custT="1">
        <dgm:style>
          <a:lnRef idx="2">
            <a:schemeClr val="accent2"/>
          </a:lnRef>
          <a:fillRef idx="1">
            <a:schemeClr val="lt1"/>
          </a:fillRef>
          <a:effectRef idx="0">
            <a:schemeClr val="accent2"/>
          </a:effectRef>
          <a:fontRef idx="minor">
            <a:schemeClr val="dk1"/>
          </a:fontRef>
        </dgm:style>
      </dgm:prSet>
      <dgm:spPr/>
      <dgm:t>
        <a:bodyPr/>
        <a:lstStyle/>
        <a:p>
          <a:r>
            <a:rPr kumimoji="1" lang="ja-JP" altLang="en-US" sz="2400" dirty="0" smtClean="0">
              <a:latin typeface="ＭＳ Ｐゴシック" pitchFamily="50" charset="-128"/>
              <a:ea typeface="ＭＳ Ｐゴシック" pitchFamily="50" charset="-128"/>
            </a:rPr>
            <a:t>研究遂行上知り得た又は取得した大学及び共同研究する企業のあらゆる契約対象の情報</a:t>
          </a:r>
          <a:endParaRPr kumimoji="1" lang="ja-JP" altLang="en-US" sz="2400" dirty="0">
            <a:latin typeface="ＭＳ Ｐゴシック" pitchFamily="50" charset="-128"/>
            <a:ea typeface="ＭＳ Ｐゴシック" pitchFamily="50" charset="-128"/>
          </a:endParaRPr>
        </a:p>
      </dgm:t>
    </dgm:pt>
    <dgm:pt modelId="{F44CFD5B-0EA9-44B2-96B9-665CAC66BCC5}" type="parTrans" cxnId="{F161F187-73F7-4E1E-A175-AB7DEB089875}">
      <dgm:prSet/>
      <dgm:spPr/>
      <dgm:t>
        <a:bodyPr/>
        <a:lstStyle/>
        <a:p>
          <a:endParaRPr kumimoji="1" lang="ja-JP" altLang="en-US">
            <a:latin typeface="ＭＳ Ｐゴシック" pitchFamily="50" charset="-128"/>
            <a:ea typeface="ＭＳ Ｐゴシック" pitchFamily="50" charset="-128"/>
          </a:endParaRPr>
        </a:p>
      </dgm:t>
    </dgm:pt>
    <dgm:pt modelId="{8AC64267-AF81-4F86-8246-662A9E6381F0}" type="sibTrans" cxnId="{F161F187-73F7-4E1E-A175-AB7DEB089875}">
      <dgm:prSet/>
      <dgm:spPr/>
      <dgm:t>
        <a:bodyPr/>
        <a:lstStyle/>
        <a:p>
          <a:endParaRPr kumimoji="1" lang="ja-JP" altLang="en-US">
            <a:latin typeface="ＭＳ Ｐゴシック" pitchFamily="50" charset="-128"/>
            <a:ea typeface="ＭＳ Ｐゴシック" pitchFamily="50" charset="-128"/>
          </a:endParaRPr>
        </a:p>
      </dgm:t>
    </dgm:pt>
    <dgm:pt modelId="{BFD0D8D6-A082-466E-8818-F97DB773CEBE}">
      <dgm:prSet phldrT="[テキスト]" custT="1"/>
      <dgm:spPr/>
      <dgm:t>
        <a:bodyPr/>
        <a:lstStyle/>
        <a:p>
          <a:r>
            <a:rPr kumimoji="1" lang="ja-JP" altLang="en-US" sz="1800" b="1" dirty="0" smtClean="0">
              <a:latin typeface="ＭＳ Ｐゴシック" pitchFamily="50" charset="-128"/>
              <a:ea typeface="ＭＳ Ｐゴシック" pitchFamily="50" charset="-128"/>
            </a:rPr>
            <a:t>コンピューターデータ、フロッピーディスク、文書、テープその他いかなる媒体によるものかを問わない。</a:t>
          </a:r>
          <a:endParaRPr kumimoji="1" lang="ja-JP" altLang="en-US" sz="1800" b="1" dirty="0">
            <a:latin typeface="ＭＳ Ｐゴシック" pitchFamily="50" charset="-128"/>
            <a:ea typeface="ＭＳ Ｐゴシック" pitchFamily="50" charset="-128"/>
          </a:endParaRPr>
        </a:p>
      </dgm:t>
    </dgm:pt>
    <dgm:pt modelId="{5D5AB316-2C8D-48A7-98AD-23C87E91328D}" type="parTrans" cxnId="{FF5A8318-6C83-485D-AE06-710E585850B8}">
      <dgm:prSet/>
      <dgm:spPr/>
      <dgm:t>
        <a:bodyPr/>
        <a:lstStyle/>
        <a:p>
          <a:endParaRPr kumimoji="1" lang="ja-JP" altLang="en-US">
            <a:latin typeface="ＭＳ Ｐゴシック" pitchFamily="50" charset="-128"/>
            <a:ea typeface="ＭＳ Ｐゴシック" pitchFamily="50" charset="-128"/>
          </a:endParaRPr>
        </a:p>
      </dgm:t>
    </dgm:pt>
    <dgm:pt modelId="{C1D81CF9-E43F-4A1E-90CC-EF2B20B57DED}" type="sibTrans" cxnId="{FF5A8318-6C83-485D-AE06-710E585850B8}">
      <dgm:prSet/>
      <dgm:spPr/>
      <dgm:t>
        <a:bodyPr/>
        <a:lstStyle/>
        <a:p>
          <a:endParaRPr kumimoji="1" lang="ja-JP" altLang="en-US">
            <a:latin typeface="ＭＳ Ｐゴシック" pitchFamily="50" charset="-128"/>
            <a:ea typeface="ＭＳ Ｐゴシック" pitchFamily="50" charset="-128"/>
          </a:endParaRPr>
        </a:p>
      </dgm:t>
    </dgm:pt>
    <dgm:pt modelId="{411E364A-32EE-47FD-A3D7-74D3B4DDA22E}">
      <dgm:prSet phldrT="[テキスト]" custT="1"/>
      <dgm:spPr/>
      <dgm:t>
        <a:bodyPr/>
        <a:lstStyle/>
        <a:p>
          <a:r>
            <a:rPr kumimoji="1" lang="ja-JP" altLang="en-US" sz="1800" b="1" dirty="0" smtClean="0">
              <a:latin typeface="ＭＳ Ｐゴシック" pitchFamily="50" charset="-128"/>
              <a:ea typeface="ＭＳ Ｐゴシック" pitchFamily="50" charset="-128"/>
            </a:rPr>
            <a:t>有形、無形も問わない</a:t>
          </a:r>
          <a:endParaRPr kumimoji="1" lang="ja-JP" altLang="en-US" sz="1800" b="1" dirty="0">
            <a:latin typeface="ＭＳ Ｐゴシック" pitchFamily="50" charset="-128"/>
            <a:ea typeface="ＭＳ Ｐゴシック" pitchFamily="50" charset="-128"/>
          </a:endParaRPr>
        </a:p>
      </dgm:t>
    </dgm:pt>
    <dgm:pt modelId="{FCE4BB7A-2FF8-4B25-82BA-8029FA8F9E7B}" type="parTrans" cxnId="{D6BA5E60-B4CF-4F53-9E50-B00775EB8ABE}">
      <dgm:prSet/>
      <dgm:spPr/>
      <dgm:t>
        <a:bodyPr/>
        <a:lstStyle/>
        <a:p>
          <a:endParaRPr kumimoji="1" lang="ja-JP" altLang="en-US">
            <a:latin typeface="ＭＳ Ｐゴシック" pitchFamily="50" charset="-128"/>
            <a:ea typeface="ＭＳ Ｐゴシック" pitchFamily="50" charset="-128"/>
          </a:endParaRPr>
        </a:p>
      </dgm:t>
    </dgm:pt>
    <dgm:pt modelId="{D6A5C991-B5A9-4BB1-AC64-316E07A955F6}" type="sibTrans" cxnId="{D6BA5E60-B4CF-4F53-9E50-B00775EB8ABE}">
      <dgm:prSet/>
      <dgm:spPr/>
      <dgm:t>
        <a:bodyPr/>
        <a:lstStyle/>
        <a:p>
          <a:endParaRPr kumimoji="1" lang="ja-JP" altLang="en-US">
            <a:latin typeface="ＭＳ Ｐゴシック" pitchFamily="50" charset="-128"/>
            <a:ea typeface="ＭＳ Ｐゴシック" pitchFamily="50" charset="-128"/>
          </a:endParaRPr>
        </a:p>
      </dgm:t>
    </dgm:pt>
    <dgm:pt modelId="{BE6A7FFD-247E-4FE1-BE5A-320658554A3A}" type="pres">
      <dgm:prSet presAssocID="{24AEDF47-A61F-4CE8-A3DC-48D7F054BA89}" presName="linear" presStyleCnt="0">
        <dgm:presLayoutVars>
          <dgm:animLvl val="lvl"/>
          <dgm:resizeHandles val="exact"/>
        </dgm:presLayoutVars>
      </dgm:prSet>
      <dgm:spPr/>
      <dgm:t>
        <a:bodyPr/>
        <a:lstStyle/>
        <a:p>
          <a:endParaRPr kumimoji="1" lang="ja-JP" altLang="en-US"/>
        </a:p>
      </dgm:t>
    </dgm:pt>
    <dgm:pt modelId="{B5FD1E53-080F-4C5F-A10E-A7732A8FAA9A}" type="pres">
      <dgm:prSet presAssocID="{CE33D9EE-AC4E-4BB1-9946-E23A0FEE32CA}" presName="parentText" presStyleLbl="node1" presStyleIdx="0" presStyleCnt="1" custLinFactNeighborX="530" custLinFactNeighborY="-8462">
        <dgm:presLayoutVars>
          <dgm:chMax val="0"/>
          <dgm:bulletEnabled val="1"/>
        </dgm:presLayoutVars>
      </dgm:prSet>
      <dgm:spPr/>
      <dgm:t>
        <a:bodyPr/>
        <a:lstStyle/>
        <a:p>
          <a:endParaRPr kumimoji="1" lang="ja-JP" altLang="en-US"/>
        </a:p>
      </dgm:t>
    </dgm:pt>
    <dgm:pt modelId="{DE47361B-F7C1-4C2B-B536-1F38D72B8611}" type="pres">
      <dgm:prSet presAssocID="{CE33D9EE-AC4E-4BB1-9946-E23A0FEE32CA}" presName="childText" presStyleLbl="revTx" presStyleIdx="0" presStyleCnt="1">
        <dgm:presLayoutVars>
          <dgm:bulletEnabled val="1"/>
        </dgm:presLayoutVars>
      </dgm:prSet>
      <dgm:spPr/>
      <dgm:t>
        <a:bodyPr/>
        <a:lstStyle/>
        <a:p>
          <a:endParaRPr kumimoji="1" lang="ja-JP" altLang="en-US"/>
        </a:p>
      </dgm:t>
    </dgm:pt>
  </dgm:ptLst>
  <dgm:cxnLst>
    <dgm:cxn modelId="{65DE5BB1-2B00-D74A-B76A-748C068C82AA}" type="presOf" srcId="{24AEDF47-A61F-4CE8-A3DC-48D7F054BA89}" destId="{BE6A7FFD-247E-4FE1-BE5A-320658554A3A}" srcOrd="0" destOrd="0" presId="urn:microsoft.com/office/officeart/2005/8/layout/vList2"/>
    <dgm:cxn modelId="{95D5E950-44FC-3E42-86AF-59EB6E0E6201}" type="presOf" srcId="{411E364A-32EE-47FD-A3D7-74D3B4DDA22E}" destId="{DE47361B-F7C1-4C2B-B536-1F38D72B8611}" srcOrd="0" destOrd="1" presId="urn:microsoft.com/office/officeart/2005/8/layout/vList2"/>
    <dgm:cxn modelId="{1729A131-CEEC-144B-B239-7CBBE113B1F8}" type="presOf" srcId="{CE33D9EE-AC4E-4BB1-9946-E23A0FEE32CA}" destId="{B5FD1E53-080F-4C5F-A10E-A7732A8FAA9A}" srcOrd="0" destOrd="0" presId="urn:microsoft.com/office/officeart/2005/8/layout/vList2"/>
    <dgm:cxn modelId="{F161F187-73F7-4E1E-A175-AB7DEB089875}" srcId="{24AEDF47-A61F-4CE8-A3DC-48D7F054BA89}" destId="{CE33D9EE-AC4E-4BB1-9946-E23A0FEE32CA}" srcOrd="0" destOrd="0" parTransId="{F44CFD5B-0EA9-44B2-96B9-665CAC66BCC5}" sibTransId="{8AC64267-AF81-4F86-8246-662A9E6381F0}"/>
    <dgm:cxn modelId="{D6BA5E60-B4CF-4F53-9E50-B00775EB8ABE}" srcId="{CE33D9EE-AC4E-4BB1-9946-E23A0FEE32CA}" destId="{411E364A-32EE-47FD-A3D7-74D3B4DDA22E}" srcOrd="1" destOrd="0" parTransId="{FCE4BB7A-2FF8-4B25-82BA-8029FA8F9E7B}" sibTransId="{D6A5C991-B5A9-4BB1-AC64-316E07A955F6}"/>
    <dgm:cxn modelId="{AB3D3C8A-502F-8647-920E-E727A31AA4BF}" type="presOf" srcId="{BFD0D8D6-A082-466E-8818-F97DB773CEBE}" destId="{DE47361B-F7C1-4C2B-B536-1F38D72B8611}" srcOrd="0" destOrd="0" presId="urn:microsoft.com/office/officeart/2005/8/layout/vList2"/>
    <dgm:cxn modelId="{FF5A8318-6C83-485D-AE06-710E585850B8}" srcId="{CE33D9EE-AC4E-4BB1-9946-E23A0FEE32CA}" destId="{BFD0D8D6-A082-466E-8818-F97DB773CEBE}" srcOrd="0" destOrd="0" parTransId="{5D5AB316-2C8D-48A7-98AD-23C87E91328D}" sibTransId="{C1D81CF9-E43F-4A1E-90CC-EF2B20B57DED}"/>
    <dgm:cxn modelId="{CC34B02B-84E0-1D45-B681-39ABEB116DB0}" type="presParOf" srcId="{BE6A7FFD-247E-4FE1-BE5A-320658554A3A}" destId="{B5FD1E53-080F-4C5F-A10E-A7732A8FAA9A}" srcOrd="0" destOrd="0" presId="urn:microsoft.com/office/officeart/2005/8/layout/vList2"/>
    <dgm:cxn modelId="{DFB2BC9B-858C-8F4E-8A41-218E509AF285}" type="presParOf" srcId="{BE6A7FFD-247E-4FE1-BE5A-320658554A3A}" destId="{DE47361B-F7C1-4C2B-B536-1F38D72B8611}" srcOrd="1" destOrd="0" presId="urn:microsoft.com/office/officeart/2005/8/layout/vList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ja-JP" altLang="en-US"/>
          </a:p>
        </p:txBody>
      </p:sp>
      <p:sp>
        <p:nvSpPr>
          <p:cNvPr id="3" name="日付プレースホルダー 2"/>
          <p:cNvSpPr>
            <a:spLocks noGrp="1"/>
          </p:cNvSpPr>
          <p:nvPr>
            <p:ph type="dt" sz="quarter"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4A2BF6F-067C-4E03-8541-1C39916D3103}" type="datetimeFigureOut">
              <a:rPr lang="ja-JP" altLang="en-US"/>
              <a:pPr/>
              <a:t>2013/4/9</a:t>
            </a:fld>
            <a:endParaRPr lang="en-US" altLang="ja-JP"/>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ja-JP" altLang="en-US"/>
          </a:p>
        </p:txBody>
      </p:sp>
      <p:sp>
        <p:nvSpPr>
          <p:cNvPr id="5" name="スライド番号プレースホルダー 4"/>
          <p:cNvSpPr>
            <a:spLocks noGrp="1"/>
          </p:cNvSpPr>
          <p:nvPr>
            <p:ph type="sldNum" sz="quarter" idx="3"/>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0BEAEB4-C6AA-4EFD-BD50-AB8AC376ACBA}" type="slidenum">
              <a:rPr lang="ja-JP" altLang="en-US"/>
              <a:pPr/>
              <a:t>&lt;#&gt;</a:t>
            </a:fld>
            <a:endParaRPr lang="en-US" altLang="ja-JP"/>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ＭＳ Ｐゴシック" charset="-128"/>
              </a:defRPr>
            </a:lvl1pPr>
          </a:lstStyle>
          <a:p>
            <a:pPr>
              <a:defRPr/>
            </a:pPr>
            <a:endParaRPr lang="en-US" altLang="ja-JP"/>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ＭＳ Ｐゴシック" charset="-128"/>
              </a:defRPr>
            </a:lvl1pPr>
          </a:lstStyle>
          <a:p>
            <a:pPr>
              <a:defRPr/>
            </a:pPr>
            <a:fld id="{74BF232B-0DB2-4A9E-B99D-206B1E57F6C9}" type="datetimeFigureOut">
              <a:rPr lang="en-US" altLang="ja-JP"/>
              <a:pPr>
                <a:defRPr/>
              </a:pPr>
              <a:t>4/9/2013</a:t>
            </a:fld>
            <a:endParaRPr lang="en-US" altLang="ja-JP"/>
          </a:p>
        </p:txBody>
      </p:sp>
      <p:sp>
        <p:nvSpPr>
          <p:cNvPr id="4" name="Slide Image Placeholder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ＭＳ Ｐゴシック" charset="-128"/>
              </a:defRPr>
            </a:lvl1pPr>
          </a:lstStyle>
          <a:p>
            <a:pPr>
              <a:defRPr/>
            </a:pPr>
            <a:endParaRPr lang="en-US" altLang="ja-JP"/>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ＭＳ Ｐゴシック" charset="-128"/>
              </a:defRPr>
            </a:lvl1pPr>
          </a:lstStyle>
          <a:p>
            <a:pPr>
              <a:defRPr/>
            </a:pPr>
            <a:fld id="{FA2818CD-1569-433D-A95E-F30E60FFAF3A}"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193675" y="169863"/>
            <a:ext cx="6416675" cy="4441825"/>
          </a:xfrm>
          <a:noFill/>
          <a:ln>
            <a:solidFill>
              <a:srgbClr val="000000"/>
            </a:solidFill>
            <a:miter lim="800000"/>
            <a:headEnd/>
            <a:tailEnd/>
          </a:ln>
        </p:spPr>
      </p:sp>
      <p:sp>
        <p:nvSpPr>
          <p:cNvPr id="113667" name="Notes Placeholder 2"/>
          <p:cNvSpPr>
            <a:spLocks noGrp="1"/>
          </p:cNvSpPr>
          <p:nvPr>
            <p:ph type="body" idx="1"/>
          </p:nvPr>
        </p:nvSpPr>
        <p:spPr bwMode="auto">
          <a:xfrm>
            <a:off x="161925" y="4721225"/>
            <a:ext cx="6481763" cy="4471988"/>
          </a:xfrm>
          <a:noFill/>
        </p:spPr>
        <p:txBody>
          <a:bodyPr wrap="square" lIns="91434" tIns="45717" rIns="91434" bIns="45717" numCol="1" anchor="t" anchorCtr="0" compatLnSpc="1">
            <a:prstTxWarp prst="textNoShape">
              <a:avLst/>
            </a:prstTxWarp>
          </a:bodyPr>
          <a:lstStyle/>
          <a:p>
            <a:pPr eaLnBrk="1" hangingPunct="1">
              <a:spcBef>
                <a:spcPct val="0"/>
              </a:spcBef>
            </a:pPr>
            <a:endParaRPr lang="ja-JP" altLang="en-US" smtClean="0">
              <a:latin typeface="ＭＳ Ｐゴシック" charset="-128"/>
            </a:endParaRPr>
          </a:p>
        </p:txBody>
      </p:sp>
      <p:sp>
        <p:nvSpPr>
          <p:cNvPr id="113668"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lIns="91434" tIns="45717" rIns="91434" bIns="45717" anchor="b"/>
          <a:lstStyle/>
          <a:p>
            <a:pPr algn="r"/>
            <a:fld id="{3321480E-30F3-407A-9BE9-39C24D2576D3}" type="slidenum">
              <a:rPr kumimoji="0" lang="en-US" altLang="zh-CN" sz="1200">
                <a:latin typeface="Calibri" pitchFamily="34" charset="0"/>
              </a:rPr>
              <a:pPr algn="r"/>
              <a:t>1</a:t>
            </a:fld>
            <a:endParaRPr kumimoji="0" lang="en-US" altLang="zh-CN"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z="1600" smtClean="0"/>
              <a:t>〔</a:t>
            </a:r>
            <a:r>
              <a:rPr lang="ja-JP" altLang="en-US" sz="1600" smtClean="0"/>
              <a:t>狙い</a:t>
            </a:r>
            <a:r>
              <a:rPr lang="en-US" altLang="ja-JP" sz="1600" smtClean="0"/>
              <a:t>〕</a:t>
            </a:r>
            <a:endParaRPr lang="ja-JP" altLang="en-US" sz="1600" smtClean="0"/>
          </a:p>
          <a:p>
            <a:r>
              <a:rPr lang="ja-JP" altLang="en-US" sz="1600" smtClean="0"/>
              <a:t>職務著作と職務発明の違いを理解させる。</a:t>
            </a:r>
            <a:endParaRPr lang="en-US" altLang="ja-JP" sz="1600" smtClean="0"/>
          </a:p>
          <a:p>
            <a:r>
              <a:rPr lang="ja-JP" altLang="en-US" sz="1600" smtClean="0"/>
              <a:t>（ただし、著作権制度の概論を勉強してからのほうが良い場合は、後回しにする）</a:t>
            </a:r>
            <a:endParaRPr lang="en-US" altLang="ja-JP" sz="1600" smtClean="0"/>
          </a:p>
          <a:p>
            <a:endParaRPr lang="en-US" altLang="ja-JP" sz="1600" smtClean="0"/>
          </a:p>
          <a:p>
            <a:r>
              <a:rPr lang="en-US" altLang="ja-JP" sz="1600" smtClean="0"/>
              <a:t>〔</a:t>
            </a:r>
            <a:r>
              <a:rPr lang="ja-JP" altLang="en-US" sz="1600" smtClean="0"/>
              <a:t>説明</a:t>
            </a:r>
            <a:r>
              <a:rPr lang="en-US" altLang="ja-JP" sz="1600" smtClean="0"/>
              <a:t>〕</a:t>
            </a:r>
          </a:p>
          <a:p>
            <a:r>
              <a:rPr lang="ja-JP" altLang="en-US" sz="1600" smtClean="0"/>
              <a:t>　職務発明と違い、職務著作の場合、規則等がなくとも自動的に法人等が著作者となることに注意する（著作権法</a:t>
            </a:r>
            <a:r>
              <a:rPr lang="en-US" altLang="ja-JP" sz="1600" smtClean="0"/>
              <a:t>15</a:t>
            </a:r>
            <a:r>
              <a:rPr lang="ja-JP" altLang="en-US" sz="1600" smtClean="0"/>
              <a:t>条）。</a:t>
            </a:r>
            <a:endParaRPr lang="en-US" altLang="ja-JP" sz="1600" smtClean="0"/>
          </a:p>
          <a:p>
            <a:r>
              <a:rPr lang="ja-JP" altLang="en-US" sz="1600" smtClean="0"/>
              <a:t>　職務著作には特許法３５条４項、５項（相当対価請求権）に対応する規定がないことも説明する。</a:t>
            </a:r>
          </a:p>
        </p:txBody>
      </p:sp>
      <p:sp>
        <p:nvSpPr>
          <p:cNvPr id="55299" name="スライド番号プレースホルダー 1"/>
          <p:cNvSpPr>
            <a:spLocks noGrp="1"/>
          </p:cNvSpPr>
          <p:nvPr>
            <p:ph type="sldNum" sz="quarter" idx="5"/>
          </p:nvPr>
        </p:nvSpPr>
        <p:spPr bwMode="auto">
          <a:noFill/>
          <a:ln>
            <a:miter lim="800000"/>
            <a:headEnd/>
            <a:tailEnd/>
          </a:ln>
        </p:spPr>
        <p:txBody>
          <a:bodyPr/>
          <a:lstStyle/>
          <a:p>
            <a:fld id="{12171344-D639-4A97-B13E-7E47A508F3A0}" type="slidenum">
              <a:rPr lang="en-US" altLang="ja-JP" smtClean="0"/>
              <a:pPr/>
              <a:t>10</a:t>
            </a:fld>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xfrm>
            <a:off x="811213" y="720725"/>
            <a:ext cx="5380037" cy="3725863"/>
          </a:xfrm>
          <a:noFill/>
          <a:ln>
            <a:solidFill>
              <a:srgbClr val="000000"/>
            </a:solidFill>
            <a:miter lim="800000"/>
            <a:headEnd/>
            <a:tailEnd/>
          </a:ln>
        </p:spPr>
      </p:sp>
      <p:sp>
        <p:nvSpPr>
          <p:cNvPr id="57346"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zh-CN" altLang="en-US" smtClean="0"/>
          </a:p>
        </p:txBody>
      </p:sp>
      <p:sp>
        <p:nvSpPr>
          <p:cNvPr id="57347" name="スライド番号プレースホルダー 1"/>
          <p:cNvSpPr>
            <a:spLocks noGrp="1"/>
          </p:cNvSpPr>
          <p:nvPr>
            <p:ph type="sldNum" sz="quarter" idx="5"/>
          </p:nvPr>
        </p:nvSpPr>
        <p:spPr bwMode="auto">
          <a:noFill/>
          <a:ln>
            <a:miter lim="800000"/>
            <a:headEnd/>
            <a:tailEnd/>
          </a:ln>
        </p:spPr>
        <p:txBody>
          <a:bodyPr/>
          <a:lstStyle/>
          <a:p>
            <a:fld id="{4E1AEF3F-D3A3-42B2-A3D0-D4D56F2D6CA9}" type="slidenum">
              <a:rPr lang="en-US" altLang="ja-JP" smtClean="0">
                <a:solidFill>
                  <a:srgbClr val="000000"/>
                </a:solidFill>
              </a:rPr>
              <a:pPr/>
              <a:t>11</a:t>
            </a:fld>
            <a:endParaRPr lang="en-US" altLang="ja-JP"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スライド イメージ プレースホルダ 1"/>
          <p:cNvSpPr>
            <a:spLocks noGrp="1" noRot="1" noChangeAspect="1" noTextEdit="1"/>
          </p:cNvSpPr>
          <p:nvPr>
            <p:ph type="sldImg"/>
          </p:nvPr>
        </p:nvSpPr>
        <p:spPr bwMode="auto">
          <a:xfrm>
            <a:off x="811213" y="720725"/>
            <a:ext cx="5380037" cy="3725863"/>
          </a:xfrm>
          <a:noFill/>
          <a:ln>
            <a:solidFill>
              <a:srgbClr val="000000"/>
            </a:solidFill>
            <a:miter lim="800000"/>
            <a:headEnd/>
            <a:tailEnd/>
          </a:ln>
        </p:spPr>
      </p:sp>
      <p:sp>
        <p:nvSpPr>
          <p:cNvPr id="59394" name="ノート プレースホルダ 2"/>
          <p:cNvSpPr>
            <a:spLocks noGrp="1"/>
          </p:cNvSpPr>
          <p:nvPr>
            <p:ph type="body" idx="1"/>
          </p:nvPr>
        </p:nvSpPr>
        <p:spPr bwMode="auto">
          <a:xfrm>
            <a:off x="615950" y="4657725"/>
            <a:ext cx="5508625" cy="4471988"/>
          </a:xfrm>
          <a:noFill/>
        </p:spPr>
        <p:txBody>
          <a:bodyPr wrap="square" lIns="91440" tIns="45720" rIns="91440" bIns="45720" numCol="1" anchor="t" anchorCtr="0" compatLnSpc="1">
            <a:prstTxWarp prst="textNoShape">
              <a:avLst/>
            </a:prstTxWarp>
          </a:bodyPr>
          <a:lstStyle/>
          <a:p>
            <a:pPr>
              <a:spcBef>
                <a:spcPct val="0"/>
              </a:spcBef>
            </a:pPr>
            <a:r>
              <a:rPr lang="en-US" altLang="ja-JP" sz="1600" smtClean="0"/>
              <a:t>〔</a:t>
            </a:r>
            <a:r>
              <a:rPr lang="ja-JP" altLang="en-US" sz="1600" smtClean="0"/>
              <a:t>狙い</a:t>
            </a:r>
            <a:r>
              <a:rPr lang="en-US" altLang="ja-JP" sz="1600" smtClean="0"/>
              <a:t>〕</a:t>
            </a:r>
          </a:p>
          <a:p>
            <a:pPr>
              <a:spcBef>
                <a:spcPct val="0"/>
              </a:spcBef>
            </a:pPr>
            <a:r>
              <a:rPr lang="ja-JP" altLang="en-US" sz="1600" smtClean="0"/>
              <a:t>秘密情報とは何か？なぜ必要であるか？守秘義務とは何か？それぞれについて説明する。</a:t>
            </a:r>
          </a:p>
          <a:p>
            <a:pPr>
              <a:spcBef>
                <a:spcPct val="0"/>
              </a:spcBef>
            </a:pPr>
            <a:endParaRPr lang="ja-JP" altLang="en-US" sz="1600" smtClean="0"/>
          </a:p>
          <a:p>
            <a:pPr>
              <a:spcBef>
                <a:spcPct val="0"/>
              </a:spcBef>
            </a:pPr>
            <a:r>
              <a:rPr lang="en-US" altLang="ja-JP" sz="1600" smtClean="0"/>
              <a:t>〔</a:t>
            </a:r>
            <a:r>
              <a:rPr lang="ja-JP" altLang="en-US" sz="1600" smtClean="0"/>
              <a:t>説明</a:t>
            </a:r>
            <a:r>
              <a:rPr lang="en-US" altLang="ja-JP" sz="1600" smtClean="0"/>
              <a:t>〕</a:t>
            </a:r>
          </a:p>
          <a:p>
            <a:pPr>
              <a:spcBef>
                <a:spcPct val="0"/>
              </a:spcBef>
            </a:pPr>
            <a:r>
              <a:rPr lang="ja-JP" altLang="en-US" sz="1600" smtClean="0"/>
              <a:t>秘密情報の管理が、理系の学生にとって、学生時代のみならず、研究者やエンジニアとして社会に出てからも極めて重要であることを説明しながら、実際の事例を通じて学生の当事者意識を高める。特に在学中、在職中だけではなく、所属を離れてからも一定の制限がかかることに注意してもらう。</a:t>
            </a:r>
          </a:p>
        </p:txBody>
      </p:sp>
      <p:sp>
        <p:nvSpPr>
          <p:cNvPr id="59395" name="スライド番号プレースホルダ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defTabSz="457200"/>
            <a:fld id="{542971E9-D5CA-4CB1-B565-4090D6658F1C}" type="slidenum">
              <a:rPr lang="ja-JP" altLang="en-US" sz="1200">
                <a:solidFill>
                  <a:srgbClr val="000000"/>
                </a:solidFill>
                <a:latin typeface="Calibri" pitchFamily="34" charset="0"/>
                <a:ea typeface="ＭＳ Ｐゴシック" charset="-128"/>
              </a:rPr>
              <a:pPr algn="r" defTabSz="457200"/>
              <a:t>12</a:t>
            </a:fld>
            <a:endParaRPr lang="en-US" altLang="ja-JP" sz="1200">
              <a:solidFill>
                <a:srgbClr val="000000"/>
              </a:solidFill>
              <a:latin typeface="Calibri" pitchFamily="34"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 1"/>
          <p:cNvSpPr>
            <a:spLocks noGrp="1" noRot="1" noChangeAspect="1" noTextEdit="1"/>
          </p:cNvSpPr>
          <p:nvPr>
            <p:ph type="sldImg"/>
          </p:nvPr>
        </p:nvSpPr>
        <p:spPr bwMode="auto">
          <a:xfrm>
            <a:off x="811213" y="720725"/>
            <a:ext cx="5380037" cy="3725863"/>
          </a:xfrm>
          <a:noFill/>
          <a:ln>
            <a:solidFill>
              <a:srgbClr val="000000"/>
            </a:solidFill>
            <a:miter lim="800000"/>
            <a:headEnd/>
            <a:tailEnd/>
          </a:ln>
        </p:spPr>
      </p:sp>
      <p:sp>
        <p:nvSpPr>
          <p:cNvPr id="61442" name="ノート プレースホルダ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spcBef>
                <a:spcPct val="0"/>
              </a:spcBef>
            </a:pPr>
            <a:r>
              <a:rPr lang="en-US" altLang="ja-JP" sz="1600" smtClean="0"/>
              <a:t>〔</a:t>
            </a:r>
            <a:r>
              <a:rPr lang="ja-JP" altLang="en-US" sz="1600" smtClean="0"/>
              <a:t>狙い</a:t>
            </a:r>
            <a:r>
              <a:rPr lang="en-US" altLang="ja-JP" sz="1600" smtClean="0"/>
              <a:t>〕</a:t>
            </a:r>
          </a:p>
          <a:p>
            <a:pPr>
              <a:spcBef>
                <a:spcPct val="0"/>
              </a:spcBef>
            </a:pPr>
            <a:r>
              <a:rPr lang="ja-JP" altLang="en-US" sz="1600" smtClean="0"/>
              <a:t>ここで、情報管理はなぜ必要であるかを理解させるのが目的である。秘密を漏らすとどのようなことになるのかを説明し、重要性を認識させる。</a:t>
            </a:r>
          </a:p>
          <a:p>
            <a:pPr>
              <a:spcBef>
                <a:spcPct val="0"/>
              </a:spcBef>
            </a:pPr>
            <a:endParaRPr lang="ja-JP" altLang="en-US" sz="1600" smtClean="0"/>
          </a:p>
          <a:p>
            <a:pPr>
              <a:spcBef>
                <a:spcPct val="0"/>
              </a:spcBef>
            </a:pPr>
            <a:r>
              <a:rPr lang="en-US" altLang="ja-JP" sz="1600" smtClean="0"/>
              <a:t>〔</a:t>
            </a:r>
            <a:r>
              <a:rPr lang="ja-JP" altLang="en-US" sz="1600" smtClean="0"/>
              <a:t>説明</a:t>
            </a:r>
            <a:r>
              <a:rPr lang="en-US" altLang="ja-JP" sz="1600" smtClean="0"/>
              <a:t>〕</a:t>
            </a:r>
          </a:p>
          <a:p>
            <a:pPr>
              <a:spcBef>
                <a:spcPct val="0"/>
              </a:spcBef>
            </a:pPr>
            <a:r>
              <a:rPr lang="ja-JP" altLang="en-US" sz="1600" smtClean="0"/>
              <a:t>秘密でなくなる三つの例を挙げて、このような事情が起こったら、どのような効果をもたらすのかを説明する。</a:t>
            </a:r>
            <a:endParaRPr lang="en-US" altLang="ja-JP" sz="1600" smtClean="0"/>
          </a:p>
        </p:txBody>
      </p:sp>
      <p:sp>
        <p:nvSpPr>
          <p:cNvPr id="61443" name="スライド番号プレースホルダ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defTabSz="457200"/>
            <a:fld id="{BB2956BC-2C13-4CE6-910C-A847ECF50DFD}" type="slidenum">
              <a:rPr lang="ja-JP" altLang="en-US" sz="1200">
                <a:solidFill>
                  <a:srgbClr val="000000"/>
                </a:solidFill>
                <a:latin typeface="Calibri" pitchFamily="34" charset="0"/>
                <a:ea typeface="ＭＳ Ｐゴシック" charset="-128"/>
              </a:rPr>
              <a:pPr algn="r" defTabSz="457200"/>
              <a:t>13</a:t>
            </a:fld>
            <a:endParaRPr lang="en-US" altLang="ja-JP" sz="1200">
              <a:solidFill>
                <a:srgbClr val="000000"/>
              </a:solidFill>
              <a:latin typeface="Calibri" pitchFamily="34"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 1"/>
          <p:cNvSpPr>
            <a:spLocks noGrp="1" noRot="1" noChangeAspect="1" noTextEdit="1"/>
          </p:cNvSpPr>
          <p:nvPr>
            <p:ph type="sldImg"/>
          </p:nvPr>
        </p:nvSpPr>
        <p:spPr bwMode="auto">
          <a:xfrm>
            <a:off x="811213" y="720725"/>
            <a:ext cx="5380037" cy="3725863"/>
          </a:xfrm>
          <a:noFill/>
          <a:ln>
            <a:solidFill>
              <a:srgbClr val="000000"/>
            </a:solidFill>
            <a:miter lim="800000"/>
            <a:headEnd/>
            <a:tailEnd/>
          </a:ln>
        </p:spPr>
      </p:sp>
      <p:sp>
        <p:nvSpPr>
          <p:cNvPr id="63490" name="ノート プレースホルダ 2"/>
          <p:cNvSpPr>
            <a:spLocks noGrp="1"/>
          </p:cNvSpPr>
          <p:nvPr>
            <p:ph type="body" idx="1"/>
          </p:nvPr>
        </p:nvSpPr>
        <p:spPr bwMode="auto">
          <a:xfrm>
            <a:off x="593725" y="4721225"/>
            <a:ext cx="5530850" cy="4471988"/>
          </a:xfrm>
          <a:noFill/>
        </p:spPr>
        <p:txBody>
          <a:bodyPr wrap="square" lIns="91440" tIns="45720" rIns="91440" bIns="45720" numCol="1" anchor="t" anchorCtr="0" compatLnSpc="1">
            <a:prstTxWarp prst="textNoShape">
              <a:avLst/>
            </a:prstTxWarp>
          </a:bodyPr>
          <a:lstStyle/>
          <a:p>
            <a:pPr>
              <a:spcBef>
                <a:spcPct val="0"/>
              </a:spcBef>
            </a:pPr>
            <a:r>
              <a:rPr lang="en-US" altLang="ja-JP" sz="1600" smtClean="0"/>
              <a:t>〔</a:t>
            </a:r>
            <a:r>
              <a:rPr lang="ja-JP" altLang="en-US" sz="1600" smtClean="0"/>
              <a:t>狙い</a:t>
            </a:r>
            <a:r>
              <a:rPr lang="en-US" altLang="ja-JP" sz="1600" smtClean="0"/>
              <a:t>〕</a:t>
            </a:r>
          </a:p>
          <a:p>
            <a:pPr>
              <a:spcBef>
                <a:spcPct val="0"/>
              </a:spcBef>
            </a:pPr>
            <a:r>
              <a:rPr lang="ja-JP" altLang="en-US" sz="1600" smtClean="0"/>
              <a:t>秘密情報とする判断とその対応を理解する。</a:t>
            </a:r>
            <a:endParaRPr lang="en-US" altLang="ja-JP" sz="1600" smtClean="0"/>
          </a:p>
          <a:p>
            <a:pPr>
              <a:spcBef>
                <a:spcPct val="0"/>
              </a:spcBef>
            </a:pPr>
            <a:endParaRPr lang="en-US" altLang="ja-JP" sz="1600" smtClean="0"/>
          </a:p>
          <a:p>
            <a:pPr>
              <a:spcBef>
                <a:spcPct val="0"/>
              </a:spcBef>
            </a:pPr>
            <a:r>
              <a:rPr lang="en-US" altLang="ja-JP" sz="1600" smtClean="0"/>
              <a:t>〔</a:t>
            </a:r>
            <a:r>
              <a:rPr lang="ja-JP" altLang="en-US" sz="1600" smtClean="0"/>
              <a:t>説明</a:t>
            </a:r>
            <a:r>
              <a:rPr lang="en-US" altLang="ja-JP" sz="1600" smtClean="0"/>
              <a:t>〕</a:t>
            </a:r>
          </a:p>
          <a:p>
            <a:pPr>
              <a:spcBef>
                <a:spcPct val="0"/>
              </a:spcBef>
            </a:pPr>
            <a:r>
              <a:rPr lang="ja-JP" altLang="en-US" sz="1600" smtClean="0"/>
              <a:t>　出願するか否かの判断では、もちろん、出願には手数料等の費用がかかること、特許要件を満たさないと登録されないこと、会社の特許取得状況などをも考慮する。</a:t>
            </a:r>
            <a:endParaRPr lang="en-US" altLang="ja-JP" sz="1600" smtClean="0"/>
          </a:p>
          <a:p>
            <a:pPr>
              <a:spcBef>
                <a:spcPct val="0"/>
              </a:spcBef>
            </a:pPr>
            <a:r>
              <a:rPr lang="ja-JP" altLang="en-US" sz="1600" smtClean="0"/>
              <a:t>　そのようにして、特許出願を断念したものについても、企業秘密としての管理の必要性を検討することになる。</a:t>
            </a:r>
          </a:p>
          <a:p>
            <a:pPr>
              <a:spcBef>
                <a:spcPct val="0"/>
              </a:spcBef>
            </a:pPr>
            <a:endParaRPr lang="en-US" altLang="ja-JP" sz="1600" smtClean="0"/>
          </a:p>
          <a:p>
            <a:r>
              <a:rPr lang="en-US" altLang="ja-JP" sz="1400" smtClean="0">
                <a:latin typeface="ＭＳ Ｐゴシック" charset="-128"/>
              </a:rPr>
              <a:t>※</a:t>
            </a:r>
            <a:r>
              <a:rPr lang="ja-JP" altLang="en-US" sz="1400" smtClean="0">
                <a:latin typeface="ＭＳ Ｐゴシック" charset="-128"/>
              </a:rPr>
              <a:t>参考事例</a:t>
            </a:r>
            <a:endParaRPr lang="en-US" altLang="ja-JP" sz="1400" smtClean="0">
              <a:latin typeface="ＭＳ Ｐゴシック" charset="-128"/>
            </a:endParaRPr>
          </a:p>
          <a:p>
            <a:r>
              <a:rPr lang="ja-JP" altLang="en-US" sz="1400" smtClean="0">
                <a:latin typeface="ＭＳ Ｐゴシック" charset="-128"/>
              </a:rPr>
              <a:t>事例</a:t>
            </a:r>
            <a:r>
              <a:rPr lang="ja-JP" altLang="en-US" sz="1400" smtClean="0"/>
              <a:t>：遺伝子スパイ事件（東京高判</a:t>
            </a:r>
            <a:r>
              <a:rPr lang="ja-JP" altLang="ja-JP" smtClean="0"/>
              <a:t>平成</a:t>
            </a:r>
            <a:r>
              <a:rPr lang="en-US" altLang="ja-JP" smtClean="0"/>
              <a:t>16</a:t>
            </a:r>
            <a:r>
              <a:rPr lang="ja-JP" altLang="ja-JP" smtClean="0"/>
              <a:t>年</a:t>
            </a:r>
            <a:r>
              <a:rPr lang="en-US" altLang="ja-JP" smtClean="0"/>
              <a:t>3</a:t>
            </a:r>
            <a:r>
              <a:rPr lang="ja-JP" altLang="ja-JP" smtClean="0"/>
              <a:t>月</a:t>
            </a:r>
            <a:r>
              <a:rPr lang="en-US" altLang="ja-JP" smtClean="0"/>
              <a:t>29</a:t>
            </a:r>
            <a:r>
              <a:rPr lang="ja-JP" altLang="ja-JP" smtClean="0"/>
              <a:t>日判時</a:t>
            </a:r>
            <a:r>
              <a:rPr lang="en-US" altLang="ja-JP" smtClean="0"/>
              <a:t>1854</a:t>
            </a:r>
            <a:r>
              <a:rPr lang="ja-JP" altLang="ja-JP" smtClean="0"/>
              <a:t>号</a:t>
            </a:r>
            <a:r>
              <a:rPr lang="en-US" altLang="ja-JP" smtClean="0"/>
              <a:t>35</a:t>
            </a:r>
            <a:r>
              <a:rPr lang="ja-JP" altLang="ja-JP" smtClean="0"/>
              <a:t>頁</a:t>
            </a:r>
            <a:r>
              <a:rPr lang="ja-JP" altLang="en-US" smtClean="0"/>
              <a:t>）</a:t>
            </a:r>
            <a:endParaRPr lang="ja-JP" altLang="en-US" sz="1400" smtClean="0"/>
          </a:p>
          <a:p>
            <a:r>
              <a:rPr lang="ja-JP" altLang="en-US" sz="1400" smtClean="0"/>
              <a:t>研究資料を日本に持ち帰り、損壊した行為が米国経済スパイ罪に該当するかが問題</a:t>
            </a:r>
            <a:endParaRPr lang="en-US" altLang="ja-JP" sz="1400" smtClean="0"/>
          </a:p>
          <a:p>
            <a:pPr>
              <a:spcBef>
                <a:spcPct val="0"/>
              </a:spcBef>
            </a:pPr>
            <a:endParaRPr lang="en-US" altLang="ja-JP" sz="1600" smtClean="0"/>
          </a:p>
          <a:p>
            <a:pPr>
              <a:spcBef>
                <a:spcPct val="0"/>
              </a:spcBef>
            </a:pPr>
            <a:endParaRPr lang="en-US" altLang="ja-JP" sz="1600" smtClean="0"/>
          </a:p>
        </p:txBody>
      </p:sp>
      <p:sp>
        <p:nvSpPr>
          <p:cNvPr id="63491" name="スライド番号プレースホルダー 1"/>
          <p:cNvSpPr>
            <a:spLocks noGrp="1"/>
          </p:cNvSpPr>
          <p:nvPr>
            <p:ph type="sldNum" sz="quarter" idx="5"/>
          </p:nvPr>
        </p:nvSpPr>
        <p:spPr bwMode="auto">
          <a:noFill/>
          <a:ln>
            <a:miter lim="800000"/>
            <a:headEnd/>
            <a:tailEnd/>
          </a:ln>
        </p:spPr>
        <p:txBody>
          <a:bodyPr/>
          <a:lstStyle/>
          <a:p>
            <a:fld id="{5B14B24E-1AF5-4CDE-B79C-B1D70B1ACD20}" type="slidenum">
              <a:rPr lang="en-US" altLang="ja-JP" smtClean="0">
                <a:solidFill>
                  <a:srgbClr val="000000"/>
                </a:solidFill>
              </a:rPr>
              <a:pPr/>
              <a:t>14</a:t>
            </a:fld>
            <a:endParaRPr lang="en-US" altLang="ja-JP"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 1"/>
          <p:cNvSpPr>
            <a:spLocks noGrp="1" noRot="1" noChangeAspect="1" noTextEdit="1"/>
          </p:cNvSpPr>
          <p:nvPr>
            <p:ph type="sldImg"/>
          </p:nvPr>
        </p:nvSpPr>
        <p:spPr bwMode="auto">
          <a:xfrm>
            <a:off x="811213" y="720725"/>
            <a:ext cx="5380037" cy="3725863"/>
          </a:xfrm>
          <a:noFill/>
          <a:ln>
            <a:solidFill>
              <a:srgbClr val="000000"/>
            </a:solidFill>
            <a:miter lim="800000"/>
            <a:headEnd/>
            <a:tailEnd/>
          </a:ln>
        </p:spPr>
      </p:sp>
      <p:sp>
        <p:nvSpPr>
          <p:cNvPr id="65538" name="ノート プレースホルダ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spcBef>
                <a:spcPct val="0"/>
              </a:spcBef>
            </a:pPr>
            <a:r>
              <a:rPr lang="en-US" altLang="ja-JP" sz="1600" smtClean="0"/>
              <a:t>〔</a:t>
            </a:r>
            <a:r>
              <a:rPr lang="ja-JP" altLang="en-US" sz="1600" smtClean="0"/>
              <a:t>狙い</a:t>
            </a:r>
            <a:r>
              <a:rPr lang="en-US" altLang="ja-JP" sz="1600" smtClean="0"/>
              <a:t>〕</a:t>
            </a:r>
          </a:p>
          <a:p>
            <a:pPr>
              <a:spcBef>
                <a:spcPct val="0"/>
              </a:spcBef>
            </a:pPr>
            <a:r>
              <a:rPr lang="ja-JP" altLang="en-US" sz="1600" smtClean="0"/>
              <a:t>守秘義務を守ることの重要さを認識させるのが目的である。</a:t>
            </a:r>
            <a:endParaRPr lang="en-US" altLang="ja-JP" sz="1600" smtClean="0"/>
          </a:p>
          <a:p>
            <a:pPr>
              <a:spcBef>
                <a:spcPct val="0"/>
              </a:spcBef>
            </a:pPr>
            <a:endParaRPr lang="en-US" altLang="ja-JP" sz="1600" smtClean="0"/>
          </a:p>
          <a:p>
            <a:pPr>
              <a:spcBef>
                <a:spcPct val="0"/>
              </a:spcBef>
            </a:pPr>
            <a:r>
              <a:rPr lang="en-US" altLang="ja-JP" sz="1600" smtClean="0"/>
              <a:t>〔</a:t>
            </a:r>
            <a:r>
              <a:rPr lang="ja-JP" altLang="en-US" sz="1600" smtClean="0"/>
              <a:t>説明</a:t>
            </a:r>
            <a:r>
              <a:rPr lang="en-US" altLang="ja-JP" sz="1600" smtClean="0"/>
              <a:t>〕</a:t>
            </a:r>
          </a:p>
          <a:p>
            <a:pPr>
              <a:spcBef>
                <a:spcPct val="0"/>
              </a:spcBef>
            </a:pPr>
            <a:r>
              <a:rPr lang="ja-JP" altLang="en-US" sz="1600" smtClean="0"/>
              <a:t>守秘義務はどのような場面で存在しているのかを説明し、守秘義務に違反しないためにどのような手段が考えられるかを例示する。</a:t>
            </a:r>
          </a:p>
          <a:p>
            <a:pPr>
              <a:spcBef>
                <a:spcPct val="0"/>
              </a:spcBef>
            </a:pPr>
            <a:endParaRPr lang="ja-JP" altLang="en-US" sz="1600" smtClean="0"/>
          </a:p>
          <a:p>
            <a:pPr>
              <a:spcBef>
                <a:spcPct val="0"/>
              </a:spcBef>
            </a:pPr>
            <a:endParaRPr lang="ja-JP" altLang="en-US" smtClean="0"/>
          </a:p>
          <a:p>
            <a:pPr>
              <a:spcBef>
                <a:spcPct val="0"/>
              </a:spcBef>
            </a:pPr>
            <a:endParaRPr lang="ja-JP" altLang="en-US" smtClean="0"/>
          </a:p>
        </p:txBody>
      </p:sp>
      <p:sp>
        <p:nvSpPr>
          <p:cNvPr id="65539" name="スライド番号プレースホルダー 1"/>
          <p:cNvSpPr>
            <a:spLocks noGrp="1"/>
          </p:cNvSpPr>
          <p:nvPr>
            <p:ph type="sldNum" sz="quarter" idx="5"/>
          </p:nvPr>
        </p:nvSpPr>
        <p:spPr bwMode="auto">
          <a:noFill/>
          <a:ln>
            <a:miter lim="800000"/>
            <a:headEnd/>
            <a:tailEnd/>
          </a:ln>
        </p:spPr>
        <p:txBody>
          <a:bodyPr/>
          <a:lstStyle/>
          <a:p>
            <a:fld id="{F687D932-77C5-4B47-979B-7C2AB3F91B06}" type="slidenum">
              <a:rPr lang="en-US" altLang="ja-JP" smtClean="0">
                <a:solidFill>
                  <a:srgbClr val="000000"/>
                </a:solidFill>
              </a:rPr>
              <a:pPr/>
              <a:t>15</a:t>
            </a:fld>
            <a:endParaRPr lang="en-US" altLang="ja-JP"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 1"/>
          <p:cNvSpPr>
            <a:spLocks noGrp="1" noRot="1" noChangeAspect="1" noTextEdit="1"/>
          </p:cNvSpPr>
          <p:nvPr>
            <p:ph type="sldImg"/>
          </p:nvPr>
        </p:nvSpPr>
        <p:spPr bwMode="auto">
          <a:xfrm>
            <a:off x="811213" y="720725"/>
            <a:ext cx="5380037" cy="3725863"/>
          </a:xfrm>
          <a:noFill/>
          <a:ln>
            <a:solidFill>
              <a:srgbClr val="000000"/>
            </a:solidFill>
            <a:miter lim="800000"/>
            <a:headEnd/>
            <a:tailEnd/>
          </a:ln>
        </p:spPr>
      </p:sp>
      <p:sp>
        <p:nvSpPr>
          <p:cNvPr id="67586" name="ノート プレースホルダ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spcBef>
                <a:spcPct val="0"/>
              </a:spcBef>
            </a:pPr>
            <a:r>
              <a:rPr lang="en-US" altLang="ja-JP" sz="1600" smtClean="0"/>
              <a:t>〔</a:t>
            </a:r>
            <a:r>
              <a:rPr lang="ja-JP" altLang="en-US" sz="1600" smtClean="0"/>
              <a:t>狙い</a:t>
            </a:r>
            <a:r>
              <a:rPr lang="en-US" altLang="ja-JP" sz="1600" smtClean="0"/>
              <a:t>〕</a:t>
            </a:r>
          </a:p>
          <a:p>
            <a:pPr>
              <a:spcBef>
                <a:spcPct val="0"/>
              </a:spcBef>
            </a:pPr>
            <a:r>
              <a:rPr lang="ja-JP" altLang="en-US" sz="1600" smtClean="0"/>
              <a:t>情報管理は組織の性格によって、管理手段も大きく変わるため、学術的側面と営利的側面の違いを明らかにする。</a:t>
            </a:r>
            <a:endParaRPr lang="en-US" altLang="ja-JP" sz="1600" smtClean="0"/>
          </a:p>
          <a:p>
            <a:pPr>
              <a:spcBef>
                <a:spcPct val="0"/>
              </a:spcBef>
            </a:pPr>
            <a:endParaRPr lang="ja-JP" altLang="en-US" sz="1600" smtClean="0"/>
          </a:p>
          <a:p>
            <a:pPr>
              <a:spcBef>
                <a:spcPct val="0"/>
              </a:spcBef>
            </a:pPr>
            <a:r>
              <a:rPr lang="en-US" altLang="ja-JP" sz="1600" smtClean="0"/>
              <a:t>〔</a:t>
            </a:r>
            <a:r>
              <a:rPr lang="ja-JP" altLang="en-US" sz="1600" smtClean="0"/>
              <a:t>説明</a:t>
            </a:r>
            <a:r>
              <a:rPr lang="en-US" altLang="ja-JP" sz="1600" smtClean="0"/>
              <a:t>〕</a:t>
            </a:r>
          </a:p>
          <a:p>
            <a:pPr>
              <a:spcBef>
                <a:spcPct val="0"/>
              </a:spcBef>
            </a:pPr>
            <a:r>
              <a:rPr lang="ja-JP" altLang="en-US" sz="1600" smtClean="0"/>
              <a:t>大学と企業の性質の違いによって、情報管理には、このような相反する二つの側面を考慮する必要がある。両者の違いを説明した上で、研究発表と秘密管理の関係を理解させる。</a:t>
            </a:r>
          </a:p>
          <a:p>
            <a:pPr>
              <a:spcBef>
                <a:spcPct val="0"/>
              </a:spcBef>
            </a:pPr>
            <a:endParaRPr lang="ja-JP" altLang="en-US" sz="1600" smtClean="0"/>
          </a:p>
        </p:txBody>
      </p:sp>
      <p:sp>
        <p:nvSpPr>
          <p:cNvPr id="67587" name="スライド番号プレースホルダー 1"/>
          <p:cNvSpPr>
            <a:spLocks noGrp="1"/>
          </p:cNvSpPr>
          <p:nvPr>
            <p:ph type="sldNum" sz="quarter" idx="5"/>
          </p:nvPr>
        </p:nvSpPr>
        <p:spPr bwMode="auto">
          <a:noFill/>
          <a:ln>
            <a:miter lim="800000"/>
            <a:headEnd/>
            <a:tailEnd/>
          </a:ln>
        </p:spPr>
        <p:txBody>
          <a:bodyPr/>
          <a:lstStyle/>
          <a:p>
            <a:fld id="{C7EE0DAE-E724-46DF-AF32-48F588B3E5E6}" type="slidenum">
              <a:rPr lang="en-US" altLang="ja-JP" smtClean="0">
                <a:solidFill>
                  <a:srgbClr val="000000"/>
                </a:solidFill>
              </a:rPr>
              <a:pPr/>
              <a:t>16</a:t>
            </a:fld>
            <a:endParaRPr lang="en-US" altLang="ja-JP"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 1"/>
          <p:cNvSpPr>
            <a:spLocks noGrp="1" noRot="1" noChangeAspect="1" noTextEdit="1"/>
          </p:cNvSpPr>
          <p:nvPr>
            <p:ph type="sldImg"/>
          </p:nvPr>
        </p:nvSpPr>
        <p:spPr bwMode="auto">
          <a:xfrm>
            <a:off x="811213" y="720725"/>
            <a:ext cx="5380037" cy="3725863"/>
          </a:xfrm>
          <a:noFill/>
          <a:ln>
            <a:solidFill>
              <a:srgbClr val="000000"/>
            </a:solidFill>
            <a:miter lim="800000"/>
            <a:headEnd/>
            <a:tailEnd/>
          </a:ln>
        </p:spPr>
      </p:sp>
      <p:sp>
        <p:nvSpPr>
          <p:cNvPr id="69634" name="ノート プレースホルダ 2"/>
          <p:cNvSpPr>
            <a:spLocks noGrp="1"/>
          </p:cNvSpPr>
          <p:nvPr>
            <p:ph type="body" idx="1"/>
          </p:nvPr>
        </p:nvSpPr>
        <p:spPr bwMode="auto">
          <a:xfrm>
            <a:off x="593725" y="4721225"/>
            <a:ext cx="5545138" cy="4471988"/>
          </a:xfrm>
          <a:noFill/>
        </p:spPr>
        <p:txBody>
          <a:bodyPr wrap="square" lIns="91440" tIns="45720" rIns="91440" bIns="45720" numCol="1" anchor="t" anchorCtr="0" compatLnSpc="1">
            <a:prstTxWarp prst="textNoShape">
              <a:avLst/>
            </a:prstTxWarp>
          </a:bodyPr>
          <a:lstStyle/>
          <a:p>
            <a:pPr>
              <a:spcBef>
                <a:spcPct val="0"/>
              </a:spcBef>
            </a:pPr>
            <a:r>
              <a:rPr lang="en-US" altLang="ja-JP" sz="1600" smtClean="0"/>
              <a:t>〔</a:t>
            </a:r>
            <a:r>
              <a:rPr lang="ja-JP" altLang="en-US" sz="1600" smtClean="0"/>
              <a:t>狙い</a:t>
            </a:r>
            <a:r>
              <a:rPr lang="en-US" altLang="ja-JP" sz="1600" smtClean="0"/>
              <a:t>〕</a:t>
            </a:r>
          </a:p>
          <a:p>
            <a:pPr>
              <a:spcBef>
                <a:spcPct val="0"/>
              </a:spcBef>
            </a:pPr>
            <a:r>
              <a:rPr lang="ja-JP" altLang="en-US" sz="1600" smtClean="0"/>
              <a:t>研究発表と特許出願のタイミングを理解する。</a:t>
            </a:r>
            <a:endParaRPr lang="en-US" altLang="ja-JP" sz="1600" smtClean="0"/>
          </a:p>
          <a:p>
            <a:pPr>
              <a:spcBef>
                <a:spcPct val="0"/>
              </a:spcBef>
            </a:pPr>
            <a:endParaRPr lang="ja-JP" altLang="en-US" sz="1600" smtClean="0"/>
          </a:p>
          <a:p>
            <a:pPr>
              <a:spcBef>
                <a:spcPct val="0"/>
              </a:spcBef>
            </a:pPr>
            <a:r>
              <a:rPr lang="en-US" altLang="ja-JP" sz="1600" smtClean="0"/>
              <a:t>〔</a:t>
            </a:r>
            <a:r>
              <a:rPr lang="ja-JP" altLang="en-US" sz="1600" smtClean="0"/>
              <a:t>説明</a:t>
            </a:r>
            <a:r>
              <a:rPr lang="en-US" altLang="ja-JP" sz="1600" smtClean="0"/>
              <a:t>〕</a:t>
            </a:r>
          </a:p>
          <a:p>
            <a:pPr>
              <a:spcBef>
                <a:spcPct val="0"/>
              </a:spcBef>
            </a:pPr>
            <a:r>
              <a:rPr lang="ja-JP" altLang="en-US" sz="1600" smtClean="0"/>
              <a:t>特許出願を行うタイミングは、基本的には、研究発表（論文、学会など）に先駆けて行う必要性があることから、共同研究を行っている場合などには、特に双方の情報共有を密にすることが重要であることなど、時系列など事例を提示して説明する。</a:t>
            </a:r>
            <a:endParaRPr lang="en-US" altLang="ja-JP" sz="1600" smtClean="0"/>
          </a:p>
        </p:txBody>
      </p:sp>
      <p:sp>
        <p:nvSpPr>
          <p:cNvPr id="69635" name="スライド番号プレースホルダー 1"/>
          <p:cNvSpPr>
            <a:spLocks noGrp="1"/>
          </p:cNvSpPr>
          <p:nvPr>
            <p:ph type="sldNum" sz="quarter" idx="5"/>
          </p:nvPr>
        </p:nvSpPr>
        <p:spPr bwMode="auto">
          <a:noFill/>
          <a:ln>
            <a:miter lim="800000"/>
            <a:headEnd/>
            <a:tailEnd/>
          </a:ln>
        </p:spPr>
        <p:txBody>
          <a:bodyPr/>
          <a:lstStyle/>
          <a:p>
            <a:fld id="{5D092951-D302-4D32-8FD0-E2E7A194806C}" type="slidenum">
              <a:rPr lang="en-US" altLang="ja-JP" smtClean="0">
                <a:solidFill>
                  <a:srgbClr val="000000"/>
                </a:solidFill>
              </a:rPr>
              <a:pPr/>
              <a:t>17</a:t>
            </a:fld>
            <a:endParaRPr lang="en-US" altLang="ja-JP"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スライド イメージ プレースホルダ 1"/>
          <p:cNvSpPr>
            <a:spLocks noGrp="1" noRot="1" noChangeAspect="1" noTextEdit="1"/>
          </p:cNvSpPr>
          <p:nvPr>
            <p:ph type="sldImg"/>
          </p:nvPr>
        </p:nvSpPr>
        <p:spPr bwMode="auto">
          <a:xfrm>
            <a:off x="811213" y="720725"/>
            <a:ext cx="5380037" cy="3725863"/>
          </a:xfrm>
          <a:noFill/>
          <a:ln>
            <a:solidFill>
              <a:srgbClr val="000000"/>
            </a:solidFill>
            <a:miter lim="800000"/>
            <a:headEnd/>
            <a:tailEnd/>
          </a:ln>
        </p:spPr>
      </p:sp>
      <p:sp>
        <p:nvSpPr>
          <p:cNvPr id="71682" name="ノート プレースホルダ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spcBef>
                <a:spcPct val="0"/>
              </a:spcBef>
            </a:pPr>
            <a:r>
              <a:rPr lang="en-US" altLang="ja-JP" sz="1600" smtClean="0"/>
              <a:t>〔</a:t>
            </a:r>
            <a:r>
              <a:rPr lang="ja-JP" altLang="en-US" sz="1600" smtClean="0"/>
              <a:t>狙い</a:t>
            </a:r>
            <a:r>
              <a:rPr lang="en-US" altLang="ja-JP" sz="1600" smtClean="0"/>
              <a:t>〕</a:t>
            </a:r>
          </a:p>
          <a:p>
            <a:pPr>
              <a:spcBef>
                <a:spcPct val="0"/>
              </a:spcBef>
            </a:pPr>
            <a:r>
              <a:rPr lang="ja-JP" altLang="en-US" sz="1600" smtClean="0"/>
              <a:t>特許出願前に、研究発表等で公開してしまった場合の救済手段である新規性喪失の例外規定の理解。</a:t>
            </a:r>
            <a:endParaRPr lang="en-US" altLang="ja-JP" sz="1600" smtClean="0"/>
          </a:p>
          <a:p>
            <a:pPr>
              <a:spcBef>
                <a:spcPct val="0"/>
              </a:spcBef>
            </a:pPr>
            <a:endParaRPr lang="en-US" altLang="ja-JP" sz="1600" smtClean="0"/>
          </a:p>
          <a:p>
            <a:pPr>
              <a:spcBef>
                <a:spcPct val="0"/>
              </a:spcBef>
            </a:pPr>
            <a:endParaRPr lang="en-US" altLang="ja-JP" sz="1600" smtClean="0"/>
          </a:p>
          <a:p>
            <a:pPr>
              <a:spcBef>
                <a:spcPct val="0"/>
              </a:spcBef>
            </a:pPr>
            <a:r>
              <a:rPr lang="en-US" altLang="ja-JP" sz="1600" smtClean="0"/>
              <a:t>〔</a:t>
            </a:r>
            <a:r>
              <a:rPr lang="ja-JP" altLang="en-US" sz="1600" smtClean="0"/>
              <a:t>説明</a:t>
            </a:r>
            <a:r>
              <a:rPr lang="en-US" altLang="ja-JP" sz="1600" smtClean="0"/>
              <a:t>〕</a:t>
            </a:r>
            <a:endParaRPr lang="ja-JP" altLang="en-US" sz="1600" smtClean="0"/>
          </a:p>
          <a:p>
            <a:pPr>
              <a:spcBef>
                <a:spcPct val="0"/>
              </a:spcBef>
            </a:pPr>
            <a:r>
              <a:rPr lang="ja-JP" altLang="en-US" sz="1600" smtClean="0"/>
              <a:t>　この救済手段はあくまでも例外的なものであることの理解が重要。</a:t>
            </a:r>
            <a:endParaRPr lang="en-US" altLang="ja-JP" sz="1600" smtClean="0"/>
          </a:p>
          <a:p>
            <a:pPr>
              <a:spcBef>
                <a:spcPct val="0"/>
              </a:spcBef>
            </a:pPr>
            <a:r>
              <a:rPr lang="ja-JP" altLang="en-US" sz="1600" smtClean="0"/>
              <a:t>　証明する書面には、出願人全員の記名押印と、公開の事実等を記載しなければならない。</a:t>
            </a:r>
            <a:endParaRPr lang="en-US" altLang="ja-JP" sz="1600" smtClean="0"/>
          </a:p>
          <a:p>
            <a:pPr>
              <a:spcBef>
                <a:spcPct val="0"/>
              </a:spcBef>
            </a:pPr>
            <a:r>
              <a:rPr lang="ja-JP" altLang="en-US" sz="1600" smtClean="0"/>
              <a:t>　公開する事実は、公開日、公開場所、公開者、公開された発明の内容（証明する対象を特定し得る程度に記載）。</a:t>
            </a:r>
            <a:endParaRPr lang="en-US" altLang="ja-JP" sz="1600" smtClean="0"/>
          </a:p>
          <a:p>
            <a:pPr>
              <a:spcBef>
                <a:spcPct val="0"/>
              </a:spcBef>
            </a:pPr>
            <a:r>
              <a:rPr lang="ja-JP" altLang="en-US" sz="1600" smtClean="0"/>
              <a:t>　公開する場合は、このような書面を作らなければならないことに留意すること。</a:t>
            </a:r>
          </a:p>
          <a:p>
            <a:pPr>
              <a:spcBef>
                <a:spcPct val="0"/>
              </a:spcBef>
            </a:pPr>
            <a:endParaRPr lang="en-US" altLang="ja-JP" sz="1600" smtClean="0"/>
          </a:p>
        </p:txBody>
      </p:sp>
      <p:sp>
        <p:nvSpPr>
          <p:cNvPr id="71683" name="スライド番号プレースホルダー 1"/>
          <p:cNvSpPr>
            <a:spLocks noGrp="1"/>
          </p:cNvSpPr>
          <p:nvPr>
            <p:ph type="sldNum" sz="quarter" idx="5"/>
          </p:nvPr>
        </p:nvSpPr>
        <p:spPr bwMode="auto">
          <a:noFill/>
          <a:ln>
            <a:miter lim="800000"/>
            <a:headEnd/>
            <a:tailEnd/>
          </a:ln>
        </p:spPr>
        <p:txBody>
          <a:bodyPr/>
          <a:lstStyle/>
          <a:p>
            <a:fld id="{821F438C-A870-448B-9476-9BB4F6F5683F}" type="slidenum">
              <a:rPr lang="en-US" altLang="ja-JP" smtClean="0">
                <a:solidFill>
                  <a:srgbClr val="000000"/>
                </a:solidFill>
              </a:rPr>
              <a:pPr/>
              <a:t>18</a:t>
            </a:fld>
            <a:endParaRPr lang="en-US" altLang="ja-JP"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373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kumimoji="1" lang="ja-JP" altLang="en-US" smtClean="0"/>
          </a:p>
        </p:txBody>
      </p:sp>
      <p:sp>
        <p:nvSpPr>
          <p:cNvPr id="73731" name="スライド番号プレースホルダー 3"/>
          <p:cNvSpPr>
            <a:spLocks noGrp="1"/>
          </p:cNvSpPr>
          <p:nvPr>
            <p:ph type="sldNum" sz="quarter" idx="5"/>
          </p:nvPr>
        </p:nvSpPr>
        <p:spPr bwMode="auto">
          <a:noFill/>
          <a:ln>
            <a:miter lim="800000"/>
            <a:headEnd/>
            <a:tailEnd/>
          </a:ln>
        </p:spPr>
        <p:txBody>
          <a:bodyPr/>
          <a:lstStyle/>
          <a:p>
            <a:fld id="{79B260EB-136E-4076-B864-AF565C14ADDF}" type="slidenum">
              <a:rPr lang="en-US" altLang="ja-JP" smtClean="0">
                <a:solidFill>
                  <a:srgbClr val="000000"/>
                </a:solidFill>
              </a:rPr>
              <a:pPr/>
              <a:t>19</a:t>
            </a:fld>
            <a:endParaRPr lang="en-US" altLang="ja-JP"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altLang="ja-JP" sz="1600" smtClean="0"/>
          </a:p>
        </p:txBody>
      </p:sp>
      <p:sp>
        <p:nvSpPr>
          <p:cNvPr id="38915" name="Slide Number Placeholder 3"/>
          <p:cNvSpPr>
            <a:spLocks noGrp="1"/>
          </p:cNvSpPr>
          <p:nvPr>
            <p:ph type="sldNum" sz="quarter" idx="5"/>
          </p:nvPr>
        </p:nvSpPr>
        <p:spPr bwMode="auto">
          <a:noFill/>
          <a:ln>
            <a:miter lim="800000"/>
            <a:headEnd/>
            <a:tailEnd/>
          </a:ln>
        </p:spPr>
        <p:txBody>
          <a:bodyPr/>
          <a:lstStyle/>
          <a:p>
            <a:fld id="{7BE45276-426F-496D-A9B8-764EB9BED596}" type="slidenum">
              <a:rPr lang="en-US" altLang="ja-JP" smtClean="0"/>
              <a:pPr/>
              <a:t>2</a:t>
            </a:fld>
            <a:endParaRPr lang="en-US"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スライド イメージ プレースホルダー 1"/>
          <p:cNvSpPr>
            <a:spLocks noGrp="1" noRot="1" noChangeAspect="1"/>
          </p:cNvSpPr>
          <p:nvPr>
            <p:ph type="sldImg"/>
          </p:nvPr>
        </p:nvSpPr>
        <p:spPr bwMode="auto">
          <a:xfrm>
            <a:off x="606425" y="663575"/>
            <a:ext cx="5762625" cy="3990975"/>
          </a:xfrm>
          <a:noFill/>
          <a:ln>
            <a:solidFill>
              <a:srgbClr val="000000"/>
            </a:solidFill>
            <a:miter lim="800000"/>
            <a:headEnd/>
            <a:tailEnd/>
          </a:ln>
        </p:spPr>
      </p:sp>
      <p:sp>
        <p:nvSpPr>
          <p:cNvPr id="75778" name="ノート プレースホルダー 2"/>
          <p:cNvSpPr>
            <a:spLocks noGrp="1"/>
          </p:cNvSpPr>
          <p:nvPr>
            <p:ph type="body" idx="1"/>
          </p:nvPr>
        </p:nvSpPr>
        <p:spPr bwMode="auto">
          <a:xfrm>
            <a:off x="450850" y="4802188"/>
            <a:ext cx="6048375" cy="4992687"/>
          </a:xfrm>
          <a:noFill/>
        </p:spPr>
        <p:txBody>
          <a:bodyPr wrap="square" lIns="91440" tIns="45720" rIns="91440" bIns="45720" numCol="1" anchor="t" anchorCtr="0" compatLnSpc="1">
            <a:prstTxWarp prst="textNoShape">
              <a:avLst/>
            </a:prstTxWarp>
          </a:bodyPr>
          <a:lstStyle/>
          <a:p>
            <a:pPr>
              <a:lnSpc>
                <a:spcPct val="90000"/>
              </a:lnSpc>
            </a:pPr>
            <a:r>
              <a:rPr kumimoji="1" lang="en-US" altLang="ja-JP" sz="1400" smtClean="0"/>
              <a:t>〔</a:t>
            </a:r>
            <a:r>
              <a:rPr kumimoji="1" lang="ja-JP" altLang="en-US" sz="1400" smtClean="0"/>
              <a:t>狙い</a:t>
            </a:r>
            <a:r>
              <a:rPr kumimoji="1" lang="en-US" altLang="ja-JP" sz="1400" smtClean="0"/>
              <a:t>〕</a:t>
            </a:r>
          </a:p>
          <a:p>
            <a:pPr>
              <a:lnSpc>
                <a:spcPct val="90000"/>
              </a:lnSpc>
            </a:pPr>
            <a:r>
              <a:rPr kumimoji="1" lang="ja-JP" altLang="en-US" sz="1400" smtClean="0"/>
              <a:t>共同・受託研究においては、その発明者や権利の帰属等について紛争が生じやすいこと、その予防として、事前に契約やガイドライン等で明示しておくこと、予防的解決の重要性について理解する。</a:t>
            </a:r>
            <a:endParaRPr kumimoji="1" lang="en-US" altLang="ja-JP" sz="1400" smtClean="0"/>
          </a:p>
          <a:p>
            <a:pPr>
              <a:lnSpc>
                <a:spcPct val="90000"/>
              </a:lnSpc>
            </a:pPr>
            <a:endParaRPr kumimoji="1" lang="en-US" altLang="ja-JP" sz="1400" smtClean="0"/>
          </a:p>
          <a:p>
            <a:pPr>
              <a:lnSpc>
                <a:spcPct val="90000"/>
              </a:lnSpc>
            </a:pPr>
            <a:r>
              <a:rPr kumimoji="1" lang="en-US" altLang="ja-JP" sz="1400" smtClean="0"/>
              <a:t>〔</a:t>
            </a:r>
            <a:r>
              <a:rPr kumimoji="1" lang="ja-JP" altLang="en-US" sz="1400" smtClean="0"/>
              <a:t>説明</a:t>
            </a:r>
            <a:r>
              <a:rPr kumimoji="1" lang="en-US" altLang="ja-JP" sz="1400" smtClean="0"/>
              <a:t>〕</a:t>
            </a:r>
          </a:p>
          <a:p>
            <a:pPr>
              <a:lnSpc>
                <a:spcPct val="90000"/>
              </a:lnSpc>
            </a:pPr>
            <a:r>
              <a:rPr kumimoji="1" lang="ja-JP" altLang="en-US" sz="1400" smtClean="0"/>
              <a:t>　着想から権利化までのフローチャートを示した。その流れの中で、誰が発明者となるか、誰が権利者となるかが争点になりやすいことについて考察させる。</a:t>
            </a:r>
            <a:endParaRPr kumimoji="1" lang="en-US" altLang="ja-JP" sz="1400" smtClean="0"/>
          </a:p>
          <a:p>
            <a:pPr>
              <a:lnSpc>
                <a:spcPct val="90000"/>
              </a:lnSpc>
            </a:pPr>
            <a:r>
              <a:rPr kumimoji="1" lang="ja-JP" altLang="en-US" sz="1400" smtClean="0"/>
              <a:t>　発明が完成するまでには、着想・研究開発・完成までの道のりを経るが、各段階に関わる者の内、誰が「発明者」および「権利者」となるか、その判断が困難であることを理解させる。</a:t>
            </a:r>
            <a:endParaRPr kumimoji="1" lang="en-US" altLang="ja-JP" sz="1400" smtClean="0"/>
          </a:p>
          <a:p>
            <a:pPr>
              <a:lnSpc>
                <a:spcPct val="90000"/>
              </a:lnSpc>
            </a:pPr>
            <a:r>
              <a:rPr kumimoji="1" lang="ja-JP" altLang="en-US" sz="1400" smtClean="0"/>
              <a:t>　その困難さから、そういった事項について事前に取り決めておくことが重要であるということについて思いを至らせる。</a:t>
            </a:r>
            <a:endParaRPr kumimoji="1" lang="en-US" altLang="ja-JP" sz="1400" smtClean="0"/>
          </a:p>
          <a:p>
            <a:pPr>
              <a:lnSpc>
                <a:spcPct val="90000"/>
              </a:lnSpc>
            </a:pPr>
            <a:endParaRPr kumimoji="1" lang="en-US" altLang="ja-JP" sz="1400" smtClean="0"/>
          </a:p>
          <a:p>
            <a:pPr>
              <a:lnSpc>
                <a:spcPct val="90000"/>
              </a:lnSpc>
            </a:pPr>
            <a:r>
              <a:rPr kumimoji="1" lang="en-US" altLang="ja-JP" sz="1400" smtClean="0"/>
              <a:t>※</a:t>
            </a:r>
            <a:r>
              <a:rPr kumimoji="1" lang="ja-JP" altLang="en-US" sz="1400" smtClean="0"/>
              <a:t>参考事例</a:t>
            </a:r>
            <a:endParaRPr kumimoji="1" lang="en-US" altLang="ja-JP" sz="1400" smtClean="0"/>
          </a:p>
          <a:p>
            <a:r>
              <a:rPr lang="ja-JP" altLang="ja-JP" sz="1400" smtClean="0"/>
              <a:t>事例</a:t>
            </a:r>
            <a:r>
              <a:rPr lang="ja-JP" altLang="en-US" sz="1400" smtClean="0"/>
              <a:t>：</a:t>
            </a:r>
            <a:r>
              <a:rPr lang="ja-JP" altLang="ja-JP" smtClean="0"/>
              <a:t>ガラス多孔体事件</a:t>
            </a:r>
            <a:r>
              <a:rPr lang="ja-JP" altLang="en-US" smtClean="0"/>
              <a:t>（知財高判</a:t>
            </a:r>
            <a:r>
              <a:rPr lang="ja-JP" altLang="ja-JP" smtClean="0"/>
              <a:t>平成</a:t>
            </a:r>
            <a:r>
              <a:rPr lang="en-US" altLang="ja-JP" smtClean="0"/>
              <a:t>20</a:t>
            </a:r>
            <a:r>
              <a:rPr lang="ja-JP" altLang="ja-JP" smtClean="0"/>
              <a:t>年</a:t>
            </a:r>
            <a:r>
              <a:rPr lang="en-US" altLang="ja-JP" smtClean="0"/>
              <a:t>5</a:t>
            </a:r>
            <a:r>
              <a:rPr lang="ja-JP" altLang="ja-JP" smtClean="0"/>
              <a:t>月</a:t>
            </a:r>
            <a:r>
              <a:rPr lang="en-US" altLang="ja-JP" smtClean="0"/>
              <a:t>29</a:t>
            </a:r>
            <a:r>
              <a:rPr lang="ja-JP" altLang="ja-JP" smtClean="0"/>
              <a:t>日判時</a:t>
            </a:r>
            <a:r>
              <a:rPr lang="en-US" altLang="ja-JP" smtClean="0"/>
              <a:t>2018</a:t>
            </a:r>
            <a:r>
              <a:rPr lang="ja-JP" altLang="ja-JP" smtClean="0"/>
              <a:t>号</a:t>
            </a:r>
            <a:r>
              <a:rPr lang="en-US" altLang="ja-JP" smtClean="0"/>
              <a:t>146</a:t>
            </a:r>
            <a:r>
              <a:rPr lang="ja-JP" altLang="ja-JP" smtClean="0"/>
              <a:t>頁</a:t>
            </a:r>
            <a:r>
              <a:rPr lang="ja-JP" altLang="en-US" smtClean="0"/>
              <a:t>）</a:t>
            </a:r>
            <a:endParaRPr lang="ja-JP" altLang="ja-JP" sz="1400" smtClean="0"/>
          </a:p>
          <a:p>
            <a:r>
              <a:rPr lang="ja-JP" altLang="ja-JP" sz="1400" smtClean="0"/>
              <a:t>→教授・学生・准教授が共同で実験を行ったが、教授は除外された</a:t>
            </a:r>
            <a:r>
              <a:rPr kumimoji="1" lang="ja-JP" altLang="en-US" sz="1500" smtClean="0"/>
              <a:t>。</a:t>
            </a:r>
            <a:endParaRPr kumimoji="1" lang="en-US" altLang="ja-JP" sz="1500" smtClean="0"/>
          </a:p>
          <a:p>
            <a:r>
              <a:rPr kumimoji="1" lang="ja-JP" altLang="en-US" sz="1500" smtClean="0"/>
              <a:t>事例：</a:t>
            </a:r>
            <a:r>
              <a:rPr lang="en-US" altLang="ja-JP" smtClean="0"/>
              <a:t>University of Pittsburgh v. Mare Hedrick</a:t>
            </a:r>
            <a:r>
              <a:rPr lang="ja-JP" altLang="en-US" smtClean="0"/>
              <a:t>（</a:t>
            </a:r>
            <a:r>
              <a:rPr lang="ja-JP" altLang="ja-JP" smtClean="0"/>
              <a:t>国際商事法務</a:t>
            </a:r>
            <a:r>
              <a:rPr lang="en-US" altLang="ja-JP" smtClean="0"/>
              <a:t>Vol.38,No.1 111</a:t>
            </a:r>
            <a:r>
              <a:rPr lang="ja-JP" altLang="ja-JP" smtClean="0"/>
              <a:t>頁</a:t>
            </a:r>
            <a:r>
              <a:rPr lang="ja-JP" altLang="en-US" smtClean="0"/>
              <a:t>）</a:t>
            </a:r>
            <a:endParaRPr lang="ja-JP" altLang="ja-JP" sz="1400" smtClean="0"/>
          </a:p>
        </p:txBody>
      </p:sp>
      <p:sp>
        <p:nvSpPr>
          <p:cNvPr id="75779" name="スライド番号プレースホルダー 3"/>
          <p:cNvSpPr>
            <a:spLocks noGrp="1"/>
          </p:cNvSpPr>
          <p:nvPr>
            <p:ph type="sldNum" sz="quarter" idx="5"/>
          </p:nvPr>
        </p:nvSpPr>
        <p:spPr bwMode="auto">
          <a:noFill/>
          <a:ln>
            <a:miter lim="800000"/>
            <a:headEnd/>
            <a:tailEnd/>
          </a:ln>
        </p:spPr>
        <p:txBody>
          <a:bodyPr/>
          <a:lstStyle/>
          <a:p>
            <a:fld id="{B6EB09C6-5733-4EB8-AE7A-A9294370462F}" type="slidenum">
              <a:rPr lang="en-US" altLang="ja-JP" smtClean="0">
                <a:solidFill>
                  <a:srgbClr val="000000"/>
                </a:solidFill>
              </a:rPr>
              <a:pPr/>
              <a:t>20</a:t>
            </a:fld>
            <a:endParaRPr lang="en-US" altLang="ja-JP"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スライド イメージ プレースホルダー 1"/>
          <p:cNvSpPr>
            <a:spLocks noGrp="1" noRot="1" noChangeAspect="1"/>
          </p:cNvSpPr>
          <p:nvPr>
            <p:ph type="sldImg"/>
          </p:nvPr>
        </p:nvSpPr>
        <p:spPr bwMode="auto">
          <a:xfrm>
            <a:off x="606425" y="663575"/>
            <a:ext cx="5762625" cy="3990975"/>
          </a:xfrm>
          <a:noFill/>
          <a:ln>
            <a:solidFill>
              <a:srgbClr val="000000"/>
            </a:solidFill>
            <a:miter lim="800000"/>
            <a:headEnd/>
            <a:tailEnd/>
          </a:ln>
        </p:spPr>
      </p:sp>
      <p:sp>
        <p:nvSpPr>
          <p:cNvPr id="77826" name="ノート プレースホルダー 2"/>
          <p:cNvSpPr>
            <a:spLocks noGrp="1"/>
          </p:cNvSpPr>
          <p:nvPr>
            <p:ph type="body" idx="1"/>
          </p:nvPr>
        </p:nvSpPr>
        <p:spPr bwMode="auto">
          <a:xfrm>
            <a:off x="522288" y="4802188"/>
            <a:ext cx="5905500" cy="4471987"/>
          </a:xfrm>
          <a:noFill/>
        </p:spPr>
        <p:txBody>
          <a:bodyPr wrap="square" lIns="91440" tIns="45720" rIns="91440" bIns="45720" numCol="1" anchor="t" anchorCtr="0" compatLnSpc="1">
            <a:prstTxWarp prst="textNoShape">
              <a:avLst/>
            </a:prstTxWarp>
          </a:bodyPr>
          <a:lstStyle/>
          <a:p>
            <a:r>
              <a:rPr kumimoji="1" lang="en-US" altLang="ja-JP" sz="1600" smtClean="0"/>
              <a:t>〔</a:t>
            </a:r>
            <a:r>
              <a:rPr kumimoji="1" lang="ja-JP" altLang="en-US" sz="1600" smtClean="0"/>
              <a:t>狙い</a:t>
            </a:r>
            <a:r>
              <a:rPr kumimoji="1" lang="en-US" altLang="ja-JP" sz="1600" smtClean="0"/>
              <a:t>〕</a:t>
            </a:r>
          </a:p>
          <a:p>
            <a:r>
              <a:rPr kumimoji="1" lang="ja-JP" altLang="en-US" sz="1600" smtClean="0"/>
              <a:t>秘密保持契約を結ぶ理由を具体的にイメージしてもらう。</a:t>
            </a:r>
            <a:endParaRPr kumimoji="1" lang="en-US" altLang="ja-JP" sz="1600" smtClean="0"/>
          </a:p>
          <a:p>
            <a:endParaRPr kumimoji="1" lang="en-US" altLang="ja-JP" sz="1600" smtClean="0"/>
          </a:p>
          <a:p>
            <a:r>
              <a:rPr kumimoji="1" lang="en-US" altLang="ja-JP" sz="1600" smtClean="0"/>
              <a:t>〔</a:t>
            </a:r>
            <a:r>
              <a:rPr kumimoji="1" lang="ja-JP" altLang="en-US" sz="1600" smtClean="0"/>
              <a:t>説明</a:t>
            </a:r>
            <a:r>
              <a:rPr kumimoji="1" lang="en-US" altLang="ja-JP" sz="1600" smtClean="0"/>
              <a:t>〕</a:t>
            </a:r>
          </a:p>
          <a:p>
            <a:r>
              <a:rPr kumimoji="1" lang="ja-JP" altLang="en-US" sz="1600" smtClean="0"/>
              <a:t>　ある国立大学を例にとって説明している。</a:t>
            </a:r>
            <a:endParaRPr kumimoji="1" lang="en-US" altLang="ja-JP" sz="1600" smtClean="0"/>
          </a:p>
          <a:p>
            <a:r>
              <a:rPr kumimoji="1" lang="ja-JP" altLang="en-US" sz="1600" smtClean="0"/>
              <a:t>　学生が秘密を守らなければならないことになる理由について、認識させる。</a:t>
            </a:r>
            <a:endParaRPr kumimoji="1" lang="en-US" altLang="ja-JP" sz="1600" smtClean="0"/>
          </a:p>
          <a:p>
            <a:endParaRPr kumimoji="1" lang="ja-JP" altLang="en-US" sz="1600" smtClean="0"/>
          </a:p>
        </p:txBody>
      </p:sp>
      <p:sp>
        <p:nvSpPr>
          <p:cNvPr id="77827" name="スライド番号プレースホルダー 3"/>
          <p:cNvSpPr>
            <a:spLocks noGrp="1"/>
          </p:cNvSpPr>
          <p:nvPr>
            <p:ph type="sldNum" sz="quarter" idx="5"/>
          </p:nvPr>
        </p:nvSpPr>
        <p:spPr bwMode="auto">
          <a:noFill/>
          <a:ln>
            <a:miter lim="800000"/>
            <a:headEnd/>
            <a:tailEnd/>
          </a:ln>
        </p:spPr>
        <p:txBody>
          <a:bodyPr/>
          <a:lstStyle/>
          <a:p>
            <a:fld id="{C1A45EF3-5C65-4FC2-8EFE-9F3681B6F354}" type="slidenum">
              <a:rPr lang="en-US" altLang="ja-JP" smtClean="0">
                <a:solidFill>
                  <a:srgbClr val="000000"/>
                </a:solidFill>
              </a:rPr>
              <a:pPr/>
              <a:t>21</a:t>
            </a:fld>
            <a:endParaRPr lang="en-US" altLang="ja-JP"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スライド イメージ プレースホルダー 1"/>
          <p:cNvSpPr>
            <a:spLocks noGrp="1" noRot="1" noChangeAspect="1"/>
          </p:cNvSpPr>
          <p:nvPr>
            <p:ph type="sldImg"/>
          </p:nvPr>
        </p:nvSpPr>
        <p:spPr bwMode="auto">
          <a:xfrm>
            <a:off x="606425" y="663575"/>
            <a:ext cx="5762625" cy="3990975"/>
          </a:xfrm>
          <a:noFill/>
          <a:ln>
            <a:solidFill>
              <a:srgbClr val="000000"/>
            </a:solidFill>
            <a:miter lim="800000"/>
            <a:headEnd/>
            <a:tailEnd/>
          </a:ln>
        </p:spPr>
      </p:sp>
      <p:sp>
        <p:nvSpPr>
          <p:cNvPr id="79874" name="ノート プレースホルダー 2"/>
          <p:cNvSpPr>
            <a:spLocks noGrp="1"/>
          </p:cNvSpPr>
          <p:nvPr>
            <p:ph type="body" idx="1"/>
          </p:nvPr>
        </p:nvSpPr>
        <p:spPr bwMode="auto">
          <a:xfrm>
            <a:off x="522288" y="4802188"/>
            <a:ext cx="5832475" cy="4471987"/>
          </a:xfrm>
          <a:noFill/>
        </p:spPr>
        <p:txBody>
          <a:bodyPr wrap="square" lIns="91440" tIns="45720" rIns="91440" bIns="45720" numCol="1" anchor="t" anchorCtr="0" compatLnSpc="1">
            <a:prstTxWarp prst="textNoShape">
              <a:avLst/>
            </a:prstTxWarp>
          </a:bodyPr>
          <a:lstStyle/>
          <a:p>
            <a:r>
              <a:rPr kumimoji="1" lang="en-US" altLang="ja-JP" sz="1600" smtClean="0"/>
              <a:t>〔</a:t>
            </a:r>
            <a:r>
              <a:rPr kumimoji="1" lang="ja-JP" altLang="en-US" sz="1600" smtClean="0"/>
              <a:t>狙い</a:t>
            </a:r>
            <a:r>
              <a:rPr kumimoji="1" lang="en-US" altLang="ja-JP" sz="1600" smtClean="0"/>
              <a:t>〕</a:t>
            </a:r>
          </a:p>
          <a:p>
            <a:r>
              <a:rPr kumimoji="1" lang="ja-JP" altLang="en-US" sz="1600" smtClean="0"/>
              <a:t>秘密情報、秘密漏洩行為について理解する。</a:t>
            </a:r>
            <a:endParaRPr kumimoji="1" lang="en-US" altLang="ja-JP" sz="1600" smtClean="0"/>
          </a:p>
          <a:p>
            <a:endParaRPr kumimoji="1" lang="en-US" altLang="ja-JP" sz="1600" smtClean="0"/>
          </a:p>
          <a:p>
            <a:r>
              <a:rPr kumimoji="1" lang="en-US" altLang="ja-JP" sz="1600" smtClean="0"/>
              <a:t>〔</a:t>
            </a:r>
            <a:r>
              <a:rPr kumimoji="1" lang="ja-JP" altLang="en-US" sz="1600" smtClean="0"/>
              <a:t>説明</a:t>
            </a:r>
            <a:r>
              <a:rPr kumimoji="1" lang="en-US" altLang="ja-JP" sz="1600" smtClean="0"/>
              <a:t>〕</a:t>
            </a:r>
          </a:p>
          <a:p>
            <a:r>
              <a:rPr kumimoji="1" lang="ja-JP" altLang="en-US" sz="1600" smtClean="0"/>
              <a:t>　ここでは守るべき秘密情報と、それを害する漏洩行為について分けて説明している。</a:t>
            </a:r>
            <a:endParaRPr kumimoji="1" lang="en-US" altLang="ja-JP" sz="1600" smtClean="0"/>
          </a:p>
          <a:p>
            <a:r>
              <a:rPr kumimoji="1" lang="ja-JP" altLang="en-US" sz="1600" smtClean="0"/>
              <a:t>　特に漏洩行為については、学生が具体的に行いやすい行為を念頭に、イメージを持ちやすいよう具体例を掲載した。</a:t>
            </a:r>
            <a:endParaRPr kumimoji="1" lang="en-US" altLang="ja-JP" sz="1600" smtClean="0"/>
          </a:p>
          <a:p>
            <a:r>
              <a:rPr kumimoji="1" lang="ja-JP" altLang="en-US" sz="1600" smtClean="0"/>
              <a:t>　（既に研究室に出入りしている学生が対象の場合は）学生の研究においてこのような秘密保持についての具体的な体験があるか、想起させるのもよい。</a:t>
            </a:r>
            <a:endParaRPr kumimoji="1" lang="en-US" altLang="ja-JP" sz="1600" smtClean="0"/>
          </a:p>
        </p:txBody>
      </p:sp>
      <p:sp>
        <p:nvSpPr>
          <p:cNvPr id="79875" name="スライド番号プレースホルダー 3"/>
          <p:cNvSpPr>
            <a:spLocks noGrp="1"/>
          </p:cNvSpPr>
          <p:nvPr>
            <p:ph type="sldNum" sz="quarter" idx="5"/>
          </p:nvPr>
        </p:nvSpPr>
        <p:spPr bwMode="auto">
          <a:noFill/>
          <a:ln>
            <a:miter lim="800000"/>
            <a:headEnd/>
            <a:tailEnd/>
          </a:ln>
        </p:spPr>
        <p:txBody>
          <a:bodyPr/>
          <a:lstStyle/>
          <a:p>
            <a:fld id="{2B653A64-E55E-47D4-AB54-EBA4C539C7B7}" type="slidenum">
              <a:rPr lang="en-US" altLang="ja-JP" smtClean="0">
                <a:solidFill>
                  <a:srgbClr val="000000"/>
                </a:solidFill>
              </a:rPr>
              <a:pPr/>
              <a:t>22</a:t>
            </a:fld>
            <a:endParaRPr lang="en-US" altLang="ja-JP"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1922" name="ノート プレースホルダー 2"/>
          <p:cNvSpPr>
            <a:spLocks noGrp="1"/>
          </p:cNvSpPr>
          <p:nvPr>
            <p:ph type="body" idx="1"/>
          </p:nvPr>
        </p:nvSpPr>
        <p:spPr bwMode="auto">
          <a:xfrm>
            <a:off x="593725" y="4818063"/>
            <a:ext cx="5761038" cy="4471987"/>
          </a:xfrm>
          <a:noFill/>
        </p:spPr>
        <p:txBody>
          <a:bodyPr wrap="square" lIns="91440" tIns="45720" rIns="91440" bIns="45720" numCol="1" anchor="t" anchorCtr="0" compatLnSpc="1">
            <a:prstTxWarp prst="textNoShape">
              <a:avLst/>
            </a:prstTxWarp>
          </a:bodyPr>
          <a:lstStyle/>
          <a:p>
            <a:r>
              <a:rPr kumimoji="1" lang="en-US" altLang="ja-JP" sz="1600" smtClean="0">
                <a:latin typeface="ＭＳ Ｐゴシック" charset="-128"/>
              </a:rPr>
              <a:t>〔</a:t>
            </a:r>
            <a:r>
              <a:rPr kumimoji="1" lang="ja-JP" altLang="en-US" sz="1600" smtClean="0">
                <a:latin typeface="ＭＳ Ｐゴシック" charset="-128"/>
              </a:rPr>
              <a:t>狙い</a:t>
            </a:r>
            <a:r>
              <a:rPr kumimoji="1" lang="en-US" altLang="ja-JP" sz="1600" smtClean="0">
                <a:latin typeface="ＭＳ Ｐゴシック" charset="-128"/>
              </a:rPr>
              <a:t>〕</a:t>
            </a:r>
          </a:p>
          <a:p>
            <a:r>
              <a:rPr kumimoji="1" lang="en-US" altLang="ja-JP" sz="1600" smtClean="0">
                <a:latin typeface="ＭＳ Ｐゴシック" charset="-128"/>
              </a:rPr>
              <a:t>MTA</a:t>
            </a:r>
            <a:r>
              <a:rPr kumimoji="1" lang="ja-JP" altLang="en-US" sz="1600" smtClean="0">
                <a:latin typeface="ＭＳ Ｐゴシック" charset="-128"/>
              </a:rPr>
              <a:t>（研究材料提供協約）について理解してもらう。</a:t>
            </a:r>
            <a:endParaRPr kumimoji="1" lang="en-US" altLang="ja-JP" sz="1600" smtClean="0">
              <a:latin typeface="ＭＳ Ｐゴシック" charset="-128"/>
            </a:endParaRPr>
          </a:p>
          <a:p>
            <a:endParaRPr kumimoji="1" lang="en-US" altLang="ja-JP" sz="1600" smtClean="0">
              <a:latin typeface="ＭＳ Ｐゴシック" charset="-128"/>
            </a:endParaRPr>
          </a:p>
          <a:p>
            <a:r>
              <a:rPr kumimoji="1" lang="en-US" altLang="ja-JP" sz="1600" smtClean="0">
                <a:latin typeface="ＭＳ Ｐゴシック" charset="-128"/>
              </a:rPr>
              <a:t>〔</a:t>
            </a:r>
            <a:r>
              <a:rPr kumimoji="1" lang="ja-JP" altLang="en-US" sz="1600" smtClean="0">
                <a:latin typeface="ＭＳ Ｐゴシック" charset="-128"/>
              </a:rPr>
              <a:t>説明</a:t>
            </a:r>
            <a:r>
              <a:rPr kumimoji="1" lang="en-US" altLang="ja-JP" sz="1600" smtClean="0">
                <a:latin typeface="ＭＳ Ｐゴシック" charset="-128"/>
              </a:rPr>
              <a:t>〕</a:t>
            </a:r>
          </a:p>
          <a:p>
            <a:r>
              <a:rPr kumimoji="1" lang="ja-JP" altLang="en-US" sz="1600" smtClean="0"/>
              <a:t>　共同研究における研究材料や成果物などは、それ自体の中に、共同研究において当事（研究）者が提供した秘密を含んでいる。</a:t>
            </a:r>
            <a:endParaRPr kumimoji="1" lang="en-US" altLang="ja-JP" sz="1600" smtClean="0"/>
          </a:p>
          <a:p>
            <a:r>
              <a:rPr kumimoji="1" lang="ja-JP" altLang="en-US" sz="1600" smtClean="0"/>
              <a:t>　これらは、物としての実体を持っていて持ち運び等が用意であって、特に取り扱いに注意する必要があることから、特別に取り扱いに関する取り決めを用意する。</a:t>
            </a:r>
            <a:endParaRPr kumimoji="1" lang="en-US" altLang="ja-JP" sz="1600" smtClean="0"/>
          </a:p>
          <a:p>
            <a:r>
              <a:rPr kumimoji="1" lang="ja-JP" altLang="en-US" sz="1600" smtClean="0"/>
              <a:t>　その取り決めを</a:t>
            </a:r>
            <a:r>
              <a:rPr kumimoji="1" lang="en-US" altLang="ja-JP" sz="1600" smtClean="0"/>
              <a:t>MTA</a:t>
            </a:r>
            <a:r>
              <a:rPr kumimoji="1" lang="ja-JP" altLang="en-US" sz="1600" smtClean="0"/>
              <a:t>と総称している。</a:t>
            </a:r>
          </a:p>
        </p:txBody>
      </p:sp>
      <p:sp>
        <p:nvSpPr>
          <p:cNvPr id="81923" name="スライド番号プレースホルダー 3"/>
          <p:cNvSpPr>
            <a:spLocks noGrp="1"/>
          </p:cNvSpPr>
          <p:nvPr>
            <p:ph type="sldNum" sz="quarter" idx="5"/>
          </p:nvPr>
        </p:nvSpPr>
        <p:spPr bwMode="auto">
          <a:noFill/>
          <a:ln>
            <a:miter lim="800000"/>
            <a:headEnd/>
            <a:tailEnd/>
          </a:ln>
        </p:spPr>
        <p:txBody>
          <a:bodyPr/>
          <a:lstStyle/>
          <a:p>
            <a:fld id="{BAC06A65-D744-41BD-9A2E-868AE0A0F170}" type="slidenum">
              <a:rPr lang="en-US" altLang="ja-JP" smtClean="0">
                <a:solidFill>
                  <a:srgbClr val="000000"/>
                </a:solidFill>
              </a:rPr>
              <a:pPr/>
              <a:t>23</a:t>
            </a:fld>
            <a:endParaRPr lang="en-US" altLang="ja-JP"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096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kumimoji="1" lang="ja-JP" altLang="en-US" smtClean="0"/>
          </a:p>
        </p:txBody>
      </p:sp>
      <p:sp>
        <p:nvSpPr>
          <p:cNvPr id="40963" name="スライド番号プレースホルダー 3"/>
          <p:cNvSpPr>
            <a:spLocks noGrp="1"/>
          </p:cNvSpPr>
          <p:nvPr>
            <p:ph type="sldNum" sz="quarter" idx="5"/>
          </p:nvPr>
        </p:nvSpPr>
        <p:spPr bwMode="auto">
          <a:noFill/>
          <a:ln>
            <a:miter lim="800000"/>
            <a:headEnd/>
            <a:tailEnd/>
          </a:ln>
        </p:spPr>
        <p:txBody>
          <a:bodyPr/>
          <a:lstStyle/>
          <a:p>
            <a:fld id="{492DD09A-56C5-4051-9649-CCC0A67AD613}" type="slidenum">
              <a:rPr lang="en-US" altLang="ja-JP" smtClean="0"/>
              <a:pPr/>
              <a:t>3</a:t>
            </a:fld>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3010" name="ノート プレースホルダー 2"/>
          <p:cNvSpPr>
            <a:spLocks noGrp="1"/>
          </p:cNvSpPr>
          <p:nvPr>
            <p:ph type="body" idx="1"/>
          </p:nvPr>
        </p:nvSpPr>
        <p:spPr bwMode="auto">
          <a:xfrm>
            <a:off x="681038" y="4721225"/>
            <a:ext cx="5443537" cy="4856163"/>
          </a:xfrm>
          <a:noFill/>
        </p:spPr>
        <p:txBody>
          <a:bodyPr wrap="square" lIns="91440" tIns="45720" rIns="91440" bIns="45720" numCol="1" anchor="t" anchorCtr="0" compatLnSpc="1">
            <a:prstTxWarp prst="textNoShape">
              <a:avLst/>
            </a:prstTxWarp>
          </a:bodyPr>
          <a:lstStyle/>
          <a:p>
            <a:r>
              <a:rPr kumimoji="1" lang="en-US" altLang="ja-JP" sz="1600" smtClean="0"/>
              <a:t>〔</a:t>
            </a:r>
            <a:r>
              <a:rPr kumimoji="1" lang="ja-JP" altLang="en-US" sz="1600" smtClean="0"/>
              <a:t>狙い</a:t>
            </a:r>
            <a:r>
              <a:rPr kumimoji="1" lang="en-US" altLang="ja-JP" sz="1600" smtClean="0"/>
              <a:t>〕</a:t>
            </a:r>
          </a:p>
          <a:p>
            <a:r>
              <a:rPr kumimoji="1" lang="ja-JP" altLang="en-US" sz="1600" smtClean="0"/>
              <a:t>発明者とは誰であるか、また発明者ではないのに特許を取得することができる場合があることを理解させる。</a:t>
            </a:r>
            <a:endParaRPr kumimoji="1" lang="en-US" altLang="ja-JP" sz="1600" smtClean="0"/>
          </a:p>
          <a:p>
            <a:endParaRPr kumimoji="1" lang="en-US" altLang="ja-JP" sz="1600" smtClean="0"/>
          </a:p>
          <a:p>
            <a:r>
              <a:rPr kumimoji="1" lang="en-US" altLang="ja-JP" sz="1600" smtClean="0"/>
              <a:t>〔</a:t>
            </a:r>
            <a:r>
              <a:rPr kumimoji="1" lang="ja-JP" altLang="en-US" sz="1600" smtClean="0"/>
              <a:t>説明</a:t>
            </a:r>
            <a:r>
              <a:rPr kumimoji="1" lang="en-US" altLang="ja-JP" sz="1600" smtClean="0"/>
              <a:t>〕</a:t>
            </a:r>
          </a:p>
          <a:p>
            <a:r>
              <a:rPr kumimoji="1" lang="ja-JP" altLang="en-US" sz="1600" smtClean="0"/>
              <a:t>　着想から権利化までのフローチャートにおいて、誰が発明者となるか、誰が権利者となるかが争点になりやすいことについて理解させる。</a:t>
            </a:r>
            <a:endParaRPr kumimoji="1" lang="en-US" altLang="ja-JP" sz="1600" smtClean="0"/>
          </a:p>
          <a:p>
            <a:r>
              <a:rPr kumimoji="1" lang="ja-JP" altLang="en-US" sz="1600" smtClean="0"/>
              <a:t>　まず原則として、発明者が最初から最後まで一人である場合を想定し、その場合に発明者が出願人となり特許を取得できることを確認する。</a:t>
            </a:r>
            <a:endParaRPr kumimoji="1" lang="en-US" altLang="ja-JP" sz="1600" smtClean="0"/>
          </a:p>
          <a:p>
            <a:r>
              <a:rPr kumimoji="1" lang="ja-JP" altLang="en-US" sz="1600" smtClean="0"/>
              <a:t>　次に、学生の研究室生活を想起させた上で、着想から発明の完成までの間に多くの人が関わることを指摘し、その中で誰が発明者になるのかを考えさせる。</a:t>
            </a:r>
            <a:endParaRPr kumimoji="1" lang="en-US" altLang="ja-JP" sz="1600" smtClean="0"/>
          </a:p>
          <a:p>
            <a:r>
              <a:rPr kumimoji="1" lang="ja-JP" altLang="en-US" sz="1600" smtClean="0"/>
              <a:t>　例外（職務発明：</a:t>
            </a:r>
            <a:r>
              <a:rPr kumimoji="1" lang="en-US" altLang="ja-JP" sz="1600" smtClean="0"/>
              <a:t>35</a:t>
            </a:r>
            <a:r>
              <a:rPr kumimoji="1" lang="ja-JP" altLang="en-US" sz="1600" smtClean="0"/>
              <a:t>条）については後ほど触れる。</a:t>
            </a:r>
            <a:endParaRPr kumimoji="1" lang="en-US" altLang="ja-JP" sz="1600" smtClean="0"/>
          </a:p>
        </p:txBody>
      </p:sp>
      <p:sp>
        <p:nvSpPr>
          <p:cNvPr id="43011" name="スライド番号プレースホルダー 3"/>
          <p:cNvSpPr>
            <a:spLocks noGrp="1"/>
          </p:cNvSpPr>
          <p:nvPr>
            <p:ph type="sldNum" sz="quarter" idx="5"/>
          </p:nvPr>
        </p:nvSpPr>
        <p:spPr bwMode="auto">
          <a:noFill/>
          <a:ln>
            <a:miter lim="800000"/>
            <a:headEnd/>
            <a:tailEnd/>
          </a:ln>
        </p:spPr>
        <p:txBody>
          <a:bodyPr/>
          <a:lstStyle/>
          <a:p>
            <a:fld id="{96FF7B8D-3F1A-4A7A-B07C-AA4B2BDCC61F}" type="slidenum">
              <a:rPr lang="en-US" altLang="ja-JP" smtClean="0"/>
              <a:pPr/>
              <a:t>4</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505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z="1600" smtClean="0"/>
              <a:t>〔</a:t>
            </a:r>
            <a:r>
              <a:rPr kumimoji="1" lang="ja-JP" altLang="en-US" sz="1600" smtClean="0"/>
              <a:t>狙い</a:t>
            </a:r>
            <a:r>
              <a:rPr kumimoji="1" lang="en-US" altLang="ja-JP" sz="1600" smtClean="0"/>
              <a:t>〕</a:t>
            </a:r>
          </a:p>
          <a:p>
            <a:r>
              <a:rPr kumimoji="1" lang="ja-JP" altLang="en-US" sz="1600" smtClean="0"/>
              <a:t>発明者の定義について説明する。</a:t>
            </a:r>
            <a:endParaRPr kumimoji="1" lang="en-US" altLang="ja-JP" sz="1600" smtClean="0"/>
          </a:p>
          <a:p>
            <a:endParaRPr kumimoji="1" lang="en-US" altLang="ja-JP" sz="1600" smtClean="0"/>
          </a:p>
          <a:p>
            <a:r>
              <a:rPr kumimoji="1" lang="en-US" altLang="ja-JP" sz="1600" smtClean="0"/>
              <a:t>〔</a:t>
            </a:r>
            <a:r>
              <a:rPr kumimoji="1" lang="ja-JP" altLang="en-US" sz="1600" smtClean="0"/>
              <a:t>説明</a:t>
            </a:r>
            <a:r>
              <a:rPr kumimoji="1" lang="en-US" altLang="ja-JP" sz="1600" smtClean="0"/>
              <a:t>〕</a:t>
            </a:r>
          </a:p>
          <a:p>
            <a:r>
              <a:rPr kumimoji="1" lang="ja-JP" altLang="en-US" sz="1600" smtClean="0"/>
              <a:t>　東京地判平成</a:t>
            </a:r>
            <a:r>
              <a:rPr kumimoji="1" lang="en-US" altLang="ja-JP" sz="1600" smtClean="0"/>
              <a:t>14</a:t>
            </a:r>
            <a:r>
              <a:rPr kumimoji="1" lang="ja-JP" altLang="en-US" sz="1600" smtClean="0"/>
              <a:t>年</a:t>
            </a:r>
            <a:r>
              <a:rPr kumimoji="1" lang="en-US" altLang="ja-JP" sz="1600" smtClean="0"/>
              <a:t>8</a:t>
            </a:r>
            <a:r>
              <a:rPr kumimoji="1" lang="ja-JP" altLang="en-US" sz="1600" smtClean="0"/>
              <a:t>月</a:t>
            </a:r>
            <a:r>
              <a:rPr kumimoji="1" lang="en-US" altLang="ja-JP" sz="1600" smtClean="0"/>
              <a:t>27</a:t>
            </a:r>
            <a:r>
              <a:rPr kumimoji="1" lang="ja-JP" altLang="en-US" sz="1600" smtClean="0"/>
              <a:t>日判時</a:t>
            </a:r>
            <a:r>
              <a:rPr kumimoji="1" lang="en-US" altLang="ja-JP" sz="1600" smtClean="0"/>
              <a:t>1810</a:t>
            </a:r>
            <a:r>
              <a:rPr kumimoji="1" lang="ja-JP" altLang="en-US" sz="1600" smtClean="0"/>
              <a:t>号</a:t>
            </a:r>
            <a:r>
              <a:rPr kumimoji="1" lang="en-US" altLang="ja-JP" sz="1600" smtClean="0"/>
              <a:t>102</a:t>
            </a:r>
            <a:r>
              <a:rPr kumimoji="1" lang="ja-JP" altLang="en-US" sz="1600" smtClean="0"/>
              <a:t>頁</a:t>
            </a:r>
            <a:r>
              <a:rPr kumimoji="1" lang="en-US" altLang="ja-JP" sz="1600" smtClean="0"/>
              <a:t>〔</a:t>
            </a:r>
            <a:r>
              <a:rPr kumimoji="1" lang="ja-JP" altLang="en-US" sz="1600" smtClean="0"/>
              <a:t>細粒核事件</a:t>
            </a:r>
            <a:r>
              <a:rPr kumimoji="1" lang="en-US" altLang="ja-JP" sz="1600" smtClean="0"/>
              <a:t>〕</a:t>
            </a:r>
            <a:r>
              <a:rPr kumimoji="1" lang="ja-JP" altLang="en-US" sz="1600" smtClean="0"/>
              <a:t>、知財高判平成</a:t>
            </a:r>
            <a:r>
              <a:rPr kumimoji="1" lang="en-US" altLang="ja-JP" sz="1600" smtClean="0"/>
              <a:t>20</a:t>
            </a:r>
            <a:r>
              <a:rPr kumimoji="1" lang="ja-JP" altLang="en-US" sz="1600" smtClean="0"/>
              <a:t>年</a:t>
            </a:r>
            <a:r>
              <a:rPr kumimoji="1" lang="en-US" altLang="ja-JP" sz="1600" smtClean="0"/>
              <a:t>5</a:t>
            </a:r>
            <a:r>
              <a:rPr kumimoji="1" lang="ja-JP" altLang="en-US" sz="1600" smtClean="0"/>
              <a:t>月</a:t>
            </a:r>
            <a:r>
              <a:rPr kumimoji="1" lang="en-US" altLang="ja-JP" sz="1600" smtClean="0"/>
              <a:t>29</a:t>
            </a:r>
            <a:r>
              <a:rPr kumimoji="1" lang="ja-JP" altLang="en-US" sz="1600" smtClean="0"/>
              <a:t>日判時</a:t>
            </a:r>
            <a:r>
              <a:rPr kumimoji="1" lang="en-US" altLang="ja-JP" sz="1600" smtClean="0"/>
              <a:t>2018</a:t>
            </a:r>
            <a:r>
              <a:rPr kumimoji="1" lang="ja-JP" altLang="en-US" sz="1600" smtClean="0"/>
              <a:t>号</a:t>
            </a:r>
            <a:r>
              <a:rPr kumimoji="1" lang="en-US" altLang="ja-JP" sz="1600" smtClean="0"/>
              <a:t>146</a:t>
            </a:r>
            <a:r>
              <a:rPr kumimoji="1" lang="ja-JP" altLang="en-US" sz="1600" smtClean="0"/>
              <a:t>頁</a:t>
            </a:r>
            <a:r>
              <a:rPr kumimoji="1" lang="en-US" altLang="ja-JP" sz="1600" smtClean="0"/>
              <a:t>〔</a:t>
            </a:r>
            <a:r>
              <a:rPr kumimoji="1" lang="ja-JP" altLang="en-US" sz="1600" smtClean="0"/>
              <a:t>ガラス多孔体事件</a:t>
            </a:r>
            <a:r>
              <a:rPr kumimoji="1" lang="en-US" altLang="ja-JP" sz="1600" smtClean="0"/>
              <a:t>〕</a:t>
            </a:r>
            <a:r>
              <a:rPr kumimoji="1" lang="ja-JP" altLang="en-US" sz="1600" smtClean="0"/>
              <a:t>における定義を引用した。</a:t>
            </a:r>
            <a:endParaRPr kumimoji="1" lang="en-US" altLang="ja-JP" sz="1600" smtClean="0"/>
          </a:p>
          <a:p>
            <a:r>
              <a:rPr kumimoji="1" lang="ja-JP" altLang="en-US" sz="1600" smtClean="0"/>
              <a:t>　言われた実験をしているだけの大学院生は、発明者に該当しない可能性があることも指摘する。</a:t>
            </a:r>
            <a:endParaRPr kumimoji="1" lang="en-US" altLang="ja-JP" sz="1600" smtClean="0"/>
          </a:p>
          <a:p>
            <a:endParaRPr kumimoji="1" lang="en-US" altLang="ja-JP" sz="1600" smtClean="0"/>
          </a:p>
          <a:p>
            <a:r>
              <a:rPr kumimoji="1" lang="en-US" altLang="ja-JP" sz="1600" smtClean="0"/>
              <a:t>※</a:t>
            </a:r>
            <a:r>
              <a:rPr kumimoji="1" lang="ja-JP" altLang="en-US" sz="1600" smtClean="0"/>
              <a:t>参考事例</a:t>
            </a:r>
            <a:endParaRPr kumimoji="1" lang="en-US" altLang="ja-JP" sz="1600" smtClean="0"/>
          </a:p>
          <a:p>
            <a:r>
              <a:rPr kumimoji="1" lang="ja-JP" altLang="en-US" sz="1600" smtClean="0"/>
              <a:t>事例：ガラス多孔体事件（知財高判平成</a:t>
            </a:r>
            <a:r>
              <a:rPr kumimoji="1" lang="en-US" altLang="ja-JP" sz="1600" smtClean="0"/>
              <a:t>20</a:t>
            </a:r>
            <a:r>
              <a:rPr kumimoji="1" lang="ja-JP" altLang="en-US" sz="1600" smtClean="0"/>
              <a:t>年</a:t>
            </a:r>
            <a:r>
              <a:rPr kumimoji="1" lang="en-US" altLang="ja-JP" sz="1600" smtClean="0"/>
              <a:t>5</a:t>
            </a:r>
            <a:r>
              <a:rPr kumimoji="1" lang="ja-JP" altLang="en-US" sz="1600" smtClean="0"/>
              <a:t>月</a:t>
            </a:r>
            <a:r>
              <a:rPr kumimoji="1" lang="en-US" altLang="ja-JP" sz="1600" smtClean="0"/>
              <a:t>29</a:t>
            </a:r>
            <a:r>
              <a:rPr kumimoji="1" lang="ja-JP" altLang="en-US" sz="1600" smtClean="0"/>
              <a:t>日判時</a:t>
            </a:r>
            <a:r>
              <a:rPr kumimoji="1" lang="en-US" altLang="ja-JP" sz="1600" smtClean="0"/>
              <a:t>2018</a:t>
            </a:r>
            <a:r>
              <a:rPr kumimoji="1" lang="ja-JP" altLang="en-US" sz="1600" smtClean="0"/>
              <a:t>号</a:t>
            </a:r>
            <a:r>
              <a:rPr kumimoji="1" lang="en-US" altLang="ja-JP" sz="1600" smtClean="0"/>
              <a:t>146</a:t>
            </a:r>
            <a:r>
              <a:rPr kumimoji="1" lang="ja-JP" altLang="en-US" sz="1600" smtClean="0"/>
              <a:t>頁）</a:t>
            </a:r>
          </a:p>
        </p:txBody>
      </p:sp>
      <p:sp>
        <p:nvSpPr>
          <p:cNvPr id="45059" name="スライド番号プレースホルダー 3"/>
          <p:cNvSpPr>
            <a:spLocks noGrp="1"/>
          </p:cNvSpPr>
          <p:nvPr>
            <p:ph type="sldNum" sz="quarter" idx="5"/>
          </p:nvPr>
        </p:nvSpPr>
        <p:spPr bwMode="auto">
          <a:noFill/>
          <a:ln>
            <a:miter lim="800000"/>
            <a:headEnd/>
            <a:tailEnd/>
          </a:ln>
        </p:spPr>
        <p:txBody>
          <a:bodyPr/>
          <a:lstStyle/>
          <a:p>
            <a:fld id="{1B7CEFB5-F4D7-4B75-A8DC-D763E8B6EC32}" type="slidenum">
              <a:rPr lang="en-US" altLang="ja-JP" smtClean="0"/>
              <a:pPr/>
              <a:t>5</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7106" name="ノート プレースホルダー 2"/>
          <p:cNvSpPr>
            <a:spLocks noGrp="1"/>
          </p:cNvSpPr>
          <p:nvPr>
            <p:ph type="body" idx="1"/>
          </p:nvPr>
        </p:nvSpPr>
        <p:spPr bwMode="auto">
          <a:xfrm>
            <a:off x="450850" y="4721225"/>
            <a:ext cx="5976938" cy="5022850"/>
          </a:xfrm>
          <a:noFill/>
        </p:spPr>
        <p:txBody>
          <a:bodyPr wrap="square" lIns="91440" tIns="45720" rIns="91440" bIns="45720" numCol="1" anchor="t" anchorCtr="0" compatLnSpc="1">
            <a:prstTxWarp prst="textNoShape">
              <a:avLst/>
            </a:prstTxWarp>
          </a:bodyPr>
          <a:lstStyle/>
          <a:p>
            <a:pPr>
              <a:lnSpc>
                <a:spcPct val="110000"/>
              </a:lnSpc>
            </a:pPr>
            <a:r>
              <a:rPr kumimoji="1" lang="en-US" altLang="ja-JP" sz="1600" smtClean="0"/>
              <a:t>〔</a:t>
            </a:r>
            <a:r>
              <a:rPr kumimoji="1" lang="ja-JP" altLang="en-US" sz="1600" smtClean="0"/>
              <a:t>狙い</a:t>
            </a:r>
            <a:r>
              <a:rPr kumimoji="1" lang="en-US" altLang="ja-JP" sz="1600" smtClean="0"/>
              <a:t>〕</a:t>
            </a:r>
          </a:p>
          <a:p>
            <a:pPr eaLnBrk="1" hangingPunct="1">
              <a:lnSpc>
                <a:spcPct val="110000"/>
              </a:lnSpc>
              <a:spcBef>
                <a:spcPct val="0"/>
              </a:spcBef>
            </a:pPr>
            <a:r>
              <a:rPr kumimoji="1" lang="ja-JP" altLang="en-US" sz="1600" smtClean="0"/>
              <a:t>特許制度において発明をした人がどのような権利を取得するのか、またその調整規定について理解させる。</a:t>
            </a:r>
            <a:endParaRPr kumimoji="1" lang="en-US" altLang="ja-JP" sz="1600" smtClean="0"/>
          </a:p>
          <a:p>
            <a:pPr eaLnBrk="1" hangingPunct="1">
              <a:lnSpc>
                <a:spcPct val="110000"/>
              </a:lnSpc>
              <a:spcBef>
                <a:spcPct val="0"/>
              </a:spcBef>
            </a:pPr>
            <a:endParaRPr kumimoji="1" lang="en-US" altLang="ja-JP" sz="1600" smtClean="0"/>
          </a:p>
          <a:p>
            <a:pPr>
              <a:lnSpc>
                <a:spcPct val="110000"/>
              </a:lnSpc>
            </a:pPr>
            <a:r>
              <a:rPr kumimoji="1" lang="en-US" altLang="ja-JP" sz="1600" smtClean="0"/>
              <a:t>〔</a:t>
            </a:r>
            <a:r>
              <a:rPr kumimoji="1" lang="ja-JP" altLang="en-US" sz="1600" smtClean="0"/>
              <a:t>説明</a:t>
            </a:r>
            <a:r>
              <a:rPr kumimoji="1" lang="en-US" altLang="ja-JP" sz="1600" smtClean="0"/>
              <a:t>〕</a:t>
            </a:r>
          </a:p>
          <a:p>
            <a:pPr eaLnBrk="1" hangingPunct="1">
              <a:lnSpc>
                <a:spcPct val="110000"/>
              </a:lnSpc>
              <a:spcBef>
                <a:spcPct val="0"/>
              </a:spcBef>
            </a:pPr>
            <a:r>
              <a:rPr kumimoji="1" lang="ja-JP" altLang="en-US" sz="1600" smtClean="0"/>
              <a:t>　概論で一度触れた点であるが、ここではより詳細な説明を行う。</a:t>
            </a:r>
            <a:endParaRPr kumimoji="1" lang="en-US" altLang="ja-JP" sz="1600" smtClean="0"/>
          </a:p>
          <a:p>
            <a:pPr eaLnBrk="1" hangingPunct="1">
              <a:lnSpc>
                <a:spcPct val="110000"/>
              </a:lnSpc>
              <a:spcBef>
                <a:spcPct val="0"/>
              </a:spcBef>
            </a:pPr>
            <a:r>
              <a:rPr kumimoji="1" lang="ja-JP" altLang="en-US" sz="1600" smtClean="0"/>
              <a:t>　まず、上段で再度、発明者が特許を受ける権利を有し、出願という手続きを経て特許権者となるという原則を確認させる。</a:t>
            </a:r>
            <a:endParaRPr kumimoji="1" lang="en-US" altLang="ja-JP" sz="1600" smtClean="0"/>
          </a:p>
          <a:p>
            <a:pPr eaLnBrk="1" hangingPunct="1">
              <a:lnSpc>
                <a:spcPct val="110000"/>
              </a:lnSpc>
              <a:spcBef>
                <a:spcPct val="0"/>
              </a:spcBef>
            </a:pPr>
            <a:r>
              <a:rPr kumimoji="1" lang="ja-JP" altLang="en-US" sz="1600" smtClean="0"/>
              <a:t>　その上で、例外としての「職務発明」という概念を理解させる。</a:t>
            </a:r>
            <a:endParaRPr kumimoji="1" lang="en-US" altLang="ja-JP" sz="1600" smtClean="0"/>
          </a:p>
          <a:p>
            <a:pPr eaLnBrk="1" hangingPunct="1">
              <a:lnSpc>
                <a:spcPct val="110000"/>
              </a:lnSpc>
              <a:spcBef>
                <a:spcPct val="0"/>
              </a:spcBef>
            </a:pPr>
            <a:r>
              <a:rPr kumimoji="1" lang="ja-JP" altLang="en-US" sz="1600" smtClean="0"/>
              <a:t>　ここでは、職務発明の要件等（特許法３５条）については企業の従業員がなした発明を念頭に置きつつ説明する。</a:t>
            </a:r>
            <a:endParaRPr kumimoji="1" lang="en-US" altLang="ja-JP" sz="1600" smtClean="0"/>
          </a:p>
          <a:p>
            <a:pPr eaLnBrk="1" hangingPunct="1">
              <a:lnSpc>
                <a:spcPct val="110000"/>
              </a:lnSpc>
              <a:spcBef>
                <a:spcPct val="0"/>
              </a:spcBef>
            </a:pPr>
            <a:r>
              <a:rPr kumimoji="1" lang="ja-JP" altLang="en-US" sz="1600" smtClean="0"/>
              <a:t>　研究について企業や大学等の使用者はリスクを引き受け、当該研究はその使用者の資本（研究施設、研究材料等）を用いてなされることから、研究の成果である発明、その特許を受ける権利の帰属について、調整がなされていることを理解させる（職務発明該当性、権利承継・相当の対価は次に言及）。</a:t>
            </a:r>
            <a:endParaRPr kumimoji="1" lang="en-US" altLang="ja-JP" sz="1600" smtClean="0"/>
          </a:p>
          <a:p>
            <a:pPr>
              <a:lnSpc>
                <a:spcPct val="110000"/>
              </a:lnSpc>
            </a:pPr>
            <a:endParaRPr lang="en-US" altLang="ja-JP" sz="1500" smtClean="0"/>
          </a:p>
          <a:p>
            <a:pPr>
              <a:lnSpc>
                <a:spcPct val="110000"/>
              </a:lnSpc>
            </a:pPr>
            <a:r>
              <a:rPr lang="en-US" altLang="ja-JP" sz="1500" smtClean="0"/>
              <a:t>※</a:t>
            </a:r>
            <a:r>
              <a:rPr lang="ja-JP" altLang="en-US" sz="1500" smtClean="0"/>
              <a:t>参考事例</a:t>
            </a:r>
            <a:endParaRPr lang="en-US" altLang="ja-JP" sz="1500" smtClean="0"/>
          </a:p>
          <a:p>
            <a:pPr>
              <a:lnSpc>
                <a:spcPct val="110000"/>
              </a:lnSpc>
            </a:pPr>
            <a:r>
              <a:rPr lang="ja-JP" altLang="en-US" sz="1500" smtClean="0"/>
              <a:t>事例：</a:t>
            </a:r>
            <a:r>
              <a:rPr lang="ja-JP" altLang="ja-JP" sz="1500" smtClean="0"/>
              <a:t>オリンパス光学</a:t>
            </a:r>
            <a:r>
              <a:rPr lang="ja-JP" altLang="en-US" sz="1500" smtClean="0"/>
              <a:t>事件（</a:t>
            </a:r>
            <a:r>
              <a:rPr lang="ja-JP" altLang="en-US" smtClean="0"/>
              <a:t>最判</a:t>
            </a:r>
            <a:r>
              <a:rPr lang="ja-JP" altLang="ja-JP" smtClean="0"/>
              <a:t>平成</a:t>
            </a:r>
            <a:r>
              <a:rPr lang="en-US" altLang="ja-JP" smtClean="0"/>
              <a:t>15</a:t>
            </a:r>
            <a:r>
              <a:rPr lang="ja-JP" altLang="ja-JP" smtClean="0"/>
              <a:t>年</a:t>
            </a:r>
            <a:r>
              <a:rPr lang="en-US" altLang="ja-JP" smtClean="0"/>
              <a:t>4</a:t>
            </a:r>
            <a:r>
              <a:rPr lang="ja-JP" altLang="ja-JP" smtClean="0"/>
              <a:t>月</a:t>
            </a:r>
            <a:r>
              <a:rPr lang="en-US" altLang="ja-JP" smtClean="0"/>
              <a:t>22</a:t>
            </a:r>
            <a:r>
              <a:rPr lang="ja-JP" altLang="ja-JP" smtClean="0"/>
              <a:t>日</a:t>
            </a:r>
            <a:r>
              <a:rPr lang="ja-JP" altLang="en-US" smtClean="0"/>
              <a:t>民集</a:t>
            </a:r>
            <a:r>
              <a:rPr lang="en-US" altLang="ja-JP" smtClean="0"/>
              <a:t>57</a:t>
            </a:r>
            <a:r>
              <a:rPr lang="ja-JP" altLang="en-US" smtClean="0"/>
              <a:t>巻</a:t>
            </a:r>
            <a:r>
              <a:rPr lang="en-US" altLang="ja-JP" smtClean="0"/>
              <a:t>4</a:t>
            </a:r>
            <a:r>
              <a:rPr lang="ja-JP" altLang="en-US" smtClean="0"/>
              <a:t>号</a:t>
            </a:r>
            <a:r>
              <a:rPr lang="en-US" altLang="ja-JP" smtClean="0"/>
              <a:t>477</a:t>
            </a:r>
            <a:r>
              <a:rPr lang="ja-JP" altLang="en-US" smtClean="0"/>
              <a:t>頁</a:t>
            </a:r>
            <a:r>
              <a:rPr lang="ja-JP" altLang="en-US" sz="1500" smtClean="0"/>
              <a:t>）</a:t>
            </a:r>
            <a:endParaRPr lang="ja-JP" altLang="ja-JP" sz="1500" smtClean="0"/>
          </a:p>
        </p:txBody>
      </p:sp>
      <p:sp>
        <p:nvSpPr>
          <p:cNvPr id="47107" name="スライド番号プレースホルダー 3"/>
          <p:cNvSpPr>
            <a:spLocks noGrp="1"/>
          </p:cNvSpPr>
          <p:nvPr>
            <p:ph type="sldNum" sz="quarter" idx="5"/>
          </p:nvPr>
        </p:nvSpPr>
        <p:spPr bwMode="auto">
          <a:noFill/>
          <a:ln>
            <a:miter lim="800000"/>
            <a:headEnd/>
            <a:tailEnd/>
          </a:ln>
        </p:spPr>
        <p:txBody>
          <a:bodyPr/>
          <a:lstStyle/>
          <a:p>
            <a:fld id="{C4EC4812-B7DD-4520-9877-69E049D0643B}" type="slidenum">
              <a:rPr lang="en-US" altLang="zh-CN" smtClean="0"/>
              <a:pPr/>
              <a:t>6</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z="1600" smtClean="0"/>
              <a:t>〔</a:t>
            </a:r>
            <a:r>
              <a:rPr lang="ja-JP" altLang="en-US" sz="1600" smtClean="0"/>
              <a:t>狙い</a:t>
            </a:r>
            <a:r>
              <a:rPr lang="en-US" altLang="ja-JP" sz="1600" smtClean="0"/>
              <a:t>〕</a:t>
            </a:r>
            <a:endParaRPr lang="ja-JP" altLang="en-US" sz="1600" smtClean="0"/>
          </a:p>
          <a:p>
            <a:r>
              <a:rPr lang="ja-JP" altLang="en-US" sz="1600" smtClean="0"/>
              <a:t>職務発明に該当するための要件を理解させる。</a:t>
            </a:r>
            <a:endParaRPr lang="en-US" altLang="ja-JP" sz="1600" smtClean="0"/>
          </a:p>
          <a:p>
            <a:endParaRPr lang="en-US" altLang="ja-JP" sz="1600" smtClean="0"/>
          </a:p>
          <a:p>
            <a:r>
              <a:rPr lang="en-US" altLang="ja-JP" sz="1600" smtClean="0"/>
              <a:t>〔</a:t>
            </a:r>
            <a:r>
              <a:rPr lang="ja-JP" altLang="en-US" sz="1600" smtClean="0"/>
              <a:t>説明</a:t>
            </a:r>
            <a:r>
              <a:rPr lang="en-US" altLang="ja-JP" sz="1600" smtClean="0"/>
              <a:t>〕</a:t>
            </a:r>
            <a:endParaRPr lang="ja-JP" altLang="en-US" sz="1600" smtClean="0"/>
          </a:p>
          <a:p>
            <a:r>
              <a:rPr lang="ja-JP" altLang="en-US" sz="1600" smtClean="0"/>
              <a:t>　企業に勤めている者の発明全てが職務発明に該当するわけではなく、３つの条件を満たす必要があることを説明する。</a:t>
            </a:r>
            <a:endParaRPr lang="en-US" altLang="ja-JP" sz="1600" smtClean="0"/>
          </a:p>
          <a:p>
            <a:r>
              <a:rPr lang="ja-JP" altLang="en-US" sz="1600" smtClean="0"/>
              <a:t>　自由発明との対比を行う。</a:t>
            </a:r>
            <a:endParaRPr lang="en-US" altLang="ja-JP" sz="1600" smtClean="0"/>
          </a:p>
          <a:p>
            <a:r>
              <a:rPr lang="ja-JP" altLang="en-US" sz="1600" smtClean="0"/>
              <a:t>　また、具体的な指示がなくても職務発明になりうることなどに言及する事も考えられる。</a:t>
            </a:r>
            <a:endParaRPr lang="en-US" altLang="ja-JP" sz="1600" smtClean="0"/>
          </a:p>
          <a:p>
            <a:r>
              <a:rPr lang="ja-JP" altLang="en-US" sz="1600" smtClean="0"/>
              <a:t>　（大学での発明について検討する事も考えられるが、研究室内の処理を確認してから行うこと。）</a:t>
            </a:r>
            <a:endParaRPr lang="en-US" altLang="ja-JP" sz="1600" smtClean="0"/>
          </a:p>
        </p:txBody>
      </p:sp>
      <p:sp>
        <p:nvSpPr>
          <p:cNvPr id="49155" name="スライド番号プレースホルダー 1"/>
          <p:cNvSpPr>
            <a:spLocks noGrp="1"/>
          </p:cNvSpPr>
          <p:nvPr>
            <p:ph type="sldNum" sz="quarter" idx="5"/>
          </p:nvPr>
        </p:nvSpPr>
        <p:spPr bwMode="auto">
          <a:noFill/>
          <a:ln>
            <a:miter lim="800000"/>
            <a:headEnd/>
            <a:tailEnd/>
          </a:ln>
        </p:spPr>
        <p:txBody>
          <a:bodyPr/>
          <a:lstStyle/>
          <a:p>
            <a:fld id="{22F45692-A41C-4F2E-9AAC-86FEEC2B2FCE}" type="slidenum">
              <a:rPr lang="en-US" altLang="ja-JP" smtClean="0"/>
              <a:pPr/>
              <a:t>7</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1202" name="ノート プレースホルダー 2"/>
          <p:cNvSpPr>
            <a:spLocks noGrp="1"/>
          </p:cNvSpPr>
          <p:nvPr>
            <p:ph type="body" idx="1"/>
          </p:nvPr>
        </p:nvSpPr>
        <p:spPr bwMode="auto">
          <a:xfrm>
            <a:off x="593725" y="4721225"/>
            <a:ext cx="5530850" cy="4471988"/>
          </a:xfrm>
          <a:noFill/>
        </p:spPr>
        <p:txBody>
          <a:bodyPr wrap="square" lIns="91440" tIns="45720" rIns="91440" bIns="45720" numCol="1" anchor="t" anchorCtr="0" compatLnSpc="1">
            <a:prstTxWarp prst="textNoShape">
              <a:avLst/>
            </a:prstTxWarp>
          </a:bodyPr>
          <a:lstStyle/>
          <a:p>
            <a:r>
              <a:rPr kumimoji="1" lang="en-US" altLang="ja-JP" sz="1600" smtClean="0"/>
              <a:t>〔</a:t>
            </a:r>
            <a:r>
              <a:rPr kumimoji="1" lang="ja-JP" altLang="en-US" sz="1600" smtClean="0"/>
              <a:t>狙い</a:t>
            </a:r>
            <a:r>
              <a:rPr kumimoji="1" lang="en-US" altLang="ja-JP" sz="1600" smtClean="0"/>
              <a:t>〕</a:t>
            </a:r>
          </a:p>
          <a:p>
            <a:r>
              <a:rPr kumimoji="1" lang="ja-JP" altLang="en-US" sz="1600" smtClean="0"/>
              <a:t>職務発明における職務発明規程・就業規則等の定めの意義について理解する。</a:t>
            </a:r>
            <a:endParaRPr kumimoji="1" lang="en-US" altLang="ja-JP" sz="1600" smtClean="0"/>
          </a:p>
          <a:p>
            <a:endParaRPr kumimoji="1" lang="en-US" altLang="ja-JP" sz="1600" smtClean="0"/>
          </a:p>
          <a:p>
            <a:r>
              <a:rPr kumimoji="1" lang="en-US" altLang="ja-JP" sz="1600" smtClean="0"/>
              <a:t>〔</a:t>
            </a:r>
            <a:r>
              <a:rPr kumimoji="1" lang="ja-JP" altLang="en-US" sz="1600" smtClean="0"/>
              <a:t>説明</a:t>
            </a:r>
            <a:r>
              <a:rPr kumimoji="1" lang="en-US" altLang="ja-JP" sz="1600" smtClean="0"/>
              <a:t>〕</a:t>
            </a:r>
          </a:p>
          <a:p>
            <a:r>
              <a:rPr kumimoji="1" lang="ja-JP" altLang="en-US" sz="1600" smtClean="0"/>
              <a:t>　職務発明規定等により、使用者による一方的な承継が可能である点に注意しなければならない。従業者の同意は不要である。</a:t>
            </a:r>
            <a:endParaRPr kumimoji="1" lang="en-US" altLang="ja-JP" sz="1600" smtClean="0"/>
          </a:p>
          <a:p>
            <a:r>
              <a:rPr kumimoji="1" lang="ja-JP" altLang="en-US" sz="1600" smtClean="0"/>
              <a:t>　他方で、従業者は相当の対価を取得することができ、これによって企業に権利が移転し、従業員は金銭的に報われるという調整がなされていることを確認させる。</a:t>
            </a:r>
            <a:endParaRPr kumimoji="1" lang="en-US" altLang="ja-JP" sz="1600" smtClean="0"/>
          </a:p>
          <a:p>
            <a:r>
              <a:rPr kumimoji="1" lang="ja-JP" altLang="en-US" sz="1600" smtClean="0"/>
              <a:t>　その対価の額について、使用者と従業者に与える影響について議論させる事が考えられる。</a:t>
            </a:r>
            <a:endParaRPr kumimoji="1" lang="en-US" altLang="ja-JP" sz="1600" smtClean="0"/>
          </a:p>
          <a:p>
            <a:endParaRPr kumimoji="1" lang="en-US" altLang="ja-JP" sz="1400" smtClean="0"/>
          </a:p>
          <a:p>
            <a:r>
              <a:rPr kumimoji="1" lang="en-US" altLang="ja-JP" sz="1400" smtClean="0"/>
              <a:t>※</a:t>
            </a:r>
            <a:r>
              <a:rPr kumimoji="1" lang="ja-JP" altLang="en-US" sz="1400" smtClean="0"/>
              <a:t>参考事例</a:t>
            </a:r>
            <a:endParaRPr kumimoji="1" lang="en-US" altLang="ja-JP" sz="1400" smtClean="0"/>
          </a:p>
          <a:p>
            <a:r>
              <a:rPr kumimoji="1" lang="ja-JP" altLang="en-US" sz="1400" smtClean="0"/>
              <a:t>事例：青色発光ダイオード事件終局判決（東京地判平成</a:t>
            </a:r>
            <a:r>
              <a:rPr kumimoji="1" lang="en-US" altLang="ja-JP" sz="1400" smtClean="0"/>
              <a:t>16</a:t>
            </a:r>
            <a:r>
              <a:rPr kumimoji="1" lang="ja-JP" altLang="en-US" sz="1400" smtClean="0"/>
              <a:t>年</a:t>
            </a:r>
            <a:r>
              <a:rPr kumimoji="1" lang="en-US" altLang="ja-JP" sz="1400" smtClean="0"/>
              <a:t>1</a:t>
            </a:r>
            <a:r>
              <a:rPr kumimoji="1" lang="ja-JP" altLang="en-US" sz="1400" smtClean="0"/>
              <a:t>月</a:t>
            </a:r>
            <a:r>
              <a:rPr kumimoji="1" lang="en-US" altLang="ja-JP" sz="1400" smtClean="0"/>
              <a:t>30</a:t>
            </a:r>
            <a:r>
              <a:rPr kumimoji="1" lang="ja-JP" altLang="en-US" sz="1400" smtClean="0"/>
              <a:t>日判時</a:t>
            </a:r>
            <a:r>
              <a:rPr kumimoji="1" lang="en-US" altLang="ja-JP" sz="1400" smtClean="0"/>
              <a:t>1852</a:t>
            </a:r>
            <a:r>
              <a:rPr kumimoji="1" lang="ja-JP" altLang="en-US" sz="1400" smtClean="0"/>
              <a:t>号</a:t>
            </a:r>
            <a:r>
              <a:rPr kumimoji="1" lang="en-US" altLang="ja-JP" sz="1400" smtClean="0"/>
              <a:t>36</a:t>
            </a:r>
            <a:r>
              <a:rPr kumimoji="1" lang="ja-JP" altLang="en-US" sz="1400" smtClean="0"/>
              <a:t>頁）</a:t>
            </a:r>
            <a:endParaRPr kumimoji="1" lang="en-US" altLang="ja-JP" sz="1400" smtClean="0"/>
          </a:p>
          <a:p>
            <a:r>
              <a:rPr kumimoji="1" lang="ja-JP" altLang="en-US" sz="1400" smtClean="0"/>
              <a:t>→特に莫大な賠償金額：一部請求であることを前提に</a:t>
            </a:r>
            <a:r>
              <a:rPr kumimoji="1" lang="en-US" altLang="ja-JP" sz="1400" smtClean="0"/>
              <a:t>200</a:t>
            </a:r>
            <a:r>
              <a:rPr kumimoji="1" lang="ja-JP" altLang="en-US" sz="1400" smtClean="0"/>
              <a:t>億円</a:t>
            </a:r>
            <a:endParaRPr kumimoji="1" lang="en-US" altLang="ja-JP" sz="1400" smtClean="0"/>
          </a:p>
        </p:txBody>
      </p:sp>
      <p:sp>
        <p:nvSpPr>
          <p:cNvPr id="51203" name="スライド番号プレースホルダー 3"/>
          <p:cNvSpPr>
            <a:spLocks noGrp="1"/>
          </p:cNvSpPr>
          <p:nvPr>
            <p:ph type="sldNum" sz="quarter" idx="5"/>
          </p:nvPr>
        </p:nvSpPr>
        <p:spPr bwMode="auto">
          <a:xfrm>
            <a:off x="3762375" y="9439275"/>
            <a:ext cx="2949575" cy="496888"/>
          </a:xfrm>
          <a:noFill/>
          <a:ln>
            <a:miter lim="800000"/>
            <a:headEnd/>
            <a:tailEnd/>
          </a:ln>
        </p:spPr>
        <p:txBody>
          <a:bodyPr/>
          <a:lstStyle/>
          <a:p>
            <a:fld id="{17800EBB-315F-4F33-8867-D70DE2B26DB1}" type="slidenum">
              <a:rPr lang="en-US" altLang="ja-JP" smtClean="0"/>
              <a:pPr/>
              <a:t>8</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0" name="スライド番号プレースホルダ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defTabSz="457200"/>
            <a:fld id="{D0101C1C-FF14-40F4-8F5C-BA202721A5FD}" type="slidenum">
              <a:rPr lang="ja-JP" altLang="en-US" sz="1200">
                <a:latin typeface="Calibri" pitchFamily="34" charset="0"/>
                <a:ea typeface="ＭＳ Ｐゴシック" charset="-128"/>
              </a:rPr>
              <a:pPr algn="r" defTabSz="457200"/>
              <a:t>9</a:t>
            </a:fld>
            <a:endParaRPr lang="en-US" altLang="ja-JP" sz="1200">
              <a:latin typeface="Calibri" pitchFamily="34" charset="0"/>
              <a:ea typeface="ＭＳ Ｐゴシック" charset="-128"/>
            </a:endParaRPr>
          </a:p>
        </p:txBody>
      </p:sp>
      <p:sp>
        <p:nvSpPr>
          <p:cNvPr id="53251" name="Rectangle 5"/>
          <p:cNvSpPr>
            <a:spLocks noGrp="1"/>
          </p:cNvSpPr>
          <p:nvPr>
            <p:ph type="body" idx="1"/>
          </p:nvPr>
        </p:nvSpPr>
        <p:spPr bwMode="auto">
          <a:xfrm>
            <a:off x="544513" y="4892675"/>
            <a:ext cx="5788025" cy="4471988"/>
          </a:xfrm>
          <a:noFill/>
        </p:spPr>
        <p:txBody>
          <a:bodyPr wrap="square" lIns="91440" tIns="45720" rIns="91440" bIns="45720" numCol="1" anchor="t" anchorCtr="0" compatLnSpc="1">
            <a:prstTxWarp prst="textNoShape">
              <a:avLst/>
            </a:prstTxWarp>
          </a:bodyPr>
          <a:lstStyle/>
          <a:p>
            <a:r>
              <a:rPr lang="en-US" altLang="ja-JP" sz="1600" smtClean="0">
                <a:latin typeface="ＭＳ Ｐゴシック" charset="-128"/>
              </a:rPr>
              <a:t>〔</a:t>
            </a:r>
            <a:r>
              <a:rPr lang="ja-JP" altLang="en-US" sz="1600" smtClean="0">
                <a:latin typeface="ＭＳ Ｐゴシック" charset="-128"/>
              </a:rPr>
              <a:t>狙い</a:t>
            </a:r>
            <a:r>
              <a:rPr lang="en-US" altLang="ja-JP" sz="1600" smtClean="0">
                <a:latin typeface="ＭＳ Ｐゴシック" charset="-128"/>
              </a:rPr>
              <a:t>〕</a:t>
            </a:r>
            <a:endParaRPr lang="ja-JP" altLang="en-US" sz="1600" smtClean="0">
              <a:latin typeface="ＭＳ Ｐゴシック" charset="-128"/>
            </a:endParaRPr>
          </a:p>
          <a:p>
            <a:r>
              <a:rPr lang="ja-JP" altLang="en-US" sz="1600" smtClean="0">
                <a:latin typeface="ＭＳ Ｐゴシック" charset="-128"/>
              </a:rPr>
              <a:t>著作者は著作物を創作した者であることを前提に、職務著作（著作権法１５条）を説明する。</a:t>
            </a:r>
            <a:endParaRPr lang="en-US" altLang="ja-JP" sz="1600" smtClean="0">
              <a:latin typeface="ＭＳ Ｐゴシック" charset="-128"/>
            </a:endParaRPr>
          </a:p>
          <a:p>
            <a:endParaRPr lang="ja-JP" altLang="en-US" sz="1600" smtClean="0">
              <a:latin typeface="ＭＳ Ｐゴシック" charset="-128"/>
            </a:endParaRPr>
          </a:p>
          <a:p>
            <a:r>
              <a:rPr lang="en-US" altLang="ja-JP" sz="1600" smtClean="0">
                <a:latin typeface="ＭＳ Ｐゴシック" charset="-128"/>
              </a:rPr>
              <a:t>〔</a:t>
            </a:r>
            <a:r>
              <a:rPr lang="ja-JP" altLang="en-US" sz="1600" smtClean="0">
                <a:latin typeface="ＭＳ Ｐゴシック" charset="-128"/>
              </a:rPr>
              <a:t>説明</a:t>
            </a:r>
            <a:r>
              <a:rPr lang="en-US" altLang="ja-JP" sz="1600" smtClean="0">
                <a:latin typeface="ＭＳ Ｐゴシック" charset="-128"/>
              </a:rPr>
              <a:t>〕</a:t>
            </a:r>
            <a:endParaRPr lang="ja-JP" altLang="en-US" sz="1600" smtClean="0">
              <a:latin typeface="ＭＳ Ｐゴシック" charset="-128"/>
            </a:endParaRPr>
          </a:p>
          <a:p>
            <a:r>
              <a:rPr lang="ja-JP" altLang="en-US" sz="1600" smtClean="0">
                <a:latin typeface="ＭＳ Ｐゴシック" charset="-128"/>
              </a:rPr>
              <a:t>　例えば、新聞記者によって書かれた新聞記事や、公務員によって作成された各種の報告書などのように、会社や国の職員などによって著作物が創作された場合などは、その職員が著作者となるのではなく、会社や国が著作者となる場合がある。</a:t>
            </a:r>
            <a:endParaRPr lang="en-US" altLang="ja-JP" sz="1600" smtClean="0">
              <a:latin typeface="ＭＳ Ｐゴシック" charset="-128"/>
            </a:endParaRPr>
          </a:p>
          <a:p>
            <a:r>
              <a:rPr lang="ja-JP" altLang="en-US" sz="1600" smtClean="0"/>
              <a:t>　特にプログラムの著作物に関しては、公表が不要であることを学生に意識させる。</a:t>
            </a:r>
            <a:endParaRPr lang="en-US" altLang="ja-JP" sz="1600" smtClean="0"/>
          </a:p>
          <a:p>
            <a:endParaRPr lang="en-US" altLang="ja-JP" sz="1600" smtClean="0">
              <a:latin typeface="ＭＳ Ｐゴシック" charset="-128"/>
            </a:endParaRPr>
          </a:p>
          <a:p>
            <a:r>
              <a:rPr lang="en-US" altLang="ja-JP" sz="1600" smtClean="0">
                <a:latin typeface="ＭＳ Ｐゴシック" charset="-128"/>
              </a:rPr>
              <a:t>※</a:t>
            </a:r>
            <a:r>
              <a:rPr lang="ja-JP" altLang="en-US" sz="1600" smtClean="0">
                <a:latin typeface="ＭＳ Ｐゴシック" charset="-128"/>
              </a:rPr>
              <a:t>参考事例</a:t>
            </a:r>
            <a:endParaRPr lang="en-US" altLang="ja-JP" sz="1600" smtClean="0">
              <a:latin typeface="ＭＳ Ｐゴシック" charset="-128"/>
            </a:endParaRPr>
          </a:p>
          <a:p>
            <a:r>
              <a:rPr lang="ja-JP" altLang="en-US" sz="1600" smtClean="0"/>
              <a:t>事例：</a:t>
            </a:r>
            <a:r>
              <a:rPr lang="en-US" altLang="ja-JP" sz="1600" smtClean="0"/>
              <a:t>RGB</a:t>
            </a:r>
            <a:r>
              <a:rPr lang="ja-JP" altLang="en-US" sz="1600" smtClean="0"/>
              <a:t>アドベンチャー事件（最判平成</a:t>
            </a:r>
            <a:r>
              <a:rPr lang="en-US" altLang="ja-JP" sz="1600" smtClean="0"/>
              <a:t>15</a:t>
            </a:r>
            <a:r>
              <a:rPr lang="ja-JP" altLang="en-US" sz="1600" smtClean="0"/>
              <a:t>年</a:t>
            </a:r>
            <a:r>
              <a:rPr lang="en-US" altLang="ja-JP" sz="1600" smtClean="0"/>
              <a:t>4</a:t>
            </a:r>
            <a:r>
              <a:rPr lang="ja-JP" altLang="en-US" sz="1600" smtClean="0"/>
              <a:t>月</a:t>
            </a:r>
            <a:r>
              <a:rPr lang="en-US" altLang="ja-JP" sz="1600" smtClean="0"/>
              <a:t>11</a:t>
            </a:r>
            <a:r>
              <a:rPr lang="ja-JP" altLang="en-US" sz="1600" smtClean="0"/>
              <a:t>日</a:t>
            </a:r>
            <a:r>
              <a:rPr lang="ja-JP" altLang="ja-JP" smtClean="0"/>
              <a:t>判時</a:t>
            </a:r>
            <a:r>
              <a:rPr lang="en-US" altLang="ja-JP" smtClean="0"/>
              <a:t>1822</a:t>
            </a:r>
            <a:r>
              <a:rPr lang="ja-JP" altLang="ja-JP" smtClean="0"/>
              <a:t>号</a:t>
            </a:r>
            <a:r>
              <a:rPr lang="en-US" altLang="ja-JP" smtClean="0"/>
              <a:t>133</a:t>
            </a:r>
            <a:r>
              <a:rPr lang="ja-JP" altLang="ja-JP" smtClean="0"/>
              <a:t>頁</a:t>
            </a:r>
            <a:r>
              <a:rPr lang="ja-JP" altLang="en-US" sz="1600" smtClean="0"/>
              <a:t>）</a:t>
            </a:r>
            <a:endParaRPr lang="ja-JP" altLang="en-US" sz="1600" smtClean="0">
              <a:latin typeface="ＭＳ Ｐゴシック" charset="-128"/>
            </a:endParaRPr>
          </a:p>
        </p:txBody>
      </p:sp>
      <p:sp>
        <p:nvSpPr>
          <p:cNvPr id="53252" name="スライド番号プレースホルダー 1"/>
          <p:cNvSpPr>
            <a:spLocks noGrp="1"/>
          </p:cNvSpPr>
          <p:nvPr>
            <p:ph type="sldNum" sz="quarter" idx="5"/>
          </p:nvPr>
        </p:nvSpPr>
        <p:spPr bwMode="auto">
          <a:noFill/>
          <a:ln>
            <a:miter lim="800000"/>
            <a:headEnd/>
            <a:tailEnd/>
          </a:ln>
        </p:spPr>
        <p:txBody>
          <a:bodyPr/>
          <a:lstStyle/>
          <a:p>
            <a:fld id="{229B772B-4F28-48BE-A8B1-374BCF081B4B}" type="slidenum">
              <a:rPr lang="en-US" altLang="ja-JP" smtClean="0"/>
              <a:pPr/>
              <a:t>9</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latin typeface="ＭＳ Ｐゴシック" pitchFamily="50" charset="-128"/>
                <a:ea typeface="ＭＳ Ｐゴシック" pitchFamily="50" charset="-12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B788935E-2776-42E2-86DC-0FC2E020138F}" type="datetime8">
              <a:rPr lang="en-US" altLang="ja-JP"/>
              <a:pPr>
                <a:defRPr/>
              </a:pPr>
              <a:t>4/9/2013 9:18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997950" y="6224588"/>
            <a:ext cx="908050" cy="381000"/>
          </a:xfrm>
        </p:spPr>
        <p:txBody>
          <a:bodyPr/>
          <a:lstStyle>
            <a:lvl1pPr>
              <a:defRPr sz="1400">
                <a:solidFill>
                  <a:schemeClr val="tx1"/>
                </a:solidFill>
              </a:defRPr>
            </a:lvl1pPr>
          </a:lstStyle>
          <a:p>
            <a:pPr>
              <a:defRPr/>
            </a:pPr>
            <a:fld id="{D982E630-F46D-4203-A5EF-120D7C9C6319}"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F9DBB841-8D2C-451F-8CFF-311921FBD68F}" type="datetime8">
              <a:rPr lang="en-US" altLang="ja-JP"/>
              <a:pPr>
                <a:defRPr/>
              </a:pPr>
              <a:t>4/9/2013 9:18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DD961E71-D761-4F97-B9FE-4F980D4AA888}"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lvl1pPr>
              <a:defRPr>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EAA4FC95-1DAB-46F4-BD9C-52E7DEA7D591}" type="datetime8">
              <a:rPr lang="en-US" altLang="ja-JP"/>
              <a:pPr>
                <a:defRPr/>
              </a:pPr>
              <a:t>4/9/2013 9:18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C1A1CC9A-F84D-4F99-9CF1-58EEEBDB50E0}"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118C46BE-665F-4F7A-99F4-C493940E2A93}" type="datetime8">
              <a:rPr lang="en-US" altLang="ja-JP"/>
              <a:pPr>
                <a:defRPr/>
              </a:pPr>
              <a:t>4/9/2013 9:18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913813" y="6376988"/>
            <a:ext cx="908050" cy="381000"/>
          </a:xfrm>
        </p:spPr>
        <p:txBody>
          <a:bodyPr/>
          <a:lstStyle>
            <a:lvl1pPr>
              <a:defRPr sz="1400">
                <a:solidFill>
                  <a:prstClr val="black"/>
                </a:solidFill>
              </a:defRPr>
            </a:lvl1pPr>
          </a:lstStyle>
          <a:p>
            <a:pPr>
              <a:defRPr/>
            </a:pPr>
            <a:fld id="{5F597EE8-EC05-48C8-A0CB-8EAA87AA9DA8}"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7"/>
          <p:cNvSpPr/>
          <p:nvPr/>
        </p:nvSpPr>
        <p:spPr>
          <a:xfrm>
            <a:off x="0" y="76517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76517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Date Placeholder 3"/>
          <p:cNvSpPr>
            <a:spLocks noGrp="1"/>
          </p:cNvSpPr>
          <p:nvPr>
            <p:ph type="dt" sz="half" idx="10"/>
          </p:nvPr>
        </p:nvSpPr>
        <p:spPr/>
        <p:txBody>
          <a:bodyPr/>
          <a:lstStyle>
            <a:lvl1pPr>
              <a:defRPr/>
            </a:lvl1pPr>
          </a:lstStyle>
          <a:p>
            <a:pPr>
              <a:defRPr/>
            </a:pPr>
            <a:fld id="{D3BA2F48-4926-465B-B2E7-87E73603152E}" type="datetime8">
              <a:rPr lang="en-US" altLang="ja-JP"/>
              <a:pPr>
                <a:defRPr/>
              </a:pPr>
              <a:t>4/9/2013 9:18 PM</a:t>
            </a:fld>
            <a:endParaRPr lang="en-US" altLang="ja-JP"/>
          </a:p>
        </p:txBody>
      </p:sp>
      <p:sp>
        <p:nvSpPr>
          <p:cNvPr id="7"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a:off x="9274175" y="6381750"/>
            <a:ext cx="577850" cy="244475"/>
          </a:xfrm>
        </p:spPr>
        <p:txBody>
          <a:bodyPr/>
          <a:lstStyle>
            <a:lvl1pPr>
              <a:defRPr sz="1400">
                <a:solidFill>
                  <a:prstClr val="black"/>
                </a:solidFill>
              </a:defRPr>
            </a:lvl1pPr>
          </a:lstStyle>
          <a:p>
            <a:pPr>
              <a:defRPr/>
            </a:pPr>
            <a:fld id="{A32FD7CD-F17F-430C-85DF-BA55444D8916}" type="slidenum">
              <a:rPr lang="en-US" altLang="ja-JP"/>
              <a:pPr>
                <a:defRPr/>
              </a:pPr>
              <a:t>&lt;#&gt;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729FE694-6D63-4BD4-8984-BC7F5A554E1B}" type="datetime8">
              <a:rPr lang="en-US" altLang="ja-JP"/>
              <a:pPr>
                <a:defRPr/>
              </a:pPr>
              <a:t>4/9/2013 9:18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24C2F8F1-B08D-4B25-A820-7FB4A9E2086F}"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DA3EE02F-E2CD-44D3-BB91-DAA3BCFE0577}" type="datetime8">
              <a:rPr lang="en-US" altLang="ja-JP"/>
              <a:pPr>
                <a:defRPr/>
              </a:pPr>
              <a:t>4/9/2013 9:18 PM</a:t>
            </a:fld>
            <a:endParaRPr lang="en-US" altLang="ja-JP"/>
          </a:p>
        </p:txBody>
      </p:sp>
      <p:sp>
        <p:nvSpPr>
          <p:cNvPr id="8" name="Footer Placeholder 13"/>
          <p:cNvSpPr>
            <a:spLocks noGrp="1"/>
          </p:cNvSpPr>
          <p:nvPr>
            <p:ph type="ftr" sz="quarter" idx="11"/>
          </p:nvPr>
        </p:nvSpPr>
        <p:spPr/>
        <p:txBody>
          <a:bodyPr/>
          <a:lstStyle>
            <a:lvl1pPr>
              <a:defRPr/>
            </a:lvl1pPr>
          </a:lstStyle>
          <a:p>
            <a:pPr>
              <a:defRPr/>
            </a:pPr>
            <a:endParaRPr lang="en-US" altLang="ja-JP"/>
          </a:p>
        </p:txBody>
      </p:sp>
      <p:sp>
        <p:nvSpPr>
          <p:cNvPr id="9" name="Slide Number Placeholder 11"/>
          <p:cNvSpPr>
            <a:spLocks noGrp="1"/>
          </p:cNvSpPr>
          <p:nvPr>
            <p:ph type="sldNum" sz="quarter" idx="12"/>
          </p:nvPr>
        </p:nvSpPr>
        <p:spPr>
          <a:xfrm>
            <a:off x="9328150" y="6381750"/>
            <a:ext cx="577850" cy="244475"/>
          </a:xfrm>
        </p:spPr>
        <p:txBody>
          <a:bodyPr/>
          <a:lstStyle>
            <a:lvl1pPr>
              <a:defRPr sz="1400">
                <a:solidFill>
                  <a:prstClr val="black"/>
                </a:solidFill>
              </a:defRPr>
            </a:lvl1pPr>
          </a:lstStyle>
          <a:p>
            <a:pPr>
              <a:defRPr/>
            </a:pPr>
            <a:fld id="{CF812BA6-806F-478C-87B4-F4840196EBB7}"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A8E5AF6E-4D83-4473-B0D0-A613E638A26D}" type="datetime8">
              <a:rPr lang="en-US" altLang="ja-JP"/>
              <a:pPr>
                <a:defRPr/>
              </a:pPr>
              <a:t>4/9/2013 9:18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D57FB32C-8A98-48FF-9E16-B83BBBBC6182}" type="slidenum">
              <a:rPr lang="en-US" altLang="ja-JP"/>
              <a:pPr>
                <a:defRPr/>
              </a:pPr>
              <a:t>&lt;#&gt;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6F00385-DDBE-4FC6-832C-D170462F0629}" type="datetime8">
              <a:rPr lang="en-US" altLang="ja-JP"/>
              <a:pPr>
                <a:defRPr/>
              </a:pPr>
              <a:t>4/9/2013 9:18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F106D58E-3B7F-43F6-8DA9-248D5B3D5234}" type="slidenum">
              <a:rPr lang="en-US" altLang="ja-JP"/>
              <a:pPr>
                <a:defRPr/>
              </a:pPr>
              <a:t>&lt;#&gt;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A19C1E61-E201-479E-AE4C-737398B11F35}" type="datetime8">
              <a:rPr lang="en-US" altLang="ja-JP"/>
              <a:pPr>
                <a:defRPr/>
              </a:pPr>
              <a:t>4/9/2013 9:18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54748732-52A8-4DC3-8BEA-B2438B5A7A21}"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68EFBA16-1B85-4300-9C89-67AC2C6B50DD}" type="datetime8">
              <a:rPr lang="en-US" altLang="ja-JP"/>
              <a:pPr>
                <a:defRPr/>
              </a:pPr>
              <a:t>4/9/2013 9:18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900AB605-45FC-4D96-91BF-9229D59EAA17}"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72C7FEF6-7308-4780-AC36-5ED6F04C156F}" type="datetime8">
              <a:rPr lang="en-US" altLang="ja-JP"/>
              <a:pPr>
                <a:defRPr/>
              </a:pPr>
              <a:t>4/9/2013 9:18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28150" y="6381750"/>
            <a:ext cx="577850" cy="244475"/>
          </a:xfrm>
        </p:spPr>
        <p:txBody>
          <a:bodyPr/>
          <a:lstStyle>
            <a:lvl1pPr>
              <a:defRPr sz="1400">
                <a:solidFill>
                  <a:schemeClr val="tx1"/>
                </a:solidFill>
              </a:defRPr>
            </a:lvl1pPr>
          </a:lstStyle>
          <a:p>
            <a:pPr>
              <a:defRPr/>
            </a:pPr>
            <a:fld id="{51E08C97-13F7-4970-9472-1D5E525E15D9}"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44F4F786-8BF2-4E2C-ACE1-FF3B922C1E7C}" type="datetime8">
              <a:rPr lang="en-US" altLang="ja-JP"/>
              <a:pPr>
                <a:defRPr/>
              </a:pPr>
              <a:t>4/9/2013 9:18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47800204-5AD0-46B1-A947-7720084B76A5}"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00054C8B-C608-4F5A-8682-839E4D1F8B06}" type="datetime8">
              <a:rPr lang="en-US" altLang="ja-JP"/>
              <a:pPr>
                <a:defRPr/>
              </a:pPr>
              <a:t>4/9/2013 9:18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913813" y="6224588"/>
            <a:ext cx="908050" cy="381000"/>
          </a:xfrm>
        </p:spPr>
        <p:txBody>
          <a:bodyPr/>
          <a:lstStyle>
            <a:lvl1pPr>
              <a:defRPr sz="1400" b="0">
                <a:solidFill>
                  <a:prstClr val="black"/>
                </a:solidFill>
              </a:defRPr>
            </a:lvl1pPr>
          </a:lstStyle>
          <a:p>
            <a:pPr>
              <a:defRPr/>
            </a:pPr>
            <a:fld id="{FAA946AD-2853-4F85-A238-B33427A438E6}" type="slidenum">
              <a:rPr lang="en-US" altLang="ja-JP"/>
              <a:pPr>
                <a:defRPr/>
              </a:pPr>
              <a:t>&lt;#&gt;</a:t>
            </a:fld>
            <a:endParaRPr lang="en-US" altLang="ja-JP"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F76CFBBB-2BB3-4E6A-86EA-E011FED6377C}" type="datetime8">
              <a:rPr lang="en-US" altLang="ja-JP"/>
              <a:pPr>
                <a:defRPr/>
              </a:pPr>
              <a:t>4/9/2013 9:18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28150" y="6381750"/>
            <a:ext cx="577850" cy="244475"/>
          </a:xfrm>
        </p:spPr>
        <p:txBody>
          <a:bodyPr/>
          <a:lstStyle>
            <a:lvl1pPr>
              <a:defRPr sz="1400" b="0">
                <a:solidFill>
                  <a:prstClr val="black"/>
                </a:solidFill>
              </a:defRPr>
            </a:lvl1pPr>
          </a:lstStyle>
          <a:p>
            <a:pPr>
              <a:defRPr/>
            </a:pPr>
            <a:fld id="{6B52BAE7-B9E5-425D-AE66-76CF0001745F}" type="slidenum">
              <a:rPr lang="en-US" altLang="ja-JP"/>
              <a:pPr>
                <a:defRPr/>
              </a:pPr>
              <a:t>&lt;#&gt;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974C5EA7-2147-4F04-903D-181FA67E5C19}" type="datetime8">
              <a:rPr lang="en-US" altLang="ja-JP"/>
              <a:pPr>
                <a:defRPr/>
              </a:pPr>
              <a:t>4/9/2013 9:18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b="0">
                <a:solidFill>
                  <a:srgbClr val="FFFFFF"/>
                </a:solidFill>
              </a:defRPr>
            </a:lvl1pPr>
          </a:lstStyle>
          <a:p>
            <a:pPr>
              <a:defRPr/>
            </a:pPr>
            <a:fld id="{EEC85DD1-33DF-46A5-8560-F8E9FB88130B}"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CA499F85-5CF6-462D-AA30-1EEE109F7C1B}" type="datetime8">
              <a:rPr lang="en-US" altLang="ja-JP"/>
              <a:pPr>
                <a:defRPr/>
              </a:pPr>
              <a:t>4/9/2013 9:18 PM</a:t>
            </a:fld>
            <a:endParaRPr lang="en-US" altLang="ja-JP"/>
          </a:p>
        </p:txBody>
      </p:sp>
      <p:sp>
        <p:nvSpPr>
          <p:cNvPr id="6" name="Slide Number Placeholder 9"/>
          <p:cNvSpPr>
            <a:spLocks noGrp="1"/>
          </p:cNvSpPr>
          <p:nvPr>
            <p:ph type="sldNum" sz="quarter" idx="11"/>
          </p:nvPr>
        </p:nvSpPr>
        <p:spPr/>
        <p:txBody>
          <a:bodyPr/>
          <a:lstStyle>
            <a:lvl1pPr>
              <a:defRPr sz="1400" b="0">
                <a:solidFill>
                  <a:srgbClr val="FFFFFF"/>
                </a:solidFill>
              </a:defRPr>
            </a:lvl1pPr>
          </a:lstStyle>
          <a:p>
            <a:pPr>
              <a:defRPr/>
            </a:pPr>
            <a:fld id="{93C3F221-0D93-4696-A9BC-6ABD71E5A0E8}"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C00F17C1-5813-4702-AD28-422B781F67C8}" type="datetime8">
              <a:rPr lang="en-US" altLang="ja-JP"/>
              <a:pPr>
                <a:defRPr/>
              </a:pPr>
              <a:t>4/9/2013 9:18 PM</a:t>
            </a:fld>
            <a:endParaRPr lang="en-US" altLang="ja-JP"/>
          </a:p>
        </p:txBody>
      </p:sp>
      <p:sp>
        <p:nvSpPr>
          <p:cNvPr id="8" name="Slide Number Placeholder 11"/>
          <p:cNvSpPr>
            <a:spLocks noGrp="1"/>
          </p:cNvSpPr>
          <p:nvPr>
            <p:ph type="sldNum" sz="quarter" idx="11"/>
          </p:nvPr>
        </p:nvSpPr>
        <p:spPr/>
        <p:txBody>
          <a:bodyPr/>
          <a:lstStyle>
            <a:lvl1pPr>
              <a:defRPr sz="1400" b="0">
                <a:solidFill>
                  <a:srgbClr val="FFFFFF"/>
                </a:solidFill>
              </a:defRPr>
            </a:lvl1pPr>
          </a:lstStyle>
          <a:p>
            <a:pPr>
              <a:defRPr/>
            </a:pPr>
            <a:fld id="{1818A7AE-8C9D-452A-8307-9348FCC292A6}"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C139829F-7444-4808-9093-69B9073811E5}" type="datetime8">
              <a:rPr lang="en-US" altLang="ja-JP"/>
              <a:pPr>
                <a:defRPr/>
              </a:pPr>
              <a:t>4/9/2013 9:18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b="0">
                <a:solidFill>
                  <a:srgbClr val="FFFFFF"/>
                </a:solidFill>
              </a:defRPr>
            </a:lvl1pPr>
          </a:lstStyle>
          <a:p>
            <a:pPr>
              <a:defRPr/>
            </a:pPr>
            <a:fld id="{D75B0243-6511-46E2-B385-448FE33C3816}" type="slidenum">
              <a:rPr lang="en-US" altLang="ja-JP"/>
              <a:pPr>
                <a:defRPr/>
              </a:pPr>
              <a:t>&lt;#&gt;</a:t>
            </a:fld>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CE7C7F6-B728-42F7-89C8-4337916745FD}" type="datetime8">
              <a:rPr lang="en-US" altLang="ja-JP"/>
              <a:pPr>
                <a:defRPr/>
              </a:pPr>
              <a:t>4/9/2013 9:18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b="0"/>
            </a:lvl1pPr>
          </a:lstStyle>
          <a:p>
            <a:pPr>
              <a:defRPr/>
            </a:pPr>
            <a:fld id="{562F298C-2EAC-4251-BF8C-419F0BB79827}" type="slidenum">
              <a:rPr lang="en-US" altLang="ja-JP"/>
              <a:pPr>
                <a:defRPr/>
              </a:pPr>
              <a:t>&lt;#&gt;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vl1pPr>
          </a:lstStyle>
          <a:p>
            <a:pPr>
              <a:defRPr/>
            </a:pPr>
            <a:fld id="{F67C226C-53EC-48A5-AD5E-AC69D369DDF6}" type="datetime8">
              <a:rPr lang="en-US" altLang="ja-JP"/>
              <a:pPr>
                <a:defRPr/>
              </a:pPr>
              <a:t>4/9/2013 9:18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b="0">
                <a:solidFill>
                  <a:srgbClr val="FFFFFF"/>
                </a:solidFill>
              </a:defRPr>
            </a:lvl1pPr>
          </a:lstStyle>
          <a:p>
            <a:pPr>
              <a:defRPr/>
            </a:pPr>
            <a:fld id="{17C3C81C-F807-422B-93BD-D92436E0409C}" type="slidenum">
              <a:rPr lang="en-US" altLang="ja-JP"/>
              <a:pPr>
                <a:defRPr/>
              </a:pPr>
              <a:t>&lt;#&gt;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E08E566C-FCEF-441A-879C-6BF405111828}" type="datetime8">
              <a:rPr lang="en-US" altLang="ja-JP"/>
              <a:pPr>
                <a:defRPr/>
              </a:pPr>
              <a:t>4/9/2013 9:18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b="0">
                <a:solidFill>
                  <a:srgbClr val="FFFFFF"/>
                </a:solidFill>
              </a:defRPr>
            </a:lvl1pPr>
          </a:lstStyle>
          <a:p>
            <a:pPr>
              <a:defRPr/>
            </a:pPr>
            <a:fld id="{5C934990-8218-497A-A1EB-3AADE3397776}"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dirty="0">
              <a:solidFill>
                <a:srgbClr val="FFFFFF"/>
              </a:solidFill>
              <a:latin typeface="ＭＳ Ｐゴシック" pitchFamily="50" charset="-128"/>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latin typeface="ＭＳ Ｐゴシック" pitchFamily="50" charset="-128"/>
                <a:ea typeface="ＭＳ Ｐゴシック" pitchFamily="50" charset="-128"/>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A40A6C0A-02C4-4C1B-A3CD-E52F2D1D2589}" type="datetime8">
              <a:rPr lang="en-US" altLang="ja-JP"/>
              <a:pPr>
                <a:defRPr/>
              </a:pPr>
              <a:t>4/9/2013 9:18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284A9E50-6166-44D6-B5B2-07FFC0836A81}"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64ECE9B5-8EA9-4C83-AEFD-13C070507ABF}" type="datetime8">
              <a:rPr lang="en-US" altLang="ja-JP"/>
              <a:pPr>
                <a:defRPr/>
              </a:pPr>
              <a:t>4/9/2013 9:18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b="0"/>
            </a:lvl1pPr>
          </a:lstStyle>
          <a:p>
            <a:pPr>
              <a:defRPr/>
            </a:pPr>
            <a:fld id="{31E242B7-4156-4E5D-9393-C476A09910BB}"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DE73B4E5-6BA5-4712-A200-925A8E2D2297}" type="datetime8">
              <a:rPr lang="en-US" altLang="ja-JP"/>
              <a:pPr>
                <a:defRPr/>
              </a:pPr>
              <a:t>4/9/2013 9:18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b="0"/>
            </a:lvl1pPr>
          </a:lstStyle>
          <a:p>
            <a:pPr>
              <a:defRPr/>
            </a:pPr>
            <a:fld id="{345D93E4-21BD-403D-9C52-897A59746876}"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32F1FE69-FCF8-4528-8B04-CC6C9974E132}" type="datetime8">
              <a:rPr lang="en-US" altLang="ja-JP"/>
              <a:pPr>
                <a:defRPr/>
              </a:pPr>
              <a:t>4/9/2013 9:18 PM</a:t>
            </a:fld>
            <a:endParaRPr lang="en-US" altLang="ja-JP"/>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2D34DDEF-94FE-4E86-A991-E85860A44625}"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latin typeface="ＭＳ Ｐゴシック" pitchFamily="50" charset="-128"/>
                <a:ea typeface="ＭＳ Ｐゴシック" pitchFamily="50" charset="-128"/>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latin typeface="ＭＳ Ｐゴシック" pitchFamily="50" charset="-128"/>
                <a:ea typeface="ＭＳ Ｐゴシック" pitchFamily="50" charset="-128"/>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7EEDAAD2-AE09-4152-A391-38111C66359E}" type="datetime8">
              <a:rPr lang="en-US" altLang="ja-JP"/>
              <a:pPr>
                <a:defRPr/>
              </a:pPr>
              <a:t>4/9/2013 9:18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B766F05C-2948-4878-8682-95F7D512D494}"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90D1101B-5A59-4531-AE16-A143BC350758}" type="datetime8">
              <a:rPr lang="en-US" altLang="ja-JP"/>
              <a:pPr>
                <a:defRPr/>
              </a:pPr>
              <a:t>4/9/2013 9:18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8065A658-3D28-4239-A095-F81075D06117}"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FC0AF54-CA02-4750-A514-E149790A92C9}" type="datetime8">
              <a:rPr lang="en-US" altLang="ja-JP"/>
              <a:pPr>
                <a:defRPr/>
              </a:pPr>
              <a:t>4/9/2013 9:18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55159FB6-8A35-4C0C-8FD7-C53BB3C97441}"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vl1pPr>
          </a:lstStyle>
          <a:p>
            <a:pPr>
              <a:defRPr/>
            </a:pPr>
            <a:fld id="{467293FA-0451-4E35-B0AA-60F2BB3EBF62}" type="datetime8">
              <a:rPr lang="en-US" altLang="ja-JP"/>
              <a:pPr>
                <a:defRPr/>
              </a:pPr>
              <a:t>4/9/2013 9:18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1D2E909F-F794-41F3-BBA1-F6CED702DB4A}"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dirty="0">
              <a:solidFill>
                <a:srgbClr val="FFFFFF"/>
              </a:solidFill>
              <a:latin typeface="ＭＳ Ｐゴシック" pitchFamily="50" charset="-128"/>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atin typeface="ＭＳ Ｐゴシック" pitchFamily="50" charset="-128"/>
                <a:ea typeface="ＭＳ Ｐゴシック" pitchFamily="50" charset="-128"/>
              </a:defRPr>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41DAD660-C88B-4B5A-99DD-F8E5C6F59FFF}" type="datetime8">
              <a:rPr lang="en-US" altLang="ja-JP"/>
              <a:pPr>
                <a:defRPr/>
              </a:pPr>
              <a:t>4/9/2013 9:18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2A4D11C8-CC41-45A0-8F4B-D0AA1DB3FA65}"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60400" y="188913"/>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02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ea typeface="ＭＳ Ｐゴシック" charset="-128"/>
              </a:defRPr>
            </a:lvl1pPr>
          </a:lstStyle>
          <a:p>
            <a:pPr>
              <a:defRPr/>
            </a:pPr>
            <a:fld id="{52E4A964-7A6E-4A7E-AE45-B04D5AF4ED6B}" type="datetime8">
              <a:rPr lang="en-US" altLang="ja-JP"/>
              <a:pPr>
                <a:defRPr/>
              </a:pPr>
              <a:t>4/9/2013 9:18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ea typeface="ＭＳ Ｐゴシック"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052513"/>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052513"/>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2"/>
                </a:solidFill>
                <a:ea typeface="ＭＳ Ｐゴシック" charset="-128"/>
              </a:defRPr>
            </a:lvl1pPr>
          </a:lstStyle>
          <a:p>
            <a:pPr>
              <a:defRPr/>
            </a:pPr>
            <a:fld id="{10E6C2DF-F1E9-40E7-ACF2-025633E2CBA1}"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56" r:id="rId10"/>
    <p:sldLayoutId id="2147483767" r:id="rId11"/>
  </p:sldLayoutIdLst>
  <p:hf hdr="0" ftr="0" dt="0"/>
  <p:txStyles>
    <p:titleStyle>
      <a:lvl1pPr algn="l" rtl="0" eaLnBrk="0" fontAlgn="base" hangingPunct="0">
        <a:spcBef>
          <a:spcPct val="0"/>
        </a:spcBef>
        <a:spcAft>
          <a:spcPct val="0"/>
        </a:spcAft>
        <a:defRPr kumimoji="1" sz="4400" kern="1200">
          <a:solidFill>
            <a:schemeClr val="tx2"/>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4400">
          <a:solidFill>
            <a:schemeClr val="tx2"/>
          </a:solidFill>
          <a:latin typeface="ＭＳ Ｐゴシック" charset="-128"/>
          <a:ea typeface="ＭＳ Ｐゴシック" charset="-128"/>
        </a:defRPr>
      </a:lvl2pPr>
      <a:lvl3pPr algn="l" rtl="0" eaLnBrk="0" fontAlgn="base" hangingPunct="0">
        <a:spcBef>
          <a:spcPct val="0"/>
        </a:spcBef>
        <a:spcAft>
          <a:spcPct val="0"/>
        </a:spcAft>
        <a:defRPr kumimoji="1" sz="4400">
          <a:solidFill>
            <a:schemeClr val="tx2"/>
          </a:solidFill>
          <a:latin typeface="ＭＳ Ｐゴシック" charset="-128"/>
          <a:ea typeface="ＭＳ Ｐゴシック" charset="-128"/>
        </a:defRPr>
      </a:lvl3pPr>
      <a:lvl4pPr algn="l" rtl="0" eaLnBrk="0" fontAlgn="base" hangingPunct="0">
        <a:spcBef>
          <a:spcPct val="0"/>
        </a:spcBef>
        <a:spcAft>
          <a:spcPct val="0"/>
        </a:spcAft>
        <a:defRPr kumimoji="1" sz="4400">
          <a:solidFill>
            <a:schemeClr val="tx2"/>
          </a:solidFill>
          <a:latin typeface="ＭＳ Ｐゴシック" charset="-128"/>
          <a:ea typeface="ＭＳ Ｐゴシック" charset="-128"/>
        </a:defRPr>
      </a:lvl4pPr>
      <a:lvl5pPr algn="l" rtl="0" eaLnBrk="0" fontAlgn="base" hangingPunct="0">
        <a:spcBef>
          <a:spcPct val="0"/>
        </a:spcBef>
        <a:spcAft>
          <a:spcPct val="0"/>
        </a:spcAft>
        <a:defRPr kumimoji="1" sz="4400">
          <a:solidFill>
            <a:schemeClr val="tx2"/>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314"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3315"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charset="-128"/>
              </a:defRPr>
            </a:lvl1pPr>
          </a:lstStyle>
          <a:p>
            <a:pPr>
              <a:defRPr/>
            </a:pPr>
            <a:fld id="{572A594B-D961-4737-A251-A230CBCD264E}" type="datetime8">
              <a:rPr lang="en-US" altLang="ja-JP"/>
              <a:pPr>
                <a:defRPr/>
              </a:pPr>
              <a:t>4/9/2013 9:18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charset="-128"/>
              </a:defRPr>
            </a:lvl1pPr>
          </a:lstStyle>
          <a:p>
            <a:pPr>
              <a:defRPr/>
            </a:pPr>
            <a:fld id="{62D9B9A9-1CA1-4D55-9CD5-45008EF31882}"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57" r:id="rId8"/>
    <p:sldLayoutId id="2147483775" r:id="rId9"/>
  </p:sldLayoutIdLst>
  <p:hf hdr="0" ftr="0" dt="0"/>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w Cen MT" pitchFamily="34" charset="0"/>
        </a:defRPr>
      </a:lvl2pPr>
      <a:lvl3pPr algn="l" rtl="0" eaLnBrk="0" fontAlgn="base" hangingPunct="0">
        <a:spcBef>
          <a:spcPct val="0"/>
        </a:spcBef>
        <a:spcAft>
          <a:spcPct val="0"/>
        </a:spcAft>
        <a:defRPr kumimoji="1" sz="4400">
          <a:solidFill>
            <a:schemeClr val="tx2"/>
          </a:solidFill>
          <a:latin typeface="Tw Cen MT" pitchFamily="34" charset="0"/>
        </a:defRPr>
      </a:lvl3pPr>
      <a:lvl4pPr algn="l" rtl="0" eaLnBrk="0" fontAlgn="base" hangingPunct="0">
        <a:spcBef>
          <a:spcPct val="0"/>
        </a:spcBef>
        <a:spcAft>
          <a:spcPct val="0"/>
        </a:spcAft>
        <a:defRPr kumimoji="1" sz="4400">
          <a:solidFill>
            <a:schemeClr val="tx2"/>
          </a:solidFill>
          <a:latin typeface="Tw Cen MT" pitchFamily="34" charset="0"/>
        </a:defRPr>
      </a:lvl4pPr>
      <a:lvl5pPr algn="l" rtl="0" eaLnBrk="0" fontAlgn="base" hangingPunct="0">
        <a:spcBef>
          <a:spcPct val="0"/>
        </a:spcBef>
        <a:spcAft>
          <a:spcPct val="0"/>
        </a:spcAft>
        <a:defRPr kumimoji="1" sz="4400">
          <a:solidFill>
            <a:schemeClr val="tx2"/>
          </a:solidFill>
          <a:latin typeface="Tw Cen MT" pitchFamily="34"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3554"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3555"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b="0">
                <a:solidFill>
                  <a:srgbClr val="4F271C"/>
                </a:solidFill>
                <a:ea typeface="ＭＳ Ｐゴシック" pitchFamily="34" charset="-128"/>
              </a:defRPr>
            </a:lvl1pPr>
          </a:lstStyle>
          <a:p>
            <a:pPr>
              <a:defRPr/>
            </a:pPr>
            <a:fld id="{3D3AA2A4-759A-4CD5-8A95-1FD8F2959A97}" type="datetime8">
              <a:rPr lang="en-US" altLang="ja-JP"/>
              <a:pPr>
                <a:defRPr/>
              </a:pPr>
              <a:t>4/9/2013 9:18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b="0">
                <a:solidFill>
                  <a:srgbClr val="4F271C"/>
                </a:solidFill>
                <a:ea typeface="ＭＳ Ｐゴシック" pitchFamily="34"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34"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pitchFamily="34" charset="-128"/>
              </a:defRPr>
            </a:lvl1pPr>
          </a:lstStyle>
          <a:p>
            <a:pPr>
              <a:defRPr/>
            </a:pPr>
            <a:fld id="{DA7D715B-825D-43E4-B222-307790B0FF95}"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w Cen MT" pitchFamily="34" charset="0"/>
        </a:defRPr>
      </a:lvl2pPr>
      <a:lvl3pPr algn="l" rtl="0" eaLnBrk="0" fontAlgn="base" hangingPunct="0">
        <a:spcBef>
          <a:spcPct val="0"/>
        </a:spcBef>
        <a:spcAft>
          <a:spcPct val="0"/>
        </a:spcAft>
        <a:defRPr kumimoji="1" sz="4400">
          <a:solidFill>
            <a:schemeClr val="tx2"/>
          </a:solidFill>
          <a:latin typeface="Tw Cen MT" pitchFamily="34" charset="0"/>
        </a:defRPr>
      </a:lvl3pPr>
      <a:lvl4pPr algn="l" rtl="0" eaLnBrk="0" fontAlgn="base" hangingPunct="0">
        <a:spcBef>
          <a:spcPct val="0"/>
        </a:spcBef>
        <a:spcAft>
          <a:spcPct val="0"/>
        </a:spcAft>
        <a:defRPr kumimoji="1" sz="4400">
          <a:solidFill>
            <a:schemeClr val="tx2"/>
          </a:solidFill>
          <a:latin typeface="Tw Cen MT" pitchFamily="34" charset="0"/>
        </a:defRPr>
      </a:lvl4pPr>
      <a:lvl5pPr algn="l" rtl="0" eaLnBrk="0" fontAlgn="base" hangingPunct="0">
        <a:spcBef>
          <a:spcPct val="0"/>
        </a:spcBef>
        <a:spcAft>
          <a:spcPct val="0"/>
        </a:spcAft>
        <a:defRPr kumimoji="1" sz="4400">
          <a:solidFill>
            <a:schemeClr val="tx2"/>
          </a:solidFill>
          <a:latin typeface="Tw Cen MT" pitchFamily="34"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openxmlformats.org/officeDocument/2006/relationships/image" Target="../media/image19.png"/><Relationship Id="rId12"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diagramColors" Target="../diagrams/colors4.xml"/><Relationship Id="rId11" Type="http://schemas.openxmlformats.org/officeDocument/2006/relationships/image" Target="../media/image23.wmf"/><Relationship Id="rId5" Type="http://schemas.openxmlformats.org/officeDocument/2006/relationships/diagramQuickStyle" Target="../diagrams/quickStyle4.xml"/><Relationship Id="rId10" Type="http://schemas.openxmlformats.org/officeDocument/2006/relationships/image" Target="../media/image22.wmf"/><Relationship Id="rId4" Type="http://schemas.openxmlformats.org/officeDocument/2006/relationships/diagramLayout" Target="../diagrams/layout4.xml"/><Relationship Id="rId9" Type="http://schemas.openxmlformats.org/officeDocument/2006/relationships/image" Target="../media/image21.wmf"/></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32.emf"/><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112643"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2200" smtClean="0">
                <a:solidFill>
                  <a:srgbClr val="FFFFFF"/>
                </a:solidFill>
                <a:latin typeface="ＭＳ Ｐゴシック" charset="-128"/>
                <a:ea typeface="ＭＳ Ｐゴシック" charset="-128"/>
              </a:rPr>
              <a:t/>
            </a:r>
            <a:br>
              <a:rPr lang="ja-JP" altLang="en-US" sz="2200" smtClean="0">
                <a:solidFill>
                  <a:srgbClr val="FFFFFF"/>
                </a:solidFill>
                <a:latin typeface="ＭＳ Ｐゴシック" charset="-128"/>
                <a:ea typeface="ＭＳ Ｐゴシック" charset="-128"/>
              </a:rPr>
            </a:br>
            <a:endParaRPr lang="ja-JP" altLang="en-US" sz="2200" smtClean="0">
              <a:solidFill>
                <a:srgbClr val="FFFFFF"/>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91" name="Group 31"/>
          <p:cNvGraphicFramePr>
            <a:graphicFrameLocks noGrp="1"/>
          </p:cNvGraphicFramePr>
          <p:nvPr/>
        </p:nvGraphicFramePr>
        <p:xfrm>
          <a:off x="200025" y="1628775"/>
          <a:ext cx="9272588" cy="4870450"/>
        </p:xfrm>
        <a:graphic>
          <a:graphicData uri="http://schemas.openxmlformats.org/drawingml/2006/table">
            <a:tbl>
              <a:tblPr>
                <a:tableStyleId>{69CF1AB2-1976-4502-BF36-3FF5EA218861}</a:tableStyleId>
              </a:tblPr>
              <a:tblGrid>
                <a:gridCol w="2664296"/>
                <a:gridCol w="3240360"/>
                <a:gridCol w="3367931"/>
              </a:tblGrid>
              <a:tr h="719138">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endParaRPr kumimoji="1" lang="ja-JP" altLang="en-US" sz="17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horzOverflow="overflow">
                    <a:solidFill>
                      <a:schemeClr val="accent1">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3600" u="none" strike="noStrike" cap="none" normalizeH="0" baseline="0" dirty="0" smtClean="0">
                          <a:ln>
                            <a:noFill/>
                          </a:ln>
                          <a:effectLst/>
                          <a:latin typeface="ＭＳ Ｐゴシック" pitchFamily="50" charset="-128"/>
                          <a:ea typeface="ＭＳ Ｐゴシック" pitchFamily="50" charset="-128"/>
                        </a:rPr>
                        <a:t>職務発明</a:t>
                      </a:r>
                      <a:endParaRPr kumimoji="1" lang="ja-JP" altLang="en-US" sz="36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horzOverflow="overflow">
                    <a:solidFill>
                      <a:schemeClr val="accent1">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3600" u="none" strike="noStrike" cap="none" normalizeH="0" baseline="0" dirty="0" smtClean="0">
                          <a:ln>
                            <a:noFill/>
                          </a:ln>
                          <a:effectLst/>
                          <a:latin typeface="ＭＳ Ｐゴシック" pitchFamily="50" charset="-128"/>
                          <a:ea typeface="ＭＳ Ｐゴシック" pitchFamily="50" charset="-128"/>
                        </a:rPr>
                        <a:t>職務著作</a:t>
                      </a:r>
                      <a:endParaRPr kumimoji="1" lang="ja-JP" altLang="en-US" sz="36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horzOverflow="overflow">
                    <a:solidFill>
                      <a:schemeClr val="accent1">
                        <a:lumMod val="40000"/>
                        <a:lumOff val="60000"/>
                      </a:schemeClr>
                    </a:solidFill>
                  </a:tcPr>
                </a:tc>
              </a:tr>
              <a:tr h="603250">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u="none" strike="noStrike" cap="none" normalizeH="0" baseline="0" dirty="0" smtClean="0">
                          <a:ln>
                            <a:noFill/>
                          </a:ln>
                          <a:effectLst/>
                          <a:latin typeface="ＭＳ Ｐゴシック" pitchFamily="50" charset="-128"/>
                          <a:ea typeface="ＭＳ Ｐゴシック" pitchFamily="50" charset="-128"/>
                        </a:rPr>
                        <a:t>対象</a:t>
                      </a:r>
                      <a:endParaRPr kumimoji="1" lang="ja-JP" altLang="en-US" sz="25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u="none" strike="noStrike" cap="none" normalizeH="0" baseline="0" dirty="0" smtClean="0">
                          <a:ln>
                            <a:noFill/>
                          </a:ln>
                          <a:effectLst/>
                          <a:latin typeface="ＭＳ Ｐゴシック" pitchFamily="50" charset="-128"/>
                          <a:ea typeface="ＭＳ Ｐゴシック" pitchFamily="50" charset="-128"/>
                        </a:rPr>
                        <a:t>発明</a:t>
                      </a:r>
                      <a:endParaRPr kumimoji="1" lang="ja-JP" altLang="en-US" sz="25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u="none" strike="noStrike" cap="none" normalizeH="0" baseline="0" dirty="0" smtClean="0">
                          <a:ln>
                            <a:noFill/>
                          </a:ln>
                          <a:effectLst/>
                          <a:latin typeface="ＭＳ Ｐゴシック" pitchFamily="50" charset="-128"/>
                          <a:ea typeface="ＭＳ Ｐゴシック" pitchFamily="50" charset="-128"/>
                        </a:rPr>
                        <a:t>著作物</a:t>
                      </a:r>
                      <a:endParaRPr kumimoji="1" lang="ja-JP" altLang="en-US" sz="25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tc>
              </a:tr>
              <a:tr h="1185863">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u="none" strike="noStrike" cap="none" normalizeH="0" baseline="0" dirty="0" smtClean="0">
                          <a:ln>
                            <a:noFill/>
                          </a:ln>
                          <a:effectLst/>
                          <a:latin typeface="ＭＳ Ｐゴシック" pitchFamily="50" charset="-128"/>
                          <a:ea typeface="ＭＳ Ｐゴシック" pitchFamily="50" charset="-128"/>
                        </a:rPr>
                        <a:t>要件</a:t>
                      </a:r>
                      <a:endParaRPr kumimoji="1" lang="ja-JP" altLang="en-US" sz="25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100" u="none" strike="noStrike" cap="none" normalizeH="0" baseline="0" dirty="0" smtClean="0">
                          <a:ln>
                            <a:noFill/>
                          </a:ln>
                          <a:effectLst/>
                          <a:latin typeface="ＭＳ Ｐゴシック" pitchFamily="50" charset="-128"/>
                          <a:ea typeface="ＭＳ Ｐゴシック" pitchFamily="50" charset="-128"/>
                        </a:rPr>
                        <a:t>従業者が発明</a:t>
                      </a:r>
                      <a:endParaRPr kumimoji="1" lang="en-US" altLang="ja-JP" sz="2100" u="none" strike="noStrike" cap="none" normalizeH="0" baseline="0" dirty="0" smtClean="0">
                        <a:ln>
                          <a:noFill/>
                        </a:ln>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100" u="none" strike="noStrike" cap="none" normalizeH="0" baseline="0" dirty="0" smtClean="0">
                          <a:ln>
                            <a:noFill/>
                          </a:ln>
                          <a:effectLst/>
                          <a:latin typeface="ＭＳ Ｐゴシック" pitchFamily="50" charset="-128"/>
                          <a:ea typeface="ＭＳ Ｐゴシック" pitchFamily="50" charset="-128"/>
                        </a:rPr>
                        <a:t>使用者の業務範囲</a:t>
                      </a:r>
                      <a:endParaRPr kumimoji="1" lang="en-US" altLang="ja-JP" sz="2100" u="none" strike="noStrike" cap="none" normalizeH="0" baseline="0" dirty="0" smtClean="0">
                        <a:ln>
                          <a:noFill/>
                        </a:ln>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100" u="none" strike="noStrike" cap="none" normalizeH="0" baseline="0" dirty="0" smtClean="0">
                          <a:ln>
                            <a:noFill/>
                          </a:ln>
                          <a:effectLst/>
                          <a:latin typeface="ＭＳ Ｐゴシック" pitchFamily="50" charset="-128"/>
                          <a:ea typeface="ＭＳ Ｐゴシック" pitchFamily="50" charset="-128"/>
                        </a:rPr>
                        <a:t>従業者の職務範囲</a:t>
                      </a:r>
                      <a:endParaRPr kumimoji="1" lang="ja-JP" altLang="en-US" sz="21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100" u="none" strike="noStrike" cap="none" normalizeH="0" baseline="0" dirty="0" smtClean="0">
                          <a:ln>
                            <a:noFill/>
                          </a:ln>
                          <a:effectLst/>
                          <a:latin typeface="ＭＳ Ｐゴシック" pitchFamily="50" charset="-128"/>
                          <a:ea typeface="ＭＳ Ｐゴシック" pitchFamily="50" charset="-128"/>
                        </a:rPr>
                        <a:t>法人等の発意</a:t>
                      </a:r>
                      <a:endParaRPr kumimoji="1" lang="en-US" altLang="ja-JP" sz="2100" u="none" strike="noStrike" cap="none" normalizeH="0" baseline="0" dirty="0" smtClean="0">
                        <a:ln>
                          <a:noFill/>
                        </a:ln>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100" u="none" strike="noStrike" cap="none" normalizeH="0" baseline="0" dirty="0" smtClean="0">
                          <a:ln>
                            <a:noFill/>
                          </a:ln>
                          <a:effectLst/>
                          <a:latin typeface="ＭＳ Ｐゴシック" pitchFamily="50" charset="-128"/>
                          <a:ea typeface="ＭＳ Ｐゴシック" pitchFamily="50" charset="-128"/>
                        </a:rPr>
                        <a:t>従事者が職務上作成</a:t>
                      </a:r>
                      <a:endParaRPr kumimoji="1" lang="en-US" altLang="ja-JP" sz="2100" u="none" strike="noStrike" cap="none" normalizeH="0" baseline="0" dirty="0" smtClean="0">
                        <a:ln>
                          <a:noFill/>
                        </a:ln>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100" u="none" strike="noStrike" cap="none" normalizeH="0" baseline="0" dirty="0" smtClean="0">
                          <a:ln>
                            <a:noFill/>
                          </a:ln>
                          <a:effectLst/>
                          <a:latin typeface="ＭＳ Ｐゴシック" pitchFamily="50" charset="-128"/>
                          <a:ea typeface="ＭＳ Ｐゴシック" pitchFamily="50" charset="-128"/>
                        </a:rPr>
                        <a:t>会社の名義で公表（プログラムを除く）</a:t>
                      </a:r>
                      <a:endParaRPr kumimoji="1" lang="ja-JP" altLang="en-US" sz="21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tc>
              </a:tr>
              <a:tr h="690388">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u="none" strike="noStrike" cap="none" normalizeH="0" baseline="0" dirty="0" smtClean="0">
                          <a:ln>
                            <a:noFill/>
                          </a:ln>
                          <a:effectLst/>
                          <a:latin typeface="ＭＳ Ｐゴシック" pitchFamily="50" charset="-128"/>
                          <a:ea typeface="ＭＳ Ｐゴシック" pitchFamily="50" charset="-128"/>
                        </a:rPr>
                        <a:t>発明者・著作者</a:t>
                      </a:r>
                      <a:endParaRPr kumimoji="1" lang="ja-JP" altLang="en-US" sz="25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u="none" strike="noStrike" cap="none" normalizeH="0" baseline="0" dirty="0" smtClean="0">
                          <a:ln>
                            <a:noFill/>
                          </a:ln>
                          <a:effectLst/>
                          <a:latin typeface="ＭＳ Ｐゴシック" pitchFamily="50" charset="-128"/>
                          <a:ea typeface="ＭＳ Ｐゴシック" pitchFamily="50" charset="-128"/>
                        </a:rPr>
                        <a:t>従業員</a:t>
                      </a:r>
                      <a:endParaRPr kumimoji="1" lang="ja-JP" altLang="en-US" sz="25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u="none" strike="noStrike" cap="none" normalizeH="0" baseline="0" smtClean="0">
                          <a:ln>
                            <a:noFill/>
                          </a:ln>
                          <a:effectLst/>
                          <a:latin typeface="ＭＳ Ｐゴシック" pitchFamily="50" charset="-128"/>
                          <a:ea typeface="ＭＳ Ｐゴシック" pitchFamily="50" charset="-128"/>
                        </a:rPr>
                        <a:t>会社</a:t>
                      </a:r>
                      <a:endParaRPr kumimoji="1" lang="ja-JP" altLang="en-US" sz="2500" b="1"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horzOverflow="overflow"/>
                </a:tc>
              </a:tr>
              <a:tr h="633034">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b="0" i="0" u="none" strike="noStrike" cap="none" normalizeH="0" baseline="0" dirty="0" smtClean="0">
                          <a:ln>
                            <a:noFill/>
                          </a:ln>
                          <a:solidFill>
                            <a:schemeClr val="dk1"/>
                          </a:solidFill>
                          <a:effectLst/>
                          <a:latin typeface="ＭＳ Ｐゴシック" pitchFamily="50" charset="-128"/>
                          <a:ea typeface="ＭＳ Ｐゴシック" pitchFamily="50" charset="-128"/>
                        </a:rPr>
                        <a:t>就業規則等の定め</a:t>
                      </a:r>
                      <a:endParaRPr kumimoji="1" lang="ja-JP" altLang="en-US" sz="25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b="0" u="none" strike="noStrike" cap="none" normalizeH="0" baseline="0" dirty="0" smtClean="0">
                          <a:ln>
                            <a:noFill/>
                          </a:ln>
                          <a:effectLst/>
                          <a:latin typeface="ＭＳ Ｐゴシック" pitchFamily="50" charset="-128"/>
                          <a:ea typeface="ＭＳ Ｐゴシック" pitchFamily="50" charset="-128"/>
                        </a:rPr>
                        <a:t>必要</a:t>
                      </a:r>
                      <a:endParaRPr kumimoji="1" lang="ja-JP" altLang="en-US" sz="25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b="0" u="none" strike="noStrike" cap="none" normalizeH="0" baseline="0" dirty="0" smtClean="0">
                          <a:ln>
                            <a:noFill/>
                          </a:ln>
                          <a:effectLst/>
                          <a:latin typeface="ＭＳ Ｐゴシック" pitchFamily="50" charset="-128"/>
                          <a:ea typeface="ＭＳ Ｐゴシック" pitchFamily="50" charset="-128"/>
                        </a:rPr>
                        <a:t>不要</a:t>
                      </a:r>
                      <a:endParaRPr kumimoji="1" lang="ja-JP" altLang="en-US" sz="25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tc>
              </a:tr>
              <a:tr h="633034">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b="0" i="0" u="none" strike="noStrike" cap="none" normalizeH="0" baseline="0" dirty="0" smtClean="0">
                          <a:ln>
                            <a:noFill/>
                          </a:ln>
                          <a:solidFill>
                            <a:srgbClr val="000000"/>
                          </a:solidFill>
                          <a:effectLst/>
                          <a:latin typeface="ＭＳ Ｐゴシック" pitchFamily="50" charset="-128"/>
                          <a:ea typeface="ＭＳ Ｐゴシック" pitchFamily="50" charset="-128"/>
                        </a:rPr>
                        <a:t>相当の対価</a:t>
                      </a: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b="0" i="0" u="none" strike="noStrike" cap="none" normalizeH="0" baseline="0" dirty="0" smtClean="0">
                          <a:ln>
                            <a:noFill/>
                          </a:ln>
                          <a:solidFill>
                            <a:srgbClr val="000000"/>
                          </a:solidFill>
                          <a:effectLst/>
                          <a:latin typeface="ＭＳ Ｐゴシック" pitchFamily="50" charset="-128"/>
                          <a:ea typeface="ＭＳ Ｐゴシック" pitchFamily="50" charset="-128"/>
                        </a:rPr>
                        <a:t>必要</a:t>
                      </a: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Pct val="60000"/>
                        <a:buFontTx/>
                        <a:buNone/>
                        <a:tabLst/>
                      </a:pPr>
                      <a:r>
                        <a:rPr kumimoji="1" lang="ja-JP" altLang="en-US" sz="2500" b="0" i="0" u="none" strike="noStrike" cap="none" normalizeH="0" baseline="0" dirty="0" smtClean="0">
                          <a:ln>
                            <a:noFill/>
                          </a:ln>
                          <a:solidFill>
                            <a:srgbClr val="000000"/>
                          </a:solidFill>
                          <a:effectLst/>
                          <a:latin typeface="ＭＳ Ｐゴシック" pitchFamily="50" charset="-128"/>
                          <a:ea typeface="ＭＳ Ｐゴシック" pitchFamily="50" charset="-128"/>
                        </a:rPr>
                        <a:t>不要</a:t>
                      </a:r>
                    </a:p>
                  </a:txBody>
                  <a:tcPr horzOverflow="overflow"/>
                </a:tc>
              </a:tr>
            </a:tbl>
          </a:graphicData>
        </a:graphic>
      </p:graphicFrame>
      <p:sp>
        <p:nvSpPr>
          <p:cNvPr id="54303" name="Text Box 21"/>
          <p:cNvSpPr txBox="1">
            <a:spLocks noChangeArrowheads="1"/>
          </p:cNvSpPr>
          <p:nvPr/>
        </p:nvSpPr>
        <p:spPr bwMode="auto">
          <a:xfrm>
            <a:off x="-15875" y="0"/>
            <a:ext cx="1943100"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４－１－３</a:t>
            </a:r>
            <a:r>
              <a:rPr lang="en-US" altLang="ja-JP" sz="2800">
                <a:latin typeface="ＭＳ Ｐゴシック" charset="-128"/>
                <a:ea typeface="ＭＳ Ｐゴシック" charset="-128"/>
              </a:rPr>
              <a:t> </a:t>
            </a:r>
            <a:endParaRPr lang="en-US" altLang="zh-CN" sz="2800">
              <a:latin typeface="ＭＳ Ｐゴシック" charset="-128"/>
              <a:ea typeface="ＭＳ Ｐゴシック" charset="-128"/>
            </a:endParaRPr>
          </a:p>
        </p:txBody>
      </p:sp>
      <p:sp>
        <p:nvSpPr>
          <p:cNvPr id="54304" name="タイトル 1"/>
          <p:cNvSpPr txBox="1">
            <a:spLocks/>
          </p:cNvSpPr>
          <p:nvPr/>
        </p:nvSpPr>
        <p:spPr bwMode="auto">
          <a:xfrm>
            <a:off x="1736725" y="188913"/>
            <a:ext cx="8832850" cy="990600"/>
          </a:xfrm>
          <a:prstGeom prst="rect">
            <a:avLst/>
          </a:prstGeom>
          <a:noFill/>
          <a:ln w="9525">
            <a:noFill/>
            <a:miter lim="800000"/>
            <a:headEnd/>
            <a:tailEnd/>
          </a:ln>
        </p:spPr>
        <p:txBody>
          <a:bodyPr anchor="ctr"/>
          <a:lstStyle/>
          <a:p>
            <a:pPr eaLnBrk="0" hangingPunct="0"/>
            <a:r>
              <a:rPr lang="ja-JP" altLang="en-US" sz="3600">
                <a:ea typeface="ＭＳ Ｐゴシック" charset="-128"/>
              </a:rPr>
              <a:t>補論：職務著作</a:t>
            </a:r>
          </a:p>
        </p:txBody>
      </p:sp>
      <p:sp>
        <p:nvSpPr>
          <p:cNvPr id="2" name="スライド番号プレースホルダー 1"/>
          <p:cNvSpPr>
            <a:spLocks noGrp="1"/>
          </p:cNvSpPr>
          <p:nvPr>
            <p:ph type="sldNum" sz="quarter" idx="12"/>
          </p:nvPr>
        </p:nvSpPr>
        <p:spPr>
          <a:xfrm>
            <a:off x="9328150" y="6497638"/>
            <a:ext cx="577850" cy="244475"/>
          </a:xfrm>
        </p:spPr>
        <p:txBody>
          <a:bodyPr>
            <a:normAutofit fontScale="85000" lnSpcReduction="20000"/>
          </a:bodyPr>
          <a:lstStyle/>
          <a:p>
            <a:pPr>
              <a:defRPr/>
            </a:pPr>
            <a:fld id="{76C1A305-8B85-4775-AAF3-8F21F4384E76}" type="slidenum">
              <a:rPr lang="en-US" altLang="ja-JP"/>
              <a:pPr>
                <a:defRPr/>
              </a:pPr>
              <a:t>10</a:t>
            </a:fld>
            <a:endParaRPr lang="en-US" altLang="ja-JP"/>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a:xfrm>
            <a:off x="1352550" y="333375"/>
            <a:ext cx="8832850" cy="990600"/>
          </a:xfrm>
        </p:spPr>
        <p:txBody>
          <a:bodyPr/>
          <a:lstStyle/>
          <a:p>
            <a:r>
              <a:rPr lang="ja-JP" altLang="en-US" sz="3600" smtClean="0">
                <a:solidFill>
                  <a:schemeClr val="tx1"/>
                </a:solidFill>
                <a:ea typeface="ＭＳ Ｐゴシック" charset="-128"/>
              </a:rPr>
              <a:t>第４時限　目次</a:t>
            </a:r>
          </a:p>
        </p:txBody>
      </p:sp>
      <p:pic>
        <p:nvPicPr>
          <p:cNvPr id="56322"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2" name="スライド番号プレースホルダー 1"/>
          <p:cNvSpPr>
            <a:spLocks noGrp="1"/>
          </p:cNvSpPr>
          <p:nvPr>
            <p:ph type="sldNum" sz="quarter" idx="12"/>
          </p:nvPr>
        </p:nvSpPr>
        <p:spPr>
          <a:xfrm>
            <a:off x="9328150" y="6497638"/>
            <a:ext cx="577850" cy="244475"/>
          </a:xfrm>
        </p:spPr>
        <p:txBody>
          <a:bodyPr>
            <a:normAutofit fontScale="85000" lnSpcReduction="20000"/>
          </a:bodyPr>
          <a:lstStyle/>
          <a:p>
            <a:pPr>
              <a:defRPr/>
            </a:pPr>
            <a:fld id="{3949ED05-8803-40D7-A76D-6EB57F6F8A54}" type="slidenum">
              <a:rPr lang="en-US" altLang="ja-JP"/>
              <a:pPr>
                <a:defRPr/>
              </a:pPr>
              <a:t>11</a:t>
            </a:fld>
            <a:endParaRPr lang="en-US" altLang="ja-JP"/>
          </a:p>
        </p:txBody>
      </p:sp>
      <p:sp>
        <p:nvSpPr>
          <p:cNvPr id="8" name="Rectangle 3"/>
          <p:cNvSpPr>
            <a:spLocks noGrp="1"/>
          </p:cNvSpPr>
          <p:nvPr>
            <p:ph type="body" idx="4294967295"/>
          </p:nvPr>
        </p:nvSpPr>
        <p:spPr>
          <a:xfrm>
            <a:off x="2936875" y="1557338"/>
            <a:ext cx="6408738" cy="5184775"/>
          </a:xfrm>
          <a:ln>
            <a:solidFill>
              <a:schemeClr val="accent2"/>
            </a:solidFill>
          </a:ln>
        </p:spPr>
        <p:txBody>
          <a:bodyPr>
            <a:normAutofit fontScale="85000" lnSpcReduction="20000"/>
          </a:bodyPr>
          <a:lstStyle/>
          <a:p>
            <a:pPr>
              <a:buFont typeface="Wingdings" pitchFamily="2" charset="2"/>
              <a:buNone/>
              <a:defRPr/>
            </a:pPr>
            <a:r>
              <a:rPr lang="ja-JP" altLang="en-US" sz="2800" dirty="0">
                <a:latin typeface="ＭＳ Ｐゴシック" pitchFamily="50" charset="-128"/>
                <a:ea typeface="ＭＳ Ｐゴシック" pitchFamily="50" charset="-128"/>
              </a:rPr>
              <a:t>４－１　発明は誰のものか</a:t>
            </a:r>
            <a:endParaRPr lang="en-US" altLang="ja-JP" sz="2800" dirty="0">
              <a:latin typeface="ＭＳ Ｐゴシック" pitchFamily="50" charset="-128"/>
              <a:ea typeface="ＭＳ Ｐゴシック" pitchFamily="50" charset="-128"/>
            </a:endParaRPr>
          </a:p>
          <a:p>
            <a:pPr>
              <a:buFont typeface="Wingdings" pitchFamily="2" charset="2"/>
              <a:buNone/>
              <a:defRPr/>
            </a:pPr>
            <a:r>
              <a:rPr lang="ja-JP" altLang="en-US" sz="2400" dirty="0">
                <a:latin typeface="ＭＳ Ｐゴシック" pitchFamily="50" charset="-128"/>
                <a:ea typeface="ＭＳ Ｐゴシック" pitchFamily="50" charset="-128"/>
              </a:rPr>
              <a:t>４－１－１　概要</a:t>
            </a:r>
          </a:p>
          <a:p>
            <a:pPr>
              <a:buFont typeface="Wingdings" pitchFamily="2" charset="2"/>
              <a:buNone/>
              <a:defRPr/>
            </a:pPr>
            <a:r>
              <a:rPr lang="ja-JP" altLang="en-US" sz="2400" dirty="0">
                <a:latin typeface="ＭＳ Ｐゴシック" pitchFamily="50" charset="-128"/>
                <a:ea typeface="ＭＳ Ｐゴシック" pitchFamily="50" charset="-128"/>
              </a:rPr>
              <a:t>４－１－２　特許を受けることができる者（職務発明）） </a:t>
            </a:r>
            <a:endParaRPr lang="en-US" altLang="ja-JP" sz="2400" dirty="0">
              <a:latin typeface="ＭＳ Ｐゴシック" pitchFamily="50" charset="-128"/>
              <a:ea typeface="ＭＳ Ｐゴシック" pitchFamily="50" charset="-128"/>
            </a:endParaRPr>
          </a:p>
          <a:p>
            <a:pPr>
              <a:buFont typeface="Wingdings" pitchFamily="2" charset="2"/>
              <a:buNone/>
              <a:defRPr/>
            </a:pPr>
            <a:r>
              <a:rPr lang="ja-JP" altLang="en-US" sz="2400" dirty="0">
                <a:latin typeface="ＭＳ Ｐゴシック" pitchFamily="50" charset="-128"/>
                <a:ea typeface="ＭＳ Ｐゴシック" pitchFamily="50" charset="-128"/>
              </a:rPr>
              <a:t>４－１－３　（補論）職務著作</a:t>
            </a:r>
            <a:endParaRPr lang="en-US" altLang="ja-JP" sz="2400" dirty="0">
              <a:latin typeface="ＭＳ Ｐゴシック" pitchFamily="50" charset="-128"/>
              <a:ea typeface="ＭＳ Ｐゴシック" pitchFamily="50" charset="-128"/>
            </a:endParaRPr>
          </a:p>
          <a:p>
            <a:pPr>
              <a:buFont typeface="Wingdings" pitchFamily="2" charset="2"/>
              <a:buNone/>
              <a:defRPr/>
            </a:pPr>
            <a:endParaRPr lang="en-US" altLang="ja-JP" sz="2400" dirty="0">
              <a:latin typeface="ＭＳ Ｐゴシック" pitchFamily="50" charset="-128"/>
              <a:ea typeface="ＭＳ Ｐゴシック" pitchFamily="50" charset="-128"/>
            </a:endParaRPr>
          </a:p>
          <a:p>
            <a:pPr>
              <a:buFont typeface="Wingdings" pitchFamily="2" charset="2"/>
              <a:buNone/>
              <a:defRPr/>
            </a:pPr>
            <a:r>
              <a:rPr lang="ja-JP" altLang="en-US" sz="2800" dirty="0">
                <a:solidFill>
                  <a:srgbClr val="FF0000"/>
                </a:solidFill>
                <a:latin typeface="ＭＳ Ｐゴシック" pitchFamily="50" charset="-128"/>
                <a:ea typeface="ＭＳ Ｐゴシック" pitchFamily="50" charset="-128"/>
              </a:rPr>
              <a:t>４－２　秘密情報管理</a:t>
            </a:r>
          </a:p>
          <a:p>
            <a:pPr>
              <a:buFont typeface="Wingdings" pitchFamily="2" charset="2"/>
              <a:buNone/>
              <a:defRPr/>
            </a:pPr>
            <a:r>
              <a:rPr lang="ja-JP" altLang="en-US" sz="2400" dirty="0">
                <a:solidFill>
                  <a:srgbClr val="FF0000"/>
                </a:solidFill>
                <a:latin typeface="ＭＳ Ｐゴシック" pitchFamily="50" charset="-128"/>
                <a:ea typeface="ＭＳ Ｐゴシック" pitchFamily="50" charset="-128"/>
              </a:rPr>
              <a:t>４－２－１　秘密情報管理</a:t>
            </a:r>
          </a:p>
          <a:p>
            <a:pPr>
              <a:buFont typeface="Wingdings" pitchFamily="2" charset="2"/>
              <a:buNone/>
              <a:defRPr/>
            </a:pPr>
            <a:r>
              <a:rPr lang="ja-JP" altLang="en-US" sz="2400" dirty="0">
                <a:solidFill>
                  <a:srgbClr val="FF0000"/>
                </a:solidFill>
                <a:latin typeface="ＭＳ Ｐゴシック" pitchFamily="50" charset="-128"/>
                <a:ea typeface="ＭＳ Ｐゴシック" pitchFamily="50" charset="-128"/>
              </a:rPr>
              <a:t>４－２－２　研究発表と秘密情報</a:t>
            </a:r>
            <a:endParaRPr lang="en-US" altLang="ja-JP" sz="2400" dirty="0">
              <a:solidFill>
                <a:srgbClr val="FF0000"/>
              </a:solidFill>
              <a:latin typeface="ＭＳ Ｐゴシック" pitchFamily="50" charset="-128"/>
              <a:ea typeface="ＭＳ Ｐゴシック" pitchFamily="50" charset="-128"/>
            </a:endParaRPr>
          </a:p>
          <a:p>
            <a:pPr>
              <a:buFont typeface="Wingdings" pitchFamily="2" charset="2"/>
              <a:buNone/>
              <a:defRPr/>
            </a:pPr>
            <a:endParaRPr lang="en-US" altLang="ja-JP" sz="2400" dirty="0">
              <a:solidFill>
                <a:srgbClr val="FF0000"/>
              </a:solidFill>
              <a:latin typeface="ＭＳ Ｐゴシック" pitchFamily="50" charset="-128"/>
              <a:ea typeface="ＭＳ Ｐゴシック" pitchFamily="50" charset="-128"/>
            </a:endParaRPr>
          </a:p>
          <a:p>
            <a:pPr>
              <a:buFont typeface="Wingdings" pitchFamily="2" charset="2"/>
              <a:buNone/>
              <a:defRPr/>
            </a:pPr>
            <a:r>
              <a:rPr lang="ja-JP" altLang="en-US" sz="2800" dirty="0">
                <a:latin typeface="ＭＳ Ｐゴシック" pitchFamily="50" charset="-128"/>
                <a:ea typeface="ＭＳ Ｐゴシック" pitchFamily="50" charset="-128"/>
              </a:rPr>
              <a:t>４－３　共同・受託研究において留意すべきこと</a:t>
            </a:r>
          </a:p>
          <a:p>
            <a:pPr>
              <a:buFont typeface="Wingdings" pitchFamily="2" charset="2"/>
              <a:buNone/>
              <a:defRPr/>
            </a:pPr>
            <a:r>
              <a:rPr lang="ja-JP" altLang="en-US" sz="2400" dirty="0">
                <a:latin typeface="ＭＳ Ｐゴシック" pitchFamily="50" charset="-128"/>
                <a:ea typeface="ＭＳ Ｐゴシック" pitchFamily="50" charset="-128"/>
              </a:rPr>
              <a:t>４－３－１　共同・受託研究において留意すべきこと</a:t>
            </a:r>
          </a:p>
          <a:p>
            <a:pPr>
              <a:buFont typeface="Wingdings" pitchFamily="2" charset="2"/>
              <a:buNone/>
              <a:defRPr/>
            </a:pPr>
            <a:r>
              <a:rPr lang="ja-JP" altLang="en-US" sz="2400" dirty="0">
                <a:latin typeface="ＭＳ Ｐゴシック" pitchFamily="50" charset="-128"/>
                <a:ea typeface="ＭＳ Ｐゴシック" pitchFamily="50" charset="-128"/>
              </a:rPr>
              <a:t>４－３－２　秘密保持契約を結ぶ理由</a:t>
            </a:r>
          </a:p>
          <a:p>
            <a:pPr>
              <a:buFont typeface="Wingdings" pitchFamily="2" charset="2"/>
              <a:buNone/>
              <a:defRPr/>
            </a:pPr>
            <a:r>
              <a:rPr lang="ja-JP" altLang="en-US" sz="2400" dirty="0">
                <a:latin typeface="ＭＳ Ｐゴシック" pitchFamily="50" charset="-128"/>
                <a:ea typeface="ＭＳ Ｐゴシック" pitchFamily="50" charset="-128"/>
              </a:rPr>
              <a:t>４－３－３　秘密保持契約の中身</a:t>
            </a:r>
          </a:p>
          <a:p>
            <a:pPr>
              <a:buFont typeface="Wingdings" pitchFamily="2" charset="2"/>
              <a:buNone/>
              <a:defRPr/>
            </a:pPr>
            <a:r>
              <a:rPr lang="ja-JP" altLang="en-US" sz="2400" dirty="0">
                <a:latin typeface="ＭＳ Ｐゴシック" pitchFamily="50" charset="-128"/>
                <a:ea typeface="ＭＳ Ｐゴシック" pitchFamily="50" charset="-128"/>
              </a:rPr>
              <a:t>４－３－４　ＭＴＡ（Ｍａｔｅｒｉａｌ　Ｔｒａｎｓｆｅｒ　Ａｇｒｅｅｍｅｎｔ）</a:t>
            </a:r>
            <a:endParaRPr lang="en-US" altLang="ja-JP" sz="2400" dirty="0">
              <a:latin typeface="ＭＳ Ｐゴシック" pitchFamily="50" charset="-128"/>
              <a:ea typeface="ＭＳ Ｐゴシック" pitchFamily="50" charset="-128"/>
            </a:endParaRPr>
          </a:p>
          <a:p>
            <a:pPr>
              <a:buFont typeface="Wingdings" pitchFamily="2" charset="2"/>
              <a:buNone/>
              <a:defRPr/>
            </a:pPr>
            <a:r>
              <a:rPr lang="ja-JP" altLang="ja-JP" sz="2400" dirty="0">
                <a:latin typeface="ＭＳ Ｐゴシック" pitchFamily="50" charset="-128"/>
                <a:ea typeface="ＭＳ Ｐゴシック" pitchFamily="50" charset="-128"/>
              </a:rPr>
              <a:t>　</a:t>
            </a:r>
            <a:r>
              <a:rPr lang="ja-JP" altLang="en-US" sz="2400" dirty="0">
                <a:latin typeface="ＭＳ Ｐゴシック" pitchFamily="50" charset="-128"/>
                <a:ea typeface="ＭＳ Ｐゴシック" pitchFamily="50" charset="-128"/>
              </a:rPr>
              <a:t>　　　　　　（研究材料提供協約）について</a:t>
            </a:r>
          </a:p>
          <a:p>
            <a:pPr>
              <a:buFont typeface="Wingdings" pitchFamily="2" charset="2"/>
              <a:buNone/>
              <a:defRPr/>
            </a:pPr>
            <a:endParaRPr lang="en-US" altLang="ja-JP" sz="2000" dirty="0">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6613" y="1895475"/>
            <a:ext cx="811212" cy="155733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fontAlgn="auto">
              <a:spcBef>
                <a:spcPts val="0"/>
              </a:spcBef>
              <a:spcAft>
                <a:spcPts val="0"/>
              </a:spcAft>
              <a:defRPr/>
            </a:pPr>
            <a:r>
              <a:rPr lang="ja-JP" altLang="en-US" sz="2400" dirty="0">
                <a:solidFill>
                  <a:prstClr val="black"/>
                </a:solidFill>
                <a:latin typeface="ＭＳ Ｐゴシック" pitchFamily="50" charset="-128"/>
                <a:ea typeface="ＭＳ Ｐゴシック" pitchFamily="50" charset="-128"/>
              </a:rPr>
              <a:t>研究開発</a:t>
            </a:r>
          </a:p>
        </p:txBody>
      </p:sp>
      <p:sp>
        <p:nvSpPr>
          <p:cNvPr id="13" name="下矢印 12"/>
          <p:cNvSpPr/>
          <p:nvPr/>
        </p:nvSpPr>
        <p:spPr>
          <a:xfrm rot="16200000">
            <a:off x="2077244" y="2232819"/>
            <a:ext cx="790575" cy="989013"/>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a:solidFill>
                <a:srgbClr val="FFFFFF"/>
              </a:solidFill>
            </a:endParaRPr>
          </a:p>
        </p:txBody>
      </p:sp>
      <p:sp>
        <p:nvSpPr>
          <p:cNvPr id="15" name="テキスト ボックス 14"/>
          <p:cNvSpPr txBox="1"/>
          <p:nvPr/>
        </p:nvSpPr>
        <p:spPr>
          <a:xfrm>
            <a:off x="3273425" y="2173288"/>
            <a:ext cx="2909888"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defTabSz="457200" eaLnBrk="0" hangingPunct="0">
              <a:defRPr kumimoji="1">
                <a:solidFill>
                  <a:schemeClr val="tx1"/>
                </a:solidFill>
                <a:latin typeface="Tw Cen MT" pitchFamily="34" charset="0"/>
                <a:ea typeface="ＭＳ Ｐゴシック" pitchFamily="50" charset="-128"/>
              </a:defRPr>
            </a:lvl1pPr>
            <a:lvl2pPr marL="742950" indent="-285750" defTabSz="457200" eaLnBrk="0" hangingPunct="0">
              <a:defRPr kumimoji="1">
                <a:solidFill>
                  <a:schemeClr val="tx1"/>
                </a:solidFill>
                <a:latin typeface="Tw Cen MT" pitchFamily="34" charset="0"/>
                <a:ea typeface="ＭＳ Ｐゴシック" pitchFamily="50" charset="-128"/>
              </a:defRPr>
            </a:lvl2pPr>
            <a:lvl3pPr marL="1143000" indent="-228600" defTabSz="457200" eaLnBrk="0" hangingPunct="0">
              <a:defRPr kumimoji="1">
                <a:solidFill>
                  <a:schemeClr val="tx1"/>
                </a:solidFill>
                <a:latin typeface="Tw Cen MT" pitchFamily="34" charset="0"/>
                <a:ea typeface="ＭＳ Ｐゴシック" pitchFamily="50" charset="-128"/>
              </a:defRPr>
            </a:lvl3pPr>
            <a:lvl4pPr marL="1600200" indent="-228600" defTabSz="457200" eaLnBrk="0" hangingPunct="0">
              <a:defRPr kumimoji="1">
                <a:solidFill>
                  <a:schemeClr val="tx1"/>
                </a:solidFill>
                <a:latin typeface="Tw Cen MT" pitchFamily="34" charset="0"/>
                <a:ea typeface="ＭＳ Ｐゴシック" pitchFamily="50" charset="-128"/>
              </a:defRPr>
            </a:lvl4pPr>
            <a:lvl5pPr marL="2057400" indent="-228600" defTabSz="457200" eaLnBrk="0" hangingPunct="0">
              <a:defRPr kumimoji="1">
                <a:solidFill>
                  <a:schemeClr val="tx1"/>
                </a:solidFill>
                <a:latin typeface="Tw Cen MT"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ja-JP" altLang="en-US" smtClean="0">
                <a:solidFill>
                  <a:srgbClr val="000000"/>
                </a:solidFill>
                <a:latin typeface="ＭＳ Ｐゴシック" pitchFamily="50" charset="-128"/>
              </a:rPr>
              <a:t>実験データ</a:t>
            </a:r>
          </a:p>
        </p:txBody>
      </p:sp>
      <p:sp>
        <p:nvSpPr>
          <p:cNvPr id="16" name="テキスト ボックス 15"/>
          <p:cNvSpPr txBox="1"/>
          <p:nvPr/>
        </p:nvSpPr>
        <p:spPr>
          <a:xfrm>
            <a:off x="3273425" y="2570163"/>
            <a:ext cx="2909888"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defTabSz="457200" eaLnBrk="0" hangingPunct="0">
              <a:defRPr kumimoji="1">
                <a:solidFill>
                  <a:schemeClr val="tx1"/>
                </a:solidFill>
                <a:latin typeface="Tw Cen MT" pitchFamily="34" charset="0"/>
                <a:ea typeface="ＭＳ Ｐゴシック" pitchFamily="50" charset="-128"/>
              </a:defRPr>
            </a:lvl1pPr>
            <a:lvl2pPr marL="742950" indent="-285750" defTabSz="457200" eaLnBrk="0" hangingPunct="0">
              <a:defRPr kumimoji="1">
                <a:solidFill>
                  <a:schemeClr val="tx1"/>
                </a:solidFill>
                <a:latin typeface="Tw Cen MT" pitchFamily="34" charset="0"/>
                <a:ea typeface="ＭＳ Ｐゴシック" pitchFamily="50" charset="-128"/>
              </a:defRPr>
            </a:lvl2pPr>
            <a:lvl3pPr marL="1143000" indent="-228600" defTabSz="457200" eaLnBrk="0" hangingPunct="0">
              <a:defRPr kumimoji="1">
                <a:solidFill>
                  <a:schemeClr val="tx1"/>
                </a:solidFill>
                <a:latin typeface="Tw Cen MT" pitchFamily="34" charset="0"/>
                <a:ea typeface="ＭＳ Ｐゴシック" pitchFamily="50" charset="-128"/>
              </a:defRPr>
            </a:lvl3pPr>
            <a:lvl4pPr marL="1600200" indent="-228600" defTabSz="457200" eaLnBrk="0" hangingPunct="0">
              <a:defRPr kumimoji="1">
                <a:solidFill>
                  <a:schemeClr val="tx1"/>
                </a:solidFill>
                <a:latin typeface="Tw Cen MT" pitchFamily="34" charset="0"/>
                <a:ea typeface="ＭＳ Ｐゴシック" pitchFamily="50" charset="-128"/>
              </a:defRPr>
            </a:lvl4pPr>
            <a:lvl5pPr marL="2057400" indent="-228600" defTabSz="457200" eaLnBrk="0" hangingPunct="0">
              <a:defRPr kumimoji="1">
                <a:solidFill>
                  <a:schemeClr val="tx1"/>
                </a:solidFill>
                <a:latin typeface="Tw Cen MT"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ja-JP" altLang="en-US" smtClean="0">
                <a:solidFill>
                  <a:srgbClr val="000000"/>
                </a:solidFill>
                <a:latin typeface="ＭＳ Ｐゴシック" pitchFamily="50" charset="-128"/>
              </a:rPr>
              <a:t>データ取得のノウハウ</a:t>
            </a:r>
          </a:p>
        </p:txBody>
      </p:sp>
      <p:sp>
        <p:nvSpPr>
          <p:cNvPr id="17" name="テキスト ボックス 16"/>
          <p:cNvSpPr txBox="1"/>
          <p:nvPr/>
        </p:nvSpPr>
        <p:spPr>
          <a:xfrm>
            <a:off x="3273425" y="2974975"/>
            <a:ext cx="2687638"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lvl1pPr defTabSz="457200" eaLnBrk="0" hangingPunct="0">
              <a:defRPr kumimoji="1">
                <a:solidFill>
                  <a:schemeClr val="tx1"/>
                </a:solidFill>
                <a:latin typeface="Tw Cen MT" pitchFamily="34" charset="0"/>
                <a:ea typeface="ＭＳ Ｐゴシック" pitchFamily="50" charset="-128"/>
              </a:defRPr>
            </a:lvl1pPr>
            <a:lvl2pPr marL="742950" indent="-285750" defTabSz="457200" eaLnBrk="0" hangingPunct="0">
              <a:defRPr kumimoji="1">
                <a:solidFill>
                  <a:schemeClr val="tx1"/>
                </a:solidFill>
                <a:latin typeface="Tw Cen MT" pitchFamily="34" charset="0"/>
                <a:ea typeface="ＭＳ Ｐゴシック" pitchFamily="50" charset="-128"/>
              </a:defRPr>
            </a:lvl2pPr>
            <a:lvl3pPr marL="1143000" indent="-228600" defTabSz="457200" eaLnBrk="0" hangingPunct="0">
              <a:defRPr kumimoji="1">
                <a:solidFill>
                  <a:schemeClr val="tx1"/>
                </a:solidFill>
                <a:latin typeface="Tw Cen MT" pitchFamily="34" charset="0"/>
                <a:ea typeface="ＭＳ Ｐゴシック" pitchFamily="50" charset="-128"/>
              </a:defRPr>
            </a:lvl3pPr>
            <a:lvl4pPr marL="1600200" indent="-228600" defTabSz="457200" eaLnBrk="0" hangingPunct="0">
              <a:defRPr kumimoji="1">
                <a:solidFill>
                  <a:schemeClr val="tx1"/>
                </a:solidFill>
                <a:latin typeface="Tw Cen MT" pitchFamily="34" charset="0"/>
                <a:ea typeface="ＭＳ Ｐゴシック" pitchFamily="50" charset="-128"/>
              </a:defRPr>
            </a:lvl4pPr>
            <a:lvl5pPr marL="2057400" indent="-228600" defTabSz="457200" eaLnBrk="0" hangingPunct="0">
              <a:defRPr kumimoji="1">
                <a:solidFill>
                  <a:schemeClr val="tx1"/>
                </a:solidFill>
                <a:latin typeface="Tw Cen MT"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ja-JP" altLang="en-US" dirty="0" smtClean="0">
                <a:solidFill>
                  <a:srgbClr val="000000"/>
                </a:solidFill>
                <a:latin typeface="ＭＳ Ｐゴシック" pitchFamily="50" charset="-128"/>
              </a:rPr>
              <a:t>新しい技術的なアイディア</a:t>
            </a:r>
          </a:p>
        </p:txBody>
      </p:sp>
      <p:sp>
        <p:nvSpPr>
          <p:cNvPr id="18" name="テキスト ボックス 17"/>
          <p:cNvSpPr txBox="1"/>
          <p:nvPr/>
        </p:nvSpPr>
        <p:spPr>
          <a:xfrm>
            <a:off x="3273425" y="3370263"/>
            <a:ext cx="2909888"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defTabSz="457200" eaLnBrk="0" hangingPunct="0">
              <a:defRPr kumimoji="1">
                <a:solidFill>
                  <a:schemeClr val="tx1"/>
                </a:solidFill>
                <a:latin typeface="Tw Cen MT" pitchFamily="34" charset="0"/>
                <a:ea typeface="ＭＳ Ｐゴシック" pitchFamily="50" charset="-128"/>
              </a:defRPr>
            </a:lvl1pPr>
            <a:lvl2pPr marL="742950" indent="-285750" defTabSz="457200" eaLnBrk="0" hangingPunct="0">
              <a:defRPr kumimoji="1">
                <a:solidFill>
                  <a:schemeClr val="tx1"/>
                </a:solidFill>
                <a:latin typeface="Tw Cen MT" pitchFamily="34" charset="0"/>
                <a:ea typeface="ＭＳ Ｐゴシック" pitchFamily="50" charset="-128"/>
              </a:defRPr>
            </a:lvl2pPr>
            <a:lvl3pPr marL="1143000" indent="-228600" defTabSz="457200" eaLnBrk="0" hangingPunct="0">
              <a:defRPr kumimoji="1">
                <a:solidFill>
                  <a:schemeClr val="tx1"/>
                </a:solidFill>
                <a:latin typeface="Tw Cen MT" pitchFamily="34" charset="0"/>
                <a:ea typeface="ＭＳ Ｐゴシック" pitchFamily="50" charset="-128"/>
              </a:defRPr>
            </a:lvl3pPr>
            <a:lvl4pPr marL="1600200" indent="-228600" defTabSz="457200" eaLnBrk="0" hangingPunct="0">
              <a:defRPr kumimoji="1">
                <a:solidFill>
                  <a:schemeClr val="tx1"/>
                </a:solidFill>
                <a:latin typeface="Tw Cen MT" pitchFamily="34" charset="0"/>
                <a:ea typeface="ＭＳ Ｐゴシック" pitchFamily="50" charset="-128"/>
              </a:defRPr>
            </a:lvl4pPr>
            <a:lvl5pPr marL="2057400" indent="-228600" defTabSz="457200" eaLnBrk="0" hangingPunct="0">
              <a:defRPr kumimoji="1">
                <a:solidFill>
                  <a:schemeClr val="tx1"/>
                </a:solidFill>
                <a:latin typeface="Tw Cen MT"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ja-JP" altLang="en-US" smtClean="0">
                <a:solidFill>
                  <a:srgbClr val="000000"/>
                </a:solidFill>
                <a:latin typeface="ＭＳ Ｐゴシック" pitchFamily="50" charset="-128"/>
              </a:rPr>
              <a:t>新規の物質</a:t>
            </a:r>
          </a:p>
        </p:txBody>
      </p:sp>
      <p:sp>
        <p:nvSpPr>
          <p:cNvPr id="19" name="テキスト ボックス 18"/>
          <p:cNvSpPr txBox="1"/>
          <p:nvPr/>
        </p:nvSpPr>
        <p:spPr>
          <a:xfrm>
            <a:off x="3273425" y="1773238"/>
            <a:ext cx="2909888"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defTabSz="457200" eaLnBrk="0" hangingPunct="0">
              <a:defRPr kumimoji="1">
                <a:solidFill>
                  <a:schemeClr val="tx1"/>
                </a:solidFill>
                <a:latin typeface="Tw Cen MT" pitchFamily="34" charset="0"/>
                <a:ea typeface="ＭＳ Ｐゴシック" pitchFamily="50" charset="-128"/>
              </a:defRPr>
            </a:lvl1pPr>
            <a:lvl2pPr marL="742950" indent="-285750" defTabSz="457200" eaLnBrk="0" hangingPunct="0">
              <a:defRPr kumimoji="1">
                <a:solidFill>
                  <a:schemeClr val="tx1"/>
                </a:solidFill>
                <a:latin typeface="Tw Cen MT" pitchFamily="34" charset="0"/>
                <a:ea typeface="ＭＳ Ｐゴシック" pitchFamily="50" charset="-128"/>
              </a:defRPr>
            </a:lvl2pPr>
            <a:lvl3pPr marL="1143000" indent="-228600" defTabSz="457200" eaLnBrk="0" hangingPunct="0">
              <a:defRPr kumimoji="1">
                <a:solidFill>
                  <a:schemeClr val="tx1"/>
                </a:solidFill>
                <a:latin typeface="Tw Cen MT" pitchFamily="34" charset="0"/>
                <a:ea typeface="ＭＳ Ｐゴシック" pitchFamily="50" charset="-128"/>
              </a:defRPr>
            </a:lvl3pPr>
            <a:lvl4pPr marL="1600200" indent="-228600" defTabSz="457200" eaLnBrk="0" hangingPunct="0">
              <a:defRPr kumimoji="1">
                <a:solidFill>
                  <a:schemeClr val="tx1"/>
                </a:solidFill>
                <a:latin typeface="Tw Cen MT" pitchFamily="34" charset="0"/>
                <a:ea typeface="ＭＳ Ｐゴシック" pitchFamily="50" charset="-128"/>
              </a:defRPr>
            </a:lvl4pPr>
            <a:lvl5pPr marL="2057400" indent="-228600" defTabSz="457200" eaLnBrk="0" hangingPunct="0">
              <a:defRPr kumimoji="1">
                <a:solidFill>
                  <a:schemeClr val="tx1"/>
                </a:solidFill>
                <a:latin typeface="Tw Cen MT"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ja-JP" altLang="en-US" dirty="0" smtClean="0">
                <a:solidFill>
                  <a:srgbClr val="000000"/>
                </a:solidFill>
                <a:latin typeface="ＭＳ Ｐゴシック" pitchFamily="50" charset="-128"/>
              </a:rPr>
              <a:t>新しい物理・化学法則</a:t>
            </a:r>
          </a:p>
        </p:txBody>
      </p:sp>
      <p:sp>
        <p:nvSpPr>
          <p:cNvPr id="21" name="右中かっこ 20"/>
          <p:cNvSpPr/>
          <p:nvPr/>
        </p:nvSpPr>
        <p:spPr>
          <a:xfrm>
            <a:off x="6316663" y="1773238"/>
            <a:ext cx="339725" cy="1966912"/>
          </a:xfrm>
          <a:prstGeom prst="rightBrace">
            <a:avLst>
              <a:gd name="adj1" fmla="val 8333"/>
              <a:gd name="adj2" fmla="val 16566"/>
            </a:avLst>
          </a:prstGeom>
        </p:spPr>
        <p:style>
          <a:lnRef idx="2">
            <a:schemeClr val="dk1"/>
          </a:lnRef>
          <a:fillRef idx="0">
            <a:schemeClr val="dk1"/>
          </a:fillRef>
          <a:effectRef idx="1">
            <a:schemeClr val="dk1"/>
          </a:effectRef>
          <a:fontRef idx="minor">
            <a:schemeClr val="tx1"/>
          </a:fontRef>
        </p:style>
        <p:txBody>
          <a:bodyPr anchor="ctr"/>
          <a:lstStyle/>
          <a:p>
            <a:pPr algn="ctr" defTabSz="457200">
              <a:defRPr/>
            </a:pPr>
            <a:endParaRPr lang="ja-JP" altLang="en-US">
              <a:solidFill>
                <a:prstClr val="black"/>
              </a:solidFill>
            </a:endParaRPr>
          </a:p>
        </p:txBody>
      </p:sp>
      <p:sp>
        <p:nvSpPr>
          <p:cNvPr id="58377" name="テキスト ボックス 21"/>
          <p:cNvSpPr txBox="1">
            <a:spLocks noChangeArrowheads="1"/>
          </p:cNvSpPr>
          <p:nvPr/>
        </p:nvSpPr>
        <p:spPr bwMode="auto">
          <a:xfrm>
            <a:off x="6723063" y="1916113"/>
            <a:ext cx="2117725" cy="396875"/>
          </a:xfrm>
          <a:prstGeom prst="rect">
            <a:avLst/>
          </a:prstGeom>
          <a:noFill/>
          <a:ln w="9525">
            <a:noFill/>
            <a:miter lim="800000"/>
            <a:headEnd/>
            <a:tailEnd/>
          </a:ln>
        </p:spPr>
        <p:txBody>
          <a:bodyPr wrap="none">
            <a:spAutoFit/>
          </a:bodyPr>
          <a:lstStyle/>
          <a:p>
            <a:pPr defTabSz="457200"/>
            <a:r>
              <a:rPr lang="ja-JP" altLang="en-US" sz="2000" b="1">
                <a:solidFill>
                  <a:srgbClr val="000000"/>
                </a:solidFill>
                <a:latin typeface="Calibri" pitchFamily="34" charset="0"/>
                <a:ea typeface="ＭＳ Ｐゴシック" charset="-128"/>
              </a:rPr>
              <a:t>新しい</a:t>
            </a:r>
            <a:r>
              <a:rPr lang="ja-JP" altLang="en-US" sz="2000" b="1">
                <a:solidFill>
                  <a:srgbClr val="FF0000"/>
                </a:solidFill>
                <a:latin typeface="Calibri" pitchFamily="34" charset="0"/>
                <a:ea typeface="ＭＳ Ｐゴシック" charset="-128"/>
              </a:rPr>
              <a:t>情報</a:t>
            </a:r>
            <a:r>
              <a:rPr lang="ja-JP" altLang="en-US" sz="2000" b="1">
                <a:solidFill>
                  <a:srgbClr val="000000"/>
                </a:solidFill>
                <a:latin typeface="Calibri" pitchFamily="34" charset="0"/>
                <a:ea typeface="ＭＳ Ｐゴシック" charset="-128"/>
              </a:rPr>
              <a:t>を取得</a:t>
            </a:r>
            <a:endParaRPr lang="ja-JP" altLang="en-US" sz="2000" b="1">
              <a:solidFill>
                <a:srgbClr val="FF0000"/>
              </a:solidFill>
              <a:latin typeface="Calibri" pitchFamily="34" charset="0"/>
              <a:ea typeface="ＭＳ Ｐゴシック" charset="-128"/>
            </a:endParaRPr>
          </a:p>
        </p:txBody>
      </p:sp>
      <p:cxnSp>
        <p:nvCxnSpPr>
          <p:cNvPr id="24" name="直線矢印コネクタ 23"/>
          <p:cNvCxnSpPr/>
          <p:nvPr/>
        </p:nvCxnSpPr>
        <p:spPr>
          <a:xfrm flipV="1">
            <a:off x="7273925" y="2384425"/>
            <a:ext cx="0" cy="56515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星 12 25"/>
          <p:cNvSpPr>
            <a:spLocks/>
          </p:cNvSpPr>
          <p:nvPr/>
        </p:nvSpPr>
        <p:spPr bwMode="auto">
          <a:xfrm>
            <a:off x="6465888" y="2924175"/>
            <a:ext cx="3225800" cy="1762125"/>
          </a:xfrm>
          <a:custGeom>
            <a:avLst/>
            <a:gdLst>
              <a:gd name="T0" fmla="*/ 3009712 w 3225800"/>
              <a:gd name="T1" fmla="*/ 440531 h 1762125"/>
              <a:gd name="T2" fmla="*/ 3225800 w 3225800"/>
              <a:gd name="T3" fmla="*/ 881063 h 1762125"/>
              <a:gd name="T4" fmla="*/ 3009712 w 3225800"/>
              <a:gd name="T5" fmla="*/ 1321594 h 1762125"/>
              <a:gd name="T6" fmla="*/ 2419350 w 3225800"/>
              <a:gd name="T7" fmla="*/ 1644085 h 1762125"/>
              <a:gd name="T8" fmla="*/ 1612900 w 3225800"/>
              <a:gd name="T9" fmla="*/ 1762125 h 1762125"/>
              <a:gd name="T10" fmla="*/ 806450 w 3225800"/>
              <a:gd name="T11" fmla="*/ 1644085 h 1762125"/>
              <a:gd name="T12" fmla="*/ 216088 w 3225800"/>
              <a:gd name="T13" fmla="*/ 1321594 h 1762125"/>
              <a:gd name="T14" fmla="*/ 0 w 3225800"/>
              <a:gd name="T15" fmla="*/ 881063 h 1762125"/>
              <a:gd name="T16" fmla="*/ 216088 w 3225800"/>
              <a:gd name="T17" fmla="*/ 440531 h 1762125"/>
              <a:gd name="T18" fmla="*/ 806450 w 3225800"/>
              <a:gd name="T19" fmla="*/ 118040 h 1762125"/>
              <a:gd name="T20" fmla="*/ 1612900 w 3225800"/>
              <a:gd name="T21" fmla="*/ 0 h 1762125"/>
              <a:gd name="T22" fmla="*/ 2419350 w 3225800"/>
              <a:gd name="T23" fmla="*/ 118040 h 1762125"/>
              <a:gd name="T24" fmla="*/ 0 60000 65536"/>
              <a:gd name="T25" fmla="*/ 0 60000 65536"/>
              <a:gd name="T26" fmla="*/ 0 60000 65536"/>
              <a:gd name="T27" fmla="*/ 5898240 60000 65536"/>
              <a:gd name="T28" fmla="*/ 5898240 60000 65536"/>
              <a:gd name="T29" fmla="*/ 5898240 60000 65536"/>
              <a:gd name="T30" fmla="*/ 11796480 60000 65536"/>
              <a:gd name="T31" fmla="*/ 11796480 60000 65536"/>
              <a:gd name="T32" fmla="*/ 11796480 60000 65536"/>
              <a:gd name="T33" fmla="*/ 17694720 60000 65536"/>
              <a:gd name="T34" fmla="*/ 17694720 60000 65536"/>
              <a:gd name="T35" fmla="*/ 17694720 60000 65536"/>
              <a:gd name="T36" fmla="*/ 757531 w 3225800"/>
              <a:gd name="T37" fmla="*/ 413808 h 1762125"/>
              <a:gd name="T38" fmla="*/ 2468268 w 3225800"/>
              <a:gd name="T39" fmla="*/ 1348317 h 1762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25800" h="1762125">
                <a:moveTo>
                  <a:pt x="0" y="881063"/>
                </a:moveTo>
                <a:lnTo>
                  <a:pt x="444444" y="710036"/>
                </a:lnTo>
                <a:lnTo>
                  <a:pt x="216088" y="440531"/>
                </a:lnTo>
                <a:lnTo>
                  <a:pt x="757531" y="413808"/>
                </a:lnTo>
                <a:lnTo>
                  <a:pt x="806450" y="118040"/>
                </a:lnTo>
                <a:lnTo>
                  <a:pt x="1299814" y="242782"/>
                </a:lnTo>
                <a:lnTo>
                  <a:pt x="1612900" y="0"/>
                </a:lnTo>
                <a:lnTo>
                  <a:pt x="1925986" y="242782"/>
                </a:lnTo>
                <a:lnTo>
                  <a:pt x="2419350" y="118040"/>
                </a:lnTo>
                <a:lnTo>
                  <a:pt x="2468269" y="413808"/>
                </a:lnTo>
                <a:lnTo>
                  <a:pt x="3009712" y="440531"/>
                </a:lnTo>
                <a:lnTo>
                  <a:pt x="2781356" y="710036"/>
                </a:lnTo>
                <a:lnTo>
                  <a:pt x="3225800" y="881063"/>
                </a:lnTo>
                <a:lnTo>
                  <a:pt x="2781356" y="1052089"/>
                </a:lnTo>
                <a:lnTo>
                  <a:pt x="3009712" y="1321594"/>
                </a:lnTo>
                <a:lnTo>
                  <a:pt x="2468269" y="1348317"/>
                </a:lnTo>
                <a:lnTo>
                  <a:pt x="2419350" y="1644085"/>
                </a:lnTo>
                <a:lnTo>
                  <a:pt x="1925986" y="1519343"/>
                </a:lnTo>
                <a:lnTo>
                  <a:pt x="1612900" y="1762125"/>
                </a:lnTo>
                <a:lnTo>
                  <a:pt x="1299814" y="1519343"/>
                </a:lnTo>
                <a:lnTo>
                  <a:pt x="806450" y="1644085"/>
                </a:lnTo>
                <a:lnTo>
                  <a:pt x="757531" y="1348317"/>
                </a:lnTo>
                <a:lnTo>
                  <a:pt x="216088" y="1321594"/>
                </a:lnTo>
                <a:lnTo>
                  <a:pt x="444444" y="1052089"/>
                </a:lnTo>
                <a:lnTo>
                  <a:pt x="0" y="881063"/>
                </a:lnTo>
                <a:close/>
              </a:path>
            </a:pathLst>
          </a:custGeom>
          <a:solidFill>
            <a:schemeClr val="tx2">
              <a:lumMod val="20000"/>
              <a:lumOff val="80000"/>
            </a:schemeClr>
          </a:solidFill>
          <a:ln w="10033" algn="ctr">
            <a:solidFill>
              <a:srgbClr val="FF99CC"/>
            </a:solidFill>
            <a:miter lim="800000"/>
            <a:headEnd/>
            <a:tailEnd/>
          </a:ln>
          <a:effectLst>
            <a:outerShdw blurRad="38100" dist="30000" dir="5400000" rotWithShape="0">
              <a:srgbClr val="000000">
                <a:alpha val="45000"/>
              </a:srgbClr>
            </a:outerShdw>
          </a:effectLst>
        </p:spPr>
        <p:txBody>
          <a:bodyPr anchor="ctr"/>
          <a:lstStyle/>
          <a:p>
            <a:pPr>
              <a:defRPr/>
            </a:pPr>
            <a:r>
              <a:rPr lang="ja-JP" altLang="en-US" dirty="0">
                <a:solidFill>
                  <a:srgbClr val="FF0000"/>
                </a:solidFill>
                <a:latin typeface="ＭＳ Ｐゴシック" pitchFamily="50" charset="-128"/>
                <a:ea typeface="ＭＳ Ｐゴシック" pitchFamily="50" charset="-128"/>
              </a:rPr>
              <a:t>秘密として管理</a:t>
            </a:r>
            <a:endParaRPr lang="en-US" altLang="ja-JP" dirty="0">
              <a:solidFill>
                <a:srgbClr val="FF0000"/>
              </a:solidFill>
              <a:latin typeface="ＭＳ Ｐゴシック" pitchFamily="50" charset="-128"/>
              <a:ea typeface="ＭＳ Ｐゴシック" pitchFamily="50" charset="-128"/>
            </a:endParaRPr>
          </a:p>
          <a:p>
            <a:pPr>
              <a:defRPr/>
            </a:pPr>
            <a:r>
              <a:rPr lang="ja-JP" altLang="en-US" dirty="0">
                <a:solidFill>
                  <a:srgbClr val="000000"/>
                </a:solidFill>
                <a:latin typeface="ＭＳ Ｐゴシック" pitchFamily="50" charset="-128"/>
                <a:ea typeface="ＭＳ Ｐゴシック" pitchFamily="50" charset="-128"/>
              </a:rPr>
              <a:t>する必要あり</a:t>
            </a:r>
          </a:p>
        </p:txBody>
      </p:sp>
      <p:sp>
        <p:nvSpPr>
          <p:cNvPr id="58380" name="テキスト ボックス 19"/>
          <p:cNvSpPr txBox="1">
            <a:spLocks noChangeArrowheads="1"/>
          </p:cNvSpPr>
          <p:nvPr/>
        </p:nvSpPr>
        <p:spPr bwMode="auto">
          <a:xfrm>
            <a:off x="558800" y="1095375"/>
            <a:ext cx="9218613" cy="461963"/>
          </a:xfrm>
          <a:prstGeom prst="rect">
            <a:avLst/>
          </a:prstGeom>
          <a:noFill/>
          <a:ln w="9525">
            <a:noFill/>
            <a:miter lim="800000"/>
            <a:headEnd/>
            <a:tailEnd/>
          </a:ln>
        </p:spPr>
        <p:txBody>
          <a:bodyPr>
            <a:spAutoFit/>
          </a:bodyPr>
          <a:lstStyle/>
          <a:p>
            <a:pPr defTabSz="457200"/>
            <a:r>
              <a:rPr lang="ja-JP" altLang="en-US" sz="2400">
                <a:solidFill>
                  <a:srgbClr val="000000"/>
                </a:solidFill>
                <a:latin typeface="Calibri" pitchFamily="34" charset="0"/>
                <a:ea typeface="ＭＳ Ｐゴシック" charset="-128"/>
              </a:rPr>
              <a:t>①情報管理の重要性</a:t>
            </a:r>
            <a:endParaRPr lang="en-US" altLang="ja-JP" sz="2400">
              <a:solidFill>
                <a:srgbClr val="000000"/>
              </a:solidFill>
              <a:latin typeface="Calibri" pitchFamily="34" charset="0"/>
              <a:ea typeface="ＭＳ Ｐゴシック" charset="-128"/>
            </a:endParaRPr>
          </a:p>
        </p:txBody>
      </p:sp>
      <p:sp>
        <p:nvSpPr>
          <p:cNvPr id="58381" name="テキスト ボックス 30"/>
          <p:cNvSpPr txBox="1">
            <a:spLocks noChangeArrowheads="1"/>
          </p:cNvSpPr>
          <p:nvPr/>
        </p:nvSpPr>
        <p:spPr bwMode="auto">
          <a:xfrm>
            <a:off x="776288" y="4221163"/>
            <a:ext cx="1954212" cy="457200"/>
          </a:xfrm>
          <a:prstGeom prst="rect">
            <a:avLst/>
          </a:prstGeom>
          <a:noFill/>
          <a:ln w="9525">
            <a:noFill/>
            <a:miter lim="800000"/>
            <a:headEnd/>
            <a:tailEnd/>
          </a:ln>
        </p:spPr>
        <p:txBody>
          <a:bodyPr wrap="none">
            <a:spAutoFit/>
          </a:bodyPr>
          <a:lstStyle/>
          <a:p>
            <a:pPr defTabSz="457200"/>
            <a:r>
              <a:rPr lang="ja-JP" altLang="en-US" sz="2400" b="1">
                <a:solidFill>
                  <a:srgbClr val="000000"/>
                </a:solidFill>
                <a:latin typeface="Calibri" pitchFamily="34" charset="0"/>
                <a:ea typeface="ＭＳ Ｐゴシック" charset="-128"/>
              </a:rPr>
              <a:t>秘密とは・・・・</a:t>
            </a:r>
          </a:p>
        </p:txBody>
      </p:sp>
      <p:sp>
        <p:nvSpPr>
          <p:cNvPr id="12303" name="正方形/長方形 32"/>
          <p:cNvSpPr>
            <a:spLocks noChangeArrowheads="1"/>
          </p:cNvSpPr>
          <p:nvPr/>
        </p:nvSpPr>
        <p:spPr bwMode="auto">
          <a:xfrm>
            <a:off x="344488" y="4868863"/>
            <a:ext cx="9218612" cy="482600"/>
          </a:xfrm>
          <a:prstGeom prst="rect">
            <a:avLst/>
          </a:prstGeom>
          <a:solidFill>
            <a:srgbClr val="CCFFFF"/>
          </a:solidFill>
          <a:ln w="10033" algn="ctr">
            <a:solidFill>
              <a:srgbClr val="475A8D"/>
            </a:solidFill>
            <a:miter lim="800000"/>
            <a:headEnd/>
            <a:tailEnd/>
          </a:ln>
          <a:effectLst>
            <a:outerShdw dist="30000" dir="5400000" rotWithShape="0">
              <a:srgbClr val="000000">
                <a:alpha val="45000"/>
              </a:srgbClr>
            </a:outerShdw>
          </a:effectLst>
        </p:spPr>
        <p:txBody>
          <a:bodyPr anchor="ctr"/>
          <a:lstStyle/>
          <a:p>
            <a:pPr algn="ctr" defTabSz="457200">
              <a:defRPr/>
            </a:pPr>
            <a:r>
              <a:rPr lang="ja-JP" altLang="en-US" sz="2000" b="1" dirty="0">
                <a:solidFill>
                  <a:srgbClr val="FF0000"/>
                </a:solidFill>
                <a:latin typeface="Calibri" pitchFamily="34" charset="0"/>
                <a:ea typeface="ＭＳ Ｐゴシック" pitchFamily="50" charset="-128"/>
              </a:rPr>
              <a:t>守秘義務のない他人</a:t>
            </a:r>
            <a:r>
              <a:rPr lang="ja-JP" altLang="en-US" sz="2000" b="1" dirty="0">
                <a:solidFill>
                  <a:srgbClr val="000000"/>
                </a:solidFill>
                <a:latin typeface="Calibri" pitchFamily="34" charset="0"/>
                <a:ea typeface="ＭＳ Ｐゴシック" pitchFamily="50" charset="-128"/>
              </a:rPr>
              <a:t>に内容を理解できる程度に</a:t>
            </a:r>
            <a:r>
              <a:rPr lang="ja-JP" altLang="en-US" sz="2000" b="1" dirty="0">
                <a:solidFill>
                  <a:srgbClr val="FF0000"/>
                </a:solidFill>
                <a:latin typeface="Calibri" pitchFamily="34" charset="0"/>
                <a:ea typeface="ＭＳ Ｐゴシック" pitchFamily="50" charset="-128"/>
              </a:rPr>
              <a:t>知られるおそれがない</a:t>
            </a:r>
            <a:r>
              <a:rPr lang="ja-JP" altLang="en-US" sz="2000" b="1" dirty="0">
                <a:solidFill>
                  <a:srgbClr val="000000"/>
                </a:solidFill>
                <a:latin typeface="Calibri" pitchFamily="34" charset="0"/>
                <a:ea typeface="ＭＳ Ｐゴシック" pitchFamily="50" charset="-128"/>
              </a:rPr>
              <a:t>こと</a:t>
            </a:r>
          </a:p>
        </p:txBody>
      </p:sp>
      <p:cxnSp>
        <p:nvCxnSpPr>
          <p:cNvPr id="35" name="直線矢印コネクタ 34"/>
          <p:cNvCxnSpPr/>
          <p:nvPr/>
        </p:nvCxnSpPr>
        <p:spPr>
          <a:xfrm flipH="1" flipV="1">
            <a:off x="636588" y="5661025"/>
            <a:ext cx="627062" cy="20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384" name="テキスト ボックス 36"/>
          <p:cNvSpPr txBox="1">
            <a:spLocks noChangeArrowheads="1"/>
          </p:cNvSpPr>
          <p:nvPr/>
        </p:nvSpPr>
        <p:spPr bwMode="auto">
          <a:xfrm>
            <a:off x="1368425" y="5516563"/>
            <a:ext cx="6245225" cy="366712"/>
          </a:xfrm>
          <a:prstGeom prst="rect">
            <a:avLst/>
          </a:prstGeom>
          <a:noFill/>
          <a:ln w="9525">
            <a:noFill/>
            <a:miter lim="800000"/>
            <a:headEnd/>
            <a:tailEnd/>
          </a:ln>
        </p:spPr>
        <p:txBody>
          <a:bodyPr wrap="none">
            <a:spAutoFit/>
          </a:bodyPr>
          <a:lstStyle/>
          <a:p>
            <a:pPr defTabSz="457200"/>
            <a:r>
              <a:rPr lang="ja-JP" altLang="en-US" b="1">
                <a:solidFill>
                  <a:srgbClr val="000000"/>
                </a:solidFill>
                <a:latin typeface="Calibri" pitchFamily="34" charset="0"/>
                <a:ea typeface="ＭＳ Ｐゴシック" charset="-128"/>
              </a:rPr>
              <a:t>知られるおそれがあると「新規性」喪失により特許されなくなる</a:t>
            </a:r>
            <a:r>
              <a:rPr lang="ja-JP" altLang="en-US">
                <a:solidFill>
                  <a:srgbClr val="000000"/>
                </a:solidFill>
                <a:latin typeface="Calibri" pitchFamily="34" charset="0"/>
                <a:ea typeface="ＭＳ Ｐゴシック" charset="-128"/>
              </a:rPr>
              <a:t>。</a:t>
            </a:r>
            <a:endParaRPr lang="en-US" altLang="ja-JP">
              <a:solidFill>
                <a:srgbClr val="000000"/>
              </a:solidFill>
              <a:latin typeface="Calibri" pitchFamily="34" charset="0"/>
              <a:ea typeface="ＭＳ Ｐゴシック" charset="-128"/>
            </a:endParaRPr>
          </a:p>
        </p:txBody>
      </p:sp>
      <p:sp>
        <p:nvSpPr>
          <p:cNvPr id="58385" name="テキスト ボックス 37"/>
          <p:cNvSpPr txBox="1">
            <a:spLocks noChangeArrowheads="1"/>
          </p:cNvSpPr>
          <p:nvPr/>
        </p:nvSpPr>
        <p:spPr bwMode="auto">
          <a:xfrm>
            <a:off x="590550" y="6083300"/>
            <a:ext cx="8434388" cy="396875"/>
          </a:xfrm>
          <a:prstGeom prst="rect">
            <a:avLst/>
          </a:prstGeom>
          <a:noFill/>
          <a:ln w="9525">
            <a:noFill/>
            <a:miter lim="800000"/>
            <a:headEnd/>
            <a:tailEnd/>
          </a:ln>
        </p:spPr>
        <p:txBody>
          <a:bodyPr wrap="none">
            <a:spAutoFit/>
          </a:bodyPr>
          <a:lstStyle/>
          <a:p>
            <a:pPr defTabSz="457200"/>
            <a:r>
              <a:rPr lang="en-US" altLang="ja-JP" sz="2000" b="1" u="sng">
                <a:solidFill>
                  <a:srgbClr val="FF0000"/>
                </a:solidFill>
                <a:latin typeface="Calibri" pitchFamily="34" charset="0"/>
                <a:ea typeface="ＭＳ Ｐゴシック" charset="-128"/>
              </a:rPr>
              <a:t>※</a:t>
            </a:r>
            <a:r>
              <a:rPr lang="ja-JP" altLang="en-US" sz="2000" b="1" u="sng">
                <a:solidFill>
                  <a:srgbClr val="FF0000"/>
                </a:solidFill>
                <a:latin typeface="Calibri" pitchFamily="34" charset="0"/>
                <a:ea typeface="ＭＳ Ｐゴシック" charset="-128"/>
              </a:rPr>
              <a:t>通常、研究者には、その所属する企業や機関から守秘義務が課されている</a:t>
            </a:r>
            <a:endParaRPr lang="en-US" altLang="ja-JP" sz="2000" b="1" u="sng">
              <a:solidFill>
                <a:srgbClr val="FF0000"/>
              </a:solidFill>
              <a:latin typeface="Calibri" pitchFamily="34" charset="0"/>
              <a:ea typeface="ＭＳ Ｐゴシック" charset="-128"/>
            </a:endParaRPr>
          </a:p>
        </p:txBody>
      </p:sp>
      <p:sp>
        <p:nvSpPr>
          <p:cNvPr id="58386" name="Text Box 21"/>
          <p:cNvSpPr txBox="1">
            <a:spLocks noChangeArrowheads="1"/>
          </p:cNvSpPr>
          <p:nvPr/>
        </p:nvSpPr>
        <p:spPr bwMode="auto">
          <a:xfrm>
            <a:off x="1857375" y="188913"/>
            <a:ext cx="3455988" cy="641350"/>
          </a:xfrm>
          <a:prstGeom prst="rect">
            <a:avLst/>
          </a:prstGeom>
          <a:noFill/>
          <a:ln w="9525">
            <a:noFill/>
            <a:miter lim="800000"/>
            <a:headEnd/>
            <a:tailEnd/>
          </a:ln>
        </p:spPr>
        <p:txBody>
          <a:bodyPr>
            <a:spAutoFit/>
          </a:bodyPr>
          <a:lstStyle/>
          <a:p>
            <a:pPr>
              <a:spcBef>
                <a:spcPct val="50000"/>
              </a:spcBef>
            </a:pPr>
            <a:r>
              <a:rPr lang="ja-JP" altLang="en-US" sz="3600">
                <a:solidFill>
                  <a:srgbClr val="000000"/>
                </a:solidFill>
                <a:ea typeface="ＭＳ Ｐゴシック" charset="-128"/>
              </a:rPr>
              <a:t>秘密情報管理</a:t>
            </a:r>
          </a:p>
        </p:txBody>
      </p:sp>
      <p:sp>
        <p:nvSpPr>
          <p:cNvPr id="58387" name="Rectangle 21"/>
          <p:cNvSpPr>
            <a:spLocks noChangeArrowheads="1"/>
          </p:cNvSpPr>
          <p:nvPr/>
        </p:nvSpPr>
        <p:spPr bwMode="auto">
          <a:xfrm>
            <a:off x="-15875"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４－２－１</a:t>
            </a:r>
            <a:endParaRPr lang="zh-CN" altLang="en-US" sz="2800">
              <a:solidFill>
                <a:srgbClr val="000000"/>
              </a:solidFill>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344025" y="6569075"/>
            <a:ext cx="577850" cy="244475"/>
          </a:xfrm>
        </p:spPr>
        <p:txBody>
          <a:bodyPr>
            <a:normAutofit fontScale="85000" lnSpcReduction="20000"/>
          </a:bodyPr>
          <a:lstStyle/>
          <a:p>
            <a:pPr>
              <a:defRPr/>
            </a:pPr>
            <a:fld id="{0C8534B7-4011-4395-BD66-EFF5F0649785}" type="slidenum">
              <a:rPr lang="en-US" altLang="ja-JP"/>
              <a:pPr>
                <a:defRPr/>
              </a:pPr>
              <a:t>12</a:t>
            </a:fld>
            <a:endParaRPr lang="en-US" altLang="ja-JP"/>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雲 12"/>
          <p:cNvSpPr>
            <a:spLocks/>
          </p:cNvSpPr>
          <p:nvPr/>
        </p:nvSpPr>
        <p:spPr bwMode="auto">
          <a:xfrm>
            <a:off x="2936875" y="1412875"/>
            <a:ext cx="5232400" cy="1063625"/>
          </a:xfrm>
          <a:custGeom>
            <a:avLst/>
            <a:gdLst>
              <a:gd name="T0" fmla="*/ 568418 w 43200"/>
              <a:gd name="T1" fmla="*/ 644503 h 43200"/>
              <a:gd name="T2" fmla="*/ 261620 w 43200"/>
              <a:gd name="T3" fmla="*/ 624880 h 43200"/>
              <a:gd name="T4" fmla="*/ 839122 w 43200"/>
              <a:gd name="T5" fmla="*/ 859247 h 43200"/>
              <a:gd name="T6" fmla="*/ 704921 w 43200"/>
              <a:gd name="T7" fmla="*/ 868627 h 43200"/>
              <a:gd name="T8" fmla="*/ 1995821 w 43200"/>
              <a:gd name="T9" fmla="*/ 962433 h 43200"/>
              <a:gd name="T10" fmla="*/ 1914913 w 43200"/>
              <a:gd name="T11" fmla="*/ 919592 h 43200"/>
              <a:gd name="T12" fmla="*/ 3491537 w 43200"/>
              <a:gd name="T13" fmla="*/ 855603 h 43200"/>
              <a:gd name="T14" fmla="*/ 3459198 w 43200"/>
              <a:gd name="T15" fmla="*/ 902604 h 43200"/>
              <a:gd name="T16" fmla="*/ 4133717 w 43200"/>
              <a:gd name="T17" fmla="*/ 565149 h 43200"/>
              <a:gd name="T18" fmla="*/ 4527479 w 43200"/>
              <a:gd name="T19" fmla="*/ 740844 h 43200"/>
              <a:gd name="T20" fmla="*/ 5062589 w 43200"/>
              <a:gd name="T21" fmla="*/ 378030 h 43200"/>
              <a:gd name="T22" fmla="*/ 4887207 w 43200"/>
              <a:gd name="T23" fmla="*/ 443916 h 43200"/>
              <a:gd name="T24" fmla="*/ 4641817 w 43200"/>
              <a:gd name="T25" fmla="*/ 133593 h 43200"/>
              <a:gd name="T26" fmla="*/ 4651022 w 43200"/>
              <a:gd name="T27" fmla="*/ 164714 h 43200"/>
              <a:gd name="T28" fmla="*/ 3521938 w 43200"/>
              <a:gd name="T29" fmla="*/ 97302 h 43200"/>
              <a:gd name="T30" fmla="*/ 3611809 w 43200"/>
              <a:gd name="T31" fmla="*/ 57613 h 43200"/>
              <a:gd name="T32" fmla="*/ 2681726 w 43200"/>
              <a:gd name="T33" fmla="*/ 116211 h 43200"/>
              <a:gd name="T34" fmla="*/ 2725208 w 43200"/>
              <a:gd name="T35" fmla="*/ 81988 h 43200"/>
              <a:gd name="T36" fmla="*/ 1695685 w 43200"/>
              <a:gd name="T37" fmla="*/ 127832 h 43200"/>
              <a:gd name="T38" fmla="*/ 1853142 w 43200"/>
              <a:gd name="T39" fmla="*/ 161021 h 43200"/>
              <a:gd name="T40" fmla="*/ 499864 w 43200"/>
              <a:gd name="T41" fmla="*/ 388740 h 43200"/>
              <a:gd name="T42" fmla="*/ 472369 w 43200"/>
              <a:gd name="T43" fmla="*/ 353803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EFBEC"/>
          </a:solidFill>
          <a:ln w="10033" algn="ctr">
            <a:solidFill>
              <a:schemeClr val="accent1"/>
            </a:solidFill>
            <a:miter lim="800000"/>
            <a:headEnd/>
            <a:tailEnd/>
          </a:ln>
          <a:effectLst>
            <a:outerShdw blurRad="38100" dist="30000" dir="5400000" rotWithShape="0">
              <a:srgbClr val="000000">
                <a:alpha val="45000"/>
              </a:srgbClr>
            </a:outerShdw>
          </a:effectLst>
        </p:spPr>
        <p:txBody>
          <a:bodyPr anchor="ctr"/>
          <a:lstStyle/>
          <a:p>
            <a:pPr algn="ctr" defTabSz="457200">
              <a:defRPr/>
            </a:pPr>
            <a:r>
              <a:rPr lang="ja-JP" altLang="en-US" sz="2000" b="1" dirty="0">
                <a:solidFill>
                  <a:srgbClr val="C00000"/>
                </a:solidFill>
                <a:latin typeface="Calibri" pitchFamily="34" charset="0"/>
                <a:ea typeface="ＭＳ Ｐゴシック" pitchFamily="50" charset="-128"/>
              </a:rPr>
              <a:t>情報が秘密でなくなると・・・</a:t>
            </a:r>
          </a:p>
        </p:txBody>
      </p:sp>
      <p:sp>
        <p:nvSpPr>
          <p:cNvPr id="13315" name="正方形/長方形 13"/>
          <p:cNvSpPr>
            <a:spLocks noChangeArrowheads="1"/>
          </p:cNvSpPr>
          <p:nvPr/>
        </p:nvSpPr>
        <p:spPr bwMode="auto">
          <a:xfrm>
            <a:off x="776288" y="3716338"/>
            <a:ext cx="1847850" cy="914400"/>
          </a:xfrm>
          <a:prstGeom prst="rect">
            <a:avLst/>
          </a:prstGeom>
          <a:solidFill>
            <a:schemeClr val="accent1">
              <a:lumMod val="20000"/>
              <a:lumOff val="80000"/>
            </a:schemeClr>
          </a:solidFill>
          <a:ln w="10033" algn="ctr">
            <a:solidFill>
              <a:schemeClr val="accent1"/>
            </a:solidFill>
            <a:miter lim="800000"/>
            <a:headEnd/>
            <a:tailEnd/>
          </a:ln>
          <a:effectLst>
            <a:outerShdw dist="30000" dir="5400000" rotWithShape="0">
              <a:srgbClr val="000000">
                <a:alpha val="45000"/>
              </a:srgbClr>
            </a:outerShdw>
          </a:effectLst>
        </p:spPr>
        <p:txBody>
          <a:bodyPr anchor="ctr"/>
          <a:lstStyle/>
          <a:p>
            <a:pPr algn="ctr" defTabSz="457200">
              <a:defRPr/>
            </a:pPr>
            <a:r>
              <a:rPr lang="ja-JP" altLang="en-US" sz="2000" b="1" dirty="0">
                <a:solidFill>
                  <a:prstClr val="black"/>
                </a:solidFill>
                <a:latin typeface="Calibri" pitchFamily="34" charset="0"/>
                <a:ea typeface="ＭＳ Ｐゴシック" pitchFamily="50" charset="-128"/>
              </a:rPr>
              <a:t>特許されない</a:t>
            </a:r>
          </a:p>
        </p:txBody>
      </p:sp>
      <p:sp>
        <p:nvSpPr>
          <p:cNvPr id="13316" name="正方形/長方形 14"/>
          <p:cNvSpPr>
            <a:spLocks noChangeArrowheads="1"/>
          </p:cNvSpPr>
          <p:nvPr/>
        </p:nvSpPr>
        <p:spPr bwMode="auto">
          <a:xfrm>
            <a:off x="776288" y="2636838"/>
            <a:ext cx="1847850" cy="914400"/>
          </a:xfrm>
          <a:prstGeom prst="rect">
            <a:avLst/>
          </a:prstGeom>
          <a:solidFill>
            <a:schemeClr val="accent1">
              <a:lumMod val="20000"/>
              <a:lumOff val="80000"/>
            </a:schemeClr>
          </a:solidFill>
          <a:ln w="10033" algn="ctr">
            <a:solidFill>
              <a:schemeClr val="accent1"/>
            </a:solidFill>
            <a:miter lim="800000"/>
            <a:headEnd/>
            <a:tailEnd/>
          </a:ln>
          <a:effectLst>
            <a:outerShdw dist="30000" dir="5400000" rotWithShape="0">
              <a:srgbClr val="000000">
                <a:alpha val="45000"/>
              </a:srgbClr>
            </a:outerShdw>
          </a:effectLst>
        </p:spPr>
        <p:txBody>
          <a:bodyPr anchor="ctr"/>
          <a:lstStyle/>
          <a:p>
            <a:pPr algn="ctr" defTabSz="457200">
              <a:defRPr/>
            </a:pPr>
            <a:r>
              <a:rPr lang="ja-JP" altLang="en-US" sz="2000" b="1" dirty="0">
                <a:solidFill>
                  <a:prstClr val="black"/>
                </a:solidFill>
                <a:latin typeface="Calibri" pitchFamily="34" charset="0"/>
                <a:ea typeface="ＭＳ Ｐゴシック" pitchFamily="50" charset="-128"/>
              </a:rPr>
              <a:t>守秘義務違反</a:t>
            </a:r>
          </a:p>
        </p:txBody>
      </p:sp>
      <p:sp>
        <p:nvSpPr>
          <p:cNvPr id="13317" name="正方形/長方形 15"/>
          <p:cNvSpPr>
            <a:spLocks noChangeArrowheads="1"/>
          </p:cNvSpPr>
          <p:nvPr/>
        </p:nvSpPr>
        <p:spPr bwMode="auto">
          <a:xfrm>
            <a:off x="776288" y="4868863"/>
            <a:ext cx="1847850" cy="914400"/>
          </a:xfrm>
          <a:prstGeom prst="rect">
            <a:avLst/>
          </a:prstGeom>
          <a:solidFill>
            <a:schemeClr val="accent1">
              <a:lumMod val="20000"/>
              <a:lumOff val="80000"/>
            </a:schemeClr>
          </a:solidFill>
          <a:ln w="10033" algn="ctr">
            <a:solidFill>
              <a:schemeClr val="accent1"/>
            </a:solidFill>
            <a:miter lim="800000"/>
            <a:headEnd/>
            <a:tailEnd/>
          </a:ln>
          <a:effectLst>
            <a:outerShdw dist="30000" dir="5400000" rotWithShape="0">
              <a:srgbClr val="000000">
                <a:alpha val="45000"/>
              </a:srgbClr>
            </a:outerShdw>
          </a:effectLst>
        </p:spPr>
        <p:txBody>
          <a:bodyPr anchor="ctr"/>
          <a:lstStyle/>
          <a:p>
            <a:pPr algn="ctr" defTabSz="457200">
              <a:defRPr/>
            </a:pPr>
            <a:r>
              <a:rPr lang="ja-JP" altLang="en-US" sz="2000" b="1">
                <a:solidFill>
                  <a:prstClr val="black"/>
                </a:solidFill>
                <a:latin typeface="Calibri" pitchFamily="34" charset="0"/>
                <a:ea typeface="ＭＳ Ｐゴシック" pitchFamily="50" charset="-128"/>
              </a:rPr>
              <a:t>他の研究者に発表される</a:t>
            </a:r>
          </a:p>
        </p:txBody>
      </p:sp>
      <p:sp>
        <p:nvSpPr>
          <p:cNvPr id="17" name="正方形/長方形 16"/>
          <p:cNvSpPr>
            <a:spLocks noChangeArrowheads="1"/>
          </p:cNvSpPr>
          <p:nvPr/>
        </p:nvSpPr>
        <p:spPr bwMode="auto">
          <a:xfrm>
            <a:off x="1712913" y="5949950"/>
            <a:ext cx="6043612" cy="708025"/>
          </a:xfrm>
          <a:prstGeom prst="rect">
            <a:avLst/>
          </a:prstGeom>
          <a:solidFill>
            <a:schemeClr val="accent3">
              <a:lumMod val="40000"/>
              <a:lumOff val="60000"/>
            </a:schemeClr>
          </a:solidFill>
          <a:ln w="10033" algn="ctr">
            <a:solidFill>
              <a:srgbClr val="C32D2E"/>
            </a:solidFill>
            <a:miter lim="800000"/>
            <a:headEnd/>
            <a:tailEnd/>
          </a:ln>
          <a:effectLst>
            <a:outerShdw blurRad="38100" dist="30000" dir="5400000" rotWithShape="0">
              <a:srgbClr val="000000">
                <a:alpha val="45000"/>
              </a:srgbClr>
            </a:outerShdw>
          </a:effectLst>
        </p:spPr>
        <p:txBody>
          <a:bodyPr anchor="ctr"/>
          <a:lstStyle/>
          <a:p>
            <a:pPr algn="ctr" defTabSz="457200">
              <a:defRPr/>
            </a:pPr>
            <a:r>
              <a:rPr lang="ja-JP" altLang="en-US" sz="2400" b="1" dirty="0">
                <a:solidFill>
                  <a:srgbClr val="000000"/>
                </a:solidFill>
                <a:latin typeface="ＭＳ Ｐゴシック" pitchFamily="50" charset="-128"/>
                <a:ea typeface="ＭＳ Ｐゴシック" pitchFamily="50" charset="-128"/>
              </a:rPr>
              <a:t>秘密情報を漏らすと重大な損失のおそれ</a:t>
            </a:r>
          </a:p>
        </p:txBody>
      </p:sp>
      <p:sp>
        <p:nvSpPr>
          <p:cNvPr id="60422" name="テキスト ボックス 17"/>
          <p:cNvSpPr txBox="1">
            <a:spLocks noChangeArrowheads="1"/>
          </p:cNvSpPr>
          <p:nvPr/>
        </p:nvSpPr>
        <p:spPr bwMode="auto">
          <a:xfrm>
            <a:off x="631825" y="1100138"/>
            <a:ext cx="9218613" cy="457200"/>
          </a:xfrm>
          <a:prstGeom prst="rect">
            <a:avLst/>
          </a:prstGeom>
          <a:noFill/>
          <a:ln w="9525">
            <a:noFill/>
            <a:miter lim="800000"/>
            <a:headEnd/>
            <a:tailEnd/>
          </a:ln>
        </p:spPr>
        <p:txBody>
          <a:bodyPr>
            <a:spAutoFit/>
          </a:bodyPr>
          <a:lstStyle/>
          <a:p>
            <a:pPr defTabSz="457200"/>
            <a:r>
              <a:rPr lang="ja-JP" altLang="en-US" sz="2400">
                <a:solidFill>
                  <a:srgbClr val="000000"/>
                </a:solidFill>
                <a:latin typeface="Calibri" pitchFamily="34" charset="0"/>
                <a:ea typeface="ＭＳ Ｐゴシック" charset="-128"/>
              </a:rPr>
              <a:t>①情報管理の重要性</a:t>
            </a:r>
            <a:endParaRPr lang="en-US" altLang="ja-JP" sz="2400">
              <a:solidFill>
                <a:srgbClr val="000000"/>
              </a:solidFill>
              <a:latin typeface="Calibri" pitchFamily="34" charset="0"/>
              <a:ea typeface="ＭＳ Ｐゴシック" charset="-128"/>
            </a:endParaRPr>
          </a:p>
        </p:txBody>
      </p:sp>
      <p:sp>
        <p:nvSpPr>
          <p:cNvPr id="13320" name="テキスト ボックス 18"/>
          <p:cNvSpPr txBox="1">
            <a:spLocks noChangeArrowheads="1"/>
          </p:cNvSpPr>
          <p:nvPr/>
        </p:nvSpPr>
        <p:spPr bwMode="auto">
          <a:xfrm>
            <a:off x="2820988" y="2636838"/>
            <a:ext cx="6383337" cy="925512"/>
          </a:xfrm>
          <a:prstGeom prst="rect">
            <a:avLst/>
          </a:prstGeom>
          <a:solidFill>
            <a:srgbClr val="FEFBEC"/>
          </a:solidFill>
          <a:ln w="10033" algn="ctr">
            <a:solidFill>
              <a:srgbClr val="FFFF00"/>
            </a:solidFill>
            <a:miter lim="800000"/>
            <a:headEnd/>
            <a:tailEnd/>
          </a:ln>
          <a:effectLst>
            <a:outerShdw dist="30000" dir="5400000" rotWithShape="0">
              <a:srgbClr val="000000">
                <a:alpha val="45000"/>
              </a:srgbClr>
            </a:outerShdw>
          </a:effectLst>
        </p:spPr>
        <p:txBody>
          <a:bodyPr>
            <a:spAutoFit/>
          </a:bodyPr>
          <a:lstStyle>
            <a:lvl1pPr defTabSz="457200" eaLnBrk="0" hangingPunct="0">
              <a:defRPr kumimoji="1">
                <a:solidFill>
                  <a:schemeClr val="tx1"/>
                </a:solidFill>
                <a:latin typeface="Tw Cen MT" pitchFamily="34" charset="0"/>
                <a:ea typeface="ＭＳ Ｐゴシック" pitchFamily="50" charset="-128"/>
              </a:defRPr>
            </a:lvl1pPr>
            <a:lvl2pPr marL="742950" indent="-285750" defTabSz="457200" eaLnBrk="0" hangingPunct="0">
              <a:defRPr kumimoji="1">
                <a:solidFill>
                  <a:schemeClr val="tx1"/>
                </a:solidFill>
                <a:latin typeface="Tw Cen MT" pitchFamily="34" charset="0"/>
                <a:ea typeface="ＭＳ Ｐゴシック" pitchFamily="50" charset="-128"/>
              </a:defRPr>
            </a:lvl2pPr>
            <a:lvl3pPr marL="1143000" indent="-228600" defTabSz="457200" eaLnBrk="0" hangingPunct="0">
              <a:defRPr kumimoji="1">
                <a:solidFill>
                  <a:schemeClr val="tx1"/>
                </a:solidFill>
                <a:latin typeface="Tw Cen MT" pitchFamily="34" charset="0"/>
                <a:ea typeface="ＭＳ Ｐゴシック" pitchFamily="50" charset="-128"/>
              </a:defRPr>
            </a:lvl3pPr>
            <a:lvl4pPr marL="1600200" indent="-228600" defTabSz="457200" eaLnBrk="0" hangingPunct="0">
              <a:defRPr kumimoji="1">
                <a:solidFill>
                  <a:schemeClr val="tx1"/>
                </a:solidFill>
                <a:latin typeface="Tw Cen MT" pitchFamily="34" charset="0"/>
                <a:ea typeface="ＭＳ Ｐゴシック" pitchFamily="50" charset="-128"/>
              </a:defRPr>
            </a:lvl4pPr>
            <a:lvl5pPr marL="2057400" indent="-228600" defTabSz="457200" eaLnBrk="0" hangingPunct="0">
              <a:defRPr kumimoji="1">
                <a:solidFill>
                  <a:schemeClr val="tx1"/>
                </a:solidFill>
                <a:latin typeface="Tw Cen MT"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ja-JP" altLang="en-US" b="1" dirty="0">
                <a:solidFill>
                  <a:srgbClr val="000000"/>
                </a:solidFill>
                <a:latin typeface="Calibri" pitchFamily="34" charset="0"/>
              </a:rPr>
              <a:t>経営上の秘密を他社に知られることで営業上企業が重大な損害を被るおそれがある。故意または過失によって秘密を漏らした研究者は</a:t>
            </a:r>
            <a:r>
              <a:rPr lang="ja-JP" altLang="en-US" b="1" dirty="0">
                <a:solidFill>
                  <a:srgbClr val="FF0000"/>
                </a:solidFill>
                <a:latin typeface="Calibri" pitchFamily="34" charset="0"/>
              </a:rPr>
              <a:t>契約違反</a:t>
            </a:r>
            <a:r>
              <a:rPr lang="ja-JP" altLang="en-US" b="1" dirty="0">
                <a:solidFill>
                  <a:srgbClr val="000000"/>
                </a:solidFill>
                <a:latin typeface="Calibri" pitchFamily="34" charset="0"/>
              </a:rPr>
              <a:t>であり、</a:t>
            </a:r>
            <a:r>
              <a:rPr lang="ja-JP" altLang="en-US" b="1" dirty="0">
                <a:solidFill>
                  <a:srgbClr val="FF0000"/>
                </a:solidFill>
                <a:latin typeface="Calibri" pitchFamily="34" charset="0"/>
              </a:rPr>
              <a:t>損害賠償責任</a:t>
            </a:r>
            <a:r>
              <a:rPr lang="ja-JP" altLang="en-US" b="1" dirty="0">
                <a:solidFill>
                  <a:srgbClr val="000000"/>
                </a:solidFill>
                <a:latin typeface="Calibri" pitchFamily="34" charset="0"/>
              </a:rPr>
              <a:t>を負う</a:t>
            </a:r>
            <a:r>
              <a:rPr lang="ja-JP" altLang="en-US" dirty="0">
                <a:solidFill>
                  <a:srgbClr val="000000"/>
                </a:solidFill>
                <a:latin typeface="Calibri" pitchFamily="34" charset="0"/>
              </a:rPr>
              <a:t>。</a:t>
            </a:r>
          </a:p>
        </p:txBody>
      </p:sp>
      <p:sp>
        <p:nvSpPr>
          <p:cNvPr id="13321" name="テキスト ボックス 20"/>
          <p:cNvSpPr txBox="1">
            <a:spLocks noChangeArrowheads="1"/>
          </p:cNvSpPr>
          <p:nvPr/>
        </p:nvSpPr>
        <p:spPr bwMode="auto">
          <a:xfrm>
            <a:off x="2805113" y="3716338"/>
            <a:ext cx="6399212" cy="923925"/>
          </a:xfrm>
          <a:prstGeom prst="rect">
            <a:avLst/>
          </a:prstGeom>
          <a:solidFill>
            <a:srgbClr val="FEFBEC"/>
          </a:solidFill>
          <a:ln w="10033" algn="ctr">
            <a:solidFill>
              <a:srgbClr val="FFFF00"/>
            </a:solidFill>
            <a:miter lim="800000"/>
            <a:headEnd/>
            <a:tailEnd/>
          </a:ln>
          <a:effectLst>
            <a:outerShdw dist="30000" dir="5400000" rotWithShape="0">
              <a:srgbClr val="000000">
                <a:alpha val="45000"/>
              </a:srgbClr>
            </a:outerShdw>
          </a:effectLst>
        </p:spPr>
        <p:txBody>
          <a:bodyPr>
            <a:spAutoFit/>
          </a:bodyPr>
          <a:lstStyle>
            <a:lvl1pPr defTabSz="457200" eaLnBrk="0" hangingPunct="0">
              <a:defRPr kumimoji="1">
                <a:solidFill>
                  <a:schemeClr val="tx1"/>
                </a:solidFill>
                <a:latin typeface="Tw Cen MT" pitchFamily="34" charset="0"/>
                <a:ea typeface="ＭＳ Ｐゴシック" pitchFamily="50" charset="-128"/>
              </a:defRPr>
            </a:lvl1pPr>
            <a:lvl2pPr marL="742950" indent="-285750" defTabSz="457200" eaLnBrk="0" hangingPunct="0">
              <a:defRPr kumimoji="1">
                <a:solidFill>
                  <a:schemeClr val="tx1"/>
                </a:solidFill>
                <a:latin typeface="Tw Cen MT" pitchFamily="34" charset="0"/>
                <a:ea typeface="ＭＳ Ｐゴシック" pitchFamily="50" charset="-128"/>
              </a:defRPr>
            </a:lvl2pPr>
            <a:lvl3pPr marL="1143000" indent="-228600" defTabSz="457200" eaLnBrk="0" hangingPunct="0">
              <a:defRPr kumimoji="1">
                <a:solidFill>
                  <a:schemeClr val="tx1"/>
                </a:solidFill>
                <a:latin typeface="Tw Cen MT" pitchFamily="34" charset="0"/>
                <a:ea typeface="ＭＳ Ｐゴシック" pitchFamily="50" charset="-128"/>
              </a:defRPr>
            </a:lvl3pPr>
            <a:lvl4pPr marL="1600200" indent="-228600" defTabSz="457200" eaLnBrk="0" hangingPunct="0">
              <a:defRPr kumimoji="1">
                <a:solidFill>
                  <a:schemeClr val="tx1"/>
                </a:solidFill>
                <a:latin typeface="Tw Cen MT" pitchFamily="34" charset="0"/>
                <a:ea typeface="ＭＳ Ｐゴシック" pitchFamily="50" charset="-128"/>
              </a:defRPr>
            </a:lvl4pPr>
            <a:lvl5pPr marL="2057400" indent="-228600" defTabSz="457200" eaLnBrk="0" hangingPunct="0">
              <a:defRPr kumimoji="1">
                <a:solidFill>
                  <a:schemeClr val="tx1"/>
                </a:solidFill>
                <a:latin typeface="Tw Cen MT"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ja-JP" altLang="en-US" b="1" dirty="0">
                <a:solidFill>
                  <a:srgbClr val="000000"/>
                </a:solidFill>
                <a:latin typeface="Calibri" pitchFamily="34" charset="0"/>
              </a:rPr>
              <a:t>その発明については、</a:t>
            </a:r>
            <a:r>
              <a:rPr lang="ja-JP" altLang="en-US" b="1" dirty="0">
                <a:solidFill>
                  <a:srgbClr val="FF0000"/>
                </a:solidFill>
                <a:latin typeface="Calibri" pitchFamily="34" charset="0"/>
              </a:rPr>
              <a:t>新規性がなくなり特許を取得することができなくなる</a:t>
            </a:r>
            <a:r>
              <a:rPr lang="ja-JP" altLang="en-US" b="1" dirty="0">
                <a:solidFill>
                  <a:srgbClr val="000000"/>
                </a:solidFill>
                <a:latin typeface="Calibri" pitchFamily="34" charset="0"/>
              </a:rPr>
              <a:t>。その結果、得られるはずだった独占利益やライセンス収入も得られない。契約違反とは別に考えること。</a:t>
            </a:r>
          </a:p>
        </p:txBody>
      </p:sp>
      <p:sp>
        <p:nvSpPr>
          <p:cNvPr id="13322" name="テキスト ボックス 21"/>
          <p:cNvSpPr txBox="1">
            <a:spLocks noChangeArrowheads="1"/>
          </p:cNvSpPr>
          <p:nvPr/>
        </p:nvSpPr>
        <p:spPr bwMode="auto">
          <a:xfrm>
            <a:off x="2792413" y="5008563"/>
            <a:ext cx="6411912" cy="646112"/>
          </a:xfrm>
          <a:prstGeom prst="rect">
            <a:avLst/>
          </a:prstGeom>
          <a:solidFill>
            <a:srgbClr val="FEFBEC"/>
          </a:solidFill>
          <a:ln w="10033" algn="ctr">
            <a:solidFill>
              <a:srgbClr val="FFFF00"/>
            </a:solidFill>
            <a:miter lim="800000"/>
            <a:headEnd/>
            <a:tailEnd/>
          </a:ln>
          <a:effectLst>
            <a:outerShdw dist="30000" dir="5400000" rotWithShape="0">
              <a:srgbClr val="000000">
                <a:alpha val="45000"/>
              </a:srgbClr>
            </a:outerShdw>
          </a:effectLst>
        </p:spPr>
        <p:txBody>
          <a:bodyPr anchor="ctr">
            <a:spAutoFit/>
          </a:bodyPr>
          <a:lstStyle>
            <a:lvl1pPr defTabSz="457200" eaLnBrk="0" hangingPunct="0">
              <a:defRPr kumimoji="1">
                <a:solidFill>
                  <a:schemeClr val="tx1"/>
                </a:solidFill>
                <a:latin typeface="Tw Cen MT" pitchFamily="34" charset="0"/>
                <a:ea typeface="ＭＳ Ｐゴシック" pitchFamily="50" charset="-128"/>
              </a:defRPr>
            </a:lvl1pPr>
            <a:lvl2pPr marL="742950" indent="-285750" defTabSz="457200" eaLnBrk="0" hangingPunct="0">
              <a:defRPr kumimoji="1">
                <a:solidFill>
                  <a:schemeClr val="tx1"/>
                </a:solidFill>
                <a:latin typeface="Tw Cen MT" pitchFamily="34" charset="0"/>
                <a:ea typeface="ＭＳ Ｐゴシック" pitchFamily="50" charset="-128"/>
              </a:defRPr>
            </a:lvl2pPr>
            <a:lvl3pPr marL="1143000" indent="-228600" defTabSz="457200" eaLnBrk="0" hangingPunct="0">
              <a:defRPr kumimoji="1">
                <a:solidFill>
                  <a:schemeClr val="tx1"/>
                </a:solidFill>
                <a:latin typeface="Tw Cen MT" pitchFamily="34" charset="0"/>
                <a:ea typeface="ＭＳ Ｐゴシック" pitchFamily="50" charset="-128"/>
              </a:defRPr>
            </a:lvl3pPr>
            <a:lvl4pPr marL="1600200" indent="-228600" defTabSz="457200" eaLnBrk="0" hangingPunct="0">
              <a:defRPr kumimoji="1">
                <a:solidFill>
                  <a:schemeClr val="tx1"/>
                </a:solidFill>
                <a:latin typeface="Tw Cen MT" pitchFamily="34" charset="0"/>
                <a:ea typeface="ＭＳ Ｐゴシック" pitchFamily="50" charset="-128"/>
              </a:defRPr>
            </a:lvl4pPr>
            <a:lvl5pPr marL="2057400" indent="-228600" defTabSz="457200" eaLnBrk="0" hangingPunct="0">
              <a:defRPr kumimoji="1">
                <a:solidFill>
                  <a:schemeClr val="tx1"/>
                </a:solidFill>
                <a:latin typeface="Tw Cen MT"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ja-JP" altLang="en-US" b="1" dirty="0">
                <a:solidFill>
                  <a:srgbClr val="000000"/>
                </a:solidFill>
                <a:latin typeface="Calibri" pitchFamily="34" charset="0"/>
              </a:rPr>
              <a:t>研究の成果を漏らすと、それを他の研究者が見た場合、先に学会に発表されるなど、研究成果を横取りされるおそれがある</a:t>
            </a:r>
            <a:r>
              <a:rPr lang="ja-JP" altLang="en-US" b="1" dirty="0" smtClean="0">
                <a:solidFill>
                  <a:srgbClr val="000000"/>
                </a:solidFill>
                <a:latin typeface="Calibri" pitchFamily="34" charset="0"/>
              </a:rPr>
              <a:t>。</a:t>
            </a:r>
            <a:endParaRPr lang="en-US" altLang="ja-JP" b="1" dirty="0" smtClean="0">
              <a:solidFill>
                <a:srgbClr val="000000"/>
              </a:solidFill>
              <a:latin typeface="Calibri" pitchFamily="34" charset="0"/>
            </a:endParaRPr>
          </a:p>
        </p:txBody>
      </p:sp>
      <p:sp>
        <p:nvSpPr>
          <p:cNvPr id="60426" name="Text Box 12"/>
          <p:cNvSpPr txBox="1">
            <a:spLocks noChangeArrowheads="1"/>
          </p:cNvSpPr>
          <p:nvPr/>
        </p:nvSpPr>
        <p:spPr bwMode="auto">
          <a:xfrm>
            <a:off x="1857375" y="188913"/>
            <a:ext cx="3455988" cy="641350"/>
          </a:xfrm>
          <a:prstGeom prst="rect">
            <a:avLst/>
          </a:prstGeom>
          <a:noFill/>
          <a:ln w="9525">
            <a:noFill/>
            <a:miter lim="800000"/>
            <a:headEnd/>
            <a:tailEnd/>
          </a:ln>
        </p:spPr>
        <p:txBody>
          <a:bodyPr>
            <a:spAutoFit/>
          </a:bodyPr>
          <a:lstStyle/>
          <a:p>
            <a:pPr>
              <a:spcBef>
                <a:spcPct val="50000"/>
              </a:spcBef>
            </a:pPr>
            <a:r>
              <a:rPr lang="ja-JP" altLang="en-US" sz="3600">
                <a:solidFill>
                  <a:srgbClr val="000000"/>
                </a:solidFill>
                <a:ea typeface="ＭＳ Ｐゴシック" charset="-128"/>
              </a:rPr>
              <a:t>秘密情報管理</a:t>
            </a:r>
          </a:p>
        </p:txBody>
      </p:sp>
      <p:sp>
        <p:nvSpPr>
          <p:cNvPr id="60427" name="Rectangle 13"/>
          <p:cNvSpPr>
            <a:spLocks noChangeArrowheads="1"/>
          </p:cNvSpPr>
          <p:nvPr/>
        </p:nvSpPr>
        <p:spPr bwMode="auto">
          <a:xfrm>
            <a:off x="-15875"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４－２－１</a:t>
            </a:r>
            <a:endParaRPr lang="zh-CN" altLang="en-US" sz="2800">
              <a:solidFill>
                <a:srgbClr val="000000"/>
              </a:solidFill>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344025" y="6497638"/>
            <a:ext cx="577850" cy="244475"/>
          </a:xfrm>
        </p:spPr>
        <p:txBody>
          <a:bodyPr>
            <a:normAutofit fontScale="85000" lnSpcReduction="20000"/>
          </a:bodyPr>
          <a:lstStyle/>
          <a:p>
            <a:pPr>
              <a:defRPr/>
            </a:pPr>
            <a:fld id="{521CD9E9-BD63-4311-9204-E90CD02EB532}" type="slidenum">
              <a:rPr lang="en-US" altLang="ja-JP"/>
              <a:pPr>
                <a:defRPr/>
              </a:pPr>
              <a:t>13</a:t>
            </a:fld>
            <a:endParaRPr lang="en-US" altLang="ja-JP"/>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雲形吹き出し 81"/>
          <p:cNvSpPr>
            <a:spLocks noChangeArrowheads="1"/>
          </p:cNvSpPr>
          <p:nvPr/>
        </p:nvSpPr>
        <p:spPr bwMode="auto">
          <a:xfrm>
            <a:off x="3162300" y="4491038"/>
            <a:ext cx="4325938" cy="604837"/>
          </a:xfrm>
          <a:prstGeom prst="cloudCallout">
            <a:avLst>
              <a:gd name="adj1" fmla="val -54245"/>
              <a:gd name="adj2" fmla="val -125514"/>
            </a:avLst>
          </a:prstGeom>
          <a:solidFill>
            <a:srgbClr val="99CCFF"/>
          </a:solidFill>
          <a:ln w="10033" algn="ctr">
            <a:solidFill>
              <a:srgbClr val="00CCFF"/>
            </a:solidFill>
            <a:round/>
            <a:headEnd/>
            <a:tailEnd/>
          </a:ln>
          <a:effectLst>
            <a:outerShdw dist="30000" dir="5400000" rotWithShape="0">
              <a:srgbClr val="000000">
                <a:alpha val="45000"/>
              </a:srgbClr>
            </a:outerShdw>
          </a:effectLst>
        </p:spPr>
        <p:txBody>
          <a:bodyPr anchor="ctr"/>
          <a:lstStyle/>
          <a:p>
            <a:pPr algn="ctr" defTabSz="457200">
              <a:defRPr/>
            </a:pPr>
            <a:r>
              <a:rPr lang="ja-JP" altLang="en-US" sz="1600" b="1" dirty="0">
                <a:solidFill>
                  <a:srgbClr val="000000"/>
                </a:solidFill>
                <a:latin typeface="ＭＳ Ｐゴシック" pitchFamily="50" charset="-128"/>
                <a:ea typeface="ＭＳ Ｐゴシック" pitchFamily="50" charset="-128"/>
              </a:rPr>
              <a:t>出願するか否かの判断</a:t>
            </a:r>
          </a:p>
        </p:txBody>
      </p:sp>
      <p:sp>
        <p:nvSpPr>
          <p:cNvPr id="62466" name="テキスト ボックス 19"/>
          <p:cNvSpPr txBox="1">
            <a:spLocks noChangeArrowheads="1"/>
          </p:cNvSpPr>
          <p:nvPr/>
        </p:nvSpPr>
        <p:spPr bwMode="auto">
          <a:xfrm>
            <a:off x="687388" y="981075"/>
            <a:ext cx="9218612" cy="457200"/>
          </a:xfrm>
          <a:prstGeom prst="rect">
            <a:avLst/>
          </a:prstGeom>
          <a:noFill/>
          <a:ln w="9525">
            <a:noFill/>
            <a:miter lim="800000"/>
            <a:headEnd/>
            <a:tailEnd/>
          </a:ln>
        </p:spPr>
        <p:txBody>
          <a:bodyPr>
            <a:spAutoFit/>
          </a:bodyPr>
          <a:lstStyle/>
          <a:p>
            <a:pPr defTabSz="457200"/>
            <a:r>
              <a:rPr lang="ja-JP" altLang="en-US" sz="2400">
                <a:solidFill>
                  <a:srgbClr val="000000"/>
                </a:solidFill>
                <a:latin typeface="Calibri" pitchFamily="34" charset="0"/>
                <a:ea typeface="ＭＳ Ｐゴシック" charset="-128"/>
              </a:rPr>
              <a:t>②特許にする情報としない情報（秘密維持が必要な期間）</a:t>
            </a:r>
            <a:endParaRPr lang="en-US" altLang="ja-JP" sz="2400">
              <a:solidFill>
                <a:srgbClr val="000000"/>
              </a:solidFill>
              <a:latin typeface="Calibri" pitchFamily="34" charset="0"/>
              <a:ea typeface="ＭＳ Ｐゴシック" charset="-128"/>
            </a:endParaRPr>
          </a:p>
        </p:txBody>
      </p:sp>
      <p:sp>
        <p:nvSpPr>
          <p:cNvPr id="28" name="フローチャート : 判断 27"/>
          <p:cNvSpPr>
            <a:spLocks noChangeArrowheads="1"/>
          </p:cNvSpPr>
          <p:nvPr/>
        </p:nvSpPr>
        <p:spPr bwMode="auto">
          <a:xfrm>
            <a:off x="704850" y="1412875"/>
            <a:ext cx="1603375" cy="1006475"/>
          </a:xfrm>
          <a:prstGeom prst="flowChartDecision">
            <a:avLst/>
          </a:prstGeom>
          <a:solidFill>
            <a:srgbClr val="FFFF99"/>
          </a:solidFill>
          <a:ln w="10033" algn="ctr">
            <a:solidFill>
              <a:schemeClr val="accent2"/>
            </a:solidFill>
            <a:miter lim="800000"/>
            <a:headEnd/>
            <a:tailEnd/>
          </a:ln>
          <a:effectLst>
            <a:outerShdw blurRad="38100" dist="30000" dir="5400000" rotWithShape="0">
              <a:srgbClr val="000000">
                <a:alpha val="45000"/>
              </a:srgbClr>
            </a:outerShdw>
          </a:effectLst>
        </p:spPr>
        <p:txBody>
          <a:bodyPr anchor="ctr"/>
          <a:lstStyle/>
          <a:p>
            <a:pPr algn="ctr" defTabSz="457200">
              <a:defRPr/>
            </a:pPr>
            <a:r>
              <a:rPr lang="ja-JP" altLang="en-US" sz="2000" dirty="0">
                <a:solidFill>
                  <a:prstClr val="black"/>
                </a:solidFill>
                <a:latin typeface="ＭＳ Ｐゴシック" pitchFamily="50" charset="-128"/>
                <a:ea typeface="ＭＳ Ｐゴシック" pitchFamily="50" charset="-128"/>
              </a:rPr>
              <a:t>発明</a:t>
            </a:r>
          </a:p>
        </p:txBody>
      </p:sp>
      <p:cxnSp>
        <p:nvCxnSpPr>
          <p:cNvPr id="35" name="直線矢印コネクタ 34"/>
          <p:cNvCxnSpPr>
            <a:cxnSpLocks noChangeShapeType="1"/>
            <a:stCxn id="28" idx="3"/>
            <a:endCxn id="46" idx="1"/>
          </p:cNvCxnSpPr>
          <p:nvPr/>
        </p:nvCxnSpPr>
        <p:spPr bwMode="auto">
          <a:xfrm>
            <a:off x="2308225" y="1916113"/>
            <a:ext cx="773113" cy="0"/>
          </a:xfrm>
          <a:prstGeom prst="straightConnector1">
            <a:avLst/>
          </a:prstGeom>
          <a:noFill/>
          <a:ln w="47625" cmpd="dbl" algn="ctr">
            <a:solidFill>
              <a:schemeClr val="tx1"/>
            </a:solidFill>
            <a:round/>
            <a:headEnd/>
            <a:tailEnd type="arrow" w="med" len="med"/>
          </a:ln>
          <a:effectLst>
            <a:outerShdw blurRad="38100" dist="30000" dir="5400000" rotWithShape="0">
              <a:srgbClr val="000000">
                <a:alpha val="45000"/>
              </a:srgbClr>
            </a:outerShdw>
          </a:effectLst>
          <a:extLst>
            <a:ext uri="{909E8E84-426E-40DD-AFC4-6F175D3DCCD1}"/>
          </a:extLst>
        </p:spPr>
      </p:cxnSp>
      <p:sp>
        <p:nvSpPr>
          <p:cNvPr id="62469" name="テキスト ボックス 38"/>
          <p:cNvSpPr txBox="1">
            <a:spLocks noChangeArrowheads="1"/>
          </p:cNvSpPr>
          <p:nvPr/>
        </p:nvSpPr>
        <p:spPr bwMode="auto">
          <a:xfrm>
            <a:off x="2327275" y="1495425"/>
            <a:ext cx="593725" cy="369888"/>
          </a:xfrm>
          <a:prstGeom prst="rect">
            <a:avLst/>
          </a:prstGeom>
          <a:noFill/>
          <a:ln w="9525">
            <a:noFill/>
            <a:miter lim="800000"/>
            <a:headEnd/>
            <a:tailEnd/>
          </a:ln>
        </p:spPr>
        <p:txBody>
          <a:bodyPr wrap="none">
            <a:spAutoFit/>
          </a:bodyPr>
          <a:lstStyle/>
          <a:p>
            <a:pPr defTabSz="457200"/>
            <a:r>
              <a:rPr lang="ja-JP" altLang="en-US">
                <a:solidFill>
                  <a:srgbClr val="000000"/>
                </a:solidFill>
                <a:latin typeface="Calibri" pitchFamily="34" charset="0"/>
                <a:ea typeface="ＭＳ Ｐゴシック" charset="-128"/>
              </a:rPr>
              <a:t>ＮＯ</a:t>
            </a:r>
          </a:p>
        </p:txBody>
      </p:sp>
      <p:sp>
        <p:nvSpPr>
          <p:cNvPr id="62470" name="テキスト ボックス 42"/>
          <p:cNvSpPr txBox="1">
            <a:spLocks noChangeArrowheads="1"/>
          </p:cNvSpPr>
          <p:nvPr/>
        </p:nvSpPr>
        <p:spPr bwMode="auto">
          <a:xfrm>
            <a:off x="3317875" y="1495425"/>
            <a:ext cx="1309688" cy="400050"/>
          </a:xfrm>
          <a:prstGeom prst="rect">
            <a:avLst/>
          </a:prstGeom>
          <a:noFill/>
          <a:ln w="9525">
            <a:noFill/>
            <a:miter lim="800000"/>
            <a:headEnd/>
            <a:tailEnd/>
          </a:ln>
        </p:spPr>
        <p:txBody>
          <a:bodyPr wrap="none">
            <a:spAutoFit/>
          </a:bodyPr>
          <a:lstStyle/>
          <a:p>
            <a:pPr defTabSz="457200"/>
            <a:r>
              <a:rPr lang="ja-JP" altLang="en-US" sz="2000">
                <a:solidFill>
                  <a:srgbClr val="FFFFFF"/>
                </a:solidFill>
                <a:latin typeface="Calibri" pitchFamily="34" charset="0"/>
                <a:ea typeface="ＭＳ Ｐゴシック" charset="-128"/>
              </a:rPr>
              <a:t>企業秘密</a:t>
            </a:r>
          </a:p>
        </p:txBody>
      </p:sp>
      <p:sp>
        <p:nvSpPr>
          <p:cNvPr id="46" name="フローチャート : 判断 45"/>
          <p:cNvSpPr>
            <a:spLocks noChangeArrowheads="1"/>
          </p:cNvSpPr>
          <p:nvPr/>
        </p:nvSpPr>
        <p:spPr bwMode="auto">
          <a:xfrm>
            <a:off x="3081338" y="1412875"/>
            <a:ext cx="1603375" cy="1006475"/>
          </a:xfrm>
          <a:prstGeom prst="flowChartDecision">
            <a:avLst/>
          </a:prstGeom>
          <a:solidFill>
            <a:srgbClr val="FFFF99"/>
          </a:solidFill>
          <a:ln w="10033" algn="ctr">
            <a:solidFill>
              <a:schemeClr val="accent2"/>
            </a:solidFill>
            <a:miter lim="800000"/>
            <a:headEnd/>
            <a:tailEnd/>
          </a:ln>
          <a:effectLst>
            <a:outerShdw blurRad="38100" dist="30000" dir="5400000" rotWithShape="0">
              <a:srgbClr val="000000">
                <a:alpha val="45000"/>
              </a:srgbClr>
            </a:outerShdw>
          </a:effectLst>
        </p:spPr>
        <p:txBody>
          <a:bodyPr anchor="ctr"/>
          <a:lstStyle/>
          <a:p>
            <a:pPr algn="ctr" defTabSz="457200">
              <a:defRPr/>
            </a:pPr>
            <a:r>
              <a:rPr lang="ja-JP" altLang="en-US" sz="2000" dirty="0">
                <a:solidFill>
                  <a:prstClr val="black"/>
                </a:solidFill>
                <a:latin typeface="ＭＳ Ｐゴシック" pitchFamily="50" charset="-128"/>
                <a:ea typeface="ＭＳ Ｐゴシック" pitchFamily="50" charset="-128"/>
              </a:rPr>
              <a:t>営業秘密</a:t>
            </a:r>
          </a:p>
        </p:txBody>
      </p:sp>
      <p:cxnSp>
        <p:nvCxnSpPr>
          <p:cNvPr id="49" name="直線矢印コネクタ 48"/>
          <p:cNvCxnSpPr/>
          <p:nvPr/>
        </p:nvCxnSpPr>
        <p:spPr>
          <a:xfrm flipV="1">
            <a:off x="4665663" y="1916113"/>
            <a:ext cx="688975" cy="158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2473" name="テキスト ボックス 49"/>
          <p:cNvSpPr txBox="1">
            <a:spLocks noChangeArrowheads="1"/>
          </p:cNvSpPr>
          <p:nvPr/>
        </p:nvSpPr>
        <p:spPr bwMode="auto">
          <a:xfrm>
            <a:off x="4675188" y="1495425"/>
            <a:ext cx="593725" cy="369888"/>
          </a:xfrm>
          <a:prstGeom prst="rect">
            <a:avLst/>
          </a:prstGeom>
          <a:noFill/>
          <a:ln w="9525">
            <a:noFill/>
            <a:miter lim="800000"/>
            <a:headEnd/>
            <a:tailEnd/>
          </a:ln>
        </p:spPr>
        <p:txBody>
          <a:bodyPr wrap="none">
            <a:spAutoFit/>
          </a:bodyPr>
          <a:lstStyle/>
          <a:p>
            <a:pPr defTabSz="457200"/>
            <a:r>
              <a:rPr lang="ja-JP" altLang="en-US">
                <a:solidFill>
                  <a:srgbClr val="000000"/>
                </a:solidFill>
                <a:latin typeface="Calibri" pitchFamily="34" charset="0"/>
                <a:ea typeface="ＭＳ Ｐゴシック" charset="-128"/>
              </a:rPr>
              <a:t>ＮＯ</a:t>
            </a:r>
          </a:p>
        </p:txBody>
      </p:sp>
      <p:sp>
        <p:nvSpPr>
          <p:cNvPr id="14347" name="フローチャート: 処理 50"/>
          <p:cNvSpPr>
            <a:spLocks noChangeArrowheads="1"/>
          </p:cNvSpPr>
          <p:nvPr/>
        </p:nvSpPr>
        <p:spPr bwMode="auto">
          <a:xfrm>
            <a:off x="5421313" y="1557338"/>
            <a:ext cx="1579562" cy="781050"/>
          </a:xfrm>
          <a:prstGeom prst="flowChartProcess">
            <a:avLst/>
          </a:prstGeom>
          <a:solidFill>
            <a:srgbClr val="99CCFF"/>
          </a:solidFill>
          <a:ln w="10033" algn="ctr">
            <a:solidFill>
              <a:schemeClr val="accent1"/>
            </a:solidFill>
            <a:miter lim="800000"/>
            <a:headEnd/>
            <a:tailEnd/>
          </a:ln>
          <a:effectLst>
            <a:outerShdw dist="30000" dir="5400000" rotWithShape="0">
              <a:srgbClr val="000000">
                <a:alpha val="45000"/>
              </a:srgbClr>
            </a:outerShdw>
          </a:effectLst>
        </p:spPr>
        <p:txBody>
          <a:bodyPr anchor="ctr"/>
          <a:lstStyle/>
          <a:p>
            <a:pPr algn="ctr" defTabSz="457200">
              <a:defRPr/>
            </a:pPr>
            <a:r>
              <a:rPr lang="ja-JP" altLang="en-US" sz="2000">
                <a:solidFill>
                  <a:prstClr val="black"/>
                </a:solidFill>
                <a:latin typeface="ＭＳ Ｐゴシック" pitchFamily="50" charset="-128"/>
                <a:ea typeface="ＭＳ Ｐゴシック" pitchFamily="50" charset="-128"/>
              </a:rPr>
              <a:t>学会等での発表可能</a:t>
            </a:r>
          </a:p>
        </p:txBody>
      </p:sp>
      <p:cxnSp>
        <p:nvCxnSpPr>
          <p:cNvPr id="52" name="直線矢印コネクタ 51"/>
          <p:cNvCxnSpPr>
            <a:stCxn id="28" idx="2"/>
          </p:cNvCxnSpPr>
          <p:nvPr/>
        </p:nvCxnSpPr>
        <p:spPr>
          <a:xfrm>
            <a:off x="1506538" y="2419350"/>
            <a:ext cx="0" cy="6064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2476" name="テキスト ボックス 54"/>
          <p:cNvSpPr txBox="1">
            <a:spLocks noChangeArrowheads="1"/>
          </p:cNvSpPr>
          <p:nvPr/>
        </p:nvSpPr>
        <p:spPr bwMode="auto">
          <a:xfrm>
            <a:off x="723900" y="2579688"/>
            <a:ext cx="723900" cy="368300"/>
          </a:xfrm>
          <a:prstGeom prst="rect">
            <a:avLst/>
          </a:prstGeom>
          <a:noFill/>
          <a:ln w="9525">
            <a:noFill/>
            <a:miter lim="800000"/>
            <a:headEnd/>
            <a:tailEnd/>
          </a:ln>
        </p:spPr>
        <p:txBody>
          <a:bodyPr wrap="none">
            <a:spAutoFit/>
          </a:bodyPr>
          <a:lstStyle/>
          <a:p>
            <a:pPr defTabSz="457200"/>
            <a:r>
              <a:rPr lang="ja-JP" altLang="en-US">
                <a:solidFill>
                  <a:srgbClr val="000000"/>
                </a:solidFill>
                <a:latin typeface="Calibri" pitchFamily="34" charset="0"/>
                <a:ea typeface="ＭＳ Ｐゴシック" charset="-128"/>
              </a:rPr>
              <a:t>ＹＥＳ</a:t>
            </a:r>
          </a:p>
        </p:txBody>
      </p:sp>
      <p:sp>
        <p:nvSpPr>
          <p:cNvPr id="58" name="フローチャート : 判断 57"/>
          <p:cNvSpPr>
            <a:spLocks noChangeArrowheads="1"/>
          </p:cNvSpPr>
          <p:nvPr/>
        </p:nvSpPr>
        <p:spPr bwMode="auto">
          <a:xfrm>
            <a:off x="704850" y="2997200"/>
            <a:ext cx="1603375" cy="1006475"/>
          </a:xfrm>
          <a:prstGeom prst="flowChartDecision">
            <a:avLst/>
          </a:prstGeom>
          <a:solidFill>
            <a:srgbClr val="FFFF99"/>
          </a:solidFill>
          <a:ln w="10033" algn="ctr">
            <a:solidFill>
              <a:schemeClr val="accent2"/>
            </a:solidFill>
            <a:miter lim="800000"/>
            <a:headEnd/>
            <a:tailEnd/>
          </a:ln>
          <a:effectLst>
            <a:outerShdw blurRad="38100" dist="30000" dir="5400000" rotWithShape="0">
              <a:srgbClr val="000000">
                <a:alpha val="45000"/>
              </a:srgbClr>
            </a:outerShdw>
          </a:effectLst>
        </p:spPr>
        <p:txBody>
          <a:bodyPr anchor="ctr"/>
          <a:lstStyle/>
          <a:p>
            <a:pPr algn="ctr" defTabSz="457200">
              <a:defRPr/>
            </a:pPr>
            <a:r>
              <a:rPr lang="ja-JP" altLang="en-US" sz="2000" dirty="0">
                <a:solidFill>
                  <a:prstClr val="black"/>
                </a:solidFill>
                <a:latin typeface="ＭＳ Ｐゴシック" pitchFamily="50" charset="-128"/>
                <a:ea typeface="ＭＳ Ｐゴシック" pitchFamily="50" charset="-128"/>
              </a:rPr>
              <a:t>特許出願</a:t>
            </a:r>
          </a:p>
        </p:txBody>
      </p:sp>
      <p:cxnSp>
        <p:nvCxnSpPr>
          <p:cNvPr id="60" name="直線矢印コネクタ 59"/>
          <p:cNvCxnSpPr>
            <a:stCxn id="58" idx="3"/>
            <a:endCxn id="46" idx="1"/>
          </p:cNvCxnSpPr>
          <p:nvPr/>
        </p:nvCxnSpPr>
        <p:spPr>
          <a:xfrm flipV="1">
            <a:off x="2308225" y="1916113"/>
            <a:ext cx="773113" cy="15843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2479" name="テキスト ボックス 63"/>
          <p:cNvSpPr txBox="1">
            <a:spLocks noChangeArrowheads="1"/>
          </p:cNvSpPr>
          <p:nvPr/>
        </p:nvSpPr>
        <p:spPr bwMode="auto">
          <a:xfrm>
            <a:off x="2478088" y="3246438"/>
            <a:ext cx="593725" cy="369887"/>
          </a:xfrm>
          <a:prstGeom prst="rect">
            <a:avLst/>
          </a:prstGeom>
          <a:noFill/>
          <a:ln w="9525">
            <a:noFill/>
            <a:miter lim="800000"/>
            <a:headEnd/>
            <a:tailEnd/>
          </a:ln>
        </p:spPr>
        <p:txBody>
          <a:bodyPr wrap="none">
            <a:spAutoFit/>
          </a:bodyPr>
          <a:lstStyle/>
          <a:p>
            <a:pPr defTabSz="457200"/>
            <a:r>
              <a:rPr lang="ja-JP" altLang="en-US">
                <a:solidFill>
                  <a:srgbClr val="000000"/>
                </a:solidFill>
                <a:latin typeface="Calibri" pitchFamily="34" charset="0"/>
                <a:ea typeface="ＭＳ Ｐゴシック" charset="-128"/>
              </a:rPr>
              <a:t>ＮＯ</a:t>
            </a:r>
          </a:p>
        </p:txBody>
      </p:sp>
      <p:cxnSp>
        <p:nvCxnSpPr>
          <p:cNvPr id="65" name="直線矢印コネクタ 64"/>
          <p:cNvCxnSpPr/>
          <p:nvPr/>
        </p:nvCxnSpPr>
        <p:spPr>
          <a:xfrm>
            <a:off x="1506538" y="4003675"/>
            <a:ext cx="0" cy="5127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2481" name="テキスト ボックス 65"/>
          <p:cNvSpPr txBox="1">
            <a:spLocks noChangeArrowheads="1"/>
          </p:cNvSpPr>
          <p:nvPr/>
        </p:nvSpPr>
        <p:spPr bwMode="auto">
          <a:xfrm>
            <a:off x="723900" y="3967163"/>
            <a:ext cx="723900" cy="369887"/>
          </a:xfrm>
          <a:prstGeom prst="rect">
            <a:avLst/>
          </a:prstGeom>
          <a:noFill/>
          <a:ln w="9525">
            <a:noFill/>
            <a:miter lim="800000"/>
            <a:headEnd/>
            <a:tailEnd/>
          </a:ln>
        </p:spPr>
        <p:txBody>
          <a:bodyPr wrap="none">
            <a:spAutoFit/>
          </a:bodyPr>
          <a:lstStyle/>
          <a:p>
            <a:pPr defTabSz="457200"/>
            <a:r>
              <a:rPr lang="ja-JP" altLang="en-US">
                <a:solidFill>
                  <a:srgbClr val="000000"/>
                </a:solidFill>
                <a:latin typeface="Calibri" pitchFamily="34" charset="0"/>
                <a:ea typeface="ＭＳ Ｐゴシック" charset="-128"/>
              </a:rPr>
              <a:t>ＹＥＳ</a:t>
            </a:r>
          </a:p>
        </p:txBody>
      </p:sp>
      <p:sp>
        <p:nvSpPr>
          <p:cNvPr id="14355" name="フローチャート: 処理 66"/>
          <p:cNvSpPr>
            <a:spLocks noChangeArrowheads="1"/>
          </p:cNvSpPr>
          <p:nvPr/>
        </p:nvSpPr>
        <p:spPr bwMode="auto">
          <a:xfrm>
            <a:off x="522288" y="4552950"/>
            <a:ext cx="2003425" cy="781050"/>
          </a:xfrm>
          <a:prstGeom prst="flowChartProcess">
            <a:avLst/>
          </a:prstGeom>
          <a:solidFill>
            <a:srgbClr val="99CCFF"/>
          </a:solidFill>
          <a:ln w="10033" algn="ctr">
            <a:solidFill>
              <a:schemeClr val="accent1"/>
            </a:solidFill>
            <a:miter lim="800000"/>
            <a:headEnd/>
            <a:tailEnd/>
          </a:ln>
          <a:effectLst>
            <a:outerShdw dist="30000" dir="5400000" rotWithShape="0">
              <a:srgbClr val="000000">
                <a:alpha val="45000"/>
              </a:srgbClr>
            </a:outerShdw>
          </a:effectLst>
        </p:spPr>
        <p:txBody>
          <a:bodyPr anchor="ctr"/>
          <a:lstStyle/>
          <a:p>
            <a:pPr algn="ctr" defTabSz="457200">
              <a:defRPr/>
            </a:pPr>
            <a:r>
              <a:rPr lang="ja-JP" altLang="en-US" sz="2000" dirty="0">
                <a:solidFill>
                  <a:srgbClr val="FF0000"/>
                </a:solidFill>
                <a:latin typeface="ＭＳ Ｐゴシック" pitchFamily="50" charset="-128"/>
                <a:ea typeface="ＭＳ Ｐゴシック" pitchFamily="50" charset="-128"/>
              </a:rPr>
              <a:t>出願まで</a:t>
            </a:r>
            <a:endParaRPr lang="en-US" altLang="ja-JP" sz="2000" dirty="0">
              <a:solidFill>
                <a:srgbClr val="FF0000"/>
              </a:solidFill>
              <a:latin typeface="ＭＳ Ｐゴシック" pitchFamily="50" charset="-128"/>
              <a:ea typeface="ＭＳ Ｐゴシック" pitchFamily="50" charset="-128"/>
            </a:endParaRPr>
          </a:p>
          <a:p>
            <a:pPr algn="ctr" defTabSz="457200">
              <a:defRPr/>
            </a:pPr>
            <a:r>
              <a:rPr lang="ja-JP" altLang="en-US" sz="2000" dirty="0">
                <a:solidFill>
                  <a:prstClr val="black"/>
                </a:solidFill>
                <a:latin typeface="ＭＳ Ｐゴシック" pitchFamily="50" charset="-128"/>
                <a:ea typeface="ＭＳ Ｐゴシック" pitchFamily="50" charset="-128"/>
              </a:rPr>
              <a:t>秘密状態を維持</a:t>
            </a:r>
          </a:p>
        </p:txBody>
      </p:sp>
      <p:cxnSp>
        <p:nvCxnSpPr>
          <p:cNvPr id="69" name="図形 68"/>
          <p:cNvCxnSpPr>
            <a:stCxn id="46" idx="2"/>
          </p:cNvCxnSpPr>
          <p:nvPr/>
        </p:nvCxnSpPr>
        <p:spPr>
          <a:xfrm rot="16200000" flipH="1">
            <a:off x="4090987" y="2211388"/>
            <a:ext cx="1012825" cy="1428750"/>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14357" name="フローチャート: 処理 69"/>
          <p:cNvSpPr>
            <a:spLocks noChangeArrowheads="1"/>
          </p:cNvSpPr>
          <p:nvPr/>
        </p:nvSpPr>
        <p:spPr bwMode="auto">
          <a:xfrm>
            <a:off x="5421313" y="3041650"/>
            <a:ext cx="1579562" cy="781050"/>
          </a:xfrm>
          <a:prstGeom prst="flowChartProcess">
            <a:avLst/>
          </a:prstGeom>
          <a:solidFill>
            <a:srgbClr val="99CCFF"/>
          </a:solidFill>
          <a:ln w="10033" algn="ctr">
            <a:solidFill>
              <a:schemeClr val="accent1"/>
            </a:solidFill>
            <a:miter lim="800000"/>
            <a:headEnd/>
            <a:tailEnd/>
          </a:ln>
          <a:effectLst>
            <a:outerShdw dist="30000" dir="5400000" rotWithShape="0">
              <a:srgbClr val="000000">
                <a:alpha val="45000"/>
              </a:srgbClr>
            </a:outerShdw>
          </a:effectLst>
        </p:spPr>
        <p:txBody>
          <a:bodyPr anchor="ctr"/>
          <a:lstStyle/>
          <a:p>
            <a:pPr algn="ctr" defTabSz="457200">
              <a:defRPr/>
            </a:pPr>
            <a:r>
              <a:rPr lang="ja-JP" altLang="en-US" sz="2000" dirty="0">
                <a:solidFill>
                  <a:prstClr val="black"/>
                </a:solidFill>
                <a:latin typeface="ＭＳ Ｐゴシック" pitchFamily="50" charset="-128"/>
                <a:ea typeface="ＭＳ Ｐゴシック" pitchFamily="50" charset="-128"/>
              </a:rPr>
              <a:t>秘密として</a:t>
            </a:r>
            <a:endParaRPr lang="en-US" altLang="ja-JP" sz="2000" dirty="0">
              <a:solidFill>
                <a:prstClr val="black"/>
              </a:solidFill>
              <a:latin typeface="ＭＳ Ｐゴシック" pitchFamily="50" charset="-128"/>
              <a:ea typeface="ＭＳ Ｐゴシック" pitchFamily="50" charset="-128"/>
            </a:endParaRPr>
          </a:p>
          <a:p>
            <a:pPr algn="ctr" defTabSz="457200">
              <a:defRPr/>
            </a:pPr>
            <a:r>
              <a:rPr lang="ja-JP" altLang="en-US" sz="2000" dirty="0">
                <a:solidFill>
                  <a:prstClr val="black"/>
                </a:solidFill>
                <a:latin typeface="ＭＳ Ｐゴシック" pitchFamily="50" charset="-128"/>
                <a:ea typeface="ＭＳ Ｐゴシック" pitchFamily="50" charset="-128"/>
              </a:rPr>
              <a:t>管理</a:t>
            </a:r>
          </a:p>
        </p:txBody>
      </p:sp>
      <p:sp>
        <p:nvSpPr>
          <p:cNvPr id="62485" name="テキスト ボックス 72"/>
          <p:cNvSpPr txBox="1">
            <a:spLocks noChangeArrowheads="1"/>
          </p:cNvSpPr>
          <p:nvPr/>
        </p:nvSpPr>
        <p:spPr bwMode="auto">
          <a:xfrm>
            <a:off x="3903663" y="2446338"/>
            <a:ext cx="723900" cy="369887"/>
          </a:xfrm>
          <a:prstGeom prst="rect">
            <a:avLst/>
          </a:prstGeom>
          <a:noFill/>
          <a:ln w="9525">
            <a:noFill/>
            <a:miter lim="800000"/>
            <a:headEnd/>
            <a:tailEnd/>
          </a:ln>
        </p:spPr>
        <p:txBody>
          <a:bodyPr wrap="none">
            <a:spAutoFit/>
          </a:bodyPr>
          <a:lstStyle/>
          <a:p>
            <a:pPr defTabSz="457200"/>
            <a:r>
              <a:rPr lang="ja-JP" altLang="en-US">
                <a:solidFill>
                  <a:srgbClr val="000000"/>
                </a:solidFill>
                <a:latin typeface="Calibri" pitchFamily="34" charset="0"/>
                <a:ea typeface="ＭＳ Ｐゴシック" charset="-128"/>
              </a:rPr>
              <a:t>ＹＥＳ</a:t>
            </a:r>
          </a:p>
        </p:txBody>
      </p:sp>
      <p:sp>
        <p:nvSpPr>
          <p:cNvPr id="62486" name="テキスト ボックス 80"/>
          <p:cNvSpPr txBox="1">
            <a:spLocks noChangeArrowheads="1"/>
          </p:cNvSpPr>
          <p:nvPr/>
        </p:nvSpPr>
        <p:spPr bwMode="auto">
          <a:xfrm>
            <a:off x="3162300" y="5095875"/>
            <a:ext cx="5095875" cy="584200"/>
          </a:xfrm>
          <a:prstGeom prst="rect">
            <a:avLst/>
          </a:prstGeom>
          <a:noFill/>
          <a:ln w="9525">
            <a:noFill/>
            <a:miter lim="800000"/>
            <a:headEnd/>
            <a:tailEnd/>
          </a:ln>
        </p:spPr>
        <p:txBody>
          <a:bodyPr wrap="none">
            <a:spAutoFit/>
          </a:bodyPr>
          <a:lstStyle/>
          <a:p>
            <a:pPr defTabSz="457200"/>
            <a:r>
              <a:rPr lang="ja-JP" altLang="en-US" sz="1600">
                <a:solidFill>
                  <a:srgbClr val="000000"/>
                </a:solidFill>
                <a:latin typeface="Calibri" pitchFamily="34" charset="0"/>
                <a:ea typeface="ＭＳ Ｐゴシック" charset="-128"/>
              </a:rPr>
              <a:t>特許出願　→　出願から</a:t>
            </a:r>
            <a:r>
              <a:rPr lang="ja-JP" altLang="en-US" sz="1600">
                <a:solidFill>
                  <a:srgbClr val="FF0000"/>
                </a:solidFill>
                <a:latin typeface="Calibri" pitchFamily="34" charset="0"/>
                <a:ea typeface="ＭＳ Ｐゴシック" charset="-128"/>
              </a:rPr>
              <a:t>２０年間</a:t>
            </a:r>
            <a:r>
              <a:rPr lang="ja-JP" altLang="en-US" sz="1600">
                <a:solidFill>
                  <a:srgbClr val="000000"/>
                </a:solidFill>
                <a:latin typeface="Calibri" pitchFamily="34" charset="0"/>
                <a:ea typeface="ＭＳ Ｐゴシック" charset="-128"/>
              </a:rPr>
              <a:t>特許権によって独占可能</a:t>
            </a:r>
            <a:endParaRPr lang="en-US" altLang="ja-JP" sz="1600">
              <a:solidFill>
                <a:srgbClr val="000000"/>
              </a:solidFill>
              <a:latin typeface="Calibri" pitchFamily="34" charset="0"/>
              <a:ea typeface="ＭＳ Ｐゴシック" charset="-128"/>
            </a:endParaRPr>
          </a:p>
          <a:p>
            <a:pPr defTabSz="457200"/>
            <a:r>
              <a:rPr lang="ja-JP" altLang="en-US" sz="1600">
                <a:solidFill>
                  <a:srgbClr val="000000"/>
                </a:solidFill>
                <a:latin typeface="Calibri" pitchFamily="34" charset="0"/>
                <a:ea typeface="ＭＳ Ｐゴシック" charset="-128"/>
              </a:rPr>
              <a:t>企業秘密　→　</a:t>
            </a:r>
            <a:r>
              <a:rPr lang="ja-JP" altLang="en-US" sz="1600">
                <a:solidFill>
                  <a:srgbClr val="FF0000"/>
                </a:solidFill>
                <a:latin typeface="Calibri" pitchFamily="34" charset="0"/>
                <a:ea typeface="ＭＳ Ｐゴシック" charset="-128"/>
              </a:rPr>
              <a:t>期限はない</a:t>
            </a:r>
            <a:r>
              <a:rPr lang="ja-JP" altLang="en-US" sz="1600">
                <a:solidFill>
                  <a:srgbClr val="000000"/>
                </a:solidFill>
                <a:latin typeface="Calibri" pitchFamily="34" charset="0"/>
                <a:ea typeface="ＭＳ Ｐゴシック" charset="-128"/>
              </a:rPr>
              <a:t>が情報漏えい時の保護は弱い</a:t>
            </a:r>
          </a:p>
        </p:txBody>
      </p:sp>
      <p:sp>
        <p:nvSpPr>
          <p:cNvPr id="83" name="等号 82"/>
          <p:cNvSpPr/>
          <p:nvPr/>
        </p:nvSpPr>
        <p:spPr>
          <a:xfrm>
            <a:off x="7000875" y="3246438"/>
            <a:ext cx="612775" cy="369887"/>
          </a:xfrm>
          <a:prstGeom prst="mathEqual">
            <a:avLst>
              <a:gd name="adj1" fmla="val 23520"/>
              <a:gd name="adj2" fmla="val 2900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ja-JP" altLang="en-US">
              <a:solidFill>
                <a:prstClr val="black"/>
              </a:solidFill>
            </a:endParaRPr>
          </a:p>
        </p:txBody>
      </p:sp>
      <p:sp>
        <p:nvSpPr>
          <p:cNvPr id="62488" name="テキスト ボックス 83"/>
          <p:cNvSpPr txBox="1">
            <a:spLocks noChangeArrowheads="1"/>
          </p:cNvSpPr>
          <p:nvPr/>
        </p:nvSpPr>
        <p:spPr bwMode="auto">
          <a:xfrm>
            <a:off x="7545388" y="2855913"/>
            <a:ext cx="2270125" cy="923925"/>
          </a:xfrm>
          <a:prstGeom prst="rect">
            <a:avLst/>
          </a:prstGeom>
          <a:noFill/>
          <a:ln w="9525">
            <a:noFill/>
            <a:miter lim="800000"/>
            <a:headEnd/>
            <a:tailEnd/>
          </a:ln>
        </p:spPr>
        <p:txBody>
          <a:bodyPr>
            <a:spAutoFit/>
          </a:bodyPr>
          <a:lstStyle/>
          <a:p>
            <a:pPr algn="ctr" defTabSz="457200"/>
            <a:r>
              <a:rPr lang="ja-JP" altLang="en-US" b="1">
                <a:solidFill>
                  <a:srgbClr val="000000"/>
                </a:solidFill>
                <a:latin typeface="Calibri" pitchFamily="34" charset="0"/>
                <a:ea typeface="ＭＳ Ｐゴシック" charset="-128"/>
              </a:rPr>
              <a:t>企業秘密である限り</a:t>
            </a:r>
            <a:r>
              <a:rPr lang="ja-JP" altLang="en-US" b="1">
                <a:solidFill>
                  <a:srgbClr val="FF0000"/>
                </a:solidFill>
                <a:latin typeface="Calibri" pitchFamily="34" charset="0"/>
                <a:ea typeface="ＭＳ Ｐゴシック" charset="-128"/>
              </a:rPr>
              <a:t>永久に</a:t>
            </a:r>
            <a:r>
              <a:rPr lang="ja-JP" altLang="en-US" b="1">
                <a:solidFill>
                  <a:srgbClr val="000000"/>
                </a:solidFill>
                <a:latin typeface="Calibri" pitchFamily="34" charset="0"/>
                <a:ea typeface="ＭＳ Ｐゴシック" charset="-128"/>
              </a:rPr>
              <a:t>秘密として</a:t>
            </a:r>
            <a:endParaRPr lang="en-US" altLang="ja-JP" b="1">
              <a:solidFill>
                <a:srgbClr val="000000"/>
              </a:solidFill>
              <a:latin typeface="Calibri" pitchFamily="34" charset="0"/>
              <a:ea typeface="ＭＳ Ｐゴシック" charset="-128"/>
            </a:endParaRPr>
          </a:p>
          <a:p>
            <a:pPr algn="ctr" defTabSz="457200"/>
            <a:r>
              <a:rPr lang="ja-JP" altLang="en-US" b="1">
                <a:solidFill>
                  <a:srgbClr val="000000"/>
                </a:solidFill>
                <a:latin typeface="Calibri" pitchFamily="34" charset="0"/>
                <a:ea typeface="ＭＳ Ｐゴシック" charset="-128"/>
              </a:rPr>
              <a:t>管理する</a:t>
            </a:r>
          </a:p>
        </p:txBody>
      </p:sp>
      <p:sp>
        <p:nvSpPr>
          <p:cNvPr id="87" name="正方形/長方形 86"/>
          <p:cNvSpPr/>
          <p:nvPr/>
        </p:nvSpPr>
        <p:spPr>
          <a:xfrm>
            <a:off x="479425" y="5962650"/>
            <a:ext cx="1123950" cy="73342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fontAlgn="auto">
              <a:spcBef>
                <a:spcPts val="0"/>
              </a:spcBef>
              <a:spcAft>
                <a:spcPts val="0"/>
              </a:spcAft>
              <a:defRPr/>
            </a:pPr>
            <a:r>
              <a:rPr lang="ja-JP" altLang="en-US" sz="2000" dirty="0">
                <a:solidFill>
                  <a:prstClr val="black"/>
                </a:solidFill>
                <a:latin typeface="ＭＳ Ｐゴシック" pitchFamily="50" charset="-128"/>
                <a:ea typeface="ＭＳ Ｐゴシック" pitchFamily="50" charset="-128"/>
              </a:rPr>
              <a:t>具体例</a:t>
            </a:r>
            <a:endParaRPr lang="en-US" altLang="ja-JP" sz="2000" dirty="0">
              <a:solidFill>
                <a:prstClr val="black"/>
              </a:solidFill>
              <a:latin typeface="ＭＳ Ｐゴシック" pitchFamily="50" charset="-128"/>
              <a:ea typeface="ＭＳ Ｐゴシック" pitchFamily="50" charset="-128"/>
            </a:endParaRPr>
          </a:p>
        </p:txBody>
      </p:sp>
      <p:sp>
        <p:nvSpPr>
          <p:cNvPr id="89" name="Rectangle 3"/>
          <p:cNvSpPr>
            <a:spLocks noChangeArrowheads="1"/>
          </p:cNvSpPr>
          <p:nvPr/>
        </p:nvSpPr>
        <p:spPr bwMode="auto">
          <a:xfrm>
            <a:off x="1643063" y="5983288"/>
            <a:ext cx="7740650" cy="314325"/>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lIns="91431" tIns="45715" rIns="91431" bIns="45715" anchor="ctr"/>
          <a:lstStyle/>
          <a:p>
            <a:pPr>
              <a:defRPr/>
            </a:pPr>
            <a:r>
              <a:rPr lang="ja-JP" altLang="en-US" sz="1600" b="1" dirty="0">
                <a:solidFill>
                  <a:srgbClr val="000000"/>
                </a:solidFill>
                <a:latin typeface="ＭＳ Ｐゴシック" pitchFamily="50" charset="-128"/>
                <a:ea typeface="ＭＳ Ｐゴシック" pitchFamily="50" charset="-128"/>
                <a:cs typeface="FC平成丸ゴシック体"/>
              </a:rPr>
              <a:t>医薬品（出願）→特許権満了後に低価格の後発品が出る（ジェネリック）</a:t>
            </a:r>
          </a:p>
        </p:txBody>
      </p:sp>
      <p:sp>
        <p:nvSpPr>
          <p:cNvPr id="90" name="Rectangle 3"/>
          <p:cNvSpPr>
            <a:spLocks noChangeArrowheads="1"/>
          </p:cNvSpPr>
          <p:nvPr/>
        </p:nvSpPr>
        <p:spPr bwMode="auto">
          <a:xfrm>
            <a:off x="1639888" y="6381750"/>
            <a:ext cx="7740650" cy="314325"/>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lIns="91431" tIns="45715" rIns="91431" bIns="45715" anchor="ctr"/>
          <a:lstStyle/>
          <a:p>
            <a:pPr>
              <a:defRPr/>
            </a:pPr>
            <a:r>
              <a:rPr lang="ja-JP" altLang="en-US" sz="1600" b="1">
                <a:solidFill>
                  <a:srgbClr val="000000"/>
                </a:solidFill>
                <a:latin typeface="ＭＳ Ｐゴシック" pitchFamily="50" charset="-128"/>
                <a:ea typeface="ＭＳ Ｐゴシック" pitchFamily="50" charset="-128"/>
                <a:cs typeface="FC平成丸ゴシック体"/>
              </a:rPr>
              <a:t>食品会社のレシピ（企業秘密）→厳重に管理すれば長年優位性を保てる</a:t>
            </a:r>
          </a:p>
        </p:txBody>
      </p:sp>
      <p:sp>
        <p:nvSpPr>
          <p:cNvPr id="62492" name="Text Box 33"/>
          <p:cNvSpPr txBox="1">
            <a:spLocks noChangeArrowheads="1"/>
          </p:cNvSpPr>
          <p:nvPr/>
        </p:nvSpPr>
        <p:spPr bwMode="auto">
          <a:xfrm>
            <a:off x="1857375" y="188913"/>
            <a:ext cx="3455988" cy="641350"/>
          </a:xfrm>
          <a:prstGeom prst="rect">
            <a:avLst/>
          </a:prstGeom>
          <a:noFill/>
          <a:ln w="9525">
            <a:noFill/>
            <a:miter lim="800000"/>
            <a:headEnd/>
            <a:tailEnd/>
          </a:ln>
        </p:spPr>
        <p:txBody>
          <a:bodyPr>
            <a:spAutoFit/>
          </a:bodyPr>
          <a:lstStyle/>
          <a:p>
            <a:pPr>
              <a:spcBef>
                <a:spcPct val="50000"/>
              </a:spcBef>
            </a:pPr>
            <a:r>
              <a:rPr lang="ja-JP" altLang="en-US" sz="3600">
                <a:solidFill>
                  <a:srgbClr val="000000"/>
                </a:solidFill>
                <a:ea typeface="ＭＳ Ｐゴシック" charset="-128"/>
              </a:rPr>
              <a:t>秘密情報管理</a:t>
            </a:r>
          </a:p>
        </p:txBody>
      </p:sp>
      <p:sp>
        <p:nvSpPr>
          <p:cNvPr id="62493" name="Rectangle 31"/>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４－２－１</a:t>
            </a:r>
            <a:endParaRPr lang="zh-CN" altLang="en-US" sz="2800">
              <a:solidFill>
                <a:srgbClr val="000000"/>
              </a:solidFill>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344025" y="6497638"/>
            <a:ext cx="577850" cy="244475"/>
          </a:xfrm>
        </p:spPr>
        <p:txBody>
          <a:bodyPr>
            <a:normAutofit fontScale="85000" lnSpcReduction="20000"/>
          </a:bodyPr>
          <a:lstStyle/>
          <a:p>
            <a:pPr>
              <a:defRPr/>
            </a:pPr>
            <a:fld id="{EC5684D2-1CDE-4F6A-9931-08C7E664E669}" type="slidenum">
              <a:rPr lang="en-US" altLang="ja-JP"/>
              <a:pPr>
                <a:defRPr/>
              </a:pPr>
              <a:t>14</a:t>
            </a:fld>
            <a:endParaRPr lang="en-US"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テキスト ボックス 19"/>
          <p:cNvSpPr txBox="1">
            <a:spLocks noChangeArrowheads="1"/>
          </p:cNvSpPr>
          <p:nvPr/>
        </p:nvSpPr>
        <p:spPr bwMode="auto">
          <a:xfrm>
            <a:off x="128588" y="1125538"/>
            <a:ext cx="3935412" cy="430212"/>
          </a:xfrm>
          <a:prstGeom prst="rect">
            <a:avLst/>
          </a:prstGeom>
          <a:solidFill>
            <a:schemeClr val="accent2"/>
          </a:solidFill>
          <a:ln w="19050" algn="ctr">
            <a:solidFill>
              <a:schemeClr val="tx1"/>
            </a:solidFill>
            <a:miter lim="800000"/>
            <a:headEnd/>
            <a:tailEnd/>
          </a:ln>
        </p:spPr>
        <p:txBody>
          <a:bodyPr>
            <a:spAutoFit/>
          </a:bodyPr>
          <a:lstStyle/>
          <a:p>
            <a:pPr defTabSz="457200"/>
            <a:r>
              <a:rPr lang="ja-JP" altLang="en-US" sz="2200">
                <a:solidFill>
                  <a:srgbClr val="000000"/>
                </a:solidFill>
                <a:latin typeface="Calibri" pitchFamily="34" charset="0"/>
                <a:ea typeface="ＭＳ Ｐゴシック" charset="-128"/>
              </a:rPr>
              <a:t>☆守秘義務に違反しないために</a:t>
            </a:r>
            <a:endParaRPr lang="en-US" altLang="ja-JP" sz="2200">
              <a:solidFill>
                <a:srgbClr val="000000"/>
              </a:solidFill>
              <a:latin typeface="Calibri" pitchFamily="34" charset="0"/>
              <a:ea typeface="ＭＳ Ｐゴシック" charset="-128"/>
            </a:endParaRPr>
          </a:p>
        </p:txBody>
      </p:sp>
      <p:cxnSp>
        <p:nvCxnSpPr>
          <p:cNvPr id="43" name="直線矢印コネクタ 42"/>
          <p:cNvCxnSpPr/>
          <p:nvPr/>
        </p:nvCxnSpPr>
        <p:spPr>
          <a:xfrm flipH="1">
            <a:off x="4230688" y="1331913"/>
            <a:ext cx="4524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515" name="テキスト ボックス 43"/>
          <p:cNvSpPr txBox="1">
            <a:spLocks noChangeArrowheads="1"/>
          </p:cNvSpPr>
          <p:nvPr/>
        </p:nvSpPr>
        <p:spPr bwMode="auto">
          <a:xfrm>
            <a:off x="4837113" y="1114425"/>
            <a:ext cx="4400550" cy="400050"/>
          </a:xfrm>
          <a:prstGeom prst="rect">
            <a:avLst/>
          </a:prstGeom>
          <a:noFill/>
          <a:ln w="9525">
            <a:noFill/>
            <a:miter lim="800000"/>
            <a:headEnd/>
            <a:tailEnd/>
          </a:ln>
        </p:spPr>
        <p:txBody>
          <a:bodyPr wrap="none">
            <a:spAutoFit/>
          </a:bodyPr>
          <a:lstStyle/>
          <a:p>
            <a:pPr defTabSz="457200"/>
            <a:r>
              <a:rPr lang="ja-JP" altLang="en-US" sz="2000" u="sng">
                <a:solidFill>
                  <a:srgbClr val="000000"/>
                </a:solidFill>
                <a:latin typeface="Calibri" pitchFamily="34" charset="0"/>
                <a:ea typeface="ＭＳ Ｐゴシック" charset="-128"/>
              </a:rPr>
              <a:t>所属する機関の情報管理ルールに従う</a:t>
            </a:r>
          </a:p>
        </p:txBody>
      </p:sp>
      <p:grpSp>
        <p:nvGrpSpPr>
          <p:cNvPr id="64516" name="グループ化 7"/>
          <p:cNvGrpSpPr>
            <a:grpSpLocks/>
          </p:cNvGrpSpPr>
          <p:nvPr/>
        </p:nvGrpSpPr>
        <p:grpSpPr bwMode="auto">
          <a:xfrm>
            <a:off x="4948238" y="1541463"/>
            <a:ext cx="4181475" cy="2422525"/>
            <a:chOff x="4948952" y="1540669"/>
            <a:chExt cx="4180512" cy="2422550"/>
          </a:xfrm>
        </p:grpSpPr>
        <p:grpSp>
          <p:nvGrpSpPr>
            <p:cNvPr id="64537" name="グループ化 6"/>
            <p:cNvGrpSpPr>
              <a:grpSpLocks/>
            </p:cNvGrpSpPr>
            <p:nvPr/>
          </p:nvGrpSpPr>
          <p:grpSpPr bwMode="auto">
            <a:xfrm>
              <a:off x="4953000" y="1540669"/>
              <a:ext cx="4176464" cy="1909486"/>
              <a:chOff x="4953000" y="1519514"/>
              <a:chExt cx="3535338" cy="1909486"/>
            </a:xfrm>
          </p:grpSpPr>
          <p:sp>
            <p:nvSpPr>
              <p:cNvPr id="2" name="正方形/長方形 1"/>
              <p:cNvSpPr/>
              <p:nvPr/>
            </p:nvSpPr>
            <p:spPr>
              <a:xfrm>
                <a:off x="4953603" y="1860830"/>
                <a:ext cx="3534735" cy="1568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600" dirty="0">
                    <a:solidFill>
                      <a:prstClr val="black"/>
                    </a:solidFill>
                    <a:latin typeface="ＭＳ Ｐゴシック" pitchFamily="50" charset="-128"/>
                    <a:ea typeface="ＭＳ Ｐゴシック" pitchFamily="50" charset="-128"/>
                  </a:rPr>
                  <a:t>・資料の持ち出し禁止</a:t>
                </a:r>
                <a:endParaRPr lang="en-US" altLang="ja-JP" sz="1600" dirty="0">
                  <a:solidFill>
                    <a:prstClr val="black"/>
                  </a:solidFill>
                  <a:latin typeface="ＭＳ Ｐゴシック" pitchFamily="50" charset="-128"/>
                  <a:ea typeface="ＭＳ Ｐゴシック" pitchFamily="50" charset="-128"/>
                </a:endParaRPr>
              </a:p>
              <a:p>
                <a:pPr>
                  <a:defRPr/>
                </a:pPr>
                <a:r>
                  <a:rPr lang="ja-JP" altLang="en-US" sz="1600" dirty="0">
                    <a:solidFill>
                      <a:prstClr val="black"/>
                    </a:solidFill>
                    <a:latin typeface="ＭＳ Ｐゴシック" pitchFamily="50" charset="-128"/>
                    <a:ea typeface="ＭＳ Ｐゴシック" pitchFamily="50" charset="-128"/>
                  </a:rPr>
                  <a:t>・カメラ（カメラ付携帯）持ち込み禁止</a:t>
                </a:r>
                <a:endParaRPr lang="en-US" altLang="ja-JP" sz="1600" dirty="0">
                  <a:solidFill>
                    <a:prstClr val="black"/>
                  </a:solidFill>
                  <a:latin typeface="ＭＳ Ｐゴシック" pitchFamily="50" charset="-128"/>
                  <a:ea typeface="ＭＳ Ｐゴシック" pitchFamily="50" charset="-128"/>
                </a:endParaRPr>
              </a:p>
              <a:p>
                <a:pPr>
                  <a:defRPr/>
                </a:pPr>
                <a:r>
                  <a:rPr lang="ja-JP" altLang="en-US" sz="1600" dirty="0">
                    <a:solidFill>
                      <a:prstClr val="black"/>
                    </a:solidFill>
                    <a:latin typeface="ＭＳ Ｐゴシック" pitchFamily="50" charset="-128"/>
                    <a:ea typeface="ＭＳ Ｐゴシック" pitchFamily="50" charset="-128"/>
                  </a:rPr>
                  <a:t>・社内からのメール発信禁止</a:t>
                </a:r>
                <a:endParaRPr lang="en-US" altLang="ja-JP" sz="1600" dirty="0">
                  <a:solidFill>
                    <a:prstClr val="black"/>
                  </a:solidFill>
                  <a:latin typeface="ＭＳ Ｐゴシック" pitchFamily="50" charset="-128"/>
                  <a:ea typeface="ＭＳ Ｐゴシック" pitchFamily="50" charset="-128"/>
                </a:endParaRPr>
              </a:p>
              <a:p>
                <a:pPr>
                  <a:defRPr/>
                </a:pPr>
                <a:r>
                  <a:rPr lang="ja-JP" altLang="en-US" sz="1600" dirty="0">
                    <a:solidFill>
                      <a:prstClr val="black"/>
                    </a:solidFill>
                    <a:latin typeface="ＭＳ Ｐゴシック" pitchFamily="50" charset="-128"/>
                    <a:ea typeface="ＭＳ Ｐゴシック" pitchFamily="50" charset="-128"/>
                  </a:rPr>
                  <a:t>・オンライン</a:t>
                </a:r>
                <a:r>
                  <a:rPr lang="en-US" altLang="ja-JP" sz="1600" dirty="0">
                    <a:solidFill>
                      <a:prstClr val="black"/>
                    </a:solidFill>
                    <a:latin typeface="ＭＳ Ｐゴシック" pitchFamily="50" charset="-128"/>
                    <a:ea typeface="ＭＳ Ｐゴシック" pitchFamily="50" charset="-128"/>
                  </a:rPr>
                  <a:t>PC</a:t>
                </a:r>
                <a:r>
                  <a:rPr lang="ja-JP" altLang="en-US" sz="1600" dirty="0" err="1">
                    <a:solidFill>
                      <a:prstClr val="black"/>
                    </a:solidFill>
                    <a:latin typeface="ＭＳ Ｐゴシック" pitchFamily="50" charset="-128"/>
                    <a:ea typeface="ＭＳ Ｐゴシック" pitchFamily="50" charset="-128"/>
                  </a:rPr>
                  <a:t>への</a:t>
                </a:r>
                <a:r>
                  <a:rPr lang="ja-JP" altLang="en-US" sz="1600" dirty="0">
                    <a:solidFill>
                      <a:prstClr val="black"/>
                    </a:solidFill>
                    <a:latin typeface="ＭＳ Ｐゴシック" pitchFamily="50" charset="-128"/>
                    <a:ea typeface="ＭＳ Ｐゴシック" pitchFamily="50" charset="-128"/>
                  </a:rPr>
                  <a:t>データ入力の禁止</a:t>
                </a:r>
                <a:endParaRPr lang="en-US" altLang="ja-JP" sz="1600" dirty="0">
                  <a:solidFill>
                    <a:prstClr val="black"/>
                  </a:solidFill>
                  <a:latin typeface="ＭＳ Ｐゴシック" pitchFamily="50" charset="-128"/>
                  <a:ea typeface="ＭＳ Ｐゴシック" pitchFamily="50" charset="-128"/>
                </a:endParaRPr>
              </a:p>
              <a:p>
                <a:pPr>
                  <a:defRPr/>
                </a:pPr>
                <a:r>
                  <a:rPr lang="ja-JP" altLang="en-US" sz="1600" dirty="0">
                    <a:solidFill>
                      <a:prstClr val="black"/>
                    </a:solidFill>
                    <a:latin typeface="ＭＳ Ｐゴシック" pitchFamily="50" charset="-128"/>
                    <a:ea typeface="ＭＳ Ｐゴシック" pitchFamily="50" charset="-128"/>
                  </a:rPr>
                  <a:t>・</a:t>
                </a:r>
                <a:r>
                  <a:rPr lang="en-US" altLang="ja-JP" sz="1600" dirty="0">
                    <a:solidFill>
                      <a:prstClr val="black"/>
                    </a:solidFill>
                    <a:latin typeface="ＭＳ Ｐゴシック" pitchFamily="50" charset="-128"/>
                    <a:ea typeface="ＭＳ Ｐゴシック" pitchFamily="50" charset="-128"/>
                  </a:rPr>
                  <a:t>USB</a:t>
                </a:r>
                <a:r>
                  <a:rPr lang="ja-JP" altLang="en-US" sz="1600" dirty="0">
                    <a:solidFill>
                      <a:prstClr val="black"/>
                    </a:solidFill>
                    <a:latin typeface="ＭＳ Ｐゴシック" pitchFamily="50" charset="-128"/>
                    <a:ea typeface="ＭＳ Ｐゴシック" pitchFamily="50" charset="-128"/>
                  </a:rPr>
                  <a:t>メモリの持ち込み禁止</a:t>
                </a:r>
                <a:endParaRPr lang="en-US" altLang="ja-JP" sz="1600" dirty="0">
                  <a:solidFill>
                    <a:prstClr val="black"/>
                  </a:solidFill>
                  <a:latin typeface="ＭＳ Ｐゴシック" pitchFamily="50" charset="-128"/>
                  <a:ea typeface="ＭＳ Ｐゴシック" pitchFamily="50" charset="-128"/>
                </a:endParaRPr>
              </a:p>
              <a:p>
                <a:pPr>
                  <a:defRPr/>
                </a:pPr>
                <a:r>
                  <a:rPr lang="ja-JP" altLang="en-US" sz="1600" dirty="0">
                    <a:solidFill>
                      <a:prstClr val="black"/>
                    </a:solidFill>
                    <a:latin typeface="ＭＳ Ｐゴシック" pitchFamily="50" charset="-128"/>
                    <a:ea typeface="ＭＳ Ｐゴシック" pitchFamily="50" charset="-128"/>
                  </a:rPr>
                  <a:t>・ファイル交換ソフトのインストール禁止</a:t>
                </a:r>
              </a:p>
            </p:txBody>
          </p:sp>
          <p:sp>
            <p:nvSpPr>
              <p:cNvPr id="45" name="正方形/長方形 44"/>
              <p:cNvSpPr/>
              <p:nvPr/>
            </p:nvSpPr>
            <p:spPr>
              <a:xfrm>
                <a:off x="4953603" y="1519514"/>
                <a:ext cx="3534735" cy="33814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defTabSz="457200">
                  <a:defRPr/>
                </a:pPr>
                <a:r>
                  <a:rPr lang="en-US" altLang="ja-JP" sz="1600" dirty="0">
                    <a:solidFill>
                      <a:srgbClr val="000000"/>
                    </a:solidFill>
                    <a:latin typeface="ＭＳ Ｐゴシック" pitchFamily="50" charset="-128"/>
                    <a:ea typeface="ＭＳ Ｐゴシック" pitchFamily="50" charset="-128"/>
                  </a:rPr>
                  <a:t>※</a:t>
                </a:r>
                <a:r>
                  <a:rPr lang="ja-JP" altLang="en-US" sz="1600" dirty="0">
                    <a:solidFill>
                      <a:srgbClr val="000000"/>
                    </a:solidFill>
                    <a:latin typeface="ＭＳ Ｐゴシック" pitchFamily="50" charset="-128"/>
                    <a:ea typeface="ＭＳ Ｐゴシック" pitchFamily="50" charset="-128"/>
                  </a:rPr>
                  <a:t>ルールの一例（組織等により異なる）</a:t>
                </a:r>
                <a:endParaRPr lang="en-US" altLang="ja-JP" sz="1600" dirty="0">
                  <a:solidFill>
                    <a:srgbClr val="000000"/>
                  </a:solidFill>
                  <a:latin typeface="ＭＳ Ｐゴシック" pitchFamily="50" charset="-128"/>
                  <a:ea typeface="ＭＳ Ｐゴシック" pitchFamily="50" charset="-128"/>
                </a:endParaRPr>
              </a:p>
            </p:txBody>
          </p:sp>
        </p:grpSp>
        <p:sp>
          <p:nvSpPr>
            <p:cNvPr id="15387" name="テキスト ボックス 51"/>
            <p:cNvSpPr txBox="1">
              <a:spLocks noChangeArrowheads="1"/>
            </p:cNvSpPr>
            <p:nvPr/>
          </p:nvSpPr>
          <p:spPr bwMode="auto">
            <a:xfrm>
              <a:off x="4948952" y="3439339"/>
              <a:ext cx="4175750" cy="523880"/>
            </a:xfrm>
            <a:prstGeom prst="rect">
              <a:avLst/>
            </a:prstGeom>
            <a:solidFill>
              <a:schemeClr val="accent3">
                <a:lumMod val="20000"/>
                <a:lumOff val="80000"/>
              </a:schemeClr>
            </a:solidFill>
            <a:ln w="9525">
              <a:solidFill>
                <a:srgbClr val="000000"/>
              </a:solidFill>
              <a:miter lim="800000"/>
              <a:headEnd/>
              <a:tailEnd/>
            </a:ln>
            <a:extLst/>
          </p:spPr>
          <p:txBody>
            <a:bodyPr>
              <a:spAutoFit/>
            </a:bodyPr>
            <a:lstStyle>
              <a:lvl1pPr defTabSz="457200" eaLnBrk="0" hangingPunct="0">
                <a:defRPr kumimoji="1">
                  <a:solidFill>
                    <a:schemeClr val="tx1"/>
                  </a:solidFill>
                  <a:latin typeface="Tw Cen MT" pitchFamily="34" charset="0"/>
                  <a:ea typeface="ＭＳ Ｐゴシック" pitchFamily="50" charset="-128"/>
                </a:defRPr>
              </a:lvl1pPr>
              <a:lvl2pPr marL="742950" indent="-285750" defTabSz="457200" eaLnBrk="0" hangingPunct="0">
                <a:defRPr kumimoji="1">
                  <a:solidFill>
                    <a:schemeClr val="tx1"/>
                  </a:solidFill>
                  <a:latin typeface="Tw Cen MT" pitchFamily="34" charset="0"/>
                  <a:ea typeface="ＭＳ Ｐゴシック" pitchFamily="50" charset="-128"/>
                </a:defRPr>
              </a:lvl2pPr>
              <a:lvl3pPr marL="1143000" indent="-228600" defTabSz="457200" eaLnBrk="0" hangingPunct="0">
                <a:defRPr kumimoji="1">
                  <a:solidFill>
                    <a:schemeClr val="tx1"/>
                  </a:solidFill>
                  <a:latin typeface="Tw Cen MT" pitchFamily="34" charset="0"/>
                  <a:ea typeface="ＭＳ Ｐゴシック" pitchFamily="50" charset="-128"/>
                </a:defRPr>
              </a:lvl3pPr>
              <a:lvl4pPr marL="1600200" indent="-228600" defTabSz="457200" eaLnBrk="0" hangingPunct="0">
                <a:defRPr kumimoji="1">
                  <a:solidFill>
                    <a:schemeClr val="tx1"/>
                  </a:solidFill>
                  <a:latin typeface="Tw Cen MT" pitchFamily="34" charset="0"/>
                  <a:ea typeface="ＭＳ Ｐゴシック" pitchFamily="50" charset="-128"/>
                </a:defRPr>
              </a:lvl4pPr>
              <a:lvl5pPr marL="2057400" indent="-228600" defTabSz="457200" eaLnBrk="0" hangingPunct="0">
                <a:defRPr kumimoji="1">
                  <a:solidFill>
                    <a:schemeClr val="tx1"/>
                  </a:solidFill>
                  <a:latin typeface="Tw Cen MT"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ja-JP" altLang="en-US" sz="1400" dirty="0">
                  <a:solidFill>
                    <a:prstClr val="black"/>
                  </a:solidFill>
                  <a:latin typeface="Calibri" pitchFamily="34" charset="0"/>
                </a:rPr>
                <a:t>不用意な情報漏えいが多発している</a:t>
              </a:r>
              <a:r>
                <a:rPr lang="ja-JP" altLang="en-US" sz="1400" dirty="0" smtClean="0">
                  <a:solidFill>
                    <a:prstClr val="black"/>
                  </a:solidFill>
                  <a:latin typeface="Calibri" pitchFamily="34" charset="0"/>
                </a:rPr>
                <a:t>。</a:t>
              </a:r>
              <a:endParaRPr lang="en-US" altLang="ja-JP" sz="1400" dirty="0" smtClean="0">
                <a:solidFill>
                  <a:prstClr val="black"/>
                </a:solidFill>
                <a:latin typeface="Calibri" pitchFamily="34" charset="0"/>
              </a:endParaRPr>
            </a:p>
            <a:p>
              <a:pPr eaLnBrk="1" hangingPunct="1">
                <a:defRPr/>
              </a:pPr>
              <a:r>
                <a:rPr lang="ja-JP" altLang="en-US" sz="1400" dirty="0" smtClean="0">
                  <a:solidFill>
                    <a:prstClr val="black"/>
                  </a:solidFill>
                  <a:latin typeface="Calibri" pitchFamily="34" charset="0"/>
                </a:rPr>
                <a:t>細かい</a:t>
              </a:r>
              <a:r>
                <a:rPr lang="ja-JP" altLang="en-US" sz="1400" dirty="0">
                  <a:solidFill>
                    <a:prstClr val="black"/>
                  </a:solidFill>
                  <a:latin typeface="Calibri" pitchFamily="34" charset="0"/>
                </a:rPr>
                <a:t>ルールから遵守することが</a:t>
              </a:r>
              <a:r>
                <a:rPr lang="ja-JP" altLang="en-US" sz="1400" dirty="0" smtClean="0">
                  <a:solidFill>
                    <a:prstClr val="black"/>
                  </a:solidFill>
                  <a:latin typeface="Calibri" pitchFamily="34" charset="0"/>
                </a:rPr>
                <a:t>肝要。</a:t>
              </a:r>
              <a:endParaRPr lang="ja-JP" altLang="en-US" sz="1400" dirty="0">
                <a:solidFill>
                  <a:prstClr val="black"/>
                </a:solidFill>
                <a:latin typeface="Calibri" pitchFamily="34" charset="0"/>
              </a:endParaRPr>
            </a:p>
          </p:txBody>
        </p:sp>
      </p:grpSp>
      <p:sp>
        <p:nvSpPr>
          <p:cNvPr id="64517" name="Text Box 29"/>
          <p:cNvSpPr txBox="1">
            <a:spLocks noChangeArrowheads="1"/>
          </p:cNvSpPr>
          <p:nvPr/>
        </p:nvSpPr>
        <p:spPr bwMode="auto">
          <a:xfrm>
            <a:off x="1687513" y="115888"/>
            <a:ext cx="5688012" cy="647700"/>
          </a:xfrm>
          <a:prstGeom prst="rect">
            <a:avLst/>
          </a:prstGeom>
          <a:noFill/>
          <a:ln w="9525">
            <a:noFill/>
            <a:miter lim="800000"/>
            <a:headEnd/>
            <a:tailEnd/>
          </a:ln>
        </p:spPr>
        <p:txBody>
          <a:bodyPr>
            <a:spAutoFit/>
          </a:bodyPr>
          <a:lstStyle/>
          <a:p>
            <a:pPr>
              <a:spcBef>
                <a:spcPct val="50000"/>
              </a:spcBef>
            </a:pPr>
            <a:r>
              <a:rPr lang="ja-JP" altLang="en-US" sz="3600">
                <a:solidFill>
                  <a:srgbClr val="000000"/>
                </a:solidFill>
                <a:ea typeface="ＭＳ Ｐゴシック" charset="-128"/>
              </a:rPr>
              <a:t>秘密情報管理</a:t>
            </a:r>
          </a:p>
        </p:txBody>
      </p:sp>
      <p:sp>
        <p:nvSpPr>
          <p:cNvPr id="64518" name="Rectangle 30"/>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４－２－１</a:t>
            </a:r>
            <a:endParaRPr lang="zh-CN" altLang="en-US" sz="2800">
              <a:solidFill>
                <a:srgbClr val="000000"/>
              </a:solidFill>
              <a:latin typeface="ＭＳ Ｐゴシック" charset="-128"/>
              <a:ea typeface="ＭＳ Ｐゴシック" charset="-128"/>
            </a:endParaRPr>
          </a:p>
        </p:txBody>
      </p:sp>
      <p:grpSp>
        <p:nvGrpSpPr>
          <p:cNvPr id="64519" name="グループ化 10"/>
          <p:cNvGrpSpPr>
            <a:grpSpLocks/>
          </p:cNvGrpSpPr>
          <p:nvPr/>
        </p:nvGrpSpPr>
        <p:grpSpPr bwMode="auto">
          <a:xfrm>
            <a:off x="41275" y="4724400"/>
            <a:ext cx="2967038" cy="1657350"/>
            <a:chOff x="42033" y="4725144"/>
            <a:chExt cx="3042433" cy="1656184"/>
          </a:xfrm>
        </p:grpSpPr>
        <p:sp>
          <p:nvSpPr>
            <p:cNvPr id="12" name="フリーフォーム 11"/>
            <p:cNvSpPr/>
            <p:nvPr/>
          </p:nvSpPr>
          <p:spPr>
            <a:xfrm>
              <a:off x="942229" y="4726731"/>
              <a:ext cx="2142237" cy="1654597"/>
            </a:xfrm>
            <a:custGeom>
              <a:avLst/>
              <a:gdLst>
                <a:gd name="connsiteX0" fmla="*/ 275766 w 1654562"/>
                <a:gd name="connsiteY0" fmla="*/ 0 h 1915563"/>
                <a:gd name="connsiteX1" fmla="*/ 1378796 w 1654562"/>
                <a:gd name="connsiteY1" fmla="*/ 0 h 1915563"/>
                <a:gd name="connsiteX2" fmla="*/ 1654562 w 1654562"/>
                <a:gd name="connsiteY2" fmla="*/ 275766 h 1915563"/>
                <a:gd name="connsiteX3" fmla="*/ 1654562 w 1654562"/>
                <a:gd name="connsiteY3" fmla="*/ 1915563 h 1915563"/>
                <a:gd name="connsiteX4" fmla="*/ 1654562 w 1654562"/>
                <a:gd name="connsiteY4" fmla="*/ 1915563 h 1915563"/>
                <a:gd name="connsiteX5" fmla="*/ 0 w 1654562"/>
                <a:gd name="connsiteY5" fmla="*/ 1915563 h 1915563"/>
                <a:gd name="connsiteX6" fmla="*/ 0 w 1654562"/>
                <a:gd name="connsiteY6" fmla="*/ 1915563 h 1915563"/>
                <a:gd name="connsiteX7" fmla="*/ 0 w 1654562"/>
                <a:gd name="connsiteY7" fmla="*/ 275766 h 1915563"/>
                <a:gd name="connsiteX8" fmla="*/ 275766 w 1654562"/>
                <a:gd name="connsiteY8" fmla="*/ 0 h 191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562" h="1915563">
                  <a:moveTo>
                    <a:pt x="1654562" y="319267"/>
                  </a:moveTo>
                  <a:lnTo>
                    <a:pt x="1654562" y="1596296"/>
                  </a:lnTo>
                  <a:cubicBezTo>
                    <a:pt x="1654562" y="1772621"/>
                    <a:pt x="1547919" y="1915562"/>
                    <a:pt x="1416370" y="1915562"/>
                  </a:cubicBezTo>
                  <a:lnTo>
                    <a:pt x="0" y="1915562"/>
                  </a:lnTo>
                  <a:lnTo>
                    <a:pt x="0" y="1915562"/>
                  </a:lnTo>
                  <a:lnTo>
                    <a:pt x="0" y="1"/>
                  </a:lnTo>
                  <a:lnTo>
                    <a:pt x="0" y="1"/>
                  </a:lnTo>
                  <a:lnTo>
                    <a:pt x="1416370" y="1"/>
                  </a:lnTo>
                  <a:cubicBezTo>
                    <a:pt x="1547919" y="1"/>
                    <a:pt x="1654562" y="142942"/>
                    <a:pt x="1654562" y="319267"/>
                  </a:cubicBezTo>
                  <a:close/>
                </a:path>
              </a:pathLst>
            </a:custGeom>
            <a:solidFill>
              <a:srgbClr val="FFE5EB">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204594" rIns="328419" bIns="204595" spcCol="1270" anchor="ctr"/>
            <a:lstStyle/>
            <a:p>
              <a:pPr marL="114300" lvl="1" indent="-114300" defTabSz="533400">
                <a:lnSpc>
                  <a:spcPct val="90000"/>
                </a:lnSpc>
                <a:spcAft>
                  <a:spcPct val="15000"/>
                </a:spcAft>
                <a:buFontTx/>
                <a:buChar char="••"/>
                <a:defRPr/>
              </a:pPr>
              <a:r>
                <a:rPr lang="ja-JP" altLang="en-US" sz="1200" dirty="0">
                  <a:solidFill>
                    <a:prstClr val="black">
                      <a:hueOff val="0"/>
                      <a:satOff val="0"/>
                      <a:lumOff val="0"/>
                      <a:alphaOff val="0"/>
                    </a:prstClr>
                  </a:solidFill>
                  <a:latin typeface="ＭＳ Ｐゴシック" pitchFamily="50" charset="-128"/>
                  <a:ea typeface="ＭＳ Ｐゴシック" pitchFamily="50" charset="-128"/>
                </a:rPr>
                <a:t>家族</a:t>
              </a:r>
            </a:p>
            <a:p>
              <a:pPr marL="114300" lvl="1" indent="-114300" defTabSz="533400">
                <a:lnSpc>
                  <a:spcPct val="90000"/>
                </a:lnSpc>
                <a:spcAft>
                  <a:spcPct val="15000"/>
                </a:spcAft>
                <a:buFontTx/>
                <a:buChar char="••"/>
                <a:defRPr/>
              </a:pPr>
              <a:r>
                <a:rPr lang="ja-JP" altLang="en-US" sz="1200" dirty="0">
                  <a:solidFill>
                    <a:prstClr val="black">
                      <a:hueOff val="0"/>
                      <a:satOff val="0"/>
                      <a:lumOff val="0"/>
                      <a:alphaOff val="0"/>
                    </a:prstClr>
                  </a:solidFill>
                  <a:latin typeface="ＭＳ Ｐゴシック" pitchFamily="50" charset="-128"/>
                  <a:ea typeface="ＭＳ Ｐゴシック" pitchFamily="50" charset="-128"/>
                </a:rPr>
                <a:t>友人、恋人</a:t>
              </a:r>
            </a:p>
            <a:p>
              <a:pPr marL="114300" lvl="1" indent="-114300" defTabSz="533400">
                <a:lnSpc>
                  <a:spcPct val="90000"/>
                </a:lnSpc>
                <a:spcAft>
                  <a:spcPct val="15000"/>
                </a:spcAft>
                <a:buFontTx/>
                <a:buChar char="••"/>
                <a:defRPr/>
              </a:pPr>
              <a:r>
                <a:rPr lang="ja-JP" altLang="en-US" sz="1200" dirty="0">
                  <a:solidFill>
                    <a:prstClr val="black">
                      <a:hueOff val="0"/>
                      <a:satOff val="0"/>
                      <a:lumOff val="0"/>
                      <a:alphaOff val="0"/>
                    </a:prstClr>
                  </a:solidFill>
                  <a:latin typeface="ＭＳ Ｐゴシック" pitchFamily="50" charset="-128"/>
                  <a:ea typeface="ＭＳ Ｐゴシック" pitchFamily="50" charset="-128"/>
                </a:rPr>
                <a:t>研究者</a:t>
              </a:r>
            </a:p>
            <a:p>
              <a:pPr marL="228600" lvl="2" indent="-114300" defTabSz="533400">
                <a:lnSpc>
                  <a:spcPct val="90000"/>
                </a:lnSpc>
                <a:spcAft>
                  <a:spcPct val="15000"/>
                </a:spcAft>
                <a:buFontTx/>
                <a:buChar char="••"/>
                <a:defRPr/>
              </a:pPr>
              <a:r>
                <a:rPr lang="ja-JP" altLang="en-US" sz="1200" dirty="0">
                  <a:solidFill>
                    <a:prstClr val="black">
                      <a:hueOff val="0"/>
                      <a:satOff val="0"/>
                      <a:lumOff val="0"/>
                      <a:alphaOff val="0"/>
                    </a:prstClr>
                  </a:solidFill>
                  <a:latin typeface="ＭＳ Ｐゴシック" pitchFamily="50" charset="-128"/>
                  <a:ea typeface="ＭＳ Ｐゴシック" pitchFamily="50" charset="-128"/>
                </a:rPr>
                <a:t>同僚</a:t>
              </a:r>
            </a:p>
            <a:p>
              <a:pPr marL="228600" lvl="2" indent="-114300" defTabSz="533400">
                <a:lnSpc>
                  <a:spcPct val="90000"/>
                </a:lnSpc>
                <a:spcAft>
                  <a:spcPct val="15000"/>
                </a:spcAft>
                <a:buFontTx/>
                <a:buChar char="••"/>
                <a:defRPr/>
              </a:pPr>
              <a:r>
                <a:rPr lang="ja-JP" altLang="en-US" sz="1200" dirty="0">
                  <a:solidFill>
                    <a:prstClr val="black">
                      <a:hueOff val="0"/>
                      <a:satOff val="0"/>
                      <a:lumOff val="0"/>
                      <a:alphaOff val="0"/>
                    </a:prstClr>
                  </a:solidFill>
                  <a:latin typeface="ＭＳ Ｐゴシック" pitchFamily="50" charset="-128"/>
                  <a:ea typeface="ＭＳ Ｐゴシック" pitchFamily="50" charset="-128"/>
                </a:rPr>
                <a:t>共同開発の研究者</a:t>
              </a:r>
            </a:p>
            <a:p>
              <a:pPr marL="228600" lvl="2" indent="-114300" defTabSz="533400">
                <a:lnSpc>
                  <a:spcPct val="90000"/>
                </a:lnSpc>
                <a:spcAft>
                  <a:spcPct val="15000"/>
                </a:spcAft>
                <a:buFontTx/>
                <a:buChar char="••"/>
                <a:defRPr/>
              </a:pPr>
              <a:r>
                <a:rPr lang="ja-JP" altLang="en-US" sz="1200" dirty="0">
                  <a:solidFill>
                    <a:prstClr val="black">
                      <a:hueOff val="0"/>
                      <a:satOff val="0"/>
                      <a:lumOff val="0"/>
                      <a:alphaOff val="0"/>
                    </a:prstClr>
                  </a:solidFill>
                  <a:latin typeface="ＭＳ Ｐゴシック" pitchFamily="50" charset="-128"/>
                  <a:ea typeface="ＭＳ Ｐゴシック" pitchFamily="50" charset="-128"/>
                </a:rPr>
                <a:t>ライバル会社の人</a:t>
              </a:r>
            </a:p>
          </p:txBody>
        </p:sp>
        <p:sp>
          <p:nvSpPr>
            <p:cNvPr id="13" name="フリーフォーム 12"/>
            <p:cNvSpPr/>
            <p:nvPr/>
          </p:nvSpPr>
          <p:spPr>
            <a:xfrm>
              <a:off x="42033" y="4725144"/>
              <a:ext cx="975077" cy="1654598"/>
            </a:xfrm>
            <a:custGeom>
              <a:avLst/>
              <a:gdLst>
                <a:gd name="connsiteX0" fmla="*/ 0 w 941125"/>
                <a:gd name="connsiteY0" fmla="*/ 156857 h 1654569"/>
                <a:gd name="connsiteX1" fmla="*/ 156857 w 941125"/>
                <a:gd name="connsiteY1" fmla="*/ 0 h 1654569"/>
                <a:gd name="connsiteX2" fmla="*/ 784268 w 941125"/>
                <a:gd name="connsiteY2" fmla="*/ 0 h 1654569"/>
                <a:gd name="connsiteX3" fmla="*/ 941125 w 941125"/>
                <a:gd name="connsiteY3" fmla="*/ 156857 h 1654569"/>
                <a:gd name="connsiteX4" fmla="*/ 941125 w 941125"/>
                <a:gd name="connsiteY4" fmla="*/ 1497712 h 1654569"/>
                <a:gd name="connsiteX5" fmla="*/ 784268 w 941125"/>
                <a:gd name="connsiteY5" fmla="*/ 1654569 h 1654569"/>
                <a:gd name="connsiteX6" fmla="*/ 156857 w 941125"/>
                <a:gd name="connsiteY6" fmla="*/ 1654569 h 1654569"/>
                <a:gd name="connsiteX7" fmla="*/ 0 w 941125"/>
                <a:gd name="connsiteY7" fmla="*/ 1497712 h 1654569"/>
                <a:gd name="connsiteX8" fmla="*/ 0 w 941125"/>
                <a:gd name="connsiteY8" fmla="*/ 156857 h 165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125" h="1654569">
                  <a:moveTo>
                    <a:pt x="0" y="156857"/>
                  </a:moveTo>
                  <a:cubicBezTo>
                    <a:pt x="0" y="70227"/>
                    <a:pt x="70227" y="0"/>
                    <a:pt x="156857" y="0"/>
                  </a:cubicBezTo>
                  <a:lnTo>
                    <a:pt x="784268" y="0"/>
                  </a:lnTo>
                  <a:cubicBezTo>
                    <a:pt x="870898" y="0"/>
                    <a:pt x="941125" y="70227"/>
                    <a:pt x="941125" y="156857"/>
                  </a:cubicBezTo>
                  <a:lnTo>
                    <a:pt x="941125" y="1497712"/>
                  </a:lnTo>
                  <a:cubicBezTo>
                    <a:pt x="941125" y="1584342"/>
                    <a:pt x="870898" y="1654569"/>
                    <a:pt x="784268" y="1654569"/>
                  </a:cubicBezTo>
                  <a:lnTo>
                    <a:pt x="156857" y="1654569"/>
                  </a:lnTo>
                  <a:cubicBezTo>
                    <a:pt x="70227" y="1654569"/>
                    <a:pt x="0" y="1584342"/>
                    <a:pt x="0" y="1497712"/>
                  </a:cubicBezTo>
                  <a:lnTo>
                    <a:pt x="0" y="156857"/>
                  </a:lnTo>
                  <a:close/>
                </a:path>
              </a:pathLst>
            </a:custGeom>
            <a:solidFill>
              <a:schemeClr val="accent3">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6902" tIns="76422" rIns="106902" bIns="76422" spcCol="1270" anchor="ctr"/>
            <a:lstStyle/>
            <a:p>
              <a:pPr algn="ctr" defTabSz="711200">
                <a:lnSpc>
                  <a:spcPct val="90000"/>
                </a:lnSpc>
                <a:spcAft>
                  <a:spcPct val="35000"/>
                </a:spcAft>
                <a:defRPr/>
              </a:pPr>
              <a:r>
                <a:rPr lang="ja-JP" altLang="en-US" sz="1600" b="1" dirty="0">
                  <a:solidFill>
                    <a:prstClr val="black"/>
                  </a:solidFill>
                  <a:latin typeface="ＭＳ Ｐゴシック" pitchFamily="50" charset="-128"/>
                  <a:ea typeface="ＭＳ Ｐゴシック" pitchFamily="50" charset="-128"/>
                </a:rPr>
                <a:t>相手</a:t>
              </a:r>
            </a:p>
          </p:txBody>
        </p:sp>
      </p:grpSp>
      <p:grpSp>
        <p:nvGrpSpPr>
          <p:cNvPr id="64520" name="グループ化 13"/>
          <p:cNvGrpSpPr>
            <a:grpSpLocks/>
          </p:cNvGrpSpPr>
          <p:nvPr/>
        </p:nvGrpSpPr>
        <p:grpSpPr bwMode="auto">
          <a:xfrm>
            <a:off x="3513138" y="4724400"/>
            <a:ext cx="2590800" cy="1655763"/>
            <a:chOff x="3512840" y="4725144"/>
            <a:chExt cx="2591767" cy="1654571"/>
          </a:xfrm>
        </p:grpSpPr>
        <p:sp>
          <p:nvSpPr>
            <p:cNvPr id="15" name="フリーフォーム 14"/>
            <p:cNvSpPr/>
            <p:nvPr/>
          </p:nvSpPr>
          <p:spPr>
            <a:xfrm>
              <a:off x="4448226" y="4725144"/>
              <a:ext cx="1656381" cy="1654571"/>
            </a:xfrm>
            <a:custGeom>
              <a:avLst/>
              <a:gdLst>
                <a:gd name="connsiteX0" fmla="*/ 275767 w 1654568"/>
                <a:gd name="connsiteY0" fmla="*/ 0 h 1655662"/>
                <a:gd name="connsiteX1" fmla="*/ 1378801 w 1654568"/>
                <a:gd name="connsiteY1" fmla="*/ 0 h 1655662"/>
                <a:gd name="connsiteX2" fmla="*/ 1654568 w 1654568"/>
                <a:gd name="connsiteY2" fmla="*/ 275767 h 1655662"/>
                <a:gd name="connsiteX3" fmla="*/ 1654568 w 1654568"/>
                <a:gd name="connsiteY3" fmla="*/ 1655662 h 1655662"/>
                <a:gd name="connsiteX4" fmla="*/ 1654568 w 1654568"/>
                <a:gd name="connsiteY4" fmla="*/ 1655662 h 1655662"/>
                <a:gd name="connsiteX5" fmla="*/ 0 w 1654568"/>
                <a:gd name="connsiteY5" fmla="*/ 1655662 h 1655662"/>
                <a:gd name="connsiteX6" fmla="*/ 0 w 1654568"/>
                <a:gd name="connsiteY6" fmla="*/ 1655662 h 1655662"/>
                <a:gd name="connsiteX7" fmla="*/ 0 w 1654568"/>
                <a:gd name="connsiteY7" fmla="*/ 275767 h 1655662"/>
                <a:gd name="connsiteX8" fmla="*/ 275767 w 1654568"/>
                <a:gd name="connsiteY8" fmla="*/ 0 h 165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568" h="1655662">
                  <a:moveTo>
                    <a:pt x="1654568" y="275949"/>
                  </a:moveTo>
                  <a:lnTo>
                    <a:pt x="1654568" y="1379713"/>
                  </a:lnTo>
                  <a:cubicBezTo>
                    <a:pt x="1654568" y="1532115"/>
                    <a:pt x="1531185" y="1655662"/>
                    <a:pt x="1378983" y="1655662"/>
                  </a:cubicBezTo>
                  <a:lnTo>
                    <a:pt x="0" y="1655662"/>
                  </a:lnTo>
                  <a:lnTo>
                    <a:pt x="0" y="1655662"/>
                  </a:lnTo>
                  <a:lnTo>
                    <a:pt x="0" y="0"/>
                  </a:lnTo>
                  <a:lnTo>
                    <a:pt x="0" y="0"/>
                  </a:lnTo>
                  <a:lnTo>
                    <a:pt x="1378983" y="0"/>
                  </a:lnTo>
                  <a:cubicBezTo>
                    <a:pt x="1531185" y="0"/>
                    <a:pt x="1654568" y="123547"/>
                    <a:pt x="1654568" y="275949"/>
                  </a:cubicBezTo>
                  <a:close/>
                </a:path>
              </a:pathLst>
            </a:custGeom>
            <a:solidFill>
              <a:srgbClr val="FEFBE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204594" rIns="328419" bIns="204594" spcCol="1270" anchor="ctr"/>
            <a:lstStyle/>
            <a:p>
              <a:pPr marL="114300" lvl="1" indent="-114300" defTabSz="533400">
                <a:lnSpc>
                  <a:spcPct val="90000"/>
                </a:lnSpc>
                <a:spcAft>
                  <a:spcPct val="15000"/>
                </a:spcAft>
                <a:buFontTx/>
                <a:buChar char="••"/>
                <a:defRPr/>
              </a:pPr>
              <a:r>
                <a:rPr lang="ja-JP" altLang="en-US" sz="1200" dirty="0">
                  <a:solidFill>
                    <a:prstClr val="black">
                      <a:hueOff val="0"/>
                      <a:satOff val="0"/>
                      <a:lumOff val="0"/>
                      <a:alphaOff val="0"/>
                    </a:prstClr>
                  </a:solidFill>
                  <a:latin typeface="ＭＳ Ｐゴシック" pitchFamily="50" charset="-128"/>
                  <a:ea typeface="ＭＳ Ｐゴシック" pitchFamily="50" charset="-128"/>
                </a:rPr>
                <a:t>研究テーマ</a:t>
              </a:r>
            </a:p>
            <a:p>
              <a:pPr marL="114300" lvl="1" indent="-114300" defTabSz="533400">
                <a:lnSpc>
                  <a:spcPct val="90000"/>
                </a:lnSpc>
                <a:spcAft>
                  <a:spcPct val="15000"/>
                </a:spcAft>
                <a:buFontTx/>
                <a:buChar char="••"/>
                <a:defRPr/>
              </a:pPr>
              <a:r>
                <a:rPr lang="ja-JP" altLang="en-US" sz="1200" dirty="0">
                  <a:solidFill>
                    <a:prstClr val="black">
                      <a:hueOff val="0"/>
                      <a:satOff val="0"/>
                      <a:lumOff val="0"/>
                      <a:alphaOff val="0"/>
                    </a:prstClr>
                  </a:solidFill>
                  <a:latin typeface="ＭＳ Ｐゴシック" pitchFamily="50" charset="-128"/>
                  <a:ea typeface="ＭＳ Ｐゴシック" pitchFamily="50" charset="-128"/>
                </a:rPr>
                <a:t>進み具合</a:t>
              </a:r>
            </a:p>
            <a:p>
              <a:pPr marL="114300" lvl="1" indent="-114300" defTabSz="533400">
                <a:lnSpc>
                  <a:spcPct val="90000"/>
                </a:lnSpc>
                <a:spcAft>
                  <a:spcPct val="15000"/>
                </a:spcAft>
                <a:buFontTx/>
                <a:buChar char="••"/>
                <a:defRPr/>
              </a:pPr>
              <a:r>
                <a:rPr lang="ja-JP" altLang="en-US" sz="1200" dirty="0">
                  <a:solidFill>
                    <a:prstClr val="black">
                      <a:hueOff val="0"/>
                      <a:satOff val="0"/>
                      <a:lumOff val="0"/>
                      <a:alphaOff val="0"/>
                    </a:prstClr>
                  </a:solidFill>
                  <a:latin typeface="ＭＳ Ｐゴシック" pitchFamily="50" charset="-128"/>
                  <a:ea typeface="ＭＳ Ｐゴシック" pitchFamily="50" charset="-128"/>
                </a:rPr>
                <a:t>具体的な内容</a:t>
              </a:r>
            </a:p>
          </p:txBody>
        </p:sp>
        <p:sp>
          <p:nvSpPr>
            <p:cNvPr id="16" name="フリーフォーム 15"/>
            <p:cNvSpPr/>
            <p:nvPr/>
          </p:nvSpPr>
          <p:spPr>
            <a:xfrm>
              <a:off x="3512840" y="4725144"/>
              <a:ext cx="1008438" cy="1652984"/>
            </a:xfrm>
            <a:custGeom>
              <a:avLst/>
              <a:gdLst>
                <a:gd name="connsiteX0" fmla="*/ 0 w 1457367"/>
                <a:gd name="connsiteY0" fmla="*/ 242899 h 1652950"/>
                <a:gd name="connsiteX1" fmla="*/ 242899 w 1457367"/>
                <a:gd name="connsiteY1" fmla="*/ 0 h 1652950"/>
                <a:gd name="connsiteX2" fmla="*/ 1214468 w 1457367"/>
                <a:gd name="connsiteY2" fmla="*/ 0 h 1652950"/>
                <a:gd name="connsiteX3" fmla="*/ 1457367 w 1457367"/>
                <a:gd name="connsiteY3" fmla="*/ 242899 h 1652950"/>
                <a:gd name="connsiteX4" fmla="*/ 1457367 w 1457367"/>
                <a:gd name="connsiteY4" fmla="*/ 1410051 h 1652950"/>
                <a:gd name="connsiteX5" fmla="*/ 1214468 w 1457367"/>
                <a:gd name="connsiteY5" fmla="*/ 1652950 h 1652950"/>
                <a:gd name="connsiteX6" fmla="*/ 242899 w 1457367"/>
                <a:gd name="connsiteY6" fmla="*/ 1652950 h 1652950"/>
                <a:gd name="connsiteX7" fmla="*/ 0 w 1457367"/>
                <a:gd name="connsiteY7" fmla="*/ 1410051 h 1652950"/>
                <a:gd name="connsiteX8" fmla="*/ 0 w 1457367"/>
                <a:gd name="connsiteY8" fmla="*/ 242899 h 165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7367" h="1652950">
                  <a:moveTo>
                    <a:pt x="0" y="242899"/>
                  </a:moveTo>
                  <a:cubicBezTo>
                    <a:pt x="0" y="108750"/>
                    <a:pt x="108750" y="0"/>
                    <a:pt x="242899" y="0"/>
                  </a:cubicBezTo>
                  <a:lnTo>
                    <a:pt x="1214468" y="0"/>
                  </a:lnTo>
                  <a:cubicBezTo>
                    <a:pt x="1348617" y="0"/>
                    <a:pt x="1457367" y="108750"/>
                    <a:pt x="1457367" y="242899"/>
                  </a:cubicBezTo>
                  <a:lnTo>
                    <a:pt x="1457367" y="1410051"/>
                  </a:lnTo>
                  <a:cubicBezTo>
                    <a:pt x="1457367" y="1544200"/>
                    <a:pt x="1348617" y="1652950"/>
                    <a:pt x="1214468" y="1652950"/>
                  </a:cubicBezTo>
                  <a:lnTo>
                    <a:pt x="242899" y="1652950"/>
                  </a:lnTo>
                  <a:cubicBezTo>
                    <a:pt x="108750" y="1652950"/>
                    <a:pt x="0" y="1544200"/>
                    <a:pt x="0" y="1410051"/>
                  </a:cubicBezTo>
                  <a:lnTo>
                    <a:pt x="0" y="242899"/>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32103" tIns="101623" rIns="132103" bIns="101623" spcCol="1270" anchor="ctr"/>
            <a:lstStyle/>
            <a:p>
              <a:pPr algn="ctr" defTabSz="711200">
                <a:lnSpc>
                  <a:spcPct val="90000"/>
                </a:lnSpc>
                <a:spcAft>
                  <a:spcPct val="35000"/>
                </a:spcAft>
                <a:defRPr/>
              </a:pPr>
              <a:r>
                <a:rPr lang="ja-JP" altLang="en-US" sz="1600" b="1" dirty="0">
                  <a:solidFill>
                    <a:prstClr val="black"/>
                  </a:solidFill>
                  <a:latin typeface="ＭＳ Ｐゴシック" pitchFamily="50" charset="-128"/>
                  <a:ea typeface="ＭＳ Ｐゴシック" pitchFamily="50" charset="-128"/>
                </a:rPr>
                <a:t>内容</a:t>
              </a:r>
            </a:p>
          </p:txBody>
        </p:sp>
      </p:grpSp>
      <p:sp>
        <p:nvSpPr>
          <p:cNvPr id="64521" name="正方形/長方形 3"/>
          <p:cNvSpPr>
            <a:spLocks noChangeArrowheads="1"/>
          </p:cNvSpPr>
          <p:nvPr/>
        </p:nvSpPr>
        <p:spPr bwMode="auto">
          <a:xfrm>
            <a:off x="3030538" y="5241925"/>
            <a:ext cx="698500" cy="708025"/>
          </a:xfrm>
          <a:prstGeom prst="rect">
            <a:avLst/>
          </a:prstGeom>
          <a:noFill/>
          <a:ln w="9525">
            <a:noFill/>
            <a:miter lim="800000"/>
            <a:headEnd/>
            <a:tailEnd/>
          </a:ln>
        </p:spPr>
        <p:txBody>
          <a:bodyPr wrap="none">
            <a:spAutoFit/>
          </a:bodyPr>
          <a:lstStyle/>
          <a:p>
            <a:r>
              <a:rPr lang="en-US" altLang="ja-JP" sz="4000">
                <a:solidFill>
                  <a:srgbClr val="FF3300"/>
                </a:solidFill>
                <a:ea typeface="ＭＳ Ｐゴシック" charset="-128"/>
              </a:rPr>
              <a:t>×</a:t>
            </a:r>
            <a:endParaRPr lang="ja-JP" altLang="en-US" sz="4000">
              <a:solidFill>
                <a:srgbClr val="FF3300"/>
              </a:solidFill>
              <a:ea typeface="ＭＳ Ｐゴシック" charset="-128"/>
            </a:endParaRPr>
          </a:p>
        </p:txBody>
      </p:sp>
      <p:sp>
        <p:nvSpPr>
          <p:cNvPr id="64522" name="テキスト ボックス 4"/>
          <p:cNvSpPr txBox="1">
            <a:spLocks noChangeArrowheads="1"/>
          </p:cNvSpPr>
          <p:nvPr/>
        </p:nvSpPr>
        <p:spPr bwMode="auto">
          <a:xfrm rot="5400000">
            <a:off x="983457" y="3933031"/>
            <a:ext cx="690562" cy="708025"/>
          </a:xfrm>
          <a:prstGeom prst="rect">
            <a:avLst/>
          </a:prstGeom>
          <a:noFill/>
          <a:ln w="9525">
            <a:noFill/>
            <a:miter lim="800000"/>
            <a:headEnd/>
            <a:tailEnd/>
          </a:ln>
        </p:spPr>
        <p:txBody>
          <a:bodyPr>
            <a:spAutoFit/>
          </a:bodyPr>
          <a:lstStyle/>
          <a:p>
            <a:r>
              <a:rPr lang="ja-JP" altLang="en-US" sz="4000">
                <a:solidFill>
                  <a:srgbClr val="FF3300"/>
                </a:solidFill>
                <a:ea typeface="ＭＳ Ｐゴシック" charset="-128"/>
              </a:rPr>
              <a:t>＝</a:t>
            </a:r>
          </a:p>
        </p:txBody>
      </p:sp>
      <p:sp>
        <p:nvSpPr>
          <p:cNvPr id="64523" name="テキスト ボックス 8"/>
          <p:cNvSpPr txBox="1">
            <a:spLocks noChangeArrowheads="1"/>
          </p:cNvSpPr>
          <p:nvPr/>
        </p:nvSpPr>
        <p:spPr bwMode="auto">
          <a:xfrm>
            <a:off x="128588" y="3522663"/>
            <a:ext cx="3935412" cy="338137"/>
          </a:xfrm>
          <a:prstGeom prst="rect">
            <a:avLst/>
          </a:prstGeom>
          <a:solidFill>
            <a:schemeClr val="accent2"/>
          </a:solidFill>
          <a:ln w="12700">
            <a:solidFill>
              <a:schemeClr val="tx1"/>
            </a:solidFill>
            <a:miter lim="800000"/>
            <a:headEnd/>
            <a:tailEnd/>
          </a:ln>
        </p:spPr>
        <p:txBody>
          <a:bodyPr>
            <a:spAutoFit/>
          </a:bodyPr>
          <a:lstStyle/>
          <a:p>
            <a:r>
              <a:rPr lang="ja-JP" altLang="en-US" sz="1600" b="1">
                <a:solidFill>
                  <a:srgbClr val="000000"/>
                </a:solidFill>
                <a:ea typeface="ＭＳ Ｐゴシック" charset="-128"/>
              </a:rPr>
              <a:t>☆守秘義務違反になるかどうかの判断要素</a:t>
            </a:r>
          </a:p>
        </p:txBody>
      </p:sp>
      <p:sp>
        <p:nvSpPr>
          <p:cNvPr id="64524" name="テキスト ボックス 9"/>
          <p:cNvSpPr txBox="1">
            <a:spLocks noChangeArrowheads="1"/>
          </p:cNvSpPr>
          <p:nvPr/>
        </p:nvSpPr>
        <p:spPr bwMode="auto">
          <a:xfrm>
            <a:off x="1706563" y="4068763"/>
            <a:ext cx="3751262" cy="584200"/>
          </a:xfrm>
          <a:prstGeom prst="rect">
            <a:avLst/>
          </a:prstGeom>
          <a:noFill/>
          <a:ln w="9525">
            <a:solidFill>
              <a:schemeClr val="tx1"/>
            </a:solidFill>
            <a:miter lim="800000"/>
            <a:headEnd/>
            <a:tailEnd/>
          </a:ln>
        </p:spPr>
        <p:txBody>
          <a:bodyPr>
            <a:spAutoFit/>
          </a:bodyPr>
          <a:lstStyle/>
          <a:p>
            <a:r>
              <a:rPr lang="en-US" altLang="ja-JP" sz="1600">
                <a:solidFill>
                  <a:srgbClr val="000000"/>
                </a:solidFill>
                <a:ea typeface="ＭＳ Ｐゴシック" charset="-128"/>
              </a:rPr>
              <a:t>※</a:t>
            </a:r>
            <a:r>
              <a:rPr lang="ja-JP" altLang="en-US" sz="1600">
                <a:solidFill>
                  <a:srgbClr val="000000"/>
                </a:solidFill>
                <a:ea typeface="ＭＳ Ｐゴシック" charset="-128"/>
              </a:rPr>
              <a:t>下記の要素の組み合わせで、守秘義務違反となるかどうか考えてみよう。</a:t>
            </a:r>
          </a:p>
        </p:txBody>
      </p:sp>
      <p:grpSp>
        <p:nvGrpSpPr>
          <p:cNvPr id="64525" name="グループ化 18"/>
          <p:cNvGrpSpPr>
            <a:grpSpLocks/>
          </p:cNvGrpSpPr>
          <p:nvPr/>
        </p:nvGrpSpPr>
        <p:grpSpPr bwMode="auto">
          <a:xfrm>
            <a:off x="6608763" y="4725988"/>
            <a:ext cx="2952750" cy="1655762"/>
            <a:chOff x="6825208" y="4726765"/>
            <a:chExt cx="3024336" cy="1654563"/>
          </a:xfrm>
        </p:grpSpPr>
        <p:sp>
          <p:nvSpPr>
            <p:cNvPr id="18" name="1 つの角を丸めた四角形 17"/>
            <p:cNvSpPr/>
            <p:nvPr/>
          </p:nvSpPr>
          <p:spPr>
            <a:xfrm>
              <a:off x="7978032" y="4726765"/>
              <a:ext cx="1871512" cy="1654563"/>
            </a:xfrm>
            <a:prstGeom prst="round1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itchFamily="34" charset="0"/>
                <a:buChar char="•"/>
                <a:defRPr/>
              </a:pPr>
              <a:r>
                <a:rPr lang="ja-JP" altLang="en-US" sz="1200" dirty="0">
                  <a:solidFill>
                    <a:prstClr val="black"/>
                  </a:solidFill>
                  <a:latin typeface="ＭＳ Ｐゴシック" pitchFamily="50" charset="-128"/>
                  <a:ea typeface="ＭＳ Ｐゴシック" pitchFamily="50" charset="-128"/>
                </a:rPr>
                <a:t>・家で</a:t>
              </a:r>
              <a:endParaRPr lang="en-US" altLang="ja-JP" sz="1200" dirty="0">
                <a:solidFill>
                  <a:prstClr val="black"/>
                </a:solidFill>
                <a:latin typeface="ＭＳ Ｐゴシック" pitchFamily="50" charset="-128"/>
                <a:ea typeface="ＭＳ Ｐゴシック" pitchFamily="50" charset="-128"/>
              </a:endParaRPr>
            </a:p>
            <a:p>
              <a:pPr marL="171450" indent="-171450">
                <a:buFont typeface="Arial" pitchFamily="34" charset="0"/>
                <a:buChar char="•"/>
                <a:defRPr/>
              </a:pPr>
              <a:r>
                <a:rPr lang="ja-JP" altLang="en-US" sz="1200" dirty="0">
                  <a:solidFill>
                    <a:prstClr val="black"/>
                  </a:solidFill>
                  <a:latin typeface="ＭＳ Ｐゴシック" pitchFamily="50" charset="-128"/>
                  <a:ea typeface="ＭＳ Ｐゴシック" pitchFamily="50" charset="-128"/>
                </a:rPr>
                <a:t>・研究室（大学）で</a:t>
              </a:r>
              <a:endParaRPr lang="en-US" altLang="ja-JP" sz="1200" dirty="0">
                <a:solidFill>
                  <a:prstClr val="black"/>
                </a:solidFill>
                <a:latin typeface="ＭＳ Ｐゴシック" pitchFamily="50" charset="-128"/>
                <a:ea typeface="ＭＳ Ｐゴシック" pitchFamily="50" charset="-128"/>
              </a:endParaRPr>
            </a:p>
            <a:p>
              <a:pPr marL="171450" indent="-171450">
                <a:buFont typeface="Arial" pitchFamily="34" charset="0"/>
                <a:buChar char="•"/>
                <a:defRPr/>
              </a:pPr>
              <a:r>
                <a:rPr lang="ja-JP" altLang="en-US" sz="1200" dirty="0">
                  <a:solidFill>
                    <a:prstClr val="black"/>
                  </a:solidFill>
                  <a:latin typeface="ＭＳ Ｐゴシック" pitchFamily="50" charset="-128"/>
                  <a:ea typeface="ＭＳ Ｐゴシック" pitchFamily="50" charset="-128"/>
                </a:rPr>
                <a:t>・研究室（企業）で</a:t>
              </a:r>
              <a:endParaRPr lang="en-US" altLang="ja-JP" sz="1200" dirty="0">
                <a:solidFill>
                  <a:prstClr val="black"/>
                </a:solidFill>
                <a:latin typeface="ＭＳ Ｐゴシック" pitchFamily="50" charset="-128"/>
                <a:ea typeface="ＭＳ Ｐゴシック" pitchFamily="50" charset="-128"/>
              </a:endParaRPr>
            </a:p>
            <a:p>
              <a:pPr marL="171450" indent="-171450">
                <a:buFont typeface="Arial" pitchFamily="34" charset="0"/>
                <a:buChar char="•"/>
                <a:defRPr/>
              </a:pPr>
              <a:r>
                <a:rPr lang="ja-JP" altLang="en-US" sz="1200" dirty="0">
                  <a:solidFill>
                    <a:prstClr val="black"/>
                  </a:solidFill>
                  <a:latin typeface="ＭＳ Ｐゴシック" pitchFamily="50" charset="-128"/>
                  <a:ea typeface="ＭＳ Ｐゴシック" pitchFamily="50" charset="-128"/>
                </a:rPr>
                <a:t>・道端で</a:t>
              </a:r>
              <a:endParaRPr lang="en-US" altLang="ja-JP" sz="1200" dirty="0">
                <a:solidFill>
                  <a:prstClr val="black"/>
                </a:solidFill>
                <a:latin typeface="ＭＳ Ｐゴシック" pitchFamily="50" charset="-128"/>
                <a:ea typeface="ＭＳ Ｐゴシック" pitchFamily="50" charset="-128"/>
              </a:endParaRPr>
            </a:p>
            <a:p>
              <a:pPr marL="171450" indent="-171450">
                <a:buFont typeface="Arial" pitchFamily="34" charset="0"/>
                <a:buChar char="•"/>
                <a:defRPr/>
              </a:pPr>
              <a:r>
                <a:rPr lang="ja-JP" altLang="en-US" sz="1200" dirty="0">
                  <a:solidFill>
                    <a:prstClr val="black"/>
                  </a:solidFill>
                  <a:latin typeface="ＭＳ Ｐゴシック" pitchFamily="50" charset="-128"/>
                  <a:ea typeface="ＭＳ Ｐゴシック" pitchFamily="50" charset="-128"/>
                </a:rPr>
                <a:t>・トイレ（大学・企業）で</a:t>
              </a:r>
            </a:p>
          </p:txBody>
        </p:sp>
        <p:sp>
          <p:nvSpPr>
            <p:cNvPr id="17" name="角丸四角形 16"/>
            <p:cNvSpPr/>
            <p:nvPr/>
          </p:nvSpPr>
          <p:spPr>
            <a:xfrm>
              <a:off x="6825208" y="4726765"/>
              <a:ext cx="1295911" cy="1652977"/>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ＭＳ Ｐゴシック" pitchFamily="50" charset="-128"/>
                  <a:ea typeface="ＭＳ Ｐゴシック" pitchFamily="50" charset="-128"/>
                </a:rPr>
                <a:t>場所</a:t>
              </a:r>
            </a:p>
          </p:txBody>
        </p:sp>
      </p:grpSp>
      <p:sp>
        <p:nvSpPr>
          <p:cNvPr id="64526" name="正方形/長方形 35"/>
          <p:cNvSpPr>
            <a:spLocks noChangeArrowheads="1"/>
          </p:cNvSpPr>
          <p:nvPr/>
        </p:nvSpPr>
        <p:spPr bwMode="auto">
          <a:xfrm>
            <a:off x="6127750" y="5229225"/>
            <a:ext cx="696913" cy="708025"/>
          </a:xfrm>
          <a:prstGeom prst="rect">
            <a:avLst/>
          </a:prstGeom>
          <a:noFill/>
          <a:ln w="9525">
            <a:noFill/>
            <a:miter lim="800000"/>
            <a:headEnd/>
            <a:tailEnd/>
          </a:ln>
        </p:spPr>
        <p:txBody>
          <a:bodyPr wrap="none">
            <a:spAutoFit/>
          </a:bodyPr>
          <a:lstStyle/>
          <a:p>
            <a:r>
              <a:rPr lang="en-US" altLang="ja-JP" sz="4000">
                <a:solidFill>
                  <a:srgbClr val="FF3300"/>
                </a:solidFill>
                <a:ea typeface="ＭＳ Ｐゴシック" charset="-128"/>
              </a:rPr>
              <a:t>×</a:t>
            </a:r>
            <a:endParaRPr lang="ja-JP" altLang="en-US" sz="4000">
              <a:solidFill>
                <a:srgbClr val="FF3300"/>
              </a:solidFill>
              <a:ea typeface="ＭＳ Ｐゴシック" charset="-128"/>
            </a:endParaRPr>
          </a:p>
        </p:txBody>
      </p:sp>
      <p:pic>
        <p:nvPicPr>
          <p:cNvPr id="64527" name="Picture 2"/>
          <p:cNvPicPr>
            <a:picLocks noChangeAspect="1" noChangeArrowheads="1"/>
          </p:cNvPicPr>
          <p:nvPr/>
        </p:nvPicPr>
        <p:blipFill>
          <a:blip r:embed="rId3"/>
          <a:srcRect/>
          <a:stretch>
            <a:fillRect/>
          </a:stretch>
        </p:blipFill>
        <p:spPr bwMode="auto">
          <a:xfrm>
            <a:off x="127000" y="1558925"/>
            <a:ext cx="1550988" cy="1481138"/>
          </a:xfrm>
          <a:prstGeom prst="rect">
            <a:avLst/>
          </a:prstGeom>
          <a:noFill/>
          <a:ln w="9525">
            <a:noFill/>
            <a:miter lim="800000"/>
            <a:headEnd/>
            <a:tailEnd/>
          </a:ln>
        </p:spPr>
      </p:pic>
      <p:pic>
        <p:nvPicPr>
          <p:cNvPr id="64528" name="Picture 4"/>
          <p:cNvPicPr>
            <a:picLocks noChangeAspect="1" noChangeArrowheads="1"/>
          </p:cNvPicPr>
          <p:nvPr/>
        </p:nvPicPr>
        <p:blipFill>
          <a:blip r:embed="rId4"/>
          <a:srcRect/>
          <a:stretch>
            <a:fillRect/>
          </a:stretch>
        </p:blipFill>
        <p:spPr bwMode="auto">
          <a:xfrm>
            <a:off x="8404225" y="3227388"/>
            <a:ext cx="1443038" cy="1471612"/>
          </a:xfrm>
          <a:prstGeom prst="rect">
            <a:avLst/>
          </a:prstGeom>
          <a:noFill/>
          <a:ln w="9525">
            <a:noFill/>
            <a:miter lim="800000"/>
            <a:headEnd/>
            <a:tailEnd/>
          </a:ln>
        </p:spPr>
      </p:pic>
      <p:pic>
        <p:nvPicPr>
          <p:cNvPr id="64529" name="Picture 5"/>
          <p:cNvPicPr>
            <a:picLocks noChangeAspect="1" noChangeArrowheads="1"/>
          </p:cNvPicPr>
          <p:nvPr/>
        </p:nvPicPr>
        <p:blipFill>
          <a:blip r:embed="rId5"/>
          <a:srcRect/>
          <a:stretch>
            <a:fillRect/>
          </a:stretch>
        </p:blipFill>
        <p:spPr bwMode="auto">
          <a:xfrm>
            <a:off x="2590800" y="1541463"/>
            <a:ext cx="1466850" cy="1484312"/>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a:xfrm>
            <a:off x="9274175" y="6497638"/>
            <a:ext cx="577850" cy="244475"/>
          </a:xfrm>
        </p:spPr>
        <p:txBody>
          <a:bodyPr>
            <a:normAutofit fontScale="85000" lnSpcReduction="20000"/>
          </a:bodyPr>
          <a:lstStyle/>
          <a:p>
            <a:pPr>
              <a:defRPr/>
            </a:pPr>
            <a:fld id="{F81E6CCA-8BF2-4446-A605-101D1049A1B1}" type="slidenum">
              <a:rPr lang="en-US" altLang="ja-JP"/>
              <a:pPr>
                <a:defRPr/>
              </a:pPr>
              <a:t>15</a:t>
            </a:fld>
            <a:endParaRPr lang="en-US" altLang="ja-JP"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44489" y="2060575"/>
            <a:ext cx="1512886" cy="92333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defTabSz="457200" fontAlgn="auto">
              <a:spcBef>
                <a:spcPts val="0"/>
              </a:spcBef>
              <a:spcAft>
                <a:spcPts val="0"/>
              </a:spcAft>
              <a:defRPr/>
            </a:pPr>
            <a:r>
              <a:rPr lang="ja-JP" altLang="en-US" sz="2400" dirty="0">
                <a:solidFill>
                  <a:prstClr val="black"/>
                </a:solidFill>
                <a:latin typeface="ＭＳ Ｐゴシック" pitchFamily="50" charset="-128"/>
                <a:ea typeface="ＭＳ Ｐゴシック" pitchFamily="50" charset="-128"/>
              </a:rPr>
              <a:t>研究成果</a:t>
            </a:r>
          </a:p>
        </p:txBody>
      </p:sp>
      <p:sp>
        <p:nvSpPr>
          <p:cNvPr id="4" name="下矢印 3"/>
          <p:cNvSpPr/>
          <p:nvPr/>
        </p:nvSpPr>
        <p:spPr>
          <a:xfrm rot="16200000">
            <a:off x="2077244" y="1947069"/>
            <a:ext cx="790575" cy="989013"/>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a:solidFill>
                <a:srgbClr val="FFFFFF"/>
              </a:solidFill>
            </a:endParaRPr>
          </a:p>
        </p:txBody>
      </p:sp>
      <p:sp>
        <p:nvSpPr>
          <p:cNvPr id="12" name="正方形/長方形 11"/>
          <p:cNvSpPr>
            <a:spLocks noChangeArrowheads="1"/>
          </p:cNvSpPr>
          <p:nvPr/>
        </p:nvSpPr>
        <p:spPr bwMode="auto">
          <a:xfrm>
            <a:off x="6321425" y="1557338"/>
            <a:ext cx="2892425" cy="457200"/>
          </a:xfrm>
          <a:prstGeom prst="rect">
            <a:avLst/>
          </a:prstGeom>
          <a:solidFill>
            <a:schemeClr val="bg2"/>
          </a:solidFill>
          <a:ln w="10033" algn="ctr">
            <a:solidFill>
              <a:srgbClr val="C32D2E"/>
            </a:solidFill>
            <a:miter lim="800000"/>
            <a:headEnd/>
            <a:tailEnd/>
          </a:ln>
          <a:effectLst>
            <a:outerShdw blurRad="38100" dist="30000" dir="5400000" rotWithShape="0">
              <a:srgbClr val="000000">
                <a:alpha val="45000"/>
              </a:srgbClr>
            </a:outerShdw>
          </a:effectLst>
        </p:spPr>
        <p:txBody>
          <a:bodyPr anchor="ctr"/>
          <a:lstStyle/>
          <a:p>
            <a:pPr algn="ctr" defTabSz="457200">
              <a:defRPr/>
            </a:pPr>
            <a:r>
              <a:rPr lang="ja-JP" altLang="en-US" sz="2000" b="1">
                <a:solidFill>
                  <a:srgbClr val="000000"/>
                </a:solidFill>
                <a:latin typeface="Calibri" pitchFamily="34" charset="0"/>
                <a:ea typeface="ＭＳ Ｐゴシック" pitchFamily="50" charset="-128"/>
              </a:rPr>
              <a:t>営利的側面</a:t>
            </a:r>
          </a:p>
        </p:txBody>
      </p:sp>
      <p:sp>
        <p:nvSpPr>
          <p:cNvPr id="13" name="正方形/長方形 12"/>
          <p:cNvSpPr>
            <a:spLocks noChangeArrowheads="1"/>
          </p:cNvSpPr>
          <p:nvPr/>
        </p:nvSpPr>
        <p:spPr bwMode="auto">
          <a:xfrm>
            <a:off x="3224213" y="1557338"/>
            <a:ext cx="2917825" cy="457200"/>
          </a:xfrm>
          <a:prstGeom prst="rect">
            <a:avLst/>
          </a:prstGeom>
          <a:solidFill>
            <a:schemeClr val="bg2"/>
          </a:solidFill>
          <a:ln w="10033" algn="ctr">
            <a:solidFill>
              <a:srgbClr val="C32D2E"/>
            </a:solidFill>
            <a:miter lim="800000"/>
            <a:headEnd/>
            <a:tailEnd/>
          </a:ln>
          <a:effectLst>
            <a:outerShdw blurRad="38100" dist="30000" dir="5400000" rotWithShape="0">
              <a:srgbClr val="000000">
                <a:alpha val="45000"/>
              </a:srgbClr>
            </a:outerShdw>
          </a:effectLst>
        </p:spPr>
        <p:txBody>
          <a:bodyPr anchor="ctr"/>
          <a:lstStyle/>
          <a:p>
            <a:pPr algn="ctr" defTabSz="457200">
              <a:defRPr/>
            </a:pPr>
            <a:r>
              <a:rPr lang="ja-JP" altLang="en-US" sz="2000" b="1" dirty="0">
                <a:solidFill>
                  <a:srgbClr val="000000"/>
                </a:solidFill>
                <a:latin typeface="Calibri" pitchFamily="34" charset="0"/>
                <a:ea typeface="ＭＳ Ｐゴシック" pitchFamily="50" charset="-128"/>
              </a:rPr>
              <a:t>学術的側面</a:t>
            </a:r>
          </a:p>
        </p:txBody>
      </p:sp>
      <p:sp>
        <p:nvSpPr>
          <p:cNvPr id="16390" name="テキスト ボックス 13"/>
          <p:cNvSpPr txBox="1">
            <a:spLocks noChangeArrowheads="1"/>
          </p:cNvSpPr>
          <p:nvPr/>
        </p:nvSpPr>
        <p:spPr bwMode="auto">
          <a:xfrm>
            <a:off x="3224213" y="2060575"/>
            <a:ext cx="2917825" cy="1200150"/>
          </a:xfrm>
          <a:prstGeom prst="rect">
            <a:avLst/>
          </a:prstGeom>
          <a:solidFill>
            <a:srgbClr val="FFFF99"/>
          </a:solidFill>
          <a:ln w="10033" algn="ctr">
            <a:solidFill>
              <a:srgbClr val="FFFF00"/>
            </a:solidFill>
            <a:miter lim="800000"/>
            <a:headEnd/>
            <a:tailEnd/>
          </a:ln>
          <a:effectLst>
            <a:outerShdw dist="30000" dir="5400000" rotWithShape="0">
              <a:srgbClr val="000000">
                <a:alpha val="45000"/>
              </a:srgbClr>
            </a:outerShdw>
          </a:effectLst>
        </p:spPr>
        <p:txBody>
          <a:bodyPr>
            <a:spAutoFit/>
          </a:bodyPr>
          <a:lstStyle>
            <a:lvl1pPr defTabSz="457200" eaLnBrk="0" hangingPunct="0">
              <a:defRPr kumimoji="1">
                <a:solidFill>
                  <a:schemeClr val="tx1"/>
                </a:solidFill>
                <a:latin typeface="Tw Cen MT" pitchFamily="34" charset="0"/>
                <a:ea typeface="ＭＳ Ｐゴシック" pitchFamily="50" charset="-128"/>
              </a:defRPr>
            </a:lvl1pPr>
            <a:lvl2pPr marL="742950" indent="-285750" defTabSz="457200" eaLnBrk="0" hangingPunct="0">
              <a:defRPr kumimoji="1">
                <a:solidFill>
                  <a:schemeClr val="tx1"/>
                </a:solidFill>
                <a:latin typeface="Tw Cen MT" pitchFamily="34" charset="0"/>
                <a:ea typeface="ＭＳ Ｐゴシック" pitchFamily="50" charset="-128"/>
              </a:defRPr>
            </a:lvl2pPr>
            <a:lvl3pPr marL="1143000" indent="-228600" defTabSz="457200" eaLnBrk="0" hangingPunct="0">
              <a:defRPr kumimoji="1">
                <a:solidFill>
                  <a:schemeClr val="tx1"/>
                </a:solidFill>
                <a:latin typeface="Tw Cen MT" pitchFamily="34" charset="0"/>
                <a:ea typeface="ＭＳ Ｐゴシック" pitchFamily="50" charset="-128"/>
              </a:defRPr>
            </a:lvl3pPr>
            <a:lvl4pPr marL="1600200" indent="-228600" defTabSz="457200" eaLnBrk="0" hangingPunct="0">
              <a:defRPr kumimoji="1">
                <a:solidFill>
                  <a:schemeClr val="tx1"/>
                </a:solidFill>
                <a:latin typeface="Tw Cen MT" pitchFamily="34" charset="0"/>
                <a:ea typeface="ＭＳ Ｐゴシック" pitchFamily="50" charset="-128"/>
              </a:defRPr>
            </a:lvl4pPr>
            <a:lvl5pPr marL="2057400" indent="-228600" defTabSz="457200" eaLnBrk="0" hangingPunct="0">
              <a:defRPr kumimoji="1">
                <a:solidFill>
                  <a:schemeClr val="tx1"/>
                </a:solidFill>
                <a:latin typeface="Tw Cen MT"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ja-JP" altLang="en-US" b="1" dirty="0">
                <a:solidFill>
                  <a:srgbClr val="FF0000"/>
                </a:solidFill>
                <a:latin typeface="Calibri" pitchFamily="34" charset="0"/>
              </a:rPr>
              <a:t>論文</a:t>
            </a:r>
            <a:r>
              <a:rPr lang="ja-JP" altLang="en-US" b="1" dirty="0" smtClean="0">
                <a:solidFill>
                  <a:srgbClr val="000000"/>
                </a:solidFill>
                <a:latin typeface="Calibri" pitchFamily="34" charset="0"/>
              </a:rPr>
              <a:t>を学会誌等に</a:t>
            </a:r>
            <a:r>
              <a:rPr lang="ja-JP" altLang="en-US" b="1" dirty="0">
                <a:solidFill>
                  <a:srgbClr val="000000"/>
                </a:solidFill>
                <a:latin typeface="Calibri" pitchFamily="34" charset="0"/>
              </a:rPr>
              <a:t>掲載する、</a:t>
            </a:r>
            <a:r>
              <a:rPr lang="ja-JP" altLang="en-US" b="1" dirty="0">
                <a:solidFill>
                  <a:srgbClr val="FF0000"/>
                </a:solidFill>
                <a:latin typeface="Calibri" pitchFamily="34" charset="0"/>
              </a:rPr>
              <a:t>学会</a:t>
            </a:r>
            <a:r>
              <a:rPr lang="ja-JP" altLang="en-US" b="1" dirty="0">
                <a:solidFill>
                  <a:srgbClr val="000000"/>
                </a:solidFill>
                <a:latin typeface="Calibri" pitchFamily="34" charset="0"/>
              </a:rPr>
              <a:t>で発表するなど、</a:t>
            </a:r>
            <a:r>
              <a:rPr lang="ja-JP" altLang="en-US" b="1" dirty="0">
                <a:solidFill>
                  <a:srgbClr val="FF0000"/>
                </a:solidFill>
                <a:latin typeface="Calibri" pitchFamily="34" charset="0"/>
              </a:rPr>
              <a:t>先に発表した者の成果</a:t>
            </a:r>
            <a:r>
              <a:rPr lang="ja-JP" altLang="en-US" b="1" dirty="0">
                <a:solidFill>
                  <a:srgbClr val="000000"/>
                </a:solidFill>
                <a:latin typeface="Calibri" pitchFamily="34" charset="0"/>
              </a:rPr>
              <a:t>と</a:t>
            </a:r>
            <a:r>
              <a:rPr lang="ja-JP" altLang="en-US" b="1" dirty="0" smtClean="0">
                <a:solidFill>
                  <a:srgbClr val="000000"/>
                </a:solidFill>
                <a:latin typeface="Calibri" pitchFamily="34" charset="0"/>
              </a:rPr>
              <a:t>される</a:t>
            </a:r>
            <a:endParaRPr lang="en-US" altLang="ja-JP" b="1" dirty="0" smtClean="0">
              <a:solidFill>
                <a:srgbClr val="000000"/>
              </a:solidFill>
              <a:latin typeface="Calibri" pitchFamily="34" charset="0"/>
            </a:endParaRPr>
          </a:p>
          <a:p>
            <a:pPr eaLnBrk="1" hangingPunct="1">
              <a:defRPr/>
            </a:pPr>
            <a:endParaRPr lang="ja-JP" altLang="en-US" b="1" dirty="0">
              <a:solidFill>
                <a:srgbClr val="000000"/>
              </a:solidFill>
              <a:latin typeface="Calibri" pitchFamily="34" charset="0"/>
            </a:endParaRPr>
          </a:p>
        </p:txBody>
      </p:sp>
      <p:sp>
        <p:nvSpPr>
          <p:cNvPr id="16391" name="テキスト ボックス 15"/>
          <p:cNvSpPr txBox="1">
            <a:spLocks noChangeArrowheads="1"/>
          </p:cNvSpPr>
          <p:nvPr/>
        </p:nvSpPr>
        <p:spPr bwMode="auto">
          <a:xfrm>
            <a:off x="6321425" y="2060575"/>
            <a:ext cx="2892425" cy="1200150"/>
          </a:xfrm>
          <a:prstGeom prst="rect">
            <a:avLst/>
          </a:prstGeom>
          <a:solidFill>
            <a:srgbClr val="FFFF99"/>
          </a:solidFill>
          <a:ln w="10033" algn="ctr">
            <a:solidFill>
              <a:srgbClr val="FFFF00"/>
            </a:solidFill>
            <a:miter lim="800000"/>
            <a:headEnd/>
            <a:tailEnd/>
          </a:ln>
          <a:effectLst>
            <a:outerShdw dist="30000" dir="5400000" rotWithShape="0">
              <a:srgbClr val="000000">
                <a:alpha val="45000"/>
              </a:srgbClr>
            </a:outerShdw>
          </a:effectLst>
        </p:spPr>
        <p:txBody>
          <a:bodyPr>
            <a:spAutoFit/>
          </a:bodyPr>
          <a:lstStyle>
            <a:lvl1pPr defTabSz="457200" eaLnBrk="0" hangingPunct="0">
              <a:defRPr kumimoji="1">
                <a:solidFill>
                  <a:schemeClr val="tx1"/>
                </a:solidFill>
                <a:latin typeface="Tw Cen MT" pitchFamily="34" charset="0"/>
                <a:ea typeface="ＭＳ Ｐゴシック" pitchFamily="50" charset="-128"/>
              </a:defRPr>
            </a:lvl1pPr>
            <a:lvl2pPr marL="742950" indent="-285750" defTabSz="457200" eaLnBrk="0" hangingPunct="0">
              <a:defRPr kumimoji="1">
                <a:solidFill>
                  <a:schemeClr val="tx1"/>
                </a:solidFill>
                <a:latin typeface="Tw Cen MT" pitchFamily="34" charset="0"/>
                <a:ea typeface="ＭＳ Ｐゴシック" pitchFamily="50" charset="-128"/>
              </a:defRPr>
            </a:lvl2pPr>
            <a:lvl3pPr marL="1143000" indent="-228600" defTabSz="457200" eaLnBrk="0" hangingPunct="0">
              <a:defRPr kumimoji="1">
                <a:solidFill>
                  <a:schemeClr val="tx1"/>
                </a:solidFill>
                <a:latin typeface="Tw Cen MT" pitchFamily="34" charset="0"/>
                <a:ea typeface="ＭＳ Ｐゴシック" pitchFamily="50" charset="-128"/>
              </a:defRPr>
            </a:lvl3pPr>
            <a:lvl4pPr marL="1600200" indent="-228600" defTabSz="457200" eaLnBrk="0" hangingPunct="0">
              <a:defRPr kumimoji="1">
                <a:solidFill>
                  <a:schemeClr val="tx1"/>
                </a:solidFill>
                <a:latin typeface="Tw Cen MT" pitchFamily="34" charset="0"/>
                <a:ea typeface="ＭＳ Ｐゴシック" pitchFamily="50" charset="-128"/>
              </a:defRPr>
            </a:lvl4pPr>
            <a:lvl5pPr marL="2057400" indent="-228600" defTabSz="457200" eaLnBrk="0" hangingPunct="0">
              <a:defRPr kumimoji="1">
                <a:solidFill>
                  <a:schemeClr val="tx1"/>
                </a:solidFill>
                <a:latin typeface="Tw Cen MT"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ja-JP" altLang="en-US" b="1">
                <a:solidFill>
                  <a:srgbClr val="000000"/>
                </a:solidFill>
                <a:latin typeface="Calibri" pitchFamily="34" charset="0"/>
              </a:rPr>
              <a:t>特許出願まで、または企業秘密として管理する限り</a:t>
            </a:r>
            <a:r>
              <a:rPr lang="ja-JP" altLang="en-US" b="1">
                <a:solidFill>
                  <a:srgbClr val="FF0000"/>
                </a:solidFill>
                <a:latin typeface="Calibri" pitchFamily="34" charset="0"/>
              </a:rPr>
              <a:t>秘密として管理</a:t>
            </a:r>
            <a:r>
              <a:rPr lang="ja-JP" altLang="en-US" b="1">
                <a:solidFill>
                  <a:srgbClr val="000000"/>
                </a:solidFill>
                <a:latin typeface="Calibri" pitchFamily="34" charset="0"/>
              </a:rPr>
              <a:t>しなければならない</a:t>
            </a:r>
          </a:p>
        </p:txBody>
      </p:sp>
      <p:sp>
        <p:nvSpPr>
          <p:cNvPr id="66569" name="テキスト ボックス 17"/>
          <p:cNvSpPr txBox="1">
            <a:spLocks noChangeArrowheads="1"/>
          </p:cNvSpPr>
          <p:nvPr/>
        </p:nvSpPr>
        <p:spPr bwMode="auto">
          <a:xfrm>
            <a:off x="488950" y="4076700"/>
            <a:ext cx="1565275" cy="366713"/>
          </a:xfrm>
          <a:prstGeom prst="rect">
            <a:avLst/>
          </a:prstGeom>
          <a:noFill/>
          <a:ln w="9525">
            <a:noFill/>
            <a:miter lim="800000"/>
            <a:headEnd/>
            <a:tailEnd/>
          </a:ln>
        </p:spPr>
        <p:txBody>
          <a:bodyPr wrap="none">
            <a:spAutoFit/>
          </a:bodyPr>
          <a:lstStyle/>
          <a:p>
            <a:pPr defTabSz="457200"/>
            <a:r>
              <a:rPr lang="ja-JP" altLang="en-US" b="1">
                <a:solidFill>
                  <a:srgbClr val="000000"/>
                </a:solidFill>
                <a:latin typeface="Calibri" pitchFamily="34" charset="0"/>
                <a:ea typeface="ＭＳ Ｐゴシック" charset="-128"/>
              </a:rPr>
              <a:t>組織の性格上</a:t>
            </a:r>
          </a:p>
        </p:txBody>
      </p:sp>
      <p:sp>
        <p:nvSpPr>
          <p:cNvPr id="19" name="正方形/長方形 18"/>
          <p:cNvSpPr>
            <a:spLocks noChangeArrowheads="1"/>
          </p:cNvSpPr>
          <p:nvPr/>
        </p:nvSpPr>
        <p:spPr bwMode="auto">
          <a:xfrm>
            <a:off x="344488" y="4437063"/>
            <a:ext cx="9218612" cy="482600"/>
          </a:xfrm>
          <a:prstGeom prst="rect">
            <a:avLst/>
          </a:prstGeom>
          <a:solidFill>
            <a:srgbClr val="CCFFFF"/>
          </a:solidFill>
          <a:ln w="10033" algn="ctr">
            <a:solidFill>
              <a:schemeClr val="accent1"/>
            </a:solidFill>
            <a:miter lim="800000"/>
            <a:headEnd/>
            <a:tailEnd/>
          </a:ln>
          <a:effectLst>
            <a:outerShdw blurRad="38100" dist="30000" dir="5400000" rotWithShape="0">
              <a:srgbClr val="000000">
                <a:alpha val="45000"/>
              </a:srgbClr>
            </a:outerShdw>
          </a:effectLst>
        </p:spPr>
        <p:txBody>
          <a:bodyPr anchor="ctr"/>
          <a:lstStyle/>
          <a:p>
            <a:pPr algn="ctr" defTabSz="457200">
              <a:defRPr/>
            </a:pPr>
            <a:r>
              <a:rPr lang="ja-JP" altLang="en-US" sz="2000" b="1" dirty="0">
                <a:solidFill>
                  <a:srgbClr val="000000"/>
                </a:solidFill>
                <a:latin typeface="Calibri" pitchFamily="34" charset="0"/>
                <a:ea typeface="ＭＳ Ｐゴシック" pitchFamily="50" charset="-128"/>
              </a:rPr>
              <a:t>大学は学術的側面を、企業は営利的側面を重視する傾向がある</a:t>
            </a:r>
          </a:p>
        </p:txBody>
      </p:sp>
      <p:sp>
        <p:nvSpPr>
          <p:cNvPr id="66571" name="テキスト ボックス 20"/>
          <p:cNvSpPr txBox="1">
            <a:spLocks noChangeArrowheads="1"/>
          </p:cNvSpPr>
          <p:nvPr/>
        </p:nvSpPr>
        <p:spPr bwMode="auto">
          <a:xfrm>
            <a:off x="1639888" y="5373688"/>
            <a:ext cx="6621462" cy="396875"/>
          </a:xfrm>
          <a:prstGeom prst="rect">
            <a:avLst/>
          </a:prstGeom>
          <a:noFill/>
          <a:ln w="9525">
            <a:noFill/>
            <a:miter lim="800000"/>
            <a:headEnd/>
            <a:tailEnd/>
          </a:ln>
        </p:spPr>
        <p:txBody>
          <a:bodyPr wrap="none">
            <a:spAutoFit/>
          </a:bodyPr>
          <a:lstStyle/>
          <a:p>
            <a:pPr defTabSz="457200"/>
            <a:r>
              <a:rPr lang="ja-JP" altLang="en-US" sz="2000" b="1">
                <a:solidFill>
                  <a:srgbClr val="000000"/>
                </a:solidFill>
                <a:latin typeface="Calibri" pitchFamily="34" charset="0"/>
                <a:ea typeface="ＭＳ Ｐゴシック" charset="-128"/>
              </a:rPr>
              <a:t>相手の立場を理解したうえで情報の管理をする必要がある</a:t>
            </a:r>
            <a:r>
              <a:rPr lang="ja-JP" altLang="en-US" sz="2000">
                <a:solidFill>
                  <a:srgbClr val="000000"/>
                </a:solidFill>
                <a:latin typeface="Calibri" pitchFamily="34" charset="0"/>
                <a:ea typeface="ＭＳ Ｐゴシック" charset="-128"/>
              </a:rPr>
              <a:t>。</a:t>
            </a:r>
            <a:endParaRPr lang="en-US" altLang="ja-JP" sz="2000">
              <a:solidFill>
                <a:srgbClr val="000000"/>
              </a:solidFill>
              <a:latin typeface="Calibri" pitchFamily="34" charset="0"/>
              <a:ea typeface="ＭＳ Ｐゴシック" charset="-128"/>
            </a:endParaRPr>
          </a:p>
        </p:txBody>
      </p:sp>
      <p:sp>
        <p:nvSpPr>
          <p:cNvPr id="66572" name="テキスト ボックス 22"/>
          <p:cNvSpPr txBox="1">
            <a:spLocks noChangeArrowheads="1"/>
          </p:cNvSpPr>
          <p:nvPr/>
        </p:nvSpPr>
        <p:spPr bwMode="auto">
          <a:xfrm>
            <a:off x="595313" y="3641725"/>
            <a:ext cx="7670800" cy="400050"/>
          </a:xfrm>
          <a:prstGeom prst="rect">
            <a:avLst/>
          </a:prstGeom>
          <a:noFill/>
          <a:ln w="9525">
            <a:noFill/>
            <a:miter lim="800000"/>
            <a:headEnd/>
            <a:tailEnd/>
          </a:ln>
        </p:spPr>
        <p:txBody>
          <a:bodyPr wrap="none">
            <a:spAutoFit/>
          </a:bodyPr>
          <a:lstStyle/>
          <a:p>
            <a:pPr defTabSz="457200"/>
            <a:r>
              <a:rPr lang="ja-JP" altLang="en-US" sz="2000">
                <a:solidFill>
                  <a:srgbClr val="FF0000"/>
                </a:solidFill>
                <a:latin typeface="Calibri" pitchFamily="34" charset="0"/>
                <a:ea typeface="ＭＳ Ｐゴシック" charset="-128"/>
              </a:rPr>
              <a:t>情報管理には、このように相反する二つの側面を考慮する必要がある</a:t>
            </a:r>
            <a:endParaRPr lang="en-US" altLang="ja-JP" sz="2000">
              <a:solidFill>
                <a:srgbClr val="FF0000"/>
              </a:solidFill>
              <a:latin typeface="Calibri" pitchFamily="34" charset="0"/>
              <a:ea typeface="ＭＳ Ｐゴシック" charset="-128"/>
            </a:endParaRPr>
          </a:p>
        </p:txBody>
      </p:sp>
      <p:sp>
        <p:nvSpPr>
          <p:cNvPr id="66573" name="テキスト ボックス 23"/>
          <p:cNvSpPr txBox="1">
            <a:spLocks noChangeArrowheads="1"/>
          </p:cNvSpPr>
          <p:nvPr/>
        </p:nvSpPr>
        <p:spPr bwMode="auto">
          <a:xfrm>
            <a:off x="595313" y="6154738"/>
            <a:ext cx="8970962" cy="396875"/>
          </a:xfrm>
          <a:prstGeom prst="rect">
            <a:avLst/>
          </a:prstGeom>
          <a:noFill/>
          <a:ln w="9525">
            <a:noFill/>
            <a:miter lim="800000"/>
            <a:headEnd/>
            <a:tailEnd/>
          </a:ln>
        </p:spPr>
        <p:txBody>
          <a:bodyPr>
            <a:spAutoFit/>
          </a:bodyPr>
          <a:lstStyle/>
          <a:p>
            <a:pPr defTabSz="457200"/>
            <a:r>
              <a:rPr lang="ja-JP" altLang="en-US" sz="2000">
                <a:solidFill>
                  <a:srgbClr val="FF0000"/>
                </a:solidFill>
                <a:latin typeface="Calibri" pitchFamily="34" charset="0"/>
                <a:ea typeface="ＭＳ Ｐゴシック" charset="-128"/>
              </a:rPr>
              <a:t>特に共同研究開発では、立場の異なるものが研究に関わるので注意する</a:t>
            </a:r>
            <a:endParaRPr lang="en-US" altLang="ja-JP" sz="2000">
              <a:solidFill>
                <a:srgbClr val="FF0000"/>
              </a:solidFill>
              <a:latin typeface="Calibri" pitchFamily="34" charset="0"/>
              <a:ea typeface="ＭＳ Ｐゴシック" charset="-128"/>
            </a:endParaRPr>
          </a:p>
        </p:txBody>
      </p:sp>
      <p:sp>
        <p:nvSpPr>
          <p:cNvPr id="66574" name="テキスト ボックス 24"/>
          <p:cNvSpPr txBox="1">
            <a:spLocks noChangeArrowheads="1"/>
          </p:cNvSpPr>
          <p:nvPr/>
        </p:nvSpPr>
        <p:spPr bwMode="auto">
          <a:xfrm>
            <a:off x="273050" y="1100138"/>
            <a:ext cx="9218613" cy="457200"/>
          </a:xfrm>
          <a:prstGeom prst="rect">
            <a:avLst/>
          </a:prstGeom>
          <a:noFill/>
          <a:ln w="9525">
            <a:noFill/>
            <a:miter lim="800000"/>
            <a:headEnd/>
            <a:tailEnd/>
          </a:ln>
        </p:spPr>
        <p:txBody>
          <a:bodyPr>
            <a:spAutoFit/>
          </a:bodyPr>
          <a:lstStyle/>
          <a:p>
            <a:pPr defTabSz="457200"/>
            <a:r>
              <a:rPr lang="ja-JP" altLang="en-US" sz="2400">
                <a:solidFill>
                  <a:srgbClr val="000000"/>
                </a:solidFill>
                <a:latin typeface="Calibri" pitchFamily="34" charset="0"/>
                <a:ea typeface="ＭＳ Ｐゴシック" charset="-128"/>
              </a:rPr>
              <a:t>①研究成果の二つの側面</a:t>
            </a:r>
            <a:endParaRPr lang="en-US" altLang="ja-JP" sz="2400">
              <a:solidFill>
                <a:srgbClr val="000000"/>
              </a:solidFill>
              <a:latin typeface="Calibri" pitchFamily="34" charset="0"/>
              <a:ea typeface="ＭＳ Ｐゴシック" charset="-128"/>
            </a:endParaRPr>
          </a:p>
        </p:txBody>
      </p:sp>
      <p:sp>
        <p:nvSpPr>
          <p:cNvPr id="66575" name="Text Box 17"/>
          <p:cNvSpPr txBox="1">
            <a:spLocks noChangeArrowheads="1"/>
          </p:cNvSpPr>
          <p:nvPr/>
        </p:nvSpPr>
        <p:spPr bwMode="auto">
          <a:xfrm>
            <a:off x="1857375" y="188913"/>
            <a:ext cx="4824413" cy="641350"/>
          </a:xfrm>
          <a:prstGeom prst="rect">
            <a:avLst/>
          </a:prstGeom>
          <a:noFill/>
          <a:ln w="9525">
            <a:noFill/>
            <a:miter lim="800000"/>
            <a:headEnd/>
            <a:tailEnd/>
          </a:ln>
        </p:spPr>
        <p:txBody>
          <a:bodyPr>
            <a:spAutoFit/>
          </a:bodyPr>
          <a:lstStyle/>
          <a:p>
            <a:pPr>
              <a:spcBef>
                <a:spcPct val="50000"/>
              </a:spcBef>
            </a:pPr>
            <a:r>
              <a:rPr lang="ja-JP" altLang="en-US" sz="3600">
                <a:solidFill>
                  <a:srgbClr val="000000"/>
                </a:solidFill>
                <a:ea typeface="ＭＳ Ｐゴシック" charset="-128"/>
              </a:rPr>
              <a:t>研究発表と秘密情報</a:t>
            </a:r>
          </a:p>
        </p:txBody>
      </p:sp>
      <p:sp>
        <p:nvSpPr>
          <p:cNvPr id="66576" name="Rectangle 17"/>
          <p:cNvSpPr>
            <a:spLocks noChangeArrowheads="1"/>
          </p:cNvSpPr>
          <p:nvPr/>
        </p:nvSpPr>
        <p:spPr bwMode="auto">
          <a:xfrm>
            <a:off x="-15875"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４－２－２</a:t>
            </a:r>
            <a:endParaRPr lang="en-US" altLang="ja-JP" sz="2800">
              <a:solidFill>
                <a:srgbClr val="000000"/>
              </a:solidFill>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274175" y="6497638"/>
            <a:ext cx="577850" cy="244475"/>
          </a:xfrm>
        </p:spPr>
        <p:txBody>
          <a:bodyPr>
            <a:normAutofit fontScale="85000" lnSpcReduction="20000"/>
          </a:bodyPr>
          <a:lstStyle/>
          <a:p>
            <a:pPr>
              <a:defRPr/>
            </a:pPr>
            <a:fld id="{6676B147-0130-4039-B028-80538B68ADE4}" type="slidenum">
              <a:rPr lang="en-US" altLang="ja-JP"/>
              <a:pPr>
                <a:defRPr/>
              </a:pPr>
              <a:t>16</a:t>
            </a:fld>
            <a:endParaRPr lang="en-US" altLang="ja-JP" dirty="0"/>
          </a:p>
        </p:txBody>
      </p:sp>
      <p:sp>
        <p:nvSpPr>
          <p:cNvPr id="18" name="右矢印 17"/>
          <p:cNvSpPr/>
          <p:nvPr/>
        </p:nvSpPr>
        <p:spPr>
          <a:xfrm flipH="1">
            <a:off x="803275" y="5380038"/>
            <a:ext cx="649288" cy="384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73050" y="5661025"/>
            <a:ext cx="6192838"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dirty="0">
                <a:solidFill>
                  <a:prstClr val="black"/>
                </a:solidFill>
                <a:latin typeface="ＭＳ Ｐゴシック" pitchFamily="50" charset="-128"/>
                <a:ea typeface="ＭＳ Ｐゴシック" pitchFamily="50" charset="-128"/>
              </a:rPr>
              <a:t>大学側は、研究発表の希望、発表の時期について、企業側に承認を得る必要がある。実際に発表する場合は、出願手続きが完了していることを確認する</a:t>
            </a:r>
            <a:endParaRPr lang="en-US" altLang="ja-JP" dirty="0">
              <a:solidFill>
                <a:prstClr val="black"/>
              </a:solidFill>
              <a:latin typeface="ＭＳ Ｐゴシック" pitchFamily="50" charset="-128"/>
              <a:ea typeface="ＭＳ Ｐゴシック" pitchFamily="50" charset="-128"/>
            </a:endParaRPr>
          </a:p>
        </p:txBody>
      </p:sp>
      <p:sp>
        <p:nvSpPr>
          <p:cNvPr id="2" name="正方形/長方形 18"/>
          <p:cNvSpPr/>
          <p:nvPr/>
        </p:nvSpPr>
        <p:spPr>
          <a:xfrm>
            <a:off x="415925" y="3571875"/>
            <a:ext cx="6049963" cy="863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dirty="0">
                <a:solidFill>
                  <a:prstClr val="black"/>
                </a:solidFill>
                <a:latin typeface="ＭＳ Ｐゴシック" pitchFamily="50" charset="-128"/>
                <a:ea typeface="ＭＳ Ｐゴシック" pitchFamily="50" charset="-128"/>
              </a:rPr>
              <a:t>共同研究の場合、企業は大学側研究者の発表の意向を確認し、発表する場合には、優先的に出願手続きをする必要がある。</a:t>
            </a:r>
            <a:endParaRPr lang="en-US" altLang="ja-JP" sz="1600" dirty="0">
              <a:solidFill>
                <a:prstClr val="black"/>
              </a:solidFill>
              <a:latin typeface="ＭＳ Ｐゴシック" pitchFamily="50" charset="-128"/>
              <a:ea typeface="ＭＳ Ｐゴシック" pitchFamily="50" charset="-128"/>
            </a:endParaRPr>
          </a:p>
        </p:txBody>
      </p:sp>
      <p:sp>
        <p:nvSpPr>
          <p:cNvPr id="68611" name="テキスト ボックス 14"/>
          <p:cNvSpPr txBox="1">
            <a:spLocks noChangeArrowheads="1"/>
          </p:cNvSpPr>
          <p:nvPr/>
        </p:nvSpPr>
        <p:spPr bwMode="auto">
          <a:xfrm>
            <a:off x="128588" y="1095375"/>
            <a:ext cx="9218612" cy="461963"/>
          </a:xfrm>
          <a:prstGeom prst="rect">
            <a:avLst/>
          </a:prstGeom>
          <a:noFill/>
          <a:ln w="9525">
            <a:noFill/>
            <a:miter lim="800000"/>
            <a:headEnd/>
            <a:tailEnd/>
          </a:ln>
        </p:spPr>
        <p:txBody>
          <a:bodyPr>
            <a:spAutoFit/>
          </a:bodyPr>
          <a:lstStyle/>
          <a:p>
            <a:pPr defTabSz="457200"/>
            <a:r>
              <a:rPr lang="ja-JP" altLang="en-US" sz="2400">
                <a:solidFill>
                  <a:srgbClr val="000000"/>
                </a:solidFill>
                <a:latin typeface="Calibri" pitchFamily="34" charset="0"/>
                <a:ea typeface="ＭＳ Ｐゴシック" charset="-128"/>
              </a:rPr>
              <a:t>②特許出願と研究発表（出願を先にするのが原則）</a:t>
            </a:r>
            <a:endParaRPr lang="en-US" altLang="ja-JP" sz="2400">
              <a:solidFill>
                <a:srgbClr val="000000"/>
              </a:solidFill>
              <a:latin typeface="Calibri" pitchFamily="34" charset="0"/>
              <a:ea typeface="ＭＳ Ｐゴシック" charset="-128"/>
            </a:endParaRPr>
          </a:p>
        </p:txBody>
      </p:sp>
      <p:sp>
        <p:nvSpPr>
          <p:cNvPr id="17" name="正方形/長方形 16"/>
          <p:cNvSpPr>
            <a:spLocks noChangeArrowheads="1"/>
          </p:cNvSpPr>
          <p:nvPr/>
        </p:nvSpPr>
        <p:spPr bwMode="auto">
          <a:xfrm>
            <a:off x="273050" y="1700213"/>
            <a:ext cx="9386888" cy="482600"/>
          </a:xfrm>
          <a:prstGeom prst="rect">
            <a:avLst/>
          </a:prstGeom>
          <a:solidFill>
            <a:schemeClr val="bg2"/>
          </a:solidFill>
          <a:ln w="10033" algn="ctr">
            <a:solidFill>
              <a:srgbClr val="C32D2E"/>
            </a:solidFill>
            <a:miter lim="800000"/>
            <a:headEnd/>
            <a:tailEnd/>
          </a:ln>
          <a:effectLst>
            <a:outerShdw blurRad="38100" dist="30000" dir="5400000" rotWithShape="0">
              <a:srgbClr val="000000">
                <a:alpha val="45000"/>
              </a:srgbClr>
            </a:outerShdw>
          </a:effectLst>
        </p:spPr>
        <p:txBody>
          <a:bodyPr anchor="ctr"/>
          <a:lstStyle/>
          <a:p>
            <a:pPr algn="ctr" defTabSz="457200">
              <a:defRPr/>
            </a:pPr>
            <a:r>
              <a:rPr lang="ja-JP" altLang="en-US" sz="2000" dirty="0">
                <a:solidFill>
                  <a:srgbClr val="000000"/>
                </a:solidFill>
                <a:latin typeface="Calibri" pitchFamily="34" charset="0"/>
                <a:ea typeface="ＭＳ Ｐゴシック" pitchFamily="50" charset="-128"/>
              </a:rPr>
              <a:t>研究発表により新規性がなくなると、原則として、特許を取得することができない</a:t>
            </a:r>
          </a:p>
        </p:txBody>
      </p:sp>
      <p:cxnSp>
        <p:nvCxnSpPr>
          <p:cNvPr id="24" name="直線矢印コネクタ 23"/>
          <p:cNvCxnSpPr/>
          <p:nvPr/>
        </p:nvCxnSpPr>
        <p:spPr>
          <a:xfrm flipV="1">
            <a:off x="503238" y="2640013"/>
            <a:ext cx="457200" cy="0"/>
          </a:xfrm>
          <a:prstGeom prst="straightConnector1">
            <a:avLst/>
          </a:prstGeom>
          <a:ln w="44450">
            <a:tailEnd type="arrow"/>
          </a:ln>
        </p:spPr>
        <p:style>
          <a:lnRef idx="2">
            <a:schemeClr val="accent1"/>
          </a:lnRef>
          <a:fillRef idx="0">
            <a:schemeClr val="accent1"/>
          </a:fillRef>
          <a:effectRef idx="1">
            <a:schemeClr val="accent1"/>
          </a:effectRef>
          <a:fontRef idx="minor">
            <a:schemeClr val="tx1"/>
          </a:fontRef>
        </p:style>
      </p:cxnSp>
      <p:sp>
        <p:nvSpPr>
          <p:cNvPr id="68614" name="テキスト ボックス 25"/>
          <p:cNvSpPr txBox="1">
            <a:spLocks noChangeArrowheads="1"/>
          </p:cNvSpPr>
          <p:nvPr/>
        </p:nvSpPr>
        <p:spPr bwMode="auto">
          <a:xfrm>
            <a:off x="1217613" y="2439988"/>
            <a:ext cx="7207250" cy="701675"/>
          </a:xfrm>
          <a:prstGeom prst="rect">
            <a:avLst/>
          </a:prstGeom>
          <a:noFill/>
          <a:ln w="9525">
            <a:noFill/>
            <a:miter lim="800000"/>
            <a:headEnd/>
            <a:tailEnd/>
          </a:ln>
        </p:spPr>
        <p:txBody>
          <a:bodyPr>
            <a:spAutoFit/>
          </a:bodyPr>
          <a:lstStyle/>
          <a:p>
            <a:pPr defTabSz="457200"/>
            <a:r>
              <a:rPr lang="ja-JP" altLang="en-US" sz="2000" u="sng">
                <a:solidFill>
                  <a:srgbClr val="FF0000"/>
                </a:solidFill>
                <a:latin typeface="Calibri" pitchFamily="34" charset="0"/>
                <a:ea typeface="ＭＳ Ｐゴシック" charset="-128"/>
              </a:rPr>
              <a:t>特許出願は、研究発表の前にできるように出来るだけ早く</a:t>
            </a:r>
            <a:endParaRPr lang="en-US" altLang="ja-JP" sz="2000" u="sng">
              <a:solidFill>
                <a:srgbClr val="FF0000"/>
              </a:solidFill>
              <a:latin typeface="Calibri" pitchFamily="34" charset="0"/>
              <a:ea typeface="ＭＳ Ｐゴシック" charset="-128"/>
            </a:endParaRPr>
          </a:p>
          <a:p>
            <a:pPr defTabSz="457200"/>
            <a:r>
              <a:rPr lang="ja-JP" altLang="en-US" sz="2000" u="sng">
                <a:solidFill>
                  <a:srgbClr val="FF0000"/>
                </a:solidFill>
                <a:latin typeface="Calibri" pitchFamily="34" charset="0"/>
                <a:ea typeface="ＭＳ Ｐゴシック" charset="-128"/>
              </a:rPr>
              <a:t>研究発表は、特許出願がなされるまで待つ</a:t>
            </a:r>
            <a:endParaRPr lang="en-US" altLang="ja-JP" sz="2000" u="sng">
              <a:solidFill>
                <a:srgbClr val="FF0000"/>
              </a:solidFill>
              <a:latin typeface="Calibri" pitchFamily="34" charset="0"/>
              <a:ea typeface="ＭＳ Ｐゴシック" charset="-128"/>
            </a:endParaRPr>
          </a:p>
        </p:txBody>
      </p:sp>
      <p:sp>
        <p:nvSpPr>
          <p:cNvPr id="28" name="下矢印 27"/>
          <p:cNvSpPr/>
          <p:nvPr/>
        </p:nvSpPr>
        <p:spPr>
          <a:xfrm rot="10800000">
            <a:off x="2289175" y="4562475"/>
            <a:ext cx="857250" cy="912813"/>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a:solidFill>
                <a:srgbClr val="FFFFFF"/>
              </a:solidFill>
            </a:endParaRPr>
          </a:p>
        </p:txBody>
      </p:sp>
      <p:sp>
        <p:nvSpPr>
          <p:cNvPr id="68616" name="Text Box 12"/>
          <p:cNvSpPr txBox="1">
            <a:spLocks noChangeArrowheads="1"/>
          </p:cNvSpPr>
          <p:nvPr/>
        </p:nvSpPr>
        <p:spPr bwMode="auto">
          <a:xfrm>
            <a:off x="1928813" y="188913"/>
            <a:ext cx="4824412" cy="641350"/>
          </a:xfrm>
          <a:prstGeom prst="rect">
            <a:avLst/>
          </a:prstGeom>
          <a:noFill/>
          <a:ln w="9525">
            <a:noFill/>
            <a:miter lim="800000"/>
            <a:headEnd/>
            <a:tailEnd/>
          </a:ln>
        </p:spPr>
        <p:txBody>
          <a:bodyPr>
            <a:spAutoFit/>
          </a:bodyPr>
          <a:lstStyle/>
          <a:p>
            <a:pPr>
              <a:spcBef>
                <a:spcPct val="50000"/>
              </a:spcBef>
            </a:pPr>
            <a:r>
              <a:rPr lang="ja-JP" altLang="en-US" sz="3600">
                <a:solidFill>
                  <a:srgbClr val="000000"/>
                </a:solidFill>
                <a:ea typeface="ＭＳ Ｐゴシック" charset="-128"/>
              </a:rPr>
              <a:t>研究発表と秘密情報</a:t>
            </a:r>
          </a:p>
        </p:txBody>
      </p:sp>
      <p:sp>
        <p:nvSpPr>
          <p:cNvPr id="68617" name="Rectangle 13"/>
          <p:cNvSpPr>
            <a:spLocks noChangeArrowheads="1"/>
          </p:cNvSpPr>
          <p:nvPr/>
        </p:nvSpPr>
        <p:spPr bwMode="auto">
          <a:xfrm>
            <a:off x="-15875"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４－２－２</a:t>
            </a:r>
            <a:endParaRPr lang="en-US" altLang="ja-JP" sz="2800">
              <a:solidFill>
                <a:srgbClr val="000000"/>
              </a:solidFill>
              <a:latin typeface="ＭＳ Ｐゴシック" charset="-128"/>
              <a:ea typeface="ＭＳ Ｐゴシック" charset="-128"/>
            </a:endParaRPr>
          </a:p>
        </p:txBody>
      </p:sp>
      <p:sp>
        <p:nvSpPr>
          <p:cNvPr id="3" name="右中かっこ 2"/>
          <p:cNvSpPr/>
          <p:nvPr/>
        </p:nvSpPr>
        <p:spPr>
          <a:xfrm>
            <a:off x="6753225" y="3824288"/>
            <a:ext cx="647700" cy="25209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4" name="角丸四角形 3"/>
          <p:cNvSpPr/>
          <p:nvPr/>
        </p:nvSpPr>
        <p:spPr>
          <a:xfrm>
            <a:off x="7394575" y="3609975"/>
            <a:ext cx="2360613" cy="273526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ea typeface="ＭＳ Ｐゴシック" pitchFamily="50" charset="-128"/>
              </a:rPr>
              <a:t>実際、大学と企業の共同契約では、成果を公表する際は、事前に相手方の同意を得るという取り決めがなされるのが通常である。</a:t>
            </a:r>
          </a:p>
        </p:txBody>
      </p:sp>
      <p:sp>
        <p:nvSpPr>
          <p:cNvPr id="5" name="スライド番号プレースホルダー 4"/>
          <p:cNvSpPr>
            <a:spLocks noGrp="1"/>
          </p:cNvSpPr>
          <p:nvPr>
            <p:ph type="sldNum" sz="quarter" idx="12"/>
          </p:nvPr>
        </p:nvSpPr>
        <p:spPr>
          <a:xfrm>
            <a:off x="9274175" y="6497638"/>
            <a:ext cx="577850" cy="244475"/>
          </a:xfrm>
        </p:spPr>
        <p:txBody>
          <a:bodyPr>
            <a:normAutofit fontScale="85000" lnSpcReduction="20000"/>
          </a:bodyPr>
          <a:lstStyle/>
          <a:p>
            <a:pPr>
              <a:defRPr/>
            </a:pPr>
            <a:fld id="{7CB4B24F-4008-4F04-AB5B-FCE01E6C21FF}" type="slidenum">
              <a:rPr lang="en-US" altLang="ja-JP"/>
              <a:pPr>
                <a:defRPr/>
              </a:pPr>
              <a:t>17</a:t>
            </a:fld>
            <a:endParaRPr lang="en-US" altLang="ja-JP"/>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テキスト ボックス 9"/>
          <p:cNvSpPr txBox="1">
            <a:spLocks noChangeArrowheads="1"/>
          </p:cNvSpPr>
          <p:nvPr/>
        </p:nvSpPr>
        <p:spPr bwMode="auto">
          <a:xfrm>
            <a:off x="127000" y="1022350"/>
            <a:ext cx="9218613" cy="461963"/>
          </a:xfrm>
          <a:prstGeom prst="rect">
            <a:avLst/>
          </a:prstGeom>
          <a:noFill/>
          <a:ln w="9525">
            <a:noFill/>
            <a:miter lim="800000"/>
            <a:headEnd/>
            <a:tailEnd/>
          </a:ln>
        </p:spPr>
        <p:txBody>
          <a:bodyPr>
            <a:spAutoFit/>
          </a:bodyPr>
          <a:lstStyle/>
          <a:p>
            <a:pPr defTabSz="457200"/>
            <a:r>
              <a:rPr lang="ja-JP" altLang="en-US" sz="2400">
                <a:solidFill>
                  <a:srgbClr val="000000"/>
                </a:solidFill>
                <a:latin typeface="Calibri" pitchFamily="34" charset="0"/>
                <a:ea typeface="ＭＳ Ｐゴシック" charset="-128"/>
              </a:rPr>
              <a:t>②特許出願と研究発表（新規性喪失の例外）</a:t>
            </a:r>
            <a:endParaRPr lang="en-US" altLang="ja-JP" sz="2400">
              <a:solidFill>
                <a:srgbClr val="000000"/>
              </a:solidFill>
              <a:latin typeface="Calibri" pitchFamily="34" charset="0"/>
              <a:ea typeface="ＭＳ Ｐゴシック" charset="-128"/>
            </a:endParaRPr>
          </a:p>
        </p:txBody>
      </p:sp>
      <p:sp>
        <p:nvSpPr>
          <p:cNvPr id="11" name="正方形/長方形 10"/>
          <p:cNvSpPr/>
          <p:nvPr/>
        </p:nvSpPr>
        <p:spPr>
          <a:xfrm>
            <a:off x="712788" y="1589088"/>
            <a:ext cx="7480300" cy="976312"/>
          </a:xfrm>
          <a:prstGeom prst="rect">
            <a:avLst/>
          </a:prstGeom>
        </p:spPr>
        <p:style>
          <a:lnRef idx="1">
            <a:schemeClr val="accent1"/>
          </a:lnRef>
          <a:fillRef idx="2">
            <a:schemeClr val="accent1"/>
          </a:fillRef>
          <a:effectRef idx="1">
            <a:schemeClr val="accent1"/>
          </a:effectRef>
          <a:fontRef idx="minor">
            <a:schemeClr val="dk1"/>
          </a:fontRef>
        </p:style>
        <p:txBody>
          <a:bodyPr anchor="b"/>
          <a:lstStyle/>
          <a:p>
            <a:pPr algn="ctr" defTabSz="457200">
              <a:defRPr/>
            </a:pPr>
            <a:r>
              <a:rPr lang="ja-JP" altLang="en-US" sz="2000" dirty="0">
                <a:solidFill>
                  <a:prstClr val="black"/>
                </a:solidFill>
                <a:latin typeface="Calibri" pitchFamily="34" charset="0"/>
                <a:ea typeface="ＭＳ Ｐゴシック" pitchFamily="34" charset="-128"/>
              </a:rPr>
              <a:t>特許を受ける権利を有する者の</a:t>
            </a:r>
            <a:r>
              <a:rPr lang="ja-JP" altLang="en-US" sz="2000" dirty="0">
                <a:solidFill>
                  <a:srgbClr val="FF0000"/>
                </a:solidFill>
                <a:latin typeface="Calibri" pitchFamily="34" charset="0"/>
                <a:ea typeface="ＭＳ Ｐゴシック" pitchFamily="34" charset="-128"/>
              </a:rPr>
              <a:t>行為に起因して</a:t>
            </a:r>
            <a:r>
              <a:rPr lang="ja-JP" altLang="en-US" sz="2000" dirty="0">
                <a:solidFill>
                  <a:prstClr val="black"/>
                </a:solidFill>
                <a:latin typeface="Calibri" pitchFamily="34" charset="0"/>
                <a:ea typeface="ＭＳ Ｐゴシック" pitchFamily="34" charset="-128"/>
              </a:rPr>
              <a:t>新規性を喪失するに至った発明は、</a:t>
            </a:r>
            <a:r>
              <a:rPr lang="ja-JP" altLang="en-US" sz="2000" dirty="0">
                <a:solidFill>
                  <a:srgbClr val="FF0000"/>
                </a:solidFill>
                <a:latin typeface="Calibri" pitchFamily="34" charset="0"/>
                <a:ea typeface="ＭＳ Ｐゴシック" pitchFamily="34" charset="-128"/>
              </a:rPr>
              <a:t>所定の手続き</a:t>
            </a:r>
            <a:r>
              <a:rPr lang="ja-JP" altLang="en-US" sz="2000" dirty="0">
                <a:solidFill>
                  <a:prstClr val="black"/>
                </a:solidFill>
                <a:latin typeface="Calibri" pitchFamily="34" charset="0"/>
                <a:ea typeface="ＭＳ Ｐゴシック" pitchFamily="34" charset="-128"/>
              </a:rPr>
              <a:t>を踏むことによって、例外的に、新規性を喪失していないとみなされる（特許法３０条２項）</a:t>
            </a:r>
          </a:p>
        </p:txBody>
      </p:sp>
      <p:sp>
        <p:nvSpPr>
          <p:cNvPr id="13" name="正方形/長方形 12"/>
          <p:cNvSpPr/>
          <p:nvPr/>
        </p:nvSpPr>
        <p:spPr>
          <a:xfrm>
            <a:off x="704850" y="2681288"/>
            <a:ext cx="1997075" cy="3587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r>
              <a:rPr lang="ja-JP" altLang="en-US" sz="2000" dirty="0">
                <a:solidFill>
                  <a:srgbClr val="000000"/>
                </a:solidFill>
                <a:latin typeface="Calibri" pitchFamily="34" charset="0"/>
                <a:ea typeface="ＭＳ Ｐゴシック" pitchFamily="50" charset="-128"/>
              </a:rPr>
              <a:t>所定の手続き</a:t>
            </a:r>
          </a:p>
        </p:txBody>
      </p:sp>
      <p:sp>
        <p:nvSpPr>
          <p:cNvPr id="70660" name="テキスト ボックス 13"/>
          <p:cNvSpPr txBox="1">
            <a:spLocks noChangeArrowheads="1"/>
          </p:cNvSpPr>
          <p:nvPr/>
        </p:nvSpPr>
        <p:spPr bwMode="auto">
          <a:xfrm>
            <a:off x="704850" y="3090863"/>
            <a:ext cx="8918575" cy="1006475"/>
          </a:xfrm>
          <a:prstGeom prst="rect">
            <a:avLst/>
          </a:prstGeom>
          <a:noFill/>
          <a:ln w="9525">
            <a:noFill/>
            <a:miter lim="800000"/>
            <a:headEnd/>
            <a:tailEnd/>
          </a:ln>
        </p:spPr>
        <p:txBody>
          <a:bodyPr>
            <a:spAutoFit/>
          </a:bodyPr>
          <a:lstStyle/>
          <a:p>
            <a:pPr defTabSz="457200"/>
            <a:r>
              <a:rPr lang="ja-JP" altLang="en-US" sz="2000">
                <a:solidFill>
                  <a:srgbClr val="000000"/>
                </a:solidFill>
                <a:latin typeface="Calibri" pitchFamily="34" charset="0"/>
                <a:ea typeface="ＭＳ Ｐゴシック" charset="-128"/>
              </a:rPr>
              <a:t>・発表の日から</a:t>
            </a:r>
            <a:r>
              <a:rPr lang="ja-JP" altLang="en-US" sz="2000">
                <a:solidFill>
                  <a:srgbClr val="FF0000"/>
                </a:solidFill>
                <a:latin typeface="Calibri" pitchFamily="34" charset="0"/>
                <a:ea typeface="ＭＳ Ｐゴシック" charset="-128"/>
              </a:rPr>
              <a:t>６月以内</a:t>
            </a:r>
            <a:r>
              <a:rPr lang="ja-JP" altLang="en-US" sz="2000">
                <a:solidFill>
                  <a:srgbClr val="000000"/>
                </a:solidFill>
                <a:latin typeface="Calibri" pitchFamily="34" charset="0"/>
                <a:ea typeface="ＭＳ Ｐゴシック" charset="-128"/>
              </a:rPr>
              <a:t>に出願すること</a:t>
            </a:r>
            <a:endParaRPr lang="en-US" altLang="ja-JP" sz="2000">
              <a:solidFill>
                <a:srgbClr val="000000"/>
              </a:solidFill>
              <a:latin typeface="Calibri" pitchFamily="34" charset="0"/>
              <a:ea typeface="ＭＳ Ｐゴシック" charset="-128"/>
            </a:endParaRPr>
          </a:p>
          <a:p>
            <a:pPr defTabSz="457200"/>
            <a:r>
              <a:rPr lang="ja-JP" altLang="en-US" sz="2000">
                <a:solidFill>
                  <a:srgbClr val="000000"/>
                </a:solidFill>
                <a:latin typeface="Calibri" pitchFamily="34" charset="0"/>
                <a:ea typeface="ＭＳ Ｐゴシック" charset="-128"/>
              </a:rPr>
              <a:t>・</a:t>
            </a:r>
            <a:r>
              <a:rPr lang="ja-JP" altLang="en-US" sz="2000">
                <a:solidFill>
                  <a:srgbClr val="FF0000"/>
                </a:solidFill>
                <a:latin typeface="Calibri" pitchFamily="34" charset="0"/>
                <a:ea typeface="ＭＳ Ｐゴシック" charset="-128"/>
              </a:rPr>
              <a:t>出願時</a:t>
            </a:r>
            <a:r>
              <a:rPr lang="ja-JP" altLang="en-US" sz="2000">
                <a:solidFill>
                  <a:srgbClr val="000000"/>
                </a:solidFill>
                <a:latin typeface="Calibri" pitchFamily="34" charset="0"/>
                <a:ea typeface="ＭＳ Ｐゴシック" charset="-128"/>
              </a:rPr>
              <a:t>に例外の適用を受けようとすることを願書に記載すること</a:t>
            </a:r>
            <a:endParaRPr lang="en-US" altLang="ja-JP" sz="2000">
              <a:solidFill>
                <a:srgbClr val="000000"/>
              </a:solidFill>
              <a:latin typeface="Calibri" pitchFamily="34" charset="0"/>
              <a:ea typeface="ＭＳ Ｐゴシック" charset="-128"/>
            </a:endParaRPr>
          </a:p>
          <a:p>
            <a:pPr defTabSz="457200"/>
            <a:r>
              <a:rPr lang="ja-JP" altLang="en-US" sz="2000">
                <a:solidFill>
                  <a:srgbClr val="000000"/>
                </a:solidFill>
                <a:latin typeface="Calibri" pitchFamily="34" charset="0"/>
                <a:ea typeface="ＭＳ Ｐゴシック" charset="-128"/>
              </a:rPr>
              <a:t>・</a:t>
            </a:r>
            <a:r>
              <a:rPr lang="ja-JP" altLang="en-US" sz="2000">
                <a:solidFill>
                  <a:srgbClr val="FF0000"/>
                </a:solidFill>
                <a:latin typeface="Calibri" pitchFamily="34" charset="0"/>
                <a:ea typeface="ＭＳ Ｐゴシック" charset="-128"/>
              </a:rPr>
              <a:t>出願から３０日以内</a:t>
            </a:r>
            <a:r>
              <a:rPr lang="ja-JP" altLang="en-US" sz="2000">
                <a:solidFill>
                  <a:srgbClr val="000000"/>
                </a:solidFill>
                <a:latin typeface="Calibri" pitchFamily="34" charset="0"/>
                <a:ea typeface="ＭＳ Ｐゴシック" charset="-128"/>
              </a:rPr>
              <a:t>に例外を受けられることを証明する書面を提出すること</a:t>
            </a:r>
            <a:endParaRPr lang="en-US" altLang="ja-JP" sz="2000">
              <a:solidFill>
                <a:srgbClr val="000000"/>
              </a:solidFill>
              <a:latin typeface="Calibri" pitchFamily="34" charset="0"/>
              <a:ea typeface="ＭＳ Ｐゴシック" charset="-128"/>
            </a:endParaRPr>
          </a:p>
        </p:txBody>
      </p:sp>
      <p:sp>
        <p:nvSpPr>
          <p:cNvPr id="19" name="正方形/長方形 18"/>
          <p:cNvSpPr/>
          <p:nvPr/>
        </p:nvSpPr>
        <p:spPr>
          <a:xfrm>
            <a:off x="704850" y="4224338"/>
            <a:ext cx="1443038" cy="482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ja-JP" altLang="en-US" sz="2000" dirty="0">
                <a:solidFill>
                  <a:srgbClr val="000000"/>
                </a:solidFill>
                <a:latin typeface="Calibri" pitchFamily="34" charset="0"/>
                <a:ea typeface="ＭＳ Ｐゴシック" pitchFamily="50" charset="-128"/>
              </a:rPr>
              <a:t>留意事項</a:t>
            </a:r>
          </a:p>
        </p:txBody>
      </p:sp>
      <p:sp>
        <p:nvSpPr>
          <p:cNvPr id="70662" name="テキスト ボックス 19"/>
          <p:cNvSpPr txBox="1">
            <a:spLocks noChangeArrowheads="1"/>
          </p:cNvSpPr>
          <p:nvPr/>
        </p:nvSpPr>
        <p:spPr bwMode="auto">
          <a:xfrm>
            <a:off x="704850" y="4725988"/>
            <a:ext cx="8918575" cy="1006475"/>
          </a:xfrm>
          <a:prstGeom prst="rect">
            <a:avLst/>
          </a:prstGeom>
          <a:noFill/>
          <a:ln w="9525">
            <a:noFill/>
            <a:miter lim="800000"/>
            <a:headEnd/>
            <a:tailEnd/>
          </a:ln>
        </p:spPr>
        <p:txBody>
          <a:bodyPr>
            <a:spAutoFit/>
          </a:bodyPr>
          <a:lstStyle/>
          <a:p>
            <a:pPr defTabSz="457200"/>
            <a:r>
              <a:rPr lang="ja-JP" altLang="en-US" sz="2000">
                <a:solidFill>
                  <a:srgbClr val="000000"/>
                </a:solidFill>
                <a:latin typeface="Calibri" pitchFamily="34" charset="0"/>
                <a:ea typeface="ＭＳ Ｐゴシック" charset="-128"/>
              </a:rPr>
              <a:t>・共同研究で相手方が手続をする場合など、期間制限に留意する</a:t>
            </a:r>
            <a:endParaRPr lang="en-US" altLang="ja-JP" sz="2000">
              <a:solidFill>
                <a:srgbClr val="000000"/>
              </a:solidFill>
              <a:latin typeface="Calibri" pitchFamily="34" charset="0"/>
              <a:ea typeface="ＭＳ Ｐゴシック" charset="-128"/>
            </a:endParaRPr>
          </a:p>
          <a:p>
            <a:pPr defTabSz="457200"/>
            <a:r>
              <a:rPr lang="ja-JP" altLang="en-US" sz="2000">
                <a:solidFill>
                  <a:srgbClr val="000000"/>
                </a:solidFill>
                <a:latin typeface="Calibri" pitchFamily="34" charset="0"/>
                <a:ea typeface="ＭＳ Ｐゴシック" charset="-128"/>
              </a:rPr>
              <a:t>・学会発表の場合、学会当日ではなく、</a:t>
            </a:r>
            <a:r>
              <a:rPr lang="ja-JP" altLang="en-US" sz="2000">
                <a:solidFill>
                  <a:srgbClr val="FF0000"/>
                </a:solidFill>
                <a:latin typeface="Calibri" pitchFamily="34" charset="0"/>
                <a:ea typeface="ＭＳ Ｐゴシック" charset="-128"/>
              </a:rPr>
              <a:t>予稿集公開の日</a:t>
            </a:r>
            <a:r>
              <a:rPr lang="ja-JP" altLang="en-US" sz="2000">
                <a:solidFill>
                  <a:srgbClr val="000000"/>
                </a:solidFill>
                <a:latin typeface="Calibri" pitchFamily="34" charset="0"/>
                <a:ea typeface="ＭＳ Ｐゴシック" charset="-128"/>
              </a:rPr>
              <a:t>が発表の日である</a:t>
            </a:r>
            <a:endParaRPr lang="en-US" altLang="ja-JP" sz="2000">
              <a:solidFill>
                <a:srgbClr val="000000"/>
              </a:solidFill>
              <a:latin typeface="Calibri" pitchFamily="34" charset="0"/>
              <a:ea typeface="ＭＳ Ｐゴシック" charset="-128"/>
            </a:endParaRPr>
          </a:p>
          <a:p>
            <a:pPr defTabSz="457200"/>
            <a:r>
              <a:rPr lang="ja-JP" altLang="en-US" sz="2000">
                <a:solidFill>
                  <a:srgbClr val="000000"/>
                </a:solidFill>
                <a:latin typeface="Calibri" pitchFamily="34" charset="0"/>
                <a:ea typeface="ＭＳ Ｐゴシック" charset="-128"/>
              </a:rPr>
              <a:t>・外国出願する場合には、このような制度がない場合がある</a:t>
            </a:r>
            <a:endParaRPr lang="en-US" altLang="ja-JP" sz="2000">
              <a:solidFill>
                <a:srgbClr val="000000"/>
              </a:solidFill>
              <a:latin typeface="Calibri" pitchFamily="34" charset="0"/>
              <a:ea typeface="ＭＳ Ｐゴシック" charset="-128"/>
            </a:endParaRPr>
          </a:p>
        </p:txBody>
      </p:sp>
      <p:sp>
        <p:nvSpPr>
          <p:cNvPr id="70663" name="テキスト ボックス 20"/>
          <p:cNvSpPr txBox="1">
            <a:spLocks noChangeArrowheads="1"/>
          </p:cNvSpPr>
          <p:nvPr/>
        </p:nvSpPr>
        <p:spPr bwMode="auto">
          <a:xfrm>
            <a:off x="1679575" y="5800725"/>
            <a:ext cx="8097838" cy="701675"/>
          </a:xfrm>
          <a:prstGeom prst="rect">
            <a:avLst/>
          </a:prstGeom>
          <a:noFill/>
          <a:ln w="9525">
            <a:noFill/>
            <a:miter lim="800000"/>
            <a:headEnd/>
            <a:tailEnd/>
          </a:ln>
        </p:spPr>
        <p:txBody>
          <a:bodyPr>
            <a:spAutoFit/>
          </a:bodyPr>
          <a:lstStyle/>
          <a:p>
            <a:pPr defTabSz="457200"/>
            <a:r>
              <a:rPr lang="ja-JP" altLang="en-US" sz="2000">
                <a:solidFill>
                  <a:srgbClr val="FF0000"/>
                </a:solidFill>
                <a:latin typeface="Calibri" pitchFamily="34" charset="0"/>
                <a:ea typeface="ＭＳ Ｐゴシック" charset="-128"/>
              </a:rPr>
              <a:t>あくまで例外であることを考慮し、発表の前に出願をするようにし、</a:t>
            </a:r>
            <a:endParaRPr lang="en-US" altLang="ja-JP" sz="2000">
              <a:solidFill>
                <a:srgbClr val="FF0000"/>
              </a:solidFill>
              <a:latin typeface="Calibri" pitchFamily="34" charset="0"/>
              <a:ea typeface="ＭＳ Ｐゴシック" charset="-128"/>
            </a:endParaRPr>
          </a:p>
          <a:p>
            <a:pPr defTabSz="457200"/>
            <a:r>
              <a:rPr lang="ja-JP" altLang="en-US" sz="2000">
                <a:solidFill>
                  <a:srgbClr val="FF0000"/>
                </a:solidFill>
                <a:latin typeface="Calibri" pitchFamily="34" charset="0"/>
                <a:ea typeface="ＭＳ Ｐゴシック" charset="-128"/>
              </a:rPr>
              <a:t>共同研究者との情報共有をしっかりすることが重要</a:t>
            </a:r>
            <a:endParaRPr lang="en-US" altLang="ja-JP" sz="2000">
              <a:solidFill>
                <a:srgbClr val="FF0000"/>
              </a:solidFill>
              <a:latin typeface="Calibri" pitchFamily="34" charset="0"/>
              <a:ea typeface="ＭＳ Ｐゴシック" charset="-128"/>
            </a:endParaRPr>
          </a:p>
        </p:txBody>
      </p:sp>
      <p:sp>
        <p:nvSpPr>
          <p:cNvPr id="22" name="下矢印 21"/>
          <p:cNvSpPr/>
          <p:nvPr/>
        </p:nvSpPr>
        <p:spPr>
          <a:xfrm rot="16200000">
            <a:off x="790575" y="5702300"/>
            <a:ext cx="790575" cy="9874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a:solidFill>
                <a:srgbClr val="FFFFFF"/>
              </a:solidFill>
            </a:endParaRPr>
          </a:p>
        </p:txBody>
      </p:sp>
      <p:sp>
        <p:nvSpPr>
          <p:cNvPr id="70665" name="Text Box 11"/>
          <p:cNvSpPr txBox="1">
            <a:spLocks noChangeArrowheads="1"/>
          </p:cNvSpPr>
          <p:nvPr/>
        </p:nvSpPr>
        <p:spPr bwMode="auto">
          <a:xfrm>
            <a:off x="2073275" y="188913"/>
            <a:ext cx="4824413" cy="641350"/>
          </a:xfrm>
          <a:prstGeom prst="rect">
            <a:avLst/>
          </a:prstGeom>
          <a:noFill/>
          <a:ln w="9525">
            <a:noFill/>
            <a:miter lim="800000"/>
            <a:headEnd/>
            <a:tailEnd/>
          </a:ln>
        </p:spPr>
        <p:txBody>
          <a:bodyPr>
            <a:spAutoFit/>
          </a:bodyPr>
          <a:lstStyle/>
          <a:p>
            <a:pPr>
              <a:spcBef>
                <a:spcPct val="50000"/>
              </a:spcBef>
            </a:pPr>
            <a:r>
              <a:rPr lang="ja-JP" altLang="en-US" sz="3600">
                <a:solidFill>
                  <a:srgbClr val="000000"/>
                </a:solidFill>
                <a:ea typeface="ＭＳ Ｐゴシック" charset="-128"/>
              </a:rPr>
              <a:t>研究発表と秘密情報</a:t>
            </a:r>
          </a:p>
        </p:txBody>
      </p:sp>
      <p:sp>
        <p:nvSpPr>
          <p:cNvPr id="70666" name="Rectangle 12"/>
          <p:cNvSpPr>
            <a:spLocks noChangeArrowheads="1"/>
          </p:cNvSpPr>
          <p:nvPr/>
        </p:nvSpPr>
        <p:spPr bwMode="auto">
          <a:xfrm>
            <a:off x="-15875"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４－２－２</a:t>
            </a:r>
            <a:endParaRPr lang="en-US" altLang="ja-JP" sz="2800">
              <a:solidFill>
                <a:srgbClr val="000000"/>
              </a:solidFill>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274175" y="6497638"/>
            <a:ext cx="577850" cy="244475"/>
          </a:xfrm>
        </p:spPr>
        <p:txBody>
          <a:bodyPr>
            <a:normAutofit fontScale="85000" lnSpcReduction="20000"/>
          </a:bodyPr>
          <a:lstStyle/>
          <a:p>
            <a:pPr>
              <a:defRPr/>
            </a:pPr>
            <a:fld id="{5DF78112-FE7E-4426-AAF5-8C0BBB3E0B03}" type="slidenum">
              <a:rPr lang="en-US" altLang="ja-JP"/>
              <a:pPr>
                <a:defRPr/>
              </a:pPr>
              <a:t>18</a:t>
            </a:fld>
            <a:endParaRPr lang="en-US" altLang="ja-JP"/>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idx="4294967295"/>
          </p:nvPr>
        </p:nvSpPr>
        <p:spPr>
          <a:xfrm>
            <a:off x="1352550" y="333375"/>
            <a:ext cx="8832850" cy="990600"/>
          </a:xfrm>
        </p:spPr>
        <p:txBody>
          <a:bodyPr/>
          <a:lstStyle/>
          <a:p>
            <a:r>
              <a:rPr lang="ja-JP" altLang="en-US" sz="3600" smtClean="0">
                <a:solidFill>
                  <a:schemeClr val="tx1"/>
                </a:solidFill>
                <a:ea typeface="ＭＳ Ｐゴシック" charset="-128"/>
              </a:rPr>
              <a:t>第４時限　目次</a:t>
            </a:r>
          </a:p>
        </p:txBody>
      </p:sp>
      <p:pic>
        <p:nvPicPr>
          <p:cNvPr id="72706"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2" name="スライド番号プレースホルダー 1"/>
          <p:cNvSpPr>
            <a:spLocks noGrp="1"/>
          </p:cNvSpPr>
          <p:nvPr>
            <p:ph type="sldNum" sz="quarter" idx="12"/>
          </p:nvPr>
        </p:nvSpPr>
        <p:spPr>
          <a:xfrm>
            <a:off x="9328150" y="6497638"/>
            <a:ext cx="577850" cy="244475"/>
          </a:xfrm>
        </p:spPr>
        <p:txBody>
          <a:bodyPr>
            <a:normAutofit fontScale="85000" lnSpcReduction="20000"/>
          </a:bodyPr>
          <a:lstStyle/>
          <a:p>
            <a:pPr>
              <a:defRPr/>
            </a:pPr>
            <a:fld id="{4F46DFBB-2F13-473D-B9D4-5375141DE895}" type="slidenum">
              <a:rPr lang="en-US" altLang="ja-JP"/>
              <a:pPr>
                <a:defRPr/>
              </a:pPr>
              <a:t>19</a:t>
            </a:fld>
            <a:endParaRPr lang="en-US" altLang="ja-JP" dirty="0"/>
          </a:p>
        </p:txBody>
      </p:sp>
      <p:sp>
        <p:nvSpPr>
          <p:cNvPr id="6" name="Rectangle 3"/>
          <p:cNvSpPr txBox="1">
            <a:spLocks/>
          </p:cNvSpPr>
          <p:nvPr/>
        </p:nvSpPr>
        <p:spPr bwMode="auto">
          <a:xfrm>
            <a:off x="2936875" y="1557338"/>
            <a:ext cx="6408738" cy="5327650"/>
          </a:xfrm>
          <a:prstGeom prst="rect">
            <a:avLst/>
          </a:prstGeom>
          <a:noFill/>
          <a:ln w="9525">
            <a:solidFill>
              <a:schemeClr val="accent2"/>
            </a:solidFill>
            <a:miter lim="800000"/>
            <a:headEnd/>
            <a:tailEnd/>
          </a:ln>
        </p:spPr>
        <p:txBody>
          <a:bodyPr>
            <a:normAutofit fontScale="85000" lnSpcReduction="2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a:lstStyle>
          <a:p>
            <a:pPr>
              <a:buFont typeface="Wingdings" pitchFamily="2" charset="2"/>
              <a:buNone/>
              <a:defRPr/>
            </a:pPr>
            <a:r>
              <a:rPr lang="ja-JP" altLang="en-US" sz="2800" dirty="0" smtClean="0">
                <a:latin typeface="ＭＳ Ｐゴシック" pitchFamily="50" charset="-128"/>
                <a:ea typeface="ＭＳ Ｐゴシック" pitchFamily="50" charset="-128"/>
              </a:rPr>
              <a:t>４－１　発明は誰のものか</a:t>
            </a:r>
            <a:endParaRPr lang="en-US" altLang="ja-JP" sz="2800" dirty="0" smtClean="0">
              <a:latin typeface="ＭＳ Ｐゴシック" pitchFamily="50" charset="-128"/>
              <a:ea typeface="ＭＳ Ｐゴシック" pitchFamily="50" charset="-128"/>
            </a:endParaRPr>
          </a:p>
          <a:p>
            <a:pPr>
              <a:buFont typeface="Wingdings" pitchFamily="2" charset="2"/>
              <a:buNone/>
              <a:defRPr/>
            </a:pPr>
            <a:r>
              <a:rPr lang="ja-JP" altLang="en-US" sz="2400" dirty="0" smtClean="0">
                <a:latin typeface="ＭＳ Ｐゴシック" pitchFamily="50" charset="-128"/>
                <a:ea typeface="ＭＳ Ｐゴシック" pitchFamily="50" charset="-128"/>
              </a:rPr>
              <a:t>４－１－１　概要</a:t>
            </a:r>
          </a:p>
          <a:p>
            <a:pPr>
              <a:buFont typeface="Wingdings" pitchFamily="2" charset="2"/>
              <a:buNone/>
              <a:defRPr/>
            </a:pPr>
            <a:r>
              <a:rPr lang="ja-JP" altLang="en-US" sz="2400" dirty="0" smtClean="0">
                <a:latin typeface="ＭＳ Ｐゴシック" pitchFamily="50" charset="-128"/>
                <a:ea typeface="ＭＳ Ｐゴシック" pitchFamily="50" charset="-128"/>
              </a:rPr>
              <a:t>４－１－２　特許を受けることができる者（職務発明）） </a:t>
            </a:r>
            <a:endParaRPr lang="en-US" altLang="ja-JP" sz="2400" dirty="0" smtClean="0">
              <a:latin typeface="ＭＳ Ｐゴシック" pitchFamily="50" charset="-128"/>
              <a:ea typeface="ＭＳ Ｐゴシック" pitchFamily="50" charset="-128"/>
            </a:endParaRPr>
          </a:p>
          <a:p>
            <a:pPr>
              <a:buFont typeface="Wingdings" pitchFamily="2" charset="2"/>
              <a:buNone/>
              <a:defRPr/>
            </a:pPr>
            <a:r>
              <a:rPr lang="ja-JP" altLang="en-US" sz="2400" dirty="0" smtClean="0">
                <a:latin typeface="ＭＳ Ｐゴシック" pitchFamily="50" charset="-128"/>
                <a:ea typeface="ＭＳ Ｐゴシック" pitchFamily="50" charset="-128"/>
              </a:rPr>
              <a:t>４－１－３　（補論）職務著作</a:t>
            </a:r>
            <a:endParaRPr lang="en-US" altLang="ja-JP" sz="2400" dirty="0" smtClean="0">
              <a:latin typeface="ＭＳ Ｐゴシック" pitchFamily="50" charset="-128"/>
              <a:ea typeface="ＭＳ Ｐゴシック" pitchFamily="50" charset="-128"/>
            </a:endParaRPr>
          </a:p>
          <a:p>
            <a:pPr>
              <a:buFont typeface="Wingdings" pitchFamily="2" charset="2"/>
              <a:buNone/>
              <a:defRPr/>
            </a:pPr>
            <a:endParaRPr lang="en-US" altLang="ja-JP" sz="2400" dirty="0" smtClean="0">
              <a:latin typeface="ＭＳ Ｐゴシック" pitchFamily="50" charset="-128"/>
              <a:ea typeface="ＭＳ Ｐゴシック" pitchFamily="50" charset="-128"/>
            </a:endParaRPr>
          </a:p>
          <a:p>
            <a:pPr>
              <a:buFont typeface="Wingdings" pitchFamily="2" charset="2"/>
              <a:buNone/>
              <a:defRPr/>
            </a:pPr>
            <a:r>
              <a:rPr lang="ja-JP" altLang="en-US" sz="2800" dirty="0" smtClean="0">
                <a:latin typeface="ＭＳ Ｐゴシック" pitchFamily="50" charset="-128"/>
                <a:ea typeface="ＭＳ Ｐゴシック" pitchFamily="50" charset="-128"/>
              </a:rPr>
              <a:t>４－２　秘密情報管理</a:t>
            </a:r>
          </a:p>
          <a:p>
            <a:pPr>
              <a:buFont typeface="Wingdings" pitchFamily="2" charset="2"/>
              <a:buNone/>
              <a:defRPr/>
            </a:pPr>
            <a:r>
              <a:rPr lang="ja-JP" altLang="en-US" sz="2400" dirty="0" smtClean="0">
                <a:latin typeface="ＭＳ Ｐゴシック" pitchFamily="50" charset="-128"/>
                <a:ea typeface="ＭＳ Ｐゴシック" pitchFamily="50" charset="-128"/>
              </a:rPr>
              <a:t>４－２－１　秘密情報管理</a:t>
            </a:r>
          </a:p>
          <a:p>
            <a:pPr>
              <a:buFont typeface="Wingdings" pitchFamily="2" charset="2"/>
              <a:buNone/>
              <a:defRPr/>
            </a:pPr>
            <a:r>
              <a:rPr lang="ja-JP" altLang="en-US" sz="2400" dirty="0" smtClean="0">
                <a:latin typeface="ＭＳ Ｐゴシック" pitchFamily="50" charset="-128"/>
                <a:ea typeface="ＭＳ Ｐゴシック" pitchFamily="50" charset="-128"/>
              </a:rPr>
              <a:t>４－２－２　研究発表と秘密情報</a:t>
            </a:r>
            <a:endParaRPr lang="en-US" altLang="ja-JP" sz="2400" dirty="0" smtClean="0">
              <a:latin typeface="ＭＳ Ｐゴシック" pitchFamily="50" charset="-128"/>
              <a:ea typeface="ＭＳ Ｐゴシック" pitchFamily="50" charset="-128"/>
            </a:endParaRPr>
          </a:p>
          <a:p>
            <a:pPr>
              <a:buFont typeface="Wingdings" pitchFamily="2" charset="2"/>
              <a:buNone/>
              <a:defRPr/>
            </a:pPr>
            <a:endParaRPr lang="en-US" altLang="ja-JP" sz="2400" dirty="0" smtClean="0">
              <a:solidFill>
                <a:srgbClr val="FF0000"/>
              </a:solidFill>
              <a:latin typeface="ＭＳ Ｐゴシック" pitchFamily="50" charset="-128"/>
              <a:ea typeface="ＭＳ Ｐゴシック" pitchFamily="50" charset="-128"/>
            </a:endParaRPr>
          </a:p>
          <a:p>
            <a:pPr>
              <a:buFont typeface="Wingdings" pitchFamily="2" charset="2"/>
              <a:buNone/>
              <a:defRPr/>
            </a:pPr>
            <a:r>
              <a:rPr lang="ja-JP" altLang="en-US" sz="2800" dirty="0" smtClean="0">
                <a:solidFill>
                  <a:srgbClr val="FF0000"/>
                </a:solidFill>
                <a:latin typeface="ＭＳ Ｐゴシック" pitchFamily="50" charset="-128"/>
                <a:ea typeface="ＭＳ Ｐゴシック" pitchFamily="50" charset="-128"/>
              </a:rPr>
              <a:t>４－３　共同・受託研究において留意すべきこと</a:t>
            </a:r>
          </a:p>
          <a:p>
            <a:pPr>
              <a:buFont typeface="Wingdings" pitchFamily="2" charset="2"/>
              <a:buNone/>
              <a:defRPr/>
            </a:pPr>
            <a:r>
              <a:rPr lang="ja-JP" altLang="en-US" sz="2400" dirty="0" smtClean="0">
                <a:solidFill>
                  <a:srgbClr val="FF0000"/>
                </a:solidFill>
                <a:latin typeface="ＭＳ Ｐゴシック" pitchFamily="50" charset="-128"/>
                <a:ea typeface="ＭＳ Ｐゴシック" pitchFamily="50" charset="-128"/>
              </a:rPr>
              <a:t>４－３－１　共同・受託研究において留意すべきこと</a:t>
            </a:r>
          </a:p>
          <a:p>
            <a:pPr>
              <a:buFont typeface="Wingdings" pitchFamily="2" charset="2"/>
              <a:buNone/>
              <a:defRPr/>
            </a:pPr>
            <a:r>
              <a:rPr lang="ja-JP" altLang="en-US" sz="2400" dirty="0" smtClean="0">
                <a:solidFill>
                  <a:srgbClr val="FF0000"/>
                </a:solidFill>
                <a:latin typeface="ＭＳ Ｐゴシック" pitchFamily="50" charset="-128"/>
                <a:ea typeface="ＭＳ Ｐゴシック" pitchFamily="50" charset="-128"/>
              </a:rPr>
              <a:t>４－３－２　秘密保持契約を結ぶ理由</a:t>
            </a:r>
          </a:p>
          <a:p>
            <a:pPr>
              <a:buFont typeface="Wingdings" pitchFamily="2" charset="2"/>
              <a:buNone/>
              <a:defRPr/>
            </a:pPr>
            <a:r>
              <a:rPr lang="ja-JP" altLang="en-US" sz="2400" dirty="0" smtClean="0">
                <a:solidFill>
                  <a:srgbClr val="FF0000"/>
                </a:solidFill>
                <a:latin typeface="ＭＳ Ｐゴシック" pitchFamily="50" charset="-128"/>
                <a:ea typeface="ＭＳ Ｐゴシック" pitchFamily="50" charset="-128"/>
              </a:rPr>
              <a:t>４－３－３　秘密保持契約の中身</a:t>
            </a:r>
          </a:p>
          <a:p>
            <a:pPr>
              <a:buFont typeface="Wingdings" pitchFamily="2" charset="2"/>
              <a:buNone/>
              <a:defRPr/>
            </a:pPr>
            <a:r>
              <a:rPr lang="ja-JP" altLang="en-US" sz="2400" dirty="0" smtClean="0">
                <a:solidFill>
                  <a:srgbClr val="FF0000"/>
                </a:solidFill>
                <a:latin typeface="ＭＳ Ｐゴシック" pitchFamily="50" charset="-128"/>
                <a:ea typeface="ＭＳ Ｐゴシック" pitchFamily="50" charset="-128"/>
              </a:rPr>
              <a:t>４－３－４　ＭＴＡ（Ｍａｔｅｒｉａｌ　Ｔｒａｎｓｆｅｒ　Ａｇｒｅｅｍｅｎｔ）</a:t>
            </a:r>
            <a:endParaRPr lang="en-US" altLang="ja-JP" sz="2400" dirty="0" smtClean="0">
              <a:solidFill>
                <a:srgbClr val="FF0000"/>
              </a:solidFill>
              <a:latin typeface="ＭＳ Ｐゴシック" pitchFamily="50" charset="-128"/>
              <a:ea typeface="ＭＳ Ｐゴシック" pitchFamily="50" charset="-128"/>
            </a:endParaRPr>
          </a:p>
          <a:p>
            <a:pPr>
              <a:buFont typeface="Wingdings" pitchFamily="2" charset="2"/>
              <a:buNone/>
              <a:defRPr/>
            </a:pPr>
            <a:r>
              <a:rPr lang="ja-JP" altLang="ja-JP" sz="2400" dirty="0" smtClean="0">
                <a:solidFill>
                  <a:srgbClr val="FF0000"/>
                </a:solidFill>
                <a:latin typeface="ＭＳ Ｐゴシック" pitchFamily="50" charset="-128"/>
                <a:ea typeface="ＭＳ Ｐゴシック" pitchFamily="50" charset="-128"/>
              </a:rPr>
              <a:t>　</a:t>
            </a:r>
            <a:r>
              <a:rPr lang="ja-JP" altLang="en-US" sz="2400" dirty="0" smtClean="0">
                <a:solidFill>
                  <a:srgbClr val="FF0000"/>
                </a:solidFill>
                <a:latin typeface="ＭＳ Ｐゴシック" pitchFamily="50" charset="-128"/>
                <a:ea typeface="ＭＳ Ｐゴシック" pitchFamily="50" charset="-128"/>
              </a:rPr>
              <a:t>　　　　　　（研究材料提供協約）について</a:t>
            </a:r>
          </a:p>
          <a:p>
            <a:pPr>
              <a:buFont typeface="Wingdings" pitchFamily="2" charset="2"/>
              <a:buNone/>
              <a:defRPr/>
            </a:pPr>
            <a:endParaRPr lang="en-US" altLang="ja-JP" sz="2000" dirty="0">
              <a:latin typeface="ＭＳ Ｐゴシック" pitchFamily="50" charset="-128"/>
              <a:ea typeface="ＭＳ Ｐゴシック"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p:cNvSpPr>
          <p:nvPr>
            <p:ph type="ctrTitle"/>
          </p:nvPr>
        </p:nvSpPr>
        <p:spPr>
          <a:xfrm>
            <a:off x="2000250" y="4092575"/>
            <a:ext cx="7848600" cy="1857375"/>
          </a:xfrm>
        </p:spPr>
        <p:txBody>
          <a:bodyPr/>
          <a:lstStyle/>
          <a:p>
            <a:pPr eaLnBrk="1" hangingPunct="1"/>
            <a:r>
              <a:rPr lang="ja-JP" altLang="en-US" sz="3600" cap="none" smtClean="0">
                <a:solidFill>
                  <a:schemeClr val="tx1"/>
                </a:solidFill>
                <a:latin typeface="ＭＳ Ｐゴシック" charset="-128"/>
                <a:ea typeface="ＭＳ Ｐゴシック" charset="-128"/>
              </a:rPr>
              <a:t>第４時限　研究活動と知的財産（２）</a:t>
            </a:r>
            <a:r>
              <a:rPr lang="en-US" altLang="ja-JP" sz="3600" cap="none" smtClean="0">
                <a:solidFill>
                  <a:schemeClr val="tx1"/>
                </a:solidFill>
                <a:latin typeface="ＭＳ Ｐゴシック" charset="-128"/>
                <a:ea typeface="ＭＳ Ｐゴシック" charset="-128"/>
              </a:rPr>
              <a:t/>
            </a:r>
            <a:br>
              <a:rPr lang="en-US" altLang="ja-JP" sz="3600" cap="none" smtClean="0">
                <a:solidFill>
                  <a:schemeClr val="tx1"/>
                </a:solidFill>
                <a:latin typeface="ＭＳ Ｐゴシック" charset="-128"/>
                <a:ea typeface="ＭＳ Ｐゴシック" charset="-128"/>
              </a:rPr>
            </a:br>
            <a:r>
              <a:rPr lang="ja-JP" altLang="en-US" sz="2800" cap="none" smtClean="0">
                <a:solidFill>
                  <a:schemeClr val="tx1"/>
                </a:solidFill>
                <a:latin typeface="ＭＳ Ｐゴシック" charset="-128"/>
                <a:ea typeface="ＭＳ Ｐゴシック" charset="-128"/>
              </a:rPr>
              <a:t>　　　　　　　　　◇発明は誰のものか</a:t>
            </a:r>
            <a:br>
              <a:rPr lang="ja-JP" altLang="en-US" sz="2800" cap="none" smtClean="0">
                <a:solidFill>
                  <a:schemeClr val="tx1"/>
                </a:solidFill>
                <a:latin typeface="ＭＳ Ｐゴシック" charset="-128"/>
                <a:ea typeface="ＭＳ Ｐゴシック" charset="-128"/>
              </a:rPr>
            </a:br>
            <a:r>
              <a:rPr lang="ja-JP" altLang="en-US" sz="2800" cap="none" smtClean="0">
                <a:solidFill>
                  <a:schemeClr val="tx1"/>
                </a:solidFill>
                <a:latin typeface="ＭＳ Ｐゴシック" charset="-128"/>
                <a:ea typeface="ＭＳ Ｐゴシック" charset="-128"/>
              </a:rPr>
              <a:t>　　　　　　　　　◇秘密情報の管理</a:t>
            </a:r>
            <a:r>
              <a:rPr lang="en-US" altLang="ja-JP" sz="2800" cap="none" smtClean="0">
                <a:solidFill>
                  <a:schemeClr val="tx1"/>
                </a:solidFill>
                <a:latin typeface="ＭＳ Ｐゴシック" charset="-128"/>
                <a:ea typeface="ＭＳ Ｐゴシック" charset="-128"/>
              </a:rPr>
              <a:t/>
            </a:r>
            <a:br>
              <a:rPr lang="en-US" altLang="ja-JP" sz="2800" cap="none" smtClean="0">
                <a:solidFill>
                  <a:schemeClr val="tx1"/>
                </a:solidFill>
                <a:latin typeface="ＭＳ Ｐゴシック" charset="-128"/>
                <a:ea typeface="ＭＳ Ｐゴシック" charset="-128"/>
              </a:rPr>
            </a:br>
            <a:r>
              <a:rPr lang="ja-JP" altLang="en-US" sz="2800" cap="none" smtClean="0">
                <a:solidFill>
                  <a:schemeClr val="tx1"/>
                </a:solidFill>
                <a:latin typeface="ＭＳ Ｐゴシック" charset="-128"/>
                <a:ea typeface="ＭＳ Ｐゴシック" charset="-128"/>
              </a:rPr>
              <a:t>　　　　　　　　　◇共同・受託研究においての留意点</a:t>
            </a:r>
          </a:p>
        </p:txBody>
      </p:sp>
      <p:sp>
        <p:nvSpPr>
          <p:cNvPr id="37890" name="サブタイトル 2"/>
          <p:cNvSpPr>
            <a:spLocks noGrp="1"/>
          </p:cNvSpPr>
          <p:nvPr>
            <p:ph type="subTitle" idx="1"/>
          </p:nvPr>
        </p:nvSpPr>
        <p:spPr>
          <a:xfrm>
            <a:off x="2559050" y="6049963"/>
            <a:ext cx="7264400" cy="685800"/>
          </a:xfrm>
        </p:spPr>
        <p:txBody>
          <a:bodyPr/>
          <a:lstStyle/>
          <a:p>
            <a:r>
              <a:rPr lang="ja-JP" altLang="en-US" smtClean="0">
                <a:latin typeface="ＭＳ Ｐゴシック" charset="-128"/>
                <a:ea typeface="ＭＳ Ｐゴシック" charset="-128"/>
              </a:rPr>
              <a:t>　</a:t>
            </a:r>
          </a:p>
        </p:txBody>
      </p:sp>
      <p:sp>
        <p:nvSpPr>
          <p:cNvPr id="4" name="スライド番号プレースホルダー 1"/>
          <p:cNvSpPr>
            <a:spLocks noGrp="1"/>
          </p:cNvSpPr>
          <p:nvPr>
            <p:ph type="sldNum" sz="quarter" idx="12"/>
          </p:nvPr>
        </p:nvSpPr>
        <p:spPr>
          <a:xfrm>
            <a:off x="9328150" y="6453188"/>
            <a:ext cx="577850" cy="244475"/>
          </a:xfrm>
        </p:spPr>
        <p:txBody>
          <a:bodyPr>
            <a:normAutofit fontScale="85000" lnSpcReduction="20000"/>
          </a:bodyPr>
          <a:lstStyle/>
          <a:p>
            <a:pPr>
              <a:defRPr/>
            </a:pPr>
            <a:fld id="{3ADD0BA6-36F7-485F-BC19-A025563D5458}" type="slidenum">
              <a:rPr lang="en-US" altLang="ja-JP"/>
              <a:pPr>
                <a:defRPr/>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タイトル 1"/>
          <p:cNvSpPr>
            <a:spLocks noGrp="1"/>
          </p:cNvSpPr>
          <p:nvPr>
            <p:ph type="title"/>
          </p:nvPr>
        </p:nvSpPr>
        <p:spPr>
          <a:xfrm>
            <a:off x="631825" y="277813"/>
            <a:ext cx="8832850" cy="990600"/>
          </a:xfrm>
        </p:spPr>
        <p:txBody>
          <a:bodyPr/>
          <a:lstStyle/>
          <a:p>
            <a:r>
              <a:rPr lang="ja-JP" altLang="en-US" sz="3600" smtClean="0">
                <a:solidFill>
                  <a:schemeClr val="tx1"/>
                </a:solidFill>
                <a:latin typeface="ＭＳ Ｐゴシック" charset="-128"/>
                <a:ea typeface="ＭＳ Ｐゴシック" charset="-128"/>
              </a:rPr>
              <a:t> 共同・受託研究契約の際に留意すべきこと</a:t>
            </a:r>
          </a:p>
        </p:txBody>
      </p:sp>
      <p:graphicFrame>
        <p:nvGraphicFramePr>
          <p:cNvPr id="4" name="コンテンツ プレースホルダー 3"/>
          <p:cNvGraphicFramePr>
            <a:graphicFrameLocks noGrp="1"/>
          </p:cNvGraphicFramePr>
          <p:nvPr>
            <p:ph sz="quarter" idx="1"/>
          </p:nvPr>
        </p:nvGraphicFramePr>
        <p:xfrm>
          <a:off x="704528" y="1600200"/>
          <a:ext cx="8791896" cy="74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4755" name="テキスト ボックス 5"/>
          <p:cNvSpPr txBox="1">
            <a:spLocks noChangeArrowheads="1"/>
          </p:cNvSpPr>
          <p:nvPr/>
        </p:nvSpPr>
        <p:spPr bwMode="auto">
          <a:xfrm>
            <a:off x="704850" y="2492375"/>
            <a:ext cx="1584325" cy="385763"/>
          </a:xfrm>
          <a:prstGeom prst="rect">
            <a:avLst/>
          </a:prstGeom>
          <a:solidFill>
            <a:srgbClr val="FFFF99"/>
          </a:solidFill>
          <a:ln w="19050" algn="ctr">
            <a:solidFill>
              <a:schemeClr val="accent1"/>
            </a:solidFill>
            <a:miter lim="800000"/>
            <a:headEnd/>
            <a:tailEnd/>
          </a:ln>
        </p:spPr>
        <p:txBody>
          <a:bodyPr>
            <a:spAutoFit/>
          </a:bodyPr>
          <a:lstStyle/>
          <a:p>
            <a:r>
              <a:rPr lang="ja-JP" altLang="en-US" b="1">
                <a:solidFill>
                  <a:srgbClr val="000000"/>
                </a:solidFill>
                <a:ea typeface="ＭＳ Ｐゴシック" charset="-128"/>
              </a:rPr>
              <a:t>誰が考えたか</a:t>
            </a:r>
          </a:p>
        </p:txBody>
      </p:sp>
      <p:sp>
        <p:nvSpPr>
          <p:cNvPr id="74756" name="テキスト ボックス 6"/>
          <p:cNvSpPr txBox="1">
            <a:spLocks noChangeArrowheads="1"/>
          </p:cNvSpPr>
          <p:nvPr/>
        </p:nvSpPr>
        <p:spPr bwMode="auto">
          <a:xfrm>
            <a:off x="2289175" y="2852738"/>
            <a:ext cx="1800225" cy="385762"/>
          </a:xfrm>
          <a:prstGeom prst="rect">
            <a:avLst/>
          </a:prstGeom>
          <a:solidFill>
            <a:srgbClr val="FFFF99"/>
          </a:solidFill>
          <a:ln w="19050" algn="ctr">
            <a:solidFill>
              <a:schemeClr val="accent1"/>
            </a:solidFill>
            <a:miter lim="800000"/>
            <a:headEnd/>
            <a:tailEnd/>
          </a:ln>
        </p:spPr>
        <p:txBody>
          <a:bodyPr>
            <a:spAutoFit/>
          </a:bodyPr>
          <a:lstStyle/>
          <a:p>
            <a:r>
              <a:rPr lang="ja-JP" altLang="en-US" b="1">
                <a:solidFill>
                  <a:srgbClr val="000000"/>
                </a:solidFill>
                <a:ea typeface="ＭＳ Ｐゴシック" charset="-128"/>
              </a:rPr>
              <a:t>誰が開発したか</a:t>
            </a:r>
          </a:p>
        </p:txBody>
      </p:sp>
      <p:sp>
        <p:nvSpPr>
          <p:cNvPr id="74757" name="テキスト ボックス 7"/>
          <p:cNvSpPr txBox="1">
            <a:spLocks noChangeArrowheads="1"/>
          </p:cNvSpPr>
          <p:nvPr/>
        </p:nvSpPr>
        <p:spPr bwMode="auto">
          <a:xfrm>
            <a:off x="4089400" y="3213100"/>
            <a:ext cx="1943100" cy="660400"/>
          </a:xfrm>
          <a:prstGeom prst="rect">
            <a:avLst/>
          </a:prstGeom>
          <a:solidFill>
            <a:srgbClr val="FFFF99"/>
          </a:solidFill>
          <a:ln w="19050" algn="ctr">
            <a:solidFill>
              <a:schemeClr val="accent1"/>
            </a:solidFill>
            <a:miter lim="800000"/>
            <a:headEnd/>
            <a:tailEnd/>
          </a:ln>
        </p:spPr>
        <p:txBody>
          <a:bodyPr>
            <a:spAutoFit/>
          </a:bodyPr>
          <a:lstStyle/>
          <a:p>
            <a:r>
              <a:rPr lang="ja-JP" altLang="en-US" b="1">
                <a:solidFill>
                  <a:srgbClr val="000000"/>
                </a:solidFill>
                <a:ea typeface="ＭＳ Ｐゴシック" charset="-128"/>
              </a:rPr>
              <a:t>誰が完成させたか</a:t>
            </a:r>
          </a:p>
        </p:txBody>
      </p:sp>
      <p:sp>
        <p:nvSpPr>
          <p:cNvPr id="74758" name="テキスト ボックス 8"/>
          <p:cNvSpPr txBox="1">
            <a:spLocks noChangeArrowheads="1"/>
          </p:cNvSpPr>
          <p:nvPr/>
        </p:nvSpPr>
        <p:spPr bwMode="auto">
          <a:xfrm>
            <a:off x="5673725" y="3573463"/>
            <a:ext cx="3024188" cy="660400"/>
          </a:xfrm>
          <a:prstGeom prst="rect">
            <a:avLst/>
          </a:prstGeom>
          <a:solidFill>
            <a:srgbClr val="FFFF99"/>
          </a:solidFill>
          <a:ln w="19050" algn="ctr">
            <a:solidFill>
              <a:schemeClr val="accent1"/>
            </a:solidFill>
            <a:miter lim="800000"/>
            <a:headEnd/>
            <a:tailEnd/>
          </a:ln>
        </p:spPr>
        <p:txBody>
          <a:bodyPr>
            <a:spAutoFit/>
          </a:bodyPr>
          <a:lstStyle/>
          <a:p>
            <a:r>
              <a:rPr lang="ja-JP" altLang="en-US" b="1">
                <a:solidFill>
                  <a:srgbClr val="000000"/>
                </a:solidFill>
                <a:ea typeface="ＭＳ Ｐゴシック" charset="-128"/>
              </a:rPr>
              <a:t>誰を発明者として出願するか</a:t>
            </a:r>
            <a:endParaRPr lang="en-US" altLang="ja-JP" b="1">
              <a:solidFill>
                <a:srgbClr val="000000"/>
              </a:solidFill>
              <a:ea typeface="ＭＳ Ｐゴシック" charset="-128"/>
            </a:endParaRPr>
          </a:p>
          <a:p>
            <a:r>
              <a:rPr lang="ja-JP" altLang="en-US" b="1">
                <a:solidFill>
                  <a:srgbClr val="000000"/>
                </a:solidFill>
                <a:ea typeface="ＭＳ Ｐゴシック" charset="-128"/>
              </a:rPr>
              <a:t>（★誰が「発明者」となるか）</a:t>
            </a:r>
          </a:p>
        </p:txBody>
      </p:sp>
      <p:sp>
        <p:nvSpPr>
          <p:cNvPr id="74759" name="テキスト ボックス 9"/>
          <p:cNvSpPr txBox="1">
            <a:spLocks noChangeArrowheads="1"/>
          </p:cNvSpPr>
          <p:nvPr/>
        </p:nvSpPr>
        <p:spPr bwMode="auto">
          <a:xfrm>
            <a:off x="7545388" y="4221163"/>
            <a:ext cx="2160587" cy="660400"/>
          </a:xfrm>
          <a:prstGeom prst="rect">
            <a:avLst/>
          </a:prstGeom>
          <a:solidFill>
            <a:srgbClr val="FFFF99"/>
          </a:solidFill>
          <a:ln w="19050" algn="ctr">
            <a:solidFill>
              <a:schemeClr val="accent1"/>
            </a:solidFill>
            <a:miter lim="800000"/>
            <a:headEnd/>
            <a:tailEnd/>
          </a:ln>
        </p:spPr>
        <p:txBody>
          <a:bodyPr>
            <a:spAutoFit/>
          </a:bodyPr>
          <a:lstStyle/>
          <a:p>
            <a:r>
              <a:rPr lang="ja-JP" altLang="en-US" b="1">
                <a:solidFill>
                  <a:srgbClr val="000000"/>
                </a:solidFill>
                <a:ea typeface="ＭＳ Ｐゴシック" charset="-128"/>
              </a:rPr>
              <a:t>誰が権利者となるか</a:t>
            </a:r>
          </a:p>
        </p:txBody>
      </p:sp>
      <p:sp>
        <p:nvSpPr>
          <p:cNvPr id="74760" name="テキスト ボックス 10"/>
          <p:cNvSpPr txBox="1">
            <a:spLocks noChangeArrowheads="1"/>
          </p:cNvSpPr>
          <p:nvPr/>
        </p:nvSpPr>
        <p:spPr bwMode="auto">
          <a:xfrm>
            <a:off x="631825" y="4508500"/>
            <a:ext cx="5327650" cy="1209675"/>
          </a:xfrm>
          <a:prstGeom prst="rect">
            <a:avLst/>
          </a:prstGeom>
          <a:solidFill>
            <a:schemeClr val="bg2"/>
          </a:solidFill>
          <a:ln w="19050" algn="ctr">
            <a:solidFill>
              <a:srgbClr val="FF99CC"/>
            </a:solidFill>
            <a:miter lim="800000"/>
            <a:headEnd/>
            <a:tailEnd/>
          </a:ln>
        </p:spPr>
        <p:txBody>
          <a:bodyPr>
            <a:spAutoFit/>
          </a:bodyPr>
          <a:lstStyle/>
          <a:p>
            <a:r>
              <a:rPr lang="ja-JP" altLang="en-US" b="1">
                <a:solidFill>
                  <a:srgbClr val="000000"/>
                </a:solidFill>
                <a:ea typeface="ＭＳ Ｐゴシック" charset="-128"/>
              </a:rPr>
              <a:t>発生した秘密・機密をどのように扱うか。</a:t>
            </a:r>
            <a:endParaRPr lang="en-US" altLang="ja-JP" b="1">
              <a:solidFill>
                <a:srgbClr val="000000"/>
              </a:solidFill>
              <a:ea typeface="ＭＳ Ｐゴシック" charset="-128"/>
            </a:endParaRPr>
          </a:p>
          <a:p>
            <a:r>
              <a:rPr lang="ja-JP" altLang="en-US" b="1">
                <a:solidFill>
                  <a:srgbClr val="000000"/>
                </a:solidFill>
                <a:ea typeface="ＭＳ Ｐゴシック" charset="-128"/>
              </a:rPr>
              <a:t>（秘密保持契約、就業規則、ガイドライン）</a:t>
            </a:r>
            <a:endParaRPr lang="en-US" altLang="ja-JP" b="1">
              <a:solidFill>
                <a:srgbClr val="000000"/>
              </a:solidFill>
              <a:ea typeface="ＭＳ Ｐゴシック" charset="-128"/>
            </a:endParaRPr>
          </a:p>
          <a:p>
            <a:r>
              <a:rPr lang="ja-JP" altLang="en-US" b="1">
                <a:solidFill>
                  <a:srgbClr val="000000"/>
                </a:solidFill>
                <a:ea typeface="ＭＳ Ｐゴシック" charset="-128"/>
              </a:rPr>
              <a:t>ＭＴＡ（Ｍａｔｅｒｉａｌ　Ｔｒａｎｓｆｅｒ　Ａｇｒｅｅｍｅｎｔ、研究材料提供協約等）　</a:t>
            </a:r>
          </a:p>
        </p:txBody>
      </p:sp>
      <p:sp>
        <p:nvSpPr>
          <p:cNvPr id="74761" name="テキスト ボックス 11"/>
          <p:cNvSpPr txBox="1">
            <a:spLocks noChangeArrowheads="1"/>
          </p:cNvSpPr>
          <p:nvPr/>
        </p:nvSpPr>
        <p:spPr bwMode="auto">
          <a:xfrm>
            <a:off x="704850" y="6092825"/>
            <a:ext cx="8766175" cy="476250"/>
          </a:xfrm>
          <a:prstGeom prst="rect">
            <a:avLst/>
          </a:prstGeom>
          <a:solidFill>
            <a:srgbClr val="FFFF99"/>
          </a:solidFill>
          <a:ln w="19050" algn="ctr">
            <a:solidFill>
              <a:srgbClr val="BB8605"/>
            </a:solidFill>
            <a:miter lim="800000"/>
            <a:headEnd/>
            <a:tailEnd/>
          </a:ln>
        </p:spPr>
        <p:txBody>
          <a:bodyPr>
            <a:spAutoFit/>
          </a:bodyPr>
          <a:lstStyle/>
          <a:p>
            <a:pPr algn="ctr"/>
            <a:r>
              <a:rPr lang="en-US" altLang="ja-JP" sz="2400">
                <a:solidFill>
                  <a:srgbClr val="000000"/>
                </a:solidFill>
                <a:ea typeface="ＭＳ Ｐゴシック" charset="-128"/>
              </a:rPr>
              <a:t>※</a:t>
            </a:r>
            <a:r>
              <a:rPr lang="ja-JP" altLang="en-US" sz="2400">
                <a:solidFill>
                  <a:srgbClr val="000000"/>
                </a:solidFill>
                <a:ea typeface="ＭＳ Ｐゴシック" charset="-128"/>
              </a:rPr>
              <a:t>いかに予防的に解決するかが重要</a:t>
            </a:r>
          </a:p>
        </p:txBody>
      </p:sp>
      <p:sp>
        <p:nvSpPr>
          <p:cNvPr id="74762" name="Rectangle 11"/>
          <p:cNvSpPr>
            <a:spLocks noChangeArrowheads="1"/>
          </p:cNvSpPr>
          <p:nvPr/>
        </p:nvSpPr>
        <p:spPr bwMode="auto">
          <a:xfrm>
            <a:off x="-15875" y="0"/>
            <a:ext cx="1639888" cy="523875"/>
          </a:xfrm>
          <a:prstGeom prst="rect">
            <a:avLst/>
          </a:prstGeom>
          <a:noFill/>
          <a:ln w="9525">
            <a:noFill/>
            <a:miter lim="800000"/>
            <a:headEnd/>
            <a:tailEnd/>
          </a:ln>
        </p:spPr>
        <p:txBody>
          <a:bodyPr wrap="none">
            <a:spAutoFit/>
          </a:bodyPr>
          <a:lstStyle/>
          <a:p>
            <a:r>
              <a:rPr lang="ja-JP" altLang="en-US" sz="2800">
                <a:solidFill>
                  <a:srgbClr val="000000"/>
                </a:solidFill>
                <a:ea typeface="ＭＳ Ｐゴシック" charset="-128"/>
              </a:rPr>
              <a:t>４－３－１</a:t>
            </a:r>
            <a:endParaRPr lang="zh-CN" altLang="en-US" sz="2800">
              <a:solidFill>
                <a:srgbClr val="000000"/>
              </a:solidFill>
              <a:ea typeface="ＭＳ Ｐゴシック" charset="-128"/>
            </a:endParaRP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317F577B-4D93-459C-B6F4-21D220342EC0}" type="slidenum">
              <a:rPr lang="en-US" altLang="ja-JP"/>
              <a:pPr>
                <a:defRPr/>
              </a:pPr>
              <a:t>20</a:t>
            </a:fld>
            <a:endParaRPr lang="en-US" altLang="ja-JP"/>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タイトル 1"/>
          <p:cNvSpPr>
            <a:spLocks noGrp="1"/>
          </p:cNvSpPr>
          <p:nvPr>
            <p:ph type="title"/>
          </p:nvPr>
        </p:nvSpPr>
        <p:spPr>
          <a:xfrm>
            <a:off x="776288" y="333375"/>
            <a:ext cx="8832850" cy="990600"/>
          </a:xfrm>
        </p:spPr>
        <p:txBody>
          <a:bodyPr/>
          <a:lstStyle/>
          <a:p>
            <a:r>
              <a:rPr lang="ja-JP" altLang="en-US" sz="3600" smtClean="0">
                <a:solidFill>
                  <a:schemeClr val="tx1"/>
                </a:solidFill>
                <a:ea typeface="ＭＳ Ｐゴシック" charset="-128"/>
              </a:rPr>
              <a:t>秘密保持契約を結ぶ理由</a:t>
            </a:r>
          </a:p>
        </p:txBody>
      </p:sp>
      <p:sp>
        <p:nvSpPr>
          <p:cNvPr id="7" name="右矢印 6"/>
          <p:cNvSpPr/>
          <p:nvPr/>
        </p:nvSpPr>
        <p:spPr>
          <a:xfrm>
            <a:off x="4395788" y="5749925"/>
            <a:ext cx="431800" cy="3444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8" name="テキスト ボックス 17"/>
          <p:cNvSpPr txBox="1"/>
          <p:nvPr/>
        </p:nvSpPr>
        <p:spPr>
          <a:xfrm>
            <a:off x="1606550" y="5478463"/>
            <a:ext cx="2489200" cy="8318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ja-JP" altLang="en-US" sz="2400" dirty="0">
                <a:solidFill>
                  <a:prstClr val="black"/>
                </a:solidFill>
                <a:latin typeface="ＭＳ Ｐゴシック" pitchFamily="50" charset="-128"/>
                <a:ea typeface="ＭＳ Ｐゴシック" pitchFamily="50" charset="-128"/>
              </a:rPr>
              <a:t>秘密保持誓約書に署名</a:t>
            </a:r>
          </a:p>
        </p:txBody>
      </p:sp>
      <p:sp>
        <p:nvSpPr>
          <p:cNvPr id="19" name="テキスト ボックス 18"/>
          <p:cNvSpPr txBox="1"/>
          <p:nvPr/>
        </p:nvSpPr>
        <p:spPr>
          <a:xfrm>
            <a:off x="5019675" y="5446713"/>
            <a:ext cx="2441575" cy="8318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ja-JP" altLang="en-US" sz="2400">
                <a:solidFill>
                  <a:prstClr val="black"/>
                </a:solidFill>
                <a:latin typeface="ＭＳ Ｐゴシック" pitchFamily="50" charset="-128"/>
                <a:ea typeface="ＭＳ Ｐゴシック" pitchFamily="50" charset="-128"/>
              </a:rPr>
              <a:t>秘密を守る義務が発生！</a:t>
            </a:r>
          </a:p>
        </p:txBody>
      </p:sp>
      <p:sp>
        <p:nvSpPr>
          <p:cNvPr id="76805" name="Rectangle 15"/>
          <p:cNvSpPr>
            <a:spLocks noChangeArrowheads="1"/>
          </p:cNvSpPr>
          <p:nvPr/>
        </p:nvSpPr>
        <p:spPr bwMode="auto">
          <a:xfrm>
            <a:off x="0" y="-26988"/>
            <a:ext cx="1639888" cy="522288"/>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４－３－２</a:t>
            </a:r>
            <a:endParaRPr lang="en-US" altLang="zh-CN" sz="2800">
              <a:solidFill>
                <a:srgbClr val="000000"/>
              </a:solidFill>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328150" y="6497638"/>
            <a:ext cx="577850" cy="244475"/>
          </a:xfrm>
        </p:spPr>
        <p:txBody>
          <a:bodyPr>
            <a:normAutofit fontScale="85000" lnSpcReduction="20000"/>
          </a:bodyPr>
          <a:lstStyle/>
          <a:p>
            <a:pPr>
              <a:defRPr/>
            </a:pPr>
            <a:fld id="{156B81DE-8C47-42D8-BB05-52184A72368E}" type="slidenum">
              <a:rPr lang="en-US" altLang="ja-JP"/>
              <a:pPr>
                <a:defRPr/>
              </a:pPr>
              <a:t>21</a:t>
            </a:fld>
            <a:endParaRPr lang="en-US" altLang="ja-JP"/>
          </a:p>
        </p:txBody>
      </p:sp>
      <p:graphicFrame>
        <p:nvGraphicFramePr>
          <p:cNvPr id="17" name="図表 16"/>
          <p:cNvGraphicFramePr/>
          <p:nvPr/>
        </p:nvGraphicFramePr>
        <p:xfrm>
          <a:off x="1179512" y="1818184"/>
          <a:ext cx="7113259" cy="307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8" name="Picture 3" descr="C:\Users\iprism\AppData\Local\Microsoft\Windows\Temporary Internet Files\Content.IE5\PN82GYWU\MC900432605[1].png"/>
          <p:cNvPicPr>
            <a:picLocks noChangeAspect="1" noChangeArrowheads="1"/>
          </p:cNvPicPr>
          <p:nvPr/>
        </p:nvPicPr>
        <p:blipFill>
          <a:blip r:embed="rId7"/>
          <a:srcRect/>
          <a:stretch>
            <a:fillRect/>
          </a:stretch>
        </p:blipFill>
        <p:spPr bwMode="auto">
          <a:xfrm>
            <a:off x="7739063" y="2716213"/>
            <a:ext cx="1027112" cy="1027112"/>
          </a:xfrm>
          <a:prstGeom prst="rect">
            <a:avLst/>
          </a:prstGeom>
          <a:noFill/>
          <a:ln w="9525">
            <a:noFill/>
            <a:miter lim="800000"/>
            <a:headEnd/>
            <a:tailEnd/>
          </a:ln>
        </p:spPr>
      </p:pic>
      <p:pic>
        <p:nvPicPr>
          <p:cNvPr id="76809" name="Picture 5" descr="マル秘スタンプ素材画像 朱赤"/>
          <p:cNvPicPr>
            <a:picLocks noChangeAspect="1" noChangeArrowheads="1"/>
          </p:cNvPicPr>
          <p:nvPr/>
        </p:nvPicPr>
        <p:blipFill>
          <a:blip r:embed="rId8"/>
          <a:srcRect/>
          <a:stretch>
            <a:fillRect/>
          </a:stretch>
        </p:blipFill>
        <p:spPr bwMode="auto">
          <a:xfrm>
            <a:off x="7824788" y="3116263"/>
            <a:ext cx="627062" cy="627062"/>
          </a:xfrm>
          <a:prstGeom prst="rect">
            <a:avLst/>
          </a:prstGeom>
          <a:noFill/>
          <a:ln w="9525">
            <a:noFill/>
            <a:miter lim="800000"/>
            <a:headEnd/>
            <a:tailEnd/>
          </a:ln>
        </p:spPr>
      </p:pic>
      <p:pic>
        <p:nvPicPr>
          <p:cNvPr id="76810" name="Picture 6" descr="C:\Users\iprism\AppData\Local\Microsoft\Windows\Temporary Internet Files\Content.IE5\HRHCB6RC\MC900078627[1].wmf"/>
          <p:cNvPicPr>
            <a:picLocks noChangeAspect="1" noChangeArrowheads="1"/>
          </p:cNvPicPr>
          <p:nvPr/>
        </p:nvPicPr>
        <p:blipFill>
          <a:blip r:embed="rId9"/>
          <a:srcRect/>
          <a:stretch>
            <a:fillRect/>
          </a:stretch>
        </p:blipFill>
        <p:spPr bwMode="auto">
          <a:xfrm>
            <a:off x="728663" y="3438525"/>
            <a:ext cx="1227137" cy="1204913"/>
          </a:xfrm>
          <a:prstGeom prst="rect">
            <a:avLst/>
          </a:prstGeom>
          <a:noFill/>
          <a:ln w="9525">
            <a:noFill/>
            <a:miter lim="800000"/>
            <a:headEnd/>
            <a:tailEnd/>
          </a:ln>
        </p:spPr>
      </p:pic>
      <p:pic>
        <p:nvPicPr>
          <p:cNvPr id="76811" name="Picture 5" descr="マル秘スタンプ素材画像 朱赤"/>
          <p:cNvPicPr>
            <a:picLocks noChangeAspect="1" noChangeArrowheads="1"/>
          </p:cNvPicPr>
          <p:nvPr/>
        </p:nvPicPr>
        <p:blipFill>
          <a:blip r:embed="rId8"/>
          <a:srcRect/>
          <a:stretch>
            <a:fillRect/>
          </a:stretch>
        </p:blipFill>
        <p:spPr bwMode="auto">
          <a:xfrm>
            <a:off x="728663" y="4160838"/>
            <a:ext cx="450850" cy="452437"/>
          </a:xfrm>
          <a:prstGeom prst="rect">
            <a:avLst/>
          </a:prstGeom>
          <a:noFill/>
          <a:ln w="9525">
            <a:noFill/>
            <a:miter lim="800000"/>
            <a:headEnd/>
            <a:tailEnd/>
          </a:ln>
        </p:spPr>
      </p:pic>
      <p:pic>
        <p:nvPicPr>
          <p:cNvPr id="76812" name="Picture 7" descr="C:\Users\iprism\AppData\Local\Microsoft\Windows\Temporary Internet Files\Content.IE5\COVE7X05\MC900078625[1].wmf"/>
          <p:cNvPicPr>
            <a:picLocks noChangeAspect="1" noChangeArrowheads="1"/>
          </p:cNvPicPr>
          <p:nvPr/>
        </p:nvPicPr>
        <p:blipFill>
          <a:blip r:embed="rId10"/>
          <a:srcRect/>
          <a:stretch>
            <a:fillRect/>
          </a:stretch>
        </p:blipFill>
        <p:spPr bwMode="auto">
          <a:xfrm>
            <a:off x="7921625" y="3986213"/>
            <a:ext cx="433388" cy="1312862"/>
          </a:xfrm>
          <a:prstGeom prst="rect">
            <a:avLst/>
          </a:prstGeom>
          <a:noFill/>
          <a:ln w="9525">
            <a:noFill/>
            <a:miter lim="800000"/>
            <a:headEnd/>
            <a:tailEnd/>
          </a:ln>
        </p:spPr>
      </p:pic>
      <p:pic>
        <p:nvPicPr>
          <p:cNvPr id="76813" name="Picture 2" descr="C:\Users\iprism\AppData\Local\Microsoft\Windows\Temporary Internet Files\Content.IE5\PN82GYWU\MC900283363[1].wmf"/>
          <p:cNvPicPr>
            <a:picLocks noChangeAspect="1" noChangeArrowheads="1"/>
          </p:cNvPicPr>
          <p:nvPr/>
        </p:nvPicPr>
        <p:blipFill>
          <a:blip r:embed="rId11"/>
          <a:srcRect/>
          <a:stretch>
            <a:fillRect/>
          </a:stretch>
        </p:blipFill>
        <p:spPr bwMode="auto">
          <a:xfrm>
            <a:off x="8378825" y="1682750"/>
            <a:ext cx="960438" cy="1063625"/>
          </a:xfrm>
          <a:prstGeom prst="rect">
            <a:avLst/>
          </a:prstGeom>
          <a:noFill/>
          <a:ln w="9525">
            <a:noFill/>
            <a:miter lim="800000"/>
            <a:headEnd/>
            <a:tailEnd/>
          </a:ln>
        </p:spPr>
      </p:pic>
      <p:pic>
        <p:nvPicPr>
          <p:cNvPr id="76814" name="Picture 2" descr="C:\Users\iprism\AppData\Local\Microsoft\Windows\Temporary Internet Files\Content.IE5\LR8HKFUW\MC900078735[1].wmf"/>
          <p:cNvPicPr>
            <a:picLocks noChangeAspect="1" noChangeArrowheads="1"/>
          </p:cNvPicPr>
          <p:nvPr/>
        </p:nvPicPr>
        <p:blipFill>
          <a:blip r:embed="rId12"/>
          <a:srcRect/>
          <a:stretch>
            <a:fillRect/>
          </a:stretch>
        </p:blipFill>
        <p:spPr bwMode="auto">
          <a:xfrm>
            <a:off x="211138" y="1557338"/>
            <a:ext cx="1223962" cy="1316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タイトル 1"/>
          <p:cNvSpPr>
            <a:spLocks noGrp="1"/>
          </p:cNvSpPr>
          <p:nvPr>
            <p:ph type="title"/>
          </p:nvPr>
        </p:nvSpPr>
        <p:spPr>
          <a:xfrm>
            <a:off x="849313" y="333375"/>
            <a:ext cx="8832850" cy="990600"/>
          </a:xfrm>
        </p:spPr>
        <p:txBody>
          <a:bodyPr/>
          <a:lstStyle/>
          <a:p>
            <a:r>
              <a:rPr lang="ja-JP" altLang="en-US" sz="3600" smtClean="0">
                <a:solidFill>
                  <a:schemeClr val="tx1"/>
                </a:solidFill>
                <a:ea typeface="ＭＳ Ｐゴシック" charset="-128"/>
              </a:rPr>
              <a:t>秘密保持契約の中身</a:t>
            </a:r>
          </a:p>
        </p:txBody>
      </p:sp>
      <p:sp>
        <p:nvSpPr>
          <p:cNvPr id="78850" name="テキスト ボックス 5"/>
          <p:cNvSpPr txBox="1">
            <a:spLocks noChangeArrowheads="1"/>
          </p:cNvSpPr>
          <p:nvPr/>
        </p:nvSpPr>
        <p:spPr bwMode="auto">
          <a:xfrm>
            <a:off x="488950" y="5949950"/>
            <a:ext cx="8767763" cy="476250"/>
          </a:xfrm>
          <a:prstGeom prst="rect">
            <a:avLst/>
          </a:prstGeom>
          <a:solidFill>
            <a:srgbClr val="FFFF99"/>
          </a:solidFill>
          <a:ln w="19050" algn="ctr">
            <a:solidFill>
              <a:srgbClr val="BB8605"/>
            </a:solidFill>
            <a:miter lim="800000"/>
            <a:headEnd/>
            <a:tailEnd/>
          </a:ln>
        </p:spPr>
        <p:txBody>
          <a:bodyPr>
            <a:spAutoFit/>
          </a:bodyPr>
          <a:lstStyle/>
          <a:p>
            <a:pPr algn="ctr"/>
            <a:r>
              <a:rPr lang="en-US" altLang="ja-JP" sz="2400">
                <a:solidFill>
                  <a:srgbClr val="000000"/>
                </a:solidFill>
                <a:ea typeface="ＭＳ Ｐゴシック" charset="-128"/>
              </a:rPr>
              <a:t>※</a:t>
            </a:r>
            <a:r>
              <a:rPr lang="ja-JP" altLang="en-US" sz="2400">
                <a:solidFill>
                  <a:srgbClr val="000000"/>
                </a:solidFill>
                <a:ea typeface="ＭＳ Ｐゴシック" charset="-128"/>
              </a:rPr>
              <a:t>漏洩すると損害賠償責任が発生！</a:t>
            </a:r>
          </a:p>
        </p:txBody>
      </p:sp>
      <p:sp>
        <p:nvSpPr>
          <p:cNvPr id="78851" name="テキスト ボックス 7"/>
          <p:cNvSpPr txBox="1">
            <a:spLocks noChangeArrowheads="1"/>
          </p:cNvSpPr>
          <p:nvPr/>
        </p:nvSpPr>
        <p:spPr bwMode="auto">
          <a:xfrm>
            <a:off x="488950" y="1700213"/>
            <a:ext cx="4125913" cy="415925"/>
          </a:xfrm>
          <a:prstGeom prst="rect">
            <a:avLst/>
          </a:prstGeom>
          <a:solidFill>
            <a:schemeClr val="bg2"/>
          </a:solidFill>
          <a:ln w="19050" algn="ctr">
            <a:solidFill>
              <a:srgbClr val="8F1E1F"/>
            </a:solidFill>
            <a:miter lim="800000"/>
            <a:headEnd/>
            <a:tailEnd/>
          </a:ln>
        </p:spPr>
        <p:txBody>
          <a:bodyPr>
            <a:spAutoFit/>
          </a:bodyPr>
          <a:lstStyle/>
          <a:p>
            <a:pPr algn="ctr"/>
            <a:r>
              <a:rPr lang="ja-JP" altLang="en-US" sz="2000" b="1">
                <a:solidFill>
                  <a:srgbClr val="000000"/>
                </a:solidFill>
                <a:ea typeface="ＭＳ Ｐゴシック" charset="-128"/>
              </a:rPr>
              <a:t>●守るべき秘密（秘密情報）とは？</a:t>
            </a:r>
            <a:endParaRPr lang="en-US" altLang="ja-JP" sz="2000" b="1">
              <a:solidFill>
                <a:srgbClr val="000000"/>
              </a:solidFill>
              <a:ea typeface="ＭＳ Ｐゴシック" charset="-128"/>
            </a:endParaRPr>
          </a:p>
        </p:txBody>
      </p:sp>
      <p:sp>
        <p:nvSpPr>
          <p:cNvPr id="78852" name="テキスト ボックス 8"/>
          <p:cNvSpPr txBox="1">
            <a:spLocks noChangeArrowheads="1"/>
          </p:cNvSpPr>
          <p:nvPr/>
        </p:nvSpPr>
        <p:spPr bwMode="auto">
          <a:xfrm>
            <a:off x="5097463" y="1700213"/>
            <a:ext cx="3990975" cy="415925"/>
          </a:xfrm>
          <a:prstGeom prst="rect">
            <a:avLst/>
          </a:prstGeom>
          <a:solidFill>
            <a:schemeClr val="bg2"/>
          </a:solidFill>
          <a:ln w="19050" algn="ctr">
            <a:solidFill>
              <a:srgbClr val="8F1E1F"/>
            </a:solidFill>
            <a:miter lim="800000"/>
            <a:headEnd/>
            <a:tailEnd/>
          </a:ln>
        </p:spPr>
        <p:txBody>
          <a:bodyPr>
            <a:spAutoFit/>
          </a:bodyPr>
          <a:lstStyle/>
          <a:p>
            <a:pPr algn="ctr"/>
            <a:r>
              <a:rPr lang="ja-JP" altLang="en-US" sz="2000" b="1">
                <a:solidFill>
                  <a:srgbClr val="000000"/>
                </a:solidFill>
                <a:ea typeface="ＭＳ Ｐゴシック" charset="-128"/>
              </a:rPr>
              <a:t>●漏洩に該当する行為とは？</a:t>
            </a:r>
            <a:endParaRPr lang="en-US" altLang="ja-JP" sz="2000" b="1">
              <a:solidFill>
                <a:srgbClr val="000000"/>
              </a:solidFill>
              <a:ea typeface="ＭＳ Ｐゴシック" charset="-128"/>
            </a:endParaRPr>
          </a:p>
        </p:txBody>
      </p:sp>
      <p:graphicFrame>
        <p:nvGraphicFramePr>
          <p:cNvPr id="11" name="図表 10"/>
          <p:cNvGraphicFramePr/>
          <p:nvPr/>
        </p:nvGraphicFramePr>
        <p:xfrm>
          <a:off x="4989004" y="2204864"/>
          <a:ext cx="421553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図表 14"/>
          <p:cNvGraphicFramePr/>
          <p:nvPr/>
        </p:nvGraphicFramePr>
        <p:xfrm>
          <a:off x="437150" y="2276872"/>
          <a:ext cx="4412318" cy="37892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8855" name="Rectangle 8"/>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ea typeface="ＭＳ Ｐゴシック" charset="-128"/>
              </a:rPr>
              <a:t>４－３－３</a:t>
            </a:r>
          </a:p>
        </p:txBody>
      </p:sp>
      <p:sp>
        <p:nvSpPr>
          <p:cNvPr id="2" name="スライド番号プレースホルダー 1"/>
          <p:cNvSpPr>
            <a:spLocks noGrp="1"/>
          </p:cNvSpPr>
          <p:nvPr>
            <p:ph type="sldNum" sz="quarter" idx="12"/>
          </p:nvPr>
        </p:nvSpPr>
        <p:spPr>
          <a:xfrm>
            <a:off x="9328150" y="6497638"/>
            <a:ext cx="577850" cy="244475"/>
          </a:xfrm>
        </p:spPr>
        <p:txBody>
          <a:bodyPr>
            <a:normAutofit fontScale="85000" lnSpcReduction="20000"/>
          </a:bodyPr>
          <a:lstStyle/>
          <a:p>
            <a:pPr>
              <a:defRPr/>
            </a:pPr>
            <a:fld id="{DA2AC16B-CF35-4074-93D8-02D56AB52040}" type="slidenum">
              <a:rPr lang="en-US" altLang="ja-JP"/>
              <a:pPr>
                <a:defRPr/>
              </a:pPr>
              <a:t>22</a:t>
            </a:fld>
            <a:endParaRPr lang="en-US" altLang="ja-JP"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タイトル 1"/>
          <p:cNvSpPr>
            <a:spLocks noGrp="1"/>
          </p:cNvSpPr>
          <p:nvPr>
            <p:ph type="title"/>
          </p:nvPr>
        </p:nvSpPr>
        <p:spPr>
          <a:xfrm>
            <a:off x="1639888" y="188913"/>
            <a:ext cx="6616700" cy="990600"/>
          </a:xfrm>
        </p:spPr>
        <p:txBody>
          <a:bodyPr/>
          <a:lstStyle/>
          <a:p>
            <a:r>
              <a:rPr lang="ja-JP" altLang="en-US" sz="2800" smtClean="0">
                <a:solidFill>
                  <a:schemeClr val="tx1"/>
                </a:solidFill>
                <a:ea typeface="ＭＳ Ｐゴシック" charset="-128"/>
              </a:rPr>
              <a:t>　ＭＴＡ</a:t>
            </a:r>
            <a:r>
              <a:rPr lang="en-US" altLang="ja-JP" sz="2800" smtClean="0">
                <a:solidFill>
                  <a:schemeClr val="tx1"/>
                </a:solidFill>
                <a:ea typeface="ＭＳ Ｐゴシック" charset="-128"/>
              </a:rPr>
              <a:t/>
            </a:r>
            <a:br>
              <a:rPr lang="en-US" altLang="ja-JP" sz="2800" smtClean="0">
                <a:solidFill>
                  <a:schemeClr val="tx1"/>
                </a:solidFill>
                <a:ea typeface="ＭＳ Ｐゴシック" charset="-128"/>
              </a:rPr>
            </a:br>
            <a:r>
              <a:rPr lang="ja-JP" altLang="en-US" sz="2800" smtClean="0">
                <a:solidFill>
                  <a:schemeClr val="tx1"/>
                </a:solidFill>
                <a:ea typeface="ＭＳ Ｐゴシック" charset="-128"/>
              </a:rPr>
              <a:t>（Ｍａｔｅｒｉａｌ　Ｔｒａｎｓｆｅｒ　Ａｇｒｅｅｍｅｎｔ）</a:t>
            </a:r>
            <a:r>
              <a:rPr lang="en-US" altLang="ja-JP" sz="2800" smtClean="0">
                <a:solidFill>
                  <a:schemeClr val="tx1"/>
                </a:solidFill>
                <a:ea typeface="ＭＳ Ｐゴシック" charset="-128"/>
              </a:rPr>
              <a:t/>
            </a:r>
            <a:br>
              <a:rPr lang="en-US" altLang="ja-JP" sz="2800" smtClean="0">
                <a:solidFill>
                  <a:schemeClr val="tx1"/>
                </a:solidFill>
                <a:ea typeface="ＭＳ Ｐゴシック" charset="-128"/>
              </a:rPr>
            </a:br>
            <a:r>
              <a:rPr lang="ja-JP" altLang="en-US" sz="2800" smtClean="0">
                <a:solidFill>
                  <a:schemeClr val="tx1"/>
                </a:solidFill>
                <a:ea typeface="ＭＳ Ｐゴシック" charset="-128"/>
              </a:rPr>
              <a:t>（研究材料提供協約）について</a:t>
            </a:r>
          </a:p>
        </p:txBody>
      </p:sp>
      <p:pic>
        <p:nvPicPr>
          <p:cNvPr id="80898" name="Picture 6"/>
          <p:cNvPicPr>
            <a:picLocks noChangeAspect="1" noChangeArrowheads="1"/>
          </p:cNvPicPr>
          <p:nvPr/>
        </p:nvPicPr>
        <p:blipFill>
          <a:blip r:embed="rId3"/>
          <a:srcRect/>
          <a:stretch>
            <a:fillRect/>
          </a:stretch>
        </p:blipFill>
        <p:spPr bwMode="auto">
          <a:xfrm>
            <a:off x="0" y="1654175"/>
            <a:ext cx="1928813" cy="1570038"/>
          </a:xfrm>
          <a:prstGeom prst="rect">
            <a:avLst/>
          </a:prstGeom>
          <a:noFill/>
          <a:ln w="9525">
            <a:noFill/>
            <a:miter lim="800000"/>
            <a:headEnd/>
            <a:tailEnd/>
          </a:ln>
        </p:spPr>
      </p:pic>
      <p:sp>
        <p:nvSpPr>
          <p:cNvPr id="80899" name="テキスト ボックス 5"/>
          <p:cNvSpPr txBox="1">
            <a:spLocks noChangeArrowheads="1"/>
          </p:cNvSpPr>
          <p:nvPr/>
        </p:nvSpPr>
        <p:spPr bwMode="auto">
          <a:xfrm>
            <a:off x="1928813" y="1628775"/>
            <a:ext cx="1728787" cy="369888"/>
          </a:xfrm>
          <a:prstGeom prst="rect">
            <a:avLst/>
          </a:prstGeom>
          <a:solidFill>
            <a:srgbClr val="FFFF00"/>
          </a:solidFill>
          <a:ln w="19050" algn="ctr">
            <a:solidFill>
              <a:schemeClr val="tx1"/>
            </a:solidFill>
            <a:miter lim="800000"/>
            <a:headEnd/>
            <a:tailEnd/>
          </a:ln>
        </p:spPr>
        <p:txBody>
          <a:bodyPr anchor="ctr">
            <a:spAutoFit/>
          </a:bodyPr>
          <a:lstStyle/>
          <a:p>
            <a:r>
              <a:rPr lang="ja-JP" altLang="en-US" b="1">
                <a:solidFill>
                  <a:srgbClr val="000000"/>
                </a:solidFill>
                <a:latin typeface="ＭＳ Ｐゴシック" charset="-128"/>
                <a:ea typeface="ＭＳ Ｐゴシック" charset="-128"/>
              </a:rPr>
              <a:t>共同研究契約</a:t>
            </a:r>
            <a:endParaRPr lang="en-US" altLang="ja-JP" b="1">
              <a:solidFill>
                <a:srgbClr val="000000"/>
              </a:solidFill>
              <a:latin typeface="ＭＳ Ｐゴシック" charset="-128"/>
              <a:ea typeface="ＭＳ Ｐゴシック" charset="-128"/>
            </a:endParaRPr>
          </a:p>
        </p:txBody>
      </p:sp>
      <p:pic>
        <p:nvPicPr>
          <p:cNvPr id="80900" name="Picture 3"/>
          <p:cNvPicPr>
            <a:picLocks noChangeAspect="1" noChangeArrowheads="1"/>
          </p:cNvPicPr>
          <p:nvPr/>
        </p:nvPicPr>
        <p:blipFill>
          <a:blip r:embed="rId4"/>
          <a:srcRect/>
          <a:stretch>
            <a:fillRect/>
          </a:stretch>
        </p:blipFill>
        <p:spPr bwMode="auto">
          <a:xfrm>
            <a:off x="3873500" y="1654175"/>
            <a:ext cx="1598613" cy="2312988"/>
          </a:xfrm>
          <a:prstGeom prst="rect">
            <a:avLst/>
          </a:prstGeom>
          <a:noFill/>
          <a:ln w="9525">
            <a:noFill/>
            <a:miter lim="800000"/>
            <a:headEnd/>
            <a:tailEnd/>
          </a:ln>
        </p:spPr>
      </p:pic>
      <p:sp>
        <p:nvSpPr>
          <p:cNvPr id="8" name="テキスト ボックス 7"/>
          <p:cNvSpPr txBox="1"/>
          <p:nvPr/>
        </p:nvSpPr>
        <p:spPr>
          <a:xfrm>
            <a:off x="5472113" y="1654175"/>
            <a:ext cx="719137" cy="368300"/>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ja-JP" altLang="en-US" b="1">
                <a:solidFill>
                  <a:prstClr val="black"/>
                </a:solidFill>
                <a:latin typeface="ＭＳ Ｐゴシック" pitchFamily="50" charset="-128"/>
                <a:ea typeface="ＭＳ Ｐゴシック" pitchFamily="50" charset="-128"/>
              </a:rPr>
              <a:t>研究</a:t>
            </a:r>
          </a:p>
        </p:txBody>
      </p:sp>
      <p:sp>
        <p:nvSpPr>
          <p:cNvPr id="9" name="テキスト ボックス 8"/>
          <p:cNvSpPr txBox="1">
            <a:spLocks noChangeArrowheads="1"/>
          </p:cNvSpPr>
          <p:nvPr/>
        </p:nvSpPr>
        <p:spPr bwMode="auto">
          <a:xfrm>
            <a:off x="1928813" y="2043113"/>
            <a:ext cx="1728787" cy="954087"/>
          </a:xfrm>
          <a:prstGeom prst="rect">
            <a:avLst/>
          </a:prstGeom>
          <a:solidFill>
            <a:schemeClr val="accent1">
              <a:lumMod val="20000"/>
              <a:lumOff val="80000"/>
            </a:schemeClr>
          </a:solidFill>
          <a:ln w="10033" algn="ctr">
            <a:solidFill>
              <a:srgbClr val="FFFF00"/>
            </a:solidFill>
            <a:miter lim="800000"/>
            <a:headEnd/>
            <a:tailEnd/>
          </a:ln>
          <a:effectLst>
            <a:outerShdw dist="30000" dir="5400000" rotWithShape="0">
              <a:srgbClr val="000000">
                <a:alpha val="45000"/>
              </a:srgbClr>
            </a:outerShdw>
          </a:effectLst>
        </p:spPr>
        <p:txBody>
          <a:bodyPr>
            <a:spAutoFit/>
          </a:bodyPr>
          <a:lstStyle/>
          <a:p>
            <a:pPr>
              <a:defRPr/>
            </a:pPr>
            <a:r>
              <a:rPr lang="ja-JP" altLang="en-US" sz="1400" b="1" dirty="0">
                <a:solidFill>
                  <a:srgbClr val="000000"/>
                </a:solidFill>
                <a:latin typeface="ＭＳ Ｐゴシック" pitchFamily="50" charset="-128"/>
                <a:ea typeface="ＭＳ Ｐゴシック" pitchFamily="50" charset="-128"/>
              </a:rPr>
              <a:t>＋研究材料の移転（貸借、分譲、譲渡など）に関する合意</a:t>
            </a:r>
            <a:endParaRPr lang="en-US" altLang="ja-JP" sz="1400" b="1" dirty="0">
              <a:solidFill>
                <a:srgbClr val="000000"/>
              </a:solidFill>
              <a:latin typeface="ＭＳ Ｐゴシック" pitchFamily="50" charset="-128"/>
              <a:ea typeface="ＭＳ Ｐゴシック" pitchFamily="50" charset="-128"/>
            </a:endParaRPr>
          </a:p>
          <a:p>
            <a:pPr>
              <a:defRPr/>
            </a:pPr>
            <a:endParaRPr lang="ja-JP" altLang="en-US" sz="1400" b="1" dirty="0">
              <a:solidFill>
                <a:srgbClr val="000000"/>
              </a:solidFill>
              <a:latin typeface="ＭＳ Ｐゴシック" pitchFamily="50" charset="-128"/>
              <a:ea typeface="ＭＳ Ｐゴシック" pitchFamily="50" charset="-128"/>
            </a:endParaRPr>
          </a:p>
        </p:txBody>
      </p:sp>
      <p:sp>
        <p:nvSpPr>
          <p:cNvPr id="10" name="テキスト ボックス 9"/>
          <p:cNvSpPr txBox="1"/>
          <p:nvPr/>
        </p:nvSpPr>
        <p:spPr>
          <a:xfrm>
            <a:off x="5472113" y="2022475"/>
            <a:ext cx="1281112" cy="7381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sz="1400" b="1">
                <a:solidFill>
                  <a:srgbClr val="000000"/>
                </a:solidFill>
                <a:ea typeface="ＭＳ Ｐゴシック" pitchFamily="34" charset="-128"/>
              </a:rPr>
              <a:t>研究材料、物質の取扱いに関する事項</a:t>
            </a:r>
          </a:p>
        </p:txBody>
      </p:sp>
      <p:pic>
        <p:nvPicPr>
          <p:cNvPr id="80904" name="Picture 2"/>
          <p:cNvPicPr>
            <a:picLocks noChangeAspect="1" noChangeArrowheads="1"/>
          </p:cNvPicPr>
          <p:nvPr/>
        </p:nvPicPr>
        <p:blipFill>
          <a:blip r:embed="rId5"/>
          <a:srcRect/>
          <a:stretch>
            <a:fillRect/>
          </a:stretch>
        </p:blipFill>
        <p:spPr bwMode="auto">
          <a:xfrm>
            <a:off x="6753225" y="1654175"/>
            <a:ext cx="1581150" cy="1573213"/>
          </a:xfrm>
          <a:prstGeom prst="rect">
            <a:avLst/>
          </a:prstGeom>
          <a:noFill/>
          <a:ln w="9525">
            <a:noFill/>
            <a:miter lim="800000"/>
            <a:headEnd/>
            <a:tailEnd/>
          </a:ln>
        </p:spPr>
      </p:pic>
      <p:sp>
        <p:nvSpPr>
          <p:cNvPr id="12" name="テキスト ボックス 11"/>
          <p:cNvSpPr txBox="1"/>
          <p:nvPr/>
        </p:nvSpPr>
        <p:spPr>
          <a:xfrm>
            <a:off x="8353425" y="1654175"/>
            <a:ext cx="720725" cy="368300"/>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ja-JP" altLang="en-US" b="1">
                <a:solidFill>
                  <a:prstClr val="black"/>
                </a:solidFill>
                <a:latin typeface="ＭＳ Ｐゴシック" pitchFamily="50" charset="-128"/>
                <a:ea typeface="ＭＳ Ｐゴシック" pitchFamily="50" charset="-128"/>
              </a:rPr>
              <a:t>成果</a:t>
            </a:r>
          </a:p>
        </p:txBody>
      </p:sp>
      <p:sp>
        <p:nvSpPr>
          <p:cNvPr id="13" name="テキスト ボックス 12"/>
          <p:cNvSpPr txBox="1"/>
          <p:nvPr/>
        </p:nvSpPr>
        <p:spPr>
          <a:xfrm>
            <a:off x="8353425" y="2027238"/>
            <a:ext cx="1282700" cy="7381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sz="1400" b="1">
                <a:solidFill>
                  <a:srgbClr val="000000"/>
                </a:solidFill>
                <a:ea typeface="ＭＳ Ｐゴシック" pitchFamily="34" charset="-128"/>
              </a:rPr>
              <a:t>研究の成果物の取扱いに関する事項</a:t>
            </a:r>
          </a:p>
        </p:txBody>
      </p:sp>
      <p:pic>
        <p:nvPicPr>
          <p:cNvPr id="80907" name="Picture 5"/>
          <p:cNvPicPr>
            <a:picLocks noChangeAspect="1" noChangeArrowheads="1"/>
          </p:cNvPicPr>
          <p:nvPr/>
        </p:nvPicPr>
        <p:blipFill>
          <a:blip r:embed="rId6"/>
          <a:srcRect/>
          <a:stretch>
            <a:fillRect/>
          </a:stretch>
        </p:blipFill>
        <p:spPr bwMode="auto">
          <a:xfrm>
            <a:off x="6321425" y="3224213"/>
            <a:ext cx="2032000" cy="1849437"/>
          </a:xfrm>
          <a:prstGeom prst="rect">
            <a:avLst/>
          </a:prstGeom>
          <a:noFill/>
          <a:ln w="9525">
            <a:noFill/>
            <a:miter lim="800000"/>
            <a:headEnd/>
            <a:tailEnd/>
          </a:ln>
        </p:spPr>
      </p:pic>
      <p:sp>
        <p:nvSpPr>
          <p:cNvPr id="15" name="テキスト ボックス 14"/>
          <p:cNvSpPr txBox="1"/>
          <p:nvPr/>
        </p:nvSpPr>
        <p:spPr>
          <a:xfrm>
            <a:off x="8356600" y="3597275"/>
            <a:ext cx="1279525" cy="7381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sz="1400" b="1">
                <a:solidFill>
                  <a:srgbClr val="000000"/>
                </a:solidFill>
                <a:ea typeface="ＭＳ Ｐゴシック" pitchFamily="34" charset="-128"/>
              </a:rPr>
              <a:t>論文、知的財産権の取扱いに関する事項</a:t>
            </a:r>
          </a:p>
        </p:txBody>
      </p:sp>
      <p:sp>
        <p:nvSpPr>
          <p:cNvPr id="16" name="テキスト ボックス 15"/>
          <p:cNvSpPr txBox="1"/>
          <p:nvPr/>
        </p:nvSpPr>
        <p:spPr>
          <a:xfrm>
            <a:off x="8353425" y="3227388"/>
            <a:ext cx="720725" cy="369887"/>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ja-JP" altLang="en-US" b="1">
                <a:solidFill>
                  <a:prstClr val="black"/>
                </a:solidFill>
                <a:latin typeface="ＭＳ Ｐゴシック" pitchFamily="50" charset="-128"/>
                <a:ea typeface="ＭＳ Ｐゴシック" pitchFamily="50" charset="-128"/>
              </a:rPr>
              <a:t>成果</a:t>
            </a:r>
          </a:p>
        </p:txBody>
      </p:sp>
      <p:sp>
        <p:nvSpPr>
          <p:cNvPr id="80910" name="テキスト ボックス 16"/>
          <p:cNvSpPr txBox="1">
            <a:spLocks noChangeArrowheads="1"/>
          </p:cNvSpPr>
          <p:nvPr/>
        </p:nvSpPr>
        <p:spPr bwMode="auto">
          <a:xfrm>
            <a:off x="273050" y="5172075"/>
            <a:ext cx="9207500" cy="1570038"/>
          </a:xfrm>
          <a:prstGeom prst="rect">
            <a:avLst/>
          </a:prstGeom>
          <a:solidFill>
            <a:srgbClr val="FFFF99"/>
          </a:solidFill>
          <a:ln w="19050" algn="ctr">
            <a:solidFill>
              <a:srgbClr val="BB8605"/>
            </a:solidFill>
            <a:miter lim="800000"/>
            <a:headEnd/>
            <a:tailEnd/>
          </a:ln>
        </p:spPr>
        <p:txBody>
          <a:bodyPr>
            <a:spAutoFit/>
          </a:bodyPr>
          <a:lstStyle/>
          <a:p>
            <a:r>
              <a:rPr lang="ja-JP" altLang="en-US" sz="1600">
                <a:solidFill>
                  <a:srgbClr val="000000"/>
                </a:solidFill>
                <a:latin typeface="ＭＳ Ｐゴシック" charset="-128"/>
                <a:ea typeface="ＭＳ Ｐゴシック" charset="-128"/>
              </a:rPr>
              <a:t>共同研究等の際、</a:t>
            </a:r>
            <a:r>
              <a:rPr lang="ja-JP" altLang="ja-JP" sz="1600">
                <a:solidFill>
                  <a:srgbClr val="000000"/>
                </a:solidFill>
                <a:latin typeface="ＭＳ Ｐゴシック" charset="-128"/>
                <a:ea typeface="ＭＳ Ｐゴシック" charset="-128"/>
              </a:rPr>
              <a:t>研究機関間で研究材料となる物質の移転（貸借、分譲、譲渡など）を行う際に、機関間で取り交わされる契</a:t>
            </a:r>
            <a:r>
              <a:rPr lang="ja-JP" altLang="en-US" sz="1600">
                <a:solidFill>
                  <a:srgbClr val="000000"/>
                </a:solidFill>
                <a:latin typeface="ＭＳ Ｐゴシック" charset="-128"/>
                <a:ea typeface="ＭＳ Ｐゴシック" charset="-128"/>
              </a:rPr>
              <a:t>約</a:t>
            </a:r>
            <a:r>
              <a:rPr lang="ja-JP" altLang="ja-JP" sz="1600">
                <a:solidFill>
                  <a:srgbClr val="000000"/>
                </a:solidFill>
                <a:latin typeface="ＭＳ Ｐゴシック" charset="-128"/>
                <a:ea typeface="ＭＳ Ｐゴシック" charset="-128"/>
              </a:rPr>
              <a:t>のこと</a:t>
            </a:r>
            <a:r>
              <a:rPr lang="ja-JP" altLang="en-US" sz="1600">
                <a:solidFill>
                  <a:srgbClr val="000000"/>
                </a:solidFill>
                <a:latin typeface="ＭＳ Ｐゴシック" charset="-128"/>
                <a:ea typeface="ＭＳ Ｐゴシック" charset="-128"/>
              </a:rPr>
              <a:t>をいう</a:t>
            </a:r>
            <a:r>
              <a:rPr lang="ja-JP" altLang="ja-JP" sz="1600">
                <a:solidFill>
                  <a:srgbClr val="000000"/>
                </a:solidFill>
                <a:latin typeface="ＭＳ Ｐゴシック" charset="-128"/>
                <a:ea typeface="ＭＳ Ｐゴシック" charset="-128"/>
              </a:rPr>
              <a:t>。</a:t>
            </a:r>
            <a:endParaRPr lang="en-US" altLang="ja-JP" sz="1600">
              <a:solidFill>
                <a:srgbClr val="000000"/>
              </a:solidFill>
              <a:latin typeface="ＭＳ Ｐゴシック" charset="-128"/>
              <a:ea typeface="ＭＳ Ｐゴシック" charset="-128"/>
            </a:endParaRPr>
          </a:p>
          <a:p>
            <a:r>
              <a:rPr lang="ja-JP" altLang="ja-JP" sz="1600">
                <a:solidFill>
                  <a:srgbClr val="000000"/>
                </a:solidFill>
                <a:latin typeface="ＭＳ Ｐゴシック" charset="-128"/>
                <a:ea typeface="ＭＳ Ｐゴシック" charset="-128"/>
              </a:rPr>
              <a:t>物質自体の扱いに関する条項の他、研究の成果として得られた</a:t>
            </a:r>
            <a:r>
              <a:rPr lang="ja-JP" altLang="en-US" sz="1600">
                <a:solidFill>
                  <a:srgbClr val="000000"/>
                </a:solidFill>
                <a:latin typeface="ＭＳ Ｐゴシック" charset="-128"/>
                <a:ea typeface="ＭＳ Ｐゴシック" charset="-128"/>
              </a:rPr>
              <a:t>論文</a:t>
            </a:r>
            <a:r>
              <a:rPr lang="ja-JP" altLang="ja-JP" sz="1600">
                <a:solidFill>
                  <a:srgbClr val="000000"/>
                </a:solidFill>
                <a:latin typeface="ＭＳ Ｐゴシック" charset="-128"/>
                <a:ea typeface="ＭＳ Ｐゴシック" charset="-128"/>
              </a:rPr>
              <a:t>や</a:t>
            </a:r>
            <a:r>
              <a:rPr lang="ja-JP" altLang="en-US" sz="1600">
                <a:solidFill>
                  <a:srgbClr val="000000"/>
                </a:solidFill>
                <a:latin typeface="ＭＳ Ｐゴシック" charset="-128"/>
                <a:ea typeface="ＭＳ Ｐゴシック" charset="-128"/>
              </a:rPr>
              <a:t>知的財産権</a:t>
            </a:r>
            <a:r>
              <a:rPr lang="ja-JP" altLang="ja-JP" sz="1600">
                <a:solidFill>
                  <a:srgbClr val="000000"/>
                </a:solidFill>
                <a:latin typeface="ＭＳ Ｐゴシック" charset="-128"/>
                <a:ea typeface="ＭＳ Ｐゴシック" charset="-128"/>
              </a:rPr>
              <a:t>の取扱い及び帰属などが定められる。</a:t>
            </a:r>
            <a:endParaRPr lang="en-US" altLang="ja-JP" sz="1600">
              <a:solidFill>
                <a:srgbClr val="000000"/>
              </a:solidFill>
              <a:latin typeface="ＭＳ Ｐゴシック" charset="-128"/>
              <a:ea typeface="ＭＳ Ｐゴシック" charset="-128"/>
            </a:endParaRPr>
          </a:p>
          <a:p>
            <a:r>
              <a:rPr lang="ja-JP" altLang="ja-JP" sz="1600">
                <a:solidFill>
                  <a:srgbClr val="000000"/>
                </a:solidFill>
                <a:latin typeface="ＭＳ Ｐゴシック" charset="-128"/>
                <a:ea typeface="ＭＳ Ｐゴシック" charset="-128"/>
              </a:rPr>
              <a:t>例えば</a:t>
            </a:r>
            <a:r>
              <a:rPr lang="ja-JP" altLang="en-US" sz="1600">
                <a:solidFill>
                  <a:srgbClr val="000000"/>
                </a:solidFill>
                <a:latin typeface="ＭＳ Ｐゴシック" charset="-128"/>
                <a:ea typeface="ＭＳ Ｐゴシック" charset="-128"/>
              </a:rPr>
              <a:t>生物学・医学</a:t>
            </a:r>
            <a:r>
              <a:rPr lang="ja-JP" altLang="ja-JP" sz="1600">
                <a:solidFill>
                  <a:srgbClr val="000000"/>
                </a:solidFill>
                <a:latin typeface="ＭＳ Ｐゴシック" charset="-128"/>
                <a:ea typeface="ＭＳ Ｐゴシック" charset="-128"/>
              </a:rPr>
              <a:t>の分野においては、</a:t>
            </a:r>
            <a:r>
              <a:rPr lang="ja-JP" altLang="en-US" sz="1600">
                <a:solidFill>
                  <a:srgbClr val="000000"/>
                </a:solidFill>
                <a:latin typeface="ＭＳ Ｐゴシック" charset="-128"/>
                <a:ea typeface="ＭＳ Ｐゴシック" charset="-128"/>
              </a:rPr>
              <a:t>マウス</a:t>
            </a:r>
            <a:r>
              <a:rPr lang="ja-JP" altLang="ja-JP" sz="1600">
                <a:solidFill>
                  <a:srgbClr val="000000"/>
                </a:solidFill>
                <a:latin typeface="ＭＳ Ｐゴシック" charset="-128"/>
                <a:ea typeface="ＭＳ Ｐゴシック" charset="-128"/>
              </a:rPr>
              <a:t>などの</a:t>
            </a:r>
            <a:r>
              <a:rPr lang="ja-JP" altLang="en-US" sz="1600">
                <a:solidFill>
                  <a:srgbClr val="000000"/>
                </a:solidFill>
                <a:latin typeface="ＭＳ Ｐゴシック" charset="-128"/>
                <a:ea typeface="ＭＳ Ｐゴシック" charset="-128"/>
              </a:rPr>
              <a:t>実験動物</a:t>
            </a:r>
            <a:r>
              <a:rPr lang="ja-JP"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遺伝子</a:t>
            </a:r>
            <a:r>
              <a:rPr lang="ja-JP"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培養細胞</a:t>
            </a:r>
            <a:r>
              <a:rPr lang="ja-JP" altLang="ja-JP" sz="1600">
                <a:solidFill>
                  <a:srgbClr val="000000"/>
                </a:solidFill>
                <a:latin typeface="ＭＳ Ｐゴシック" charset="-128"/>
                <a:ea typeface="ＭＳ Ｐゴシック" charset="-128"/>
              </a:rPr>
              <a:t>（細胞株）など様々な対象の移転に際して契約が交わされる。</a:t>
            </a:r>
            <a:endParaRPr lang="ja-JP" altLang="en-US" sz="1600">
              <a:solidFill>
                <a:srgbClr val="000000"/>
              </a:solidFill>
              <a:latin typeface="ＭＳ Ｐゴシック" charset="-128"/>
              <a:ea typeface="ＭＳ Ｐゴシック" charset="-128"/>
            </a:endParaRPr>
          </a:p>
        </p:txBody>
      </p:sp>
      <p:sp>
        <p:nvSpPr>
          <p:cNvPr id="19" name="テキスト ボックス 18"/>
          <p:cNvSpPr txBox="1">
            <a:spLocks noChangeArrowheads="1"/>
          </p:cNvSpPr>
          <p:nvPr/>
        </p:nvSpPr>
        <p:spPr bwMode="auto">
          <a:xfrm>
            <a:off x="1639888" y="4297363"/>
            <a:ext cx="2303462" cy="860425"/>
          </a:xfrm>
          <a:prstGeom prst="rect">
            <a:avLst/>
          </a:prstGeom>
          <a:solidFill>
            <a:srgbClr val="CCFFFF"/>
          </a:solidFill>
          <a:ln w="10033" algn="ctr">
            <a:solidFill>
              <a:schemeClr val="accent1"/>
            </a:solidFill>
            <a:miter lim="800000"/>
            <a:headEnd/>
            <a:tailEnd/>
          </a:ln>
          <a:effectLst>
            <a:outerShdw dist="30000" dir="5400000" rotWithShape="0">
              <a:srgbClr val="000000">
                <a:alpha val="45000"/>
              </a:srgbClr>
            </a:outerShdw>
          </a:effectLst>
        </p:spPr>
        <p:txBody>
          <a:bodyPr anchor="ctr">
            <a:spAutoFit/>
          </a:bodyPr>
          <a:lstStyle/>
          <a:p>
            <a:pPr algn="ctr">
              <a:defRPr/>
            </a:pPr>
            <a:r>
              <a:rPr lang="ja-JP" altLang="en-US" sz="5000" dirty="0">
                <a:solidFill>
                  <a:srgbClr val="000000"/>
                </a:solidFill>
                <a:latin typeface="ＭＳ Ｐゴシック" pitchFamily="50" charset="-128"/>
                <a:ea typeface="ＭＳ Ｐゴシック" pitchFamily="50" charset="-128"/>
              </a:rPr>
              <a:t>ＭＴＡ</a:t>
            </a:r>
          </a:p>
        </p:txBody>
      </p:sp>
      <p:sp>
        <p:nvSpPr>
          <p:cNvPr id="80912" name="Rectangle 19"/>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ea typeface="ＭＳ Ｐゴシック" charset="-128"/>
              </a:rPr>
              <a:t>４－３－４</a:t>
            </a:r>
          </a:p>
        </p:txBody>
      </p:sp>
      <p:sp>
        <p:nvSpPr>
          <p:cNvPr id="18" name="等号 17"/>
          <p:cNvSpPr/>
          <p:nvPr/>
        </p:nvSpPr>
        <p:spPr>
          <a:xfrm rot="5400000">
            <a:off x="1729581" y="3313907"/>
            <a:ext cx="2090737" cy="736600"/>
          </a:xfrm>
          <a:prstGeom prst="mathEqual">
            <a:avLst>
              <a:gd name="adj1" fmla="val 20417"/>
              <a:gd name="adj2" fmla="val 310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2" name="スライド番号プレースホルダー 1"/>
          <p:cNvSpPr>
            <a:spLocks noGrp="1"/>
          </p:cNvSpPr>
          <p:nvPr>
            <p:ph type="sldNum" sz="quarter" idx="12"/>
          </p:nvPr>
        </p:nvSpPr>
        <p:spPr>
          <a:xfrm>
            <a:off x="9328150" y="6524625"/>
            <a:ext cx="577850" cy="244475"/>
          </a:xfrm>
        </p:spPr>
        <p:txBody>
          <a:bodyPr>
            <a:normAutofit fontScale="85000" lnSpcReduction="20000"/>
          </a:bodyPr>
          <a:lstStyle/>
          <a:p>
            <a:pPr>
              <a:defRPr/>
            </a:pPr>
            <a:fld id="{8D767FA8-E4CA-4FBC-9EB2-0D16F1AC176F}" type="slidenum">
              <a:rPr lang="en-US" altLang="ja-JP"/>
              <a:pPr>
                <a:defRPr/>
              </a:pPr>
              <a:t>23</a:t>
            </a:fld>
            <a:endParaRPr lang="en-US" altLang="ja-JP"/>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p:cNvSpPr>
          <p:nvPr>
            <p:ph type="body" idx="4294967295"/>
          </p:nvPr>
        </p:nvSpPr>
        <p:spPr>
          <a:xfrm>
            <a:off x="2936875" y="1341438"/>
            <a:ext cx="6408738" cy="5327650"/>
          </a:xfrm>
          <a:ln>
            <a:solidFill>
              <a:schemeClr val="accent2"/>
            </a:solidFill>
          </a:ln>
        </p:spPr>
        <p:txBody>
          <a:bodyPr>
            <a:normAutofit fontScale="85000" lnSpcReduction="20000"/>
          </a:bodyPr>
          <a:lstStyle/>
          <a:p>
            <a:pPr>
              <a:buFont typeface="Wingdings" pitchFamily="2" charset="2"/>
              <a:buNone/>
              <a:defRPr/>
            </a:pPr>
            <a:r>
              <a:rPr lang="ja-JP" altLang="en-US" sz="2800" dirty="0">
                <a:solidFill>
                  <a:srgbClr val="FF0000"/>
                </a:solidFill>
              </a:rPr>
              <a:t>４－１　発明は誰のものか</a:t>
            </a:r>
            <a:endParaRPr lang="en-US" altLang="ja-JP" sz="2800" dirty="0">
              <a:solidFill>
                <a:srgbClr val="FF0000"/>
              </a:solidFill>
            </a:endParaRPr>
          </a:p>
          <a:p>
            <a:pPr>
              <a:buFont typeface="Wingdings" pitchFamily="2" charset="2"/>
              <a:buNone/>
              <a:defRPr/>
            </a:pPr>
            <a:r>
              <a:rPr lang="ja-JP" altLang="en-US" sz="2400" dirty="0">
                <a:solidFill>
                  <a:srgbClr val="FF0000"/>
                </a:solidFill>
              </a:rPr>
              <a:t>４－１－１　概要</a:t>
            </a:r>
          </a:p>
          <a:p>
            <a:pPr>
              <a:buFont typeface="Wingdings" pitchFamily="2" charset="2"/>
              <a:buNone/>
              <a:defRPr/>
            </a:pPr>
            <a:r>
              <a:rPr lang="ja-JP" altLang="en-US" sz="2400" dirty="0">
                <a:solidFill>
                  <a:srgbClr val="FF0000"/>
                </a:solidFill>
              </a:rPr>
              <a:t>４－１－２　特許を受けることができる者（職務発明）） </a:t>
            </a:r>
            <a:endParaRPr lang="en-US" altLang="ja-JP" sz="2400" dirty="0">
              <a:solidFill>
                <a:srgbClr val="FF0000"/>
              </a:solidFill>
            </a:endParaRPr>
          </a:p>
          <a:p>
            <a:pPr>
              <a:buFont typeface="Wingdings" pitchFamily="2" charset="2"/>
              <a:buNone/>
              <a:defRPr/>
            </a:pPr>
            <a:r>
              <a:rPr lang="ja-JP" altLang="en-US" sz="2400" dirty="0">
                <a:solidFill>
                  <a:srgbClr val="FF0000"/>
                </a:solidFill>
              </a:rPr>
              <a:t>４－１－３　（補論）職務著作</a:t>
            </a:r>
            <a:endParaRPr lang="en-US" altLang="ja-JP" sz="2400" dirty="0">
              <a:solidFill>
                <a:srgbClr val="FF0000"/>
              </a:solidFill>
            </a:endParaRPr>
          </a:p>
          <a:p>
            <a:pPr>
              <a:buFont typeface="Wingdings" pitchFamily="2" charset="2"/>
              <a:buNone/>
              <a:defRPr/>
            </a:pPr>
            <a:endParaRPr lang="en-US" altLang="ja-JP" sz="2400" dirty="0"/>
          </a:p>
          <a:p>
            <a:pPr>
              <a:buFont typeface="Wingdings" pitchFamily="2" charset="2"/>
              <a:buNone/>
              <a:defRPr/>
            </a:pPr>
            <a:r>
              <a:rPr lang="ja-JP" altLang="en-US" sz="2800" dirty="0"/>
              <a:t>４－２　秘密情報管理</a:t>
            </a:r>
          </a:p>
          <a:p>
            <a:pPr>
              <a:buFont typeface="Wingdings" pitchFamily="2" charset="2"/>
              <a:buNone/>
              <a:defRPr/>
            </a:pPr>
            <a:r>
              <a:rPr lang="ja-JP" altLang="en-US" sz="2400" dirty="0"/>
              <a:t>４－２－１　秘密情報管理</a:t>
            </a:r>
          </a:p>
          <a:p>
            <a:pPr>
              <a:buFont typeface="Wingdings" pitchFamily="2" charset="2"/>
              <a:buNone/>
              <a:defRPr/>
            </a:pPr>
            <a:r>
              <a:rPr lang="ja-JP" altLang="en-US" sz="2400" dirty="0"/>
              <a:t>４－２－２　研究発表と秘密情報</a:t>
            </a:r>
            <a:endParaRPr lang="en-US" altLang="ja-JP" sz="2400" dirty="0"/>
          </a:p>
          <a:p>
            <a:pPr>
              <a:buFont typeface="Wingdings" pitchFamily="2" charset="2"/>
              <a:buNone/>
              <a:defRPr/>
            </a:pPr>
            <a:endParaRPr lang="en-US" altLang="ja-JP" sz="2400" dirty="0">
              <a:solidFill>
                <a:srgbClr val="FF0000"/>
              </a:solidFill>
            </a:endParaRPr>
          </a:p>
          <a:p>
            <a:pPr>
              <a:buFont typeface="Wingdings" pitchFamily="2" charset="2"/>
              <a:buNone/>
              <a:defRPr/>
            </a:pPr>
            <a:r>
              <a:rPr lang="ja-JP" altLang="en-US" sz="2800" dirty="0"/>
              <a:t>４－３　共同・受託研究において留意すべきこと</a:t>
            </a:r>
          </a:p>
          <a:p>
            <a:pPr>
              <a:buFont typeface="Wingdings" pitchFamily="2" charset="2"/>
              <a:buNone/>
              <a:defRPr/>
            </a:pPr>
            <a:r>
              <a:rPr lang="ja-JP" altLang="en-US" sz="2400" dirty="0"/>
              <a:t>４－３－１　共同・受託研究において留意すべきこと</a:t>
            </a:r>
          </a:p>
          <a:p>
            <a:pPr>
              <a:buFont typeface="Wingdings" pitchFamily="2" charset="2"/>
              <a:buNone/>
              <a:defRPr/>
            </a:pPr>
            <a:r>
              <a:rPr lang="ja-JP" altLang="en-US" sz="2400" dirty="0"/>
              <a:t>４－３－２　秘密保持契約を結ぶ理由</a:t>
            </a:r>
          </a:p>
          <a:p>
            <a:pPr>
              <a:buFont typeface="Wingdings" pitchFamily="2" charset="2"/>
              <a:buNone/>
              <a:defRPr/>
            </a:pPr>
            <a:r>
              <a:rPr lang="ja-JP" altLang="en-US" sz="2400" dirty="0"/>
              <a:t>４－３－３　秘密保持契約の中身</a:t>
            </a:r>
          </a:p>
          <a:p>
            <a:pPr>
              <a:buFont typeface="Wingdings" pitchFamily="2" charset="2"/>
              <a:buNone/>
              <a:defRPr/>
            </a:pPr>
            <a:r>
              <a:rPr lang="ja-JP" altLang="en-US" sz="2400" dirty="0"/>
              <a:t>４－３－４　ＭＴＡ（Ｍａｔｅｒｉａｌ　Ｔｒａｎｓｆｅｒ　Ａｇｒｅｅｍｅｎｔ）</a:t>
            </a:r>
            <a:endParaRPr lang="en-US" altLang="ja-JP" sz="2400" dirty="0"/>
          </a:p>
          <a:p>
            <a:pPr>
              <a:buFont typeface="Wingdings" pitchFamily="2" charset="2"/>
              <a:buNone/>
              <a:defRPr/>
            </a:pPr>
            <a:r>
              <a:rPr lang="ja-JP" altLang="ja-JP" sz="2400" dirty="0"/>
              <a:t>　</a:t>
            </a:r>
            <a:r>
              <a:rPr lang="ja-JP" altLang="en-US" sz="2400" dirty="0"/>
              <a:t>　　　　　　（研究材料提供協約）について</a:t>
            </a:r>
          </a:p>
          <a:p>
            <a:pPr>
              <a:buFont typeface="Wingdings" pitchFamily="2" charset="2"/>
              <a:buNone/>
              <a:defRPr/>
            </a:pPr>
            <a:endParaRPr lang="en-US" altLang="ja-JP" sz="2000" dirty="0">
              <a:latin typeface="+mn-ea"/>
            </a:endParaRPr>
          </a:p>
        </p:txBody>
      </p:sp>
      <p:pic>
        <p:nvPicPr>
          <p:cNvPr id="39938"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39939" name="タイトル 1"/>
          <p:cNvSpPr>
            <a:spLocks noGrp="1"/>
          </p:cNvSpPr>
          <p:nvPr>
            <p:ph type="title" idx="4294967295"/>
          </p:nvPr>
        </p:nvSpPr>
        <p:spPr>
          <a:xfrm>
            <a:off x="776288" y="188913"/>
            <a:ext cx="8832850" cy="990600"/>
          </a:xfrm>
        </p:spPr>
        <p:txBody>
          <a:bodyPr/>
          <a:lstStyle/>
          <a:p>
            <a:r>
              <a:rPr lang="ja-JP" altLang="en-US" sz="3600" smtClean="0">
                <a:solidFill>
                  <a:schemeClr val="tx1"/>
                </a:solidFill>
                <a:latin typeface="ＭＳ Ｐゴシック" charset="-128"/>
                <a:ea typeface="ＭＳ Ｐゴシック" charset="-128"/>
              </a:rPr>
              <a:t>　第４時限　目次</a:t>
            </a:r>
          </a:p>
        </p:txBody>
      </p:sp>
      <p:sp>
        <p:nvSpPr>
          <p:cNvPr id="2" name="スライド番号プレースホルダー 1"/>
          <p:cNvSpPr>
            <a:spLocks noGrp="1"/>
          </p:cNvSpPr>
          <p:nvPr>
            <p:ph type="sldNum" sz="quarter" idx="12"/>
          </p:nvPr>
        </p:nvSpPr>
        <p:spPr>
          <a:xfrm>
            <a:off x="9328150" y="6524625"/>
            <a:ext cx="577850" cy="244475"/>
          </a:xfrm>
        </p:spPr>
        <p:txBody>
          <a:bodyPr>
            <a:normAutofit fontScale="85000" lnSpcReduction="20000"/>
          </a:bodyPr>
          <a:lstStyle/>
          <a:p>
            <a:pPr>
              <a:defRPr/>
            </a:pPr>
            <a:fld id="{75754170-EF73-4356-AD4A-A2DE8071E700}" type="slidenum">
              <a:rPr lang="en-US" altLang="ja-JP"/>
              <a:pPr>
                <a:defRPr/>
              </a:pPr>
              <a:t>3</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タイトル 1"/>
          <p:cNvSpPr>
            <a:spLocks noGrp="1"/>
          </p:cNvSpPr>
          <p:nvPr>
            <p:ph type="title"/>
          </p:nvPr>
        </p:nvSpPr>
        <p:spPr>
          <a:xfrm>
            <a:off x="1881188" y="188913"/>
            <a:ext cx="8832850" cy="990600"/>
          </a:xfrm>
        </p:spPr>
        <p:txBody>
          <a:bodyPr/>
          <a:lstStyle/>
          <a:p>
            <a:r>
              <a:rPr lang="ja-JP" altLang="en-US" sz="3600" smtClean="0">
                <a:solidFill>
                  <a:schemeClr val="tx1"/>
                </a:solidFill>
                <a:latin typeface="ＭＳ Ｐゴシック" charset="-128"/>
                <a:ea typeface="ＭＳ Ｐゴシック" charset="-128"/>
              </a:rPr>
              <a:t>概要</a:t>
            </a:r>
          </a:p>
        </p:txBody>
      </p:sp>
      <p:graphicFrame>
        <p:nvGraphicFramePr>
          <p:cNvPr id="4" name="コンテンツ プレースホルダー 3"/>
          <p:cNvGraphicFramePr>
            <a:graphicFrameLocks noGrp="1"/>
          </p:cNvGraphicFramePr>
          <p:nvPr>
            <p:ph sz="quarter" idx="1"/>
          </p:nvPr>
        </p:nvGraphicFramePr>
        <p:xfrm>
          <a:off x="704528" y="1600200"/>
          <a:ext cx="8791896" cy="74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7" name="テキスト ボックス 5"/>
          <p:cNvSpPr txBox="1">
            <a:spLocks noChangeArrowheads="1"/>
          </p:cNvSpPr>
          <p:nvPr/>
        </p:nvSpPr>
        <p:spPr bwMode="auto">
          <a:xfrm>
            <a:off x="704850" y="2492375"/>
            <a:ext cx="1584325" cy="385763"/>
          </a:xfrm>
          <a:prstGeom prst="rect">
            <a:avLst/>
          </a:prstGeom>
          <a:solidFill>
            <a:srgbClr val="FFFF99"/>
          </a:solidFill>
          <a:ln w="19050" algn="ctr">
            <a:solidFill>
              <a:srgbClr val="FFFF00"/>
            </a:solidFill>
            <a:miter lim="800000"/>
            <a:headEnd/>
            <a:tailEnd/>
          </a:ln>
        </p:spPr>
        <p:txBody>
          <a:bodyPr>
            <a:spAutoFit/>
          </a:bodyPr>
          <a:lstStyle/>
          <a:p>
            <a:r>
              <a:rPr lang="ja-JP" altLang="en-US">
                <a:ea typeface="ＭＳ Ｐゴシック" charset="-128"/>
              </a:rPr>
              <a:t>誰が考えたか</a:t>
            </a:r>
          </a:p>
        </p:txBody>
      </p:sp>
      <p:sp>
        <p:nvSpPr>
          <p:cNvPr id="41988" name="テキスト ボックス 6"/>
          <p:cNvSpPr txBox="1">
            <a:spLocks noChangeArrowheads="1"/>
          </p:cNvSpPr>
          <p:nvPr/>
        </p:nvSpPr>
        <p:spPr bwMode="auto">
          <a:xfrm>
            <a:off x="2289175" y="2862263"/>
            <a:ext cx="1800225" cy="385762"/>
          </a:xfrm>
          <a:prstGeom prst="rect">
            <a:avLst/>
          </a:prstGeom>
          <a:solidFill>
            <a:srgbClr val="FFFF99"/>
          </a:solidFill>
          <a:ln w="19050" algn="ctr">
            <a:solidFill>
              <a:srgbClr val="FFFF00"/>
            </a:solidFill>
            <a:miter lim="800000"/>
            <a:headEnd/>
            <a:tailEnd/>
          </a:ln>
        </p:spPr>
        <p:txBody>
          <a:bodyPr>
            <a:spAutoFit/>
          </a:bodyPr>
          <a:lstStyle/>
          <a:p>
            <a:r>
              <a:rPr lang="ja-JP" altLang="en-US">
                <a:ea typeface="ＭＳ Ｐゴシック" charset="-128"/>
              </a:rPr>
              <a:t>誰が開発したか</a:t>
            </a:r>
          </a:p>
        </p:txBody>
      </p:sp>
      <p:sp>
        <p:nvSpPr>
          <p:cNvPr id="41989" name="テキスト ボックス 7"/>
          <p:cNvSpPr txBox="1">
            <a:spLocks noChangeArrowheads="1"/>
          </p:cNvSpPr>
          <p:nvPr/>
        </p:nvSpPr>
        <p:spPr bwMode="auto">
          <a:xfrm>
            <a:off x="4089400" y="3213100"/>
            <a:ext cx="1943100" cy="660400"/>
          </a:xfrm>
          <a:prstGeom prst="rect">
            <a:avLst/>
          </a:prstGeom>
          <a:solidFill>
            <a:srgbClr val="FFFF99"/>
          </a:solidFill>
          <a:ln w="19050" algn="ctr">
            <a:solidFill>
              <a:srgbClr val="FFFF00"/>
            </a:solidFill>
            <a:miter lim="800000"/>
            <a:headEnd/>
            <a:tailEnd/>
          </a:ln>
        </p:spPr>
        <p:txBody>
          <a:bodyPr>
            <a:spAutoFit/>
          </a:bodyPr>
          <a:lstStyle/>
          <a:p>
            <a:r>
              <a:rPr lang="ja-JP" altLang="en-US">
                <a:ea typeface="ＭＳ Ｐゴシック" charset="-128"/>
              </a:rPr>
              <a:t>誰が完成させたか</a:t>
            </a:r>
          </a:p>
        </p:txBody>
      </p:sp>
      <p:sp>
        <p:nvSpPr>
          <p:cNvPr id="41990" name="テキスト ボックス 8"/>
          <p:cNvSpPr txBox="1">
            <a:spLocks noChangeArrowheads="1"/>
          </p:cNvSpPr>
          <p:nvPr/>
        </p:nvSpPr>
        <p:spPr bwMode="auto">
          <a:xfrm>
            <a:off x="5673725" y="3500438"/>
            <a:ext cx="3024188" cy="660400"/>
          </a:xfrm>
          <a:prstGeom prst="rect">
            <a:avLst/>
          </a:prstGeom>
          <a:solidFill>
            <a:srgbClr val="FFFF99"/>
          </a:solidFill>
          <a:ln w="19050" algn="ctr">
            <a:solidFill>
              <a:srgbClr val="FFFF00"/>
            </a:solidFill>
            <a:miter lim="800000"/>
            <a:headEnd/>
            <a:tailEnd/>
          </a:ln>
        </p:spPr>
        <p:txBody>
          <a:bodyPr>
            <a:spAutoFit/>
          </a:bodyPr>
          <a:lstStyle/>
          <a:p>
            <a:r>
              <a:rPr lang="ja-JP" altLang="en-US">
                <a:ea typeface="ＭＳ Ｐゴシック" charset="-128"/>
              </a:rPr>
              <a:t>誰を発明者として出願するか</a:t>
            </a:r>
            <a:endParaRPr lang="en-US" altLang="ja-JP">
              <a:ea typeface="ＭＳ Ｐゴシック" charset="-128"/>
            </a:endParaRPr>
          </a:p>
          <a:p>
            <a:r>
              <a:rPr lang="ja-JP" altLang="en-US">
                <a:ea typeface="ＭＳ Ｐゴシック" charset="-128"/>
              </a:rPr>
              <a:t>（★誰が「発明者」となるか）</a:t>
            </a:r>
          </a:p>
        </p:txBody>
      </p:sp>
      <p:sp>
        <p:nvSpPr>
          <p:cNvPr id="41991" name="テキスト ボックス 9"/>
          <p:cNvSpPr txBox="1">
            <a:spLocks noChangeArrowheads="1"/>
          </p:cNvSpPr>
          <p:nvPr/>
        </p:nvSpPr>
        <p:spPr bwMode="auto">
          <a:xfrm>
            <a:off x="7745413" y="4149725"/>
            <a:ext cx="2160587" cy="385763"/>
          </a:xfrm>
          <a:prstGeom prst="rect">
            <a:avLst/>
          </a:prstGeom>
          <a:solidFill>
            <a:srgbClr val="FFFF99"/>
          </a:solidFill>
          <a:ln w="19050" algn="ctr">
            <a:solidFill>
              <a:srgbClr val="FFFF00"/>
            </a:solidFill>
            <a:miter lim="800000"/>
            <a:headEnd/>
            <a:tailEnd/>
          </a:ln>
        </p:spPr>
        <p:txBody>
          <a:bodyPr>
            <a:spAutoFit/>
          </a:bodyPr>
          <a:lstStyle/>
          <a:p>
            <a:r>
              <a:rPr lang="ja-JP" altLang="en-US">
                <a:ea typeface="ＭＳ Ｐゴシック" charset="-128"/>
              </a:rPr>
              <a:t>誰が権利者となるか</a:t>
            </a:r>
          </a:p>
        </p:txBody>
      </p:sp>
      <p:sp>
        <p:nvSpPr>
          <p:cNvPr id="3" name="テキスト ボックス 2"/>
          <p:cNvSpPr txBox="1"/>
          <p:nvPr/>
        </p:nvSpPr>
        <p:spPr>
          <a:xfrm>
            <a:off x="674688" y="4621213"/>
            <a:ext cx="4854575" cy="650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a:solidFill>
                  <a:srgbClr val="000000"/>
                </a:solidFill>
                <a:ea typeface="ＭＳ Ｐゴシック" pitchFamily="34" charset="-128"/>
              </a:rPr>
              <a:t>★着想～発明まで、複数の人間がかかわるとき、いったい誰が「発明した」といえるかが問題となる</a:t>
            </a:r>
            <a:r>
              <a:rPr lang="ja-JP" altLang="en-US">
                <a:solidFill>
                  <a:srgbClr val="000000"/>
                </a:solidFill>
              </a:rPr>
              <a:t>。</a:t>
            </a:r>
          </a:p>
        </p:txBody>
      </p:sp>
      <p:sp>
        <p:nvSpPr>
          <p:cNvPr id="5" name="テキスト ボックス 4"/>
          <p:cNvSpPr txBox="1"/>
          <p:nvPr/>
        </p:nvSpPr>
        <p:spPr>
          <a:xfrm>
            <a:off x="674688" y="5445125"/>
            <a:ext cx="57912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altLang="ja-JP">
                <a:solidFill>
                  <a:srgbClr val="000000"/>
                </a:solidFill>
                <a:ea typeface="ＭＳ Ｐゴシック" pitchFamily="34" charset="-128"/>
              </a:rPr>
              <a:t>※</a:t>
            </a:r>
            <a:r>
              <a:rPr lang="ja-JP" altLang="en-US">
                <a:solidFill>
                  <a:srgbClr val="000000"/>
                </a:solidFill>
                <a:ea typeface="ＭＳ Ｐゴシック" pitchFamily="34" charset="-128"/>
              </a:rPr>
              <a:t>研究活動は企業や大学等の団体内で行われることが多い。各団体は研究活動に巨額の投資をしており、投下資本の回収のために、「職務発明」の制度が設けられ、また就業規則等による事前の取り決めなどがなされる。</a:t>
            </a:r>
          </a:p>
        </p:txBody>
      </p:sp>
      <p:pic>
        <p:nvPicPr>
          <p:cNvPr id="41994" name="Picture 2"/>
          <p:cNvPicPr>
            <a:picLocks noChangeAspect="1" noChangeArrowheads="1"/>
          </p:cNvPicPr>
          <p:nvPr/>
        </p:nvPicPr>
        <p:blipFill>
          <a:blip r:embed="rId7"/>
          <a:srcRect/>
          <a:stretch>
            <a:fillRect/>
          </a:stretch>
        </p:blipFill>
        <p:spPr bwMode="auto">
          <a:xfrm>
            <a:off x="0" y="3228975"/>
            <a:ext cx="2289175" cy="1390650"/>
          </a:xfrm>
          <a:prstGeom prst="rect">
            <a:avLst/>
          </a:prstGeom>
          <a:noFill/>
          <a:ln w="9525">
            <a:noFill/>
            <a:miter lim="800000"/>
            <a:headEnd/>
            <a:tailEnd/>
          </a:ln>
        </p:spPr>
      </p:pic>
      <p:pic>
        <p:nvPicPr>
          <p:cNvPr id="41995" name="Picture 3"/>
          <p:cNvPicPr>
            <a:picLocks noChangeAspect="1" noChangeArrowheads="1"/>
          </p:cNvPicPr>
          <p:nvPr/>
        </p:nvPicPr>
        <p:blipFill>
          <a:blip r:embed="rId8"/>
          <a:srcRect/>
          <a:stretch>
            <a:fillRect/>
          </a:stretch>
        </p:blipFill>
        <p:spPr bwMode="auto">
          <a:xfrm>
            <a:off x="6753225" y="4581525"/>
            <a:ext cx="2705100" cy="2235200"/>
          </a:xfrm>
          <a:prstGeom prst="rect">
            <a:avLst/>
          </a:prstGeom>
          <a:noFill/>
          <a:ln w="9525">
            <a:noFill/>
            <a:miter lim="800000"/>
            <a:headEnd/>
            <a:tailEnd/>
          </a:ln>
        </p:spPr>
      </p:pic>
      <p:sp>
        <p:nvSpPr>
          <p:cNvPr id="41996" name="Text Box 13"/>
          <p:cNvSpPr txBox="1">
            <a:spLocks noChangeArrowheads="1"/>
          </p:cNvSpPr>
          <p:nvPr/>
        </p:nvSpPr>
        <p:spPr bwMode="auto">
          <a:xfrm>
            <a:off x="-15875" y="0"/>
            <a:ext cx="1943100"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４－１－１</a:t>
            </a:r>
            <a:r>
              <a:rPr lang="en-US" altLang="ja-JP" sz="2800">
                <a:latin typeface="ＭＳ Ｐゴシック" charset="-128"/>
                <a:ea typeface="ＭＳ Ｐゴシック" charset="-128"/>
              </a:rPr>
              <a:t> </a:t>
            </a:r>
            <a:endParaRPr lang="en-US" altLang="zh-CN" sz="2800">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768820E1-EB87-42BE-874D-4E117D111944}" type="slidenum">
              <a:rPr lang="en-US" altLang="ja-JP"/>
              <a:pPr>
                <a:defRPr/>
              </a:pPr>
              <a:t>4</a:t>
            </a:fld>
            <a:endParaRPr lang="en-US" altLang="ja-JP"/>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タイトル 1"/>
          <p:cNvSpPr>
            <a:spLocks noGrp="1"/>
          </p:cNvSpPr>
          <p:nvPr>
            <p:ph type="title"/>
          </p:nvPr>
        </p:nvSpPr>
        <p:spPr>
          <a:xfrm>
            <a:off x="1352550" y="260350"/>
            <a:ext cx="8832850" cy="990600"/>
          </a:xfrm>
        </p:spPr>
        <p:txBody>
          <a:bodyPr/>
          <a:lstStyle/>
          <a:p>
            <a:r>
              <a:rPr lang="ja-JP" altLang="en-US" sz="3600" smtClean="0">
                <a:solidFill>
                  <a:schemeClr val="tx1"/>
                </a:solidFill>
                <a:latin typeface="ＭＳ Ｐゴシック" charset="-128"/>
                <a:ea typeface="ＭＳ Ｐゴシック" charset="-128"/>
              </a:rPr>
              <a:t>発明者とは</a:t>
            </a:r>
          </a:p>
        </p:txBody>
      </p:sp>
      <p:sp>
        <p:nvSpPr>
          <p:cNvPr id="3" name="コンテンツ プレースホルダー 2"/>
          <p:cNvSpPr>
            <a:spLocks noGrp="1"/>
          </p:cNvSpPr>
          <p:nvPr>
            <p:ph sz="quarter" idx="1"/>
          </p:nvPr>
        </p:nvSpPr>
        <p:spPr>
          <a:xfrm>
            <a:off x="2151063" y="4797425"/>
            <a:ext cx="5729287" cy="2019300"/>
          </a:xfrm>
          <a:solidFill>
            <a:schemeClr val="accent1">
              <a:lumMod val="20000"/>
              <a:lumOff val="80000"/>
            </a:schemeClr>
          </a:solidFill>
        </p:spPr>
        <p:txBody>
          <a:bodyPr/>
          <a:lstStyle/>
          <a:p>
            <a:pPr marL="0" indent="0">
              <a:buFont typeface="Wingdings" pitchFamily="2" charset="2"/>
              <a:buNone/>
              <a:defRPr/>
            </a:pPr>
            <a:r>
              <a:rPr lang="ja-JP" altLang="en-US" sz="1400" dirty="0" smtClean="0"/>
              <a:t>・具体的</a:t>
            </a:r>
            <a:r>
              <a:rPr lang="ja-JP" altLang="en-US" sz="1400" dirty="0"/>
              <a:t>着想を示さず</a:t>
            </a:r>
            <a:r>
              <a:rPr lang="ja-JP" altLang="en-US" sz="1400" dirty="0" smtClean="0"/>
              <a:t>単に</a:t>
            </a:r>
            <a:r>
              <a:rPr lang="ja-JP" altLang="en-US" sz="1400" dirty="0"/>
              <a:t>通常のテーマを与えた</a:t>
            </a:r>
            <a:r>
              <a:rPr lang="ja-JP" altLang="en-US" sz="1400" dirty="0" smtClean="0"/>
              <a:t>者、又</a:t>
            </a:r>
            <a:r>
              <a:rPr lang="ja-JP" altLang="en-US" sz="1400" dirty="0"/>
              <a:t>は発明の過程において単に一般的な助言・指導</a:t>
            </a:r>
            <a:r>
              <a:rPr lang="ja-JP" altLang="en-US" sz="1400" dirty="0" smtClean="0"/>
              <a:t>を与えた</a:t>
            </a:r>
            <a:r>
              <a:rPr lang="ja-JP" altLang="en-US" sz="1400" dirty="0"/>
              <a:t>者（単なる管理者）</a:t>
            </a:r>
          </a:p>
          <a:p>
            <a:pPr marL="0" indent="0">
              <a:buFont typeface="Wingdings" pitchFamily="2" charset="2"/>
              <a:buNone/>
              <a:defRPr/>
            </a:pPr>
            <a:r>
              <a:rPr lang="ja-JP" altLang="en-US" sz="1400" dirty="0" smtClean="0"/>
              <a:t>・研究者</a:t>
            </a:r>
            <a:r>
              <a:rPr lang="ja-JP" altLang="en-US" sz="1400" dirty="0"/>
              <a:t>の指示に従い、単にデータをまとめた者又は実験を行った者（単なる</a:t>
            </a:r>
            <a:r>
              <a:rPr lang="ja-JP" altLang="en-US" sz="1400" dirty="0" smtClean="0"/>
              <a:t>補助者</a:t>
            </a:r>
            <a:r>
              <a:rPr lang="ja-JP" altLang="en-US" sz="1400" dirty="0"/>
              <a:t>）</a:t>
            </a:r>
          </a:p>
          <a:p>
            <a:pPr marL="0" indent="0">
              <a:buFont typeface="Wingdings" pitchFamily="2" charset="2"/>
              <a:buNone/>
              <a:defRPr/>
            </a:pPr>
            <a:r>
              <a:rPr lang="ja-JP" altLang="en-US" sz="1400" dirty="0" smtClean="0"/>
              <a:t>・発明者</a:t>
            </a:r>
            <a:r>
              <a:rPr lang="ja-JP" altLang="en-US" sz="1400" dirty="0"/>
              <a:t>に資金を提供したり、設備利用の便宜を与えることにより、発明の</a:t>
            </a:r>
            <a:r>
              <a:rPr lang="ja-JP" altLang="en-US" sz="1400" dirty="0" smtClean="0"/>
              <a:t>完成を</a:t>
            </a:r>
            <a:r>
              <a:rPr lang="ja-JP" altLang="en-US" sz="1400" dirty="0"/>
              <a:t>援助した者又は委託した者（単なる後援者・委託者</a:t>
            </a:r>
            <a:r>
              <a:rPr lang="ja-JP" altLang="en-US" sz="1400" dirty="0" smtClean="0"/>
              <a:t>）</a:t>
            </a:r>
            <a:endParaRPr lang="en-US" altLang="ja-JP" sz="1400" dirty="0" smtClean="0"/>
          </a:p>
          <a:p>
            <a:pPr marL="0" indent="0">
              <a:buFont typeface="Wingdings" pitchFamily="2" charset="2"/>
              <a:buNone/>
              <a:defRPr/>
            </a:pPr>
            <a:r>
              <a:rPr lang="ja-JP" altLang="en-US" sz="1400" dirty="0" smtClean="0"/>
              <a:t>→発明者には該当しない</a:t>
            </a:r>
            <a:endParaRPr lang="en-US" altLang="ja-JP" sz="1400" dirty="0" smtClean="0"/>
          </a:p>
        </p:txBody>
      </p:sp>
      <p:pic>
        <p:nvPicPr>
          <p:cNvPr id="44035" name="Picture 2"/>
          <p:cNvPicPr>
            <a:picLocks noChangeAspect="1" noChangeArrowheads="1"/>
          </p:cNvPicPr>
          <p:nvPr/>
        </p:nvPicPr>
        <p:blipFill>
          <a:blip r:embed="rId3"/>
          <a:srcRect/>
          <a:stretch>
            <a:fillRect/>
          </a:stretch>
        </p:blipFill>
        <p:spPr bwMode="auto">
          <a:xfrm>
            <a:off x="920750" y="1700213"/>
            <a:ext cx="2109788" cy="1398587"/>
          </a:xfrm>
          <a:prstGeom prst="rect">
            <a:avLst/>
          </a:prstGeom>
          <a:noFill/>
          <a:ln w="9525">
            <a:noFill/>
            <a:miter lim="800000"/>
            <a:headEnd/>
            <a:tailEnd/>
          </a:ln>
        </p:spPr>
      </p:pic>
      <p:sp>
        <p:nvSpPr>
          <p:cNvPr id="4" name="右矢印 3"/>
          <p:cNvSpPr/>
          <p:nvPr/>
        </p:nvSpPr>
        <p:spPr>
          <a:xfrm>
            <a:off x="3370263" y="1866900"/>
            <a:ext cx="2736850" cy="865188"/>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ＭＳ Ｐゴシック" pitchFamily="50" charset="-128"/>
                <a:ea typeface="ＭＳ Ｐゴシック" pitchFamily="50" charset="-128"/>
              </a:rPr>
              <a:t>発明</a:t>
            </a:r>
          </a:p>
        </p:txBody>
      </p:sp>
      <p:pic>
        <p:nvPicPr>
          <p:cNvPr id="44037" name="Picture 3"/>
          <p:cNvPicPr>
            <a:picLocks noChangeAspect="1" noChangeArrowheads="1"/>
          </p:cNvPicPr>
          <p:nvPr/>
        </p:nvPicPr>
        <p:blipFill>
          <a:blip r:embed="rId4"/>
          <a:srcRect/>
          <a:stretch>
            <a:fillRect/>
          </a:stretch>
        </p:blipFill>
        <p:spPr bwMode="auto">
          <a:xfrm>
            <a:off x="6551613" y="1798638"/>
            <a:ext cx="2414587" cy="1492250"/>
          </a:xfrm>
          <a:prstGeom prst="rect">
            <a:avLst/>
          </a:prstGeom>
          <a:noFill/>
          <a:ln w="9525">
            <a:noFill/>
            <a:miter lim="800000"/>
            <a:headEnd/>
            <a:tailEnd/>
          </a:ln>
        </p:spPr>
      </p:pic>
      <p:sp>
        <p:nvSpPr>
          <p:cNvPr id="5" name="正方形/長方形 4"/>
          <p:cNvSpPr/>
          <p:nvPr/>
        </p:nvSpPr>
        <p:spPr>
          <a:xfrm>
            <a:off x="612775" y="3314700"/>
            <a:ext cx="8443913" cy="92392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defRPr/>
            </a:pPr>
            <a:r>
              <a:rPr lang="ja-JP" altLang="en-US" dirty="0">
                <a:latin typeface="ＭＳ Ｐゴシック" pitchFamily="50" charset="-128"/>
                <a:ea typeface="ＭＳ Ｐゴシック" pitchFamily="50" charset="-128"/>
              </a:rPr>
              <a:t>特許を受ける権利を取得する発明者</a:t>
            </a:r>
          </a:p>
          <a:p>
            <a:pPr>
              <a:defRPr/>
            </a:pPr>
            <a:r>
              <a:rPr lang="ja-JP" altLang="en-US" dirty="0">
                <a:latin typeface="ＭＳ Ｐゴシック" pitchFamily="50" charset="-128"/>
                <a:ea typeface="ＭＳ Ｐゴシック" pitchFamily="50" charset="-128"/>
              </a:rPr>
              <a:t>→抽象的には「発明の成立に創作的な貢献をした」者、あるいは「技術的思想を当業者が実施できる程度にまで具体的・客観的なものとして構成する創作活動に関与した者」 </a:t>
            </a:r>
          </a:p>
        </p:txBody>
      </p:sp>
      <p:pic>
        <p:nvPicPr>
          <p:cNvPr id="44039" name="Picture 4"/>
          <p:cNvPicPr>
            <a:picLocks noChangeAspect="1" noChangeArrowheads="1"/>
          </p:cNvPicPr>
          <p:nvPr/>
        </p:nvPicPr>
        <p:blipFill>
          <a:blip r:embed="rId5"/>
          <a:srcRect/>
          <a:stretch>
            <a:fillRect/>
          </a:stretch>
        </p:blipFill>
        <p:spPr bwMode="auto">
          <a:xfrm>
            <a:off x="0" y="4903788"/>
            <a:ext cx="2178050" cy="1360487"/>
          </a:xfrm>
          <a:prstGeom prst="rect">
            <a:avLst/>
          </a:prstGeom>
          <a:noFill/>
          <a:ln w="9525">
            <a:noFill/>
            <a:miter lim="800000"/>
            <a:headEnd/>
            <a:tailEnd/>
          </a:ln>
        </p:spPr>
      </p:pic>
      <p:pic>
        <p:nvPicPr>
          <p:cNvPr id="44040" name="Picture 5"/>
          <p:cNvPicPr>
            <a:picLocks noChangeAspect="1" noChangeArrowheads="1"/>
          </p:cNvPicPr>
          <p:nvPr/>
        </p:nvPicPr>
        <p:blipFill>
          <a:blip r:embed="rId6"/>
          <a:srcRect/>
          <a:stretch>
            <a:fillRect/>
          </a:stretch>
        </p:blipFill>
        <p:spPr bwMode="auto">
          <a:xfrm>
            <a:off x="8047038" y="4797425"/>
            <a:ext cx="1784350" cy="1574800"/>
          </a:xfrm>
          <a:prstGeom prst="rect">
            <a:avLst/>
          </a:prstGeom>
          <a:noFill/>
          <a:ln w="9525">
            <a:noFill/>
            <a:miter lim="800000"/>
            <a:headEnd/>
            <a:tailEnd/>
          </a:ln>
        </p:spPr>
      </p:pic>
      <p:sp>
        <p:nvSpPr>
          <p:cNvPr id="44041" name="正方形/長方形 5"/>
          <p:cNvSpPr>
            <a:spLocks noChangeArrowheads="1"/>
          </p:cNvSpPr>
          <p:nvPr/>
        </p:nvSpPr>
        <p:spPr bwMode="auto">
          <a:xfrm>
            <a:off x="869950" y="4243388"/>
            <a:ext cx="8307388" cy="307975"/>
          </a:xfrm>
          <a:prstGeom prst="rect">
            <a:avLst/>
          </a:prstGeom>
          <a:noFill/>
          <a:ln w="9525">
            <a:noFill/>
            <a:miter lim="800000"/>
            <a:headEnd/>
            <a:tailEnd/>
          </a:ln>
        </p:spPr>
        <p:txBody>
          <a:bodyPr>
            <a:spAutoFit/>
          </a:bodyPr>
          <a:lstStyle/>
          <a:p>
            <a:r>
              <a:rPr lang="ja-JP" altLang="en-US" sz="1400">
                <a:latin typeface="ＭＳ Ｐゴシック" charset="-128"/>
                <a:ea typeface="ＭＳ Ｐゴシック" charset="-128"/>
              </a:rPr>
              <a:t>＊ただし、実際は個別具体的な判断になりがち。</a:t>
            </a:r>
          </a:p>
        </p:txBody>
      </p:sp>
      <p:sp>
        <p:nvSpPr>
          <p:cNvPr id="44042" name="Text Box 21"/>
          <p:cNvSpPr txBox="1">
            <a:spLocks noChangeArrowheads="1"/>
          </p:cNvSpPr>
          <p:nvPr/>
        </p:nvSpPr>
        <p:spPr bwMode="auto">
          <a:xfrm>
            <a:off x="-15875" y="0"/>
            <a:ext cx="1943100"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４－１－２</a:t>
            </a:r>
            <a:r>
              <a:rPr lang="en-US" altLang="ja-JP" sz="2800">
                <a:latin typeface="ＭＳ Ｐゴシック" charset="-128"/>
                <a:ea typeface="ＭＳ Ｐゴシック" charset="-128"/>
              </a:rPr>
              <a:t> </a:t>
            </a:r>
            <a:endParaRPr lang="en-US" altLang="zh-CN" sz="2800">
              <a:latin typeface="ＭＳ Ｐゴシック" charset="-128"/>
              <a:ea typeface="ＭＳ Ｐゴシック" charset="-128"/>
            </a:endParaRPr>
          </a:p>
        </p:txBody>
      </p:sp>
      <p:sp>
        <p:nvSpPr>
          <p:cNvPr id="7" name="スライド番号プレースホルダー 6"/>
          <p:cNvSpPr>
            <a:spLocks noGrp="1"/>
          </p:cNvSpPr>
          <p:nvPr>
            <p:ph type="sldNum" sz="quarter" idx="12"/>
          </p:nvPr>
        </p:nvSpPr>
        <p:spPr>
          <a:xfrm>
            <a:off x="9328150" y="6569075"/>
            <a:ext cx="577850" cy="244475"/>
          </a:xfrm>
        </p:spPr>
        <p:txBody>
          <a:bodyPr>
            <a:normAutofit fontScale="85000" lnSpcReduction="20000"/>
          </a:bodyPr>
          <a:lstStyle/>
          <a:p>
            <a:pPr>
              <a:defRPr/>
            </a:pPr>
            <a:fld id="{9A09CE19-4DE6-40C6-B35B-886006755731}" type="slidenum">
              <a:rPr lang="en-US" altLang="ja-JP"/>
              <a:pPr>
                <a:defRPr/>
              </a:pPr>
              <a:t>5</a:t>
            </a:fld>
            <a:endParaRPr lang="en-US" altLang="ja-JP"/>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右矢印 25"/>
          <p:cNvSpPr/>
          <p:nvPr/>
        </p:nvSpPr>
        <p:spPr>
          <a:xfrm>
            <a:off x="2144713" y="5516563"/>
            <a:ext cx="576262" cy="273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1" name="屈折矢印 30"/>
          <p:cNvSpPr/>
          <p:nvPr/>
        </p:nvSpPr>
        <p:spPr>
          <a:xfrm rot="5400000">
            <a:off x="5375275" y="5365750"/>
            <a:ext cx="442913" cy="1897063"/>
          </a:xfrm>
          <a:prstGeom prst="bentUpArrow">
            <a:avLst>
              <a:gd name="adj1" fmla="val 36485"/>
              <a:gd name="adj2" fmla="val 25000"/>
              <a:gd name="adj3" fmla="val 292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屈折矢印 29"/>
          <p:cNvSpPr/>
          <p:nvPr/>
        </p:nvSpPr>
        <p:spPr>
          <a:xfrm rot="16200000" flipV="1">
            <a:off x="4800600" y="3636963"/>
            <a:ext cx="1368425" cy="1673225"/>
          </a:xfrm>
          <a:prstGeom prst="bentUpArrow">
            <a:avLst>
              <a:gd name="adj1" fmla="val 14865"/>
              <a:gd name="adj2" fmla="val 15499"/>
              <a:gd name="adj3" fmla="val 38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屈折矢印 20"/>
          <p:cNvSpPr/>
          <p:nvPr/>
        </p:nvSpPr>
        <p:spPr>
          <a:xfrm>
            <a:off x="3224213" y="2565400"/>
            <a:ext cx="2449512" cy="1223963"/>
          </a:xfrm>
          <a:prstGeom prst="bentUpArrow">
            <a:avLst>
              <a:gd name="adj1" fmla="val 12098"/>
              <a:gd name="adj2" fmla="val 22520"/>
              <a:gd name="adj3" fmla="val 274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下矢印 10"/>
          <p:cNvSpPr/>
          <p:nvPr/>
        </p:nvSpPr>
        <p:spPr>
          <a:xfrm>
            <a:off x="417513" y="4295775"/>
            <a:ext cx="431800" cy="862013"/>
          </a:xfrm>
          <a:prstGeom prst="downArrow">
            <a:avLst>
              <a:gd name="adj1" fmla="val 32363"/>
              <a:gd name="adj2" fmla="val 698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46086" name="テキスト ボックス 8"/>
          <p:cNvSpPr txBox="1">
            <a:spLocks noChangeArrowheads="1"/>
          </p:cNvSpPr>
          <p:nvPr/>
        </p:nvSpPr>
        <p:spPr bwMode="auto">
          <a:xfrm>
            <a:off x="920750" y="2708275"/>
            <a:ext cx="3600450" cy="585788"/>
          </a:xfrm>
          <a:prstGeom prst="rect">
            <a:avLst/>
          </a:prstGeom>
          <a:solidFill>
            <a:srgbClr val="FFFF99"/>
          </a:solidFill>
          <a:ln w="9525">
            <a:solidFill>
              <a:schemeClr val="tx1"/>
            </a:solidFill>
            <a:miter lim="800000"/>
            <a:headEnd/>
            <a:tailEnd/>
          </a:ln>
        </p:spPr>
        <p:txBody>
          <a:bodyPr>
            <a:spAutoFit/>
          </a:bodyPr>
          <a:lstStyle/>
          <a:p>
            <a:r>
              <a:rPr lang="ja-JP" altLang="en-US" sz="1600">
                <a:latin typeface="ＭＳ Ｐゴシック" charset="-128"/>
                <a:ea typeface="ＭＳ Ｐゴシック" charset="-128"/>
              </a:rPr>
              <a:t>研究・開発に業務として従事する、企業や大学等の研究者の場合</a:t>
            </a:r>
          </a:p>
        </p:txBody>
      </p:sp>
      <p:sp>
        <p:nvSpPr>
          <p:cNvPr id="2" name="タイトル 1"/>
          <p:cNvSpPr>
            <a:spLocks noGrp="1"/>
          </p:cNvSpPr>
          <p:nvPr>
            <p:ph type="title"/>
          </p:nvPr>
        </p:nvSpPr>
        <p:spPr>
          <a:xfrm>
            <a:off x="1881188" y="44450"/>
            <a:ext cx="8832850" cy="990600"/>
          </a:xfrm>
        </p:spPr>
        <p:txBody>
          <a:bodyPr>
            <a:normAutofit fontScale="90000"/>
          </a:bodyPr>
          <a:lstStyle/>
          <a:p>
            <a:pPr>
              <a:defRPr/>
            </a:pPr>
            <a:r>
              <a:rPr lang="ja-JP" altLang="en-US" sz="3600" dirty="0" smtClean="0">
                <a:solidFill>
                  <a:schemeClr val="tx1"/>
                </a:solidFill>
                <a:ea typeface="ＭＳ Ｐゴシック" pitchFamily="34" charset="-128"/>
              </a:rPr>
              <a:t>特許を受けることができる者</a:t>
            </a:r>
            <a:r>
              <a:rPr lang="en-US" altLang="ja-JP" sz="3600" dirty="0" smtClean="0">
                <a:solidFill>
                  <a:schemeClr val="tx1"/>
                </a:solidFill>
                <a:ea typeface="ＭＳ Ｐゴシック" pitchFamily="34" charset="-128"/>
              </a:rPr>
              <a:t/>
            </a:r>
            <a:br>
              <a:rPr lang="en-US" altLang="ja-JP" sz="3600" dirty="0" smtClean="0">
                <a:solidFill>
                  <a:schemeClr val="tx1"/>
                </a:solidFill>
                <a:ea typeface="ＭＳ Ｐゴシック" pitchFamily="34" charset="-128"/>
              </a:rPr>
            </a:br>
            <a:r>
              <a:rPr lang="ja-JP" altLang="en-US" sz="3600" dirty="0" smtClean="0">
                <a:solidFill>
                  <a:schemeClr val="tx1"/>
                </a:solidFill>
                <a:ea typeface="ＭＳ Ｐゴシック" pitchFamily="34" charset="-128"/>
              </a:rPr>
              <a:t>（発明は誰のものか）</a:t>
            </a:r>
          </a:p>
        </p:txBody>
      </p:sp>
      <p:graphicFrame>
        <p:nvGraphicFramePr>
          <p:cNvPr id="4" name="コンテンツ プレースホルダー 3"/>
          <p:cNvGraphicFramePr>
            <a:graphicFrameLocks noGrp="1"/>
          </p:cNvGraphicFramePr>
          <p:nvPr>
            <p:ph sz="quarter" idx="1"/>
          </p:nvPr>
        </p:nvGraphicFramePr>
        <p:xfrm>
          <a:off x="273050" y="1700808"/>
          <a:ext cx="8976296"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7185025" y="2636838"/>
            <a:ext cx="2720975" cy="650875"/>
          </a:xfrm>
          <a:prstGeom prst="rect">
            <a:avLst/>
          </a:prstGeom>
          <a:solidFill>
            <a:schemeClr val="accent2">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altLang="ja-JP" dirty="0">
                <a:solidFill>
                  <a:srgbClr val="000000"/>
                </a:solidFill>
                <a:ea typeface="ＭＳ Ｐゴシック" pitchFamily="34" charset="-128"/>
              </a:rPr>
              <a:t>※</a:t>
            </a:r>
            <a:r>
              <a:rPr lang="ja-JP" altLang="en-US" dirty="0">
                <a:solidFill>
                  <a:srgbClr val="000000"/>
                </a:solidFill>
                <a:ea typeface="ＭＳ Ｐゴシック" pitchFamily="34" charset="-128"/>
              </a:rPr>
              <a:t>「特許を受ける権利」は譲り渡すことができる</a:t>
            </a:r>
            <a:r>
              <a:rPr lang="ja-JP" altLang="en-US" dirty="0">
                <a:solidFill>
                  <a:srgbClr val="000000"/>
                </a:solidFill>
              </a:rPr>
              <a:t>。</a:t>
            </a:r>
          </a:p>
        </p:txBody>
      </p:sp>
      <p:sp>
        <p:nvSpPr>
          <p:cNvPr id="6" name="下矢印 5"/>
          <p:cNvSpPr/>
          <p:nvPr/>
        </p:nvSpPr>
        <p:spPr>
          <a:xfrm rot="10800000" flipH="1" flipV="1">
            <a:off x="488950" y="2565400"/>
            <a:ext cx="466725" cy="1079500"/>
          </a:xfrm>
          <a:prstGeom prst="downArrow">
            <a:avLst>
              <a:gd name="adj1" fmla="val 2717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テキスト ボックス 9"/>
          <p:cNvSpPr txBox="1">
            <a:spLocks noChangeArrowheads="1"/>
          </p:cNvSpPr>
          <p:nvPr/>
        </p:nvSpPr>
        <p:spPr bwMode="auto">
          <a:xfrm>
            <a:off x="273050" y="3644900"/>
            <a:ext cx="2951163" cy="646113"/>
          </a:xfrm>
          <a:prstGeom prst="rect">
            <a:avLst/>
          </a:prstGeom>
          <a:solidFill>
            <a:srgbClr val="CCFFFF"/>
          </a:solidFill>
          <a:ln w="10033" algn="ctr">
            <a:solidFill>
              <a:srgbClr val="33CCCC"/>
            </a:solidFill>
            <a:miter lim="800000"/>
            <a:headEnd/>
            <a:tailEnd/>
          </a:ln>
          <a:effectLst>
            <a:outerShdw dist="30000" dir="5400000" rotWithShape="0">
              <a:srgbClr val="000000">
                <a:alpha val="45000"/>
              </a:srgbClr>
            </a:outerShdw>
          </a:effectLst>
        </p:spPr>
        <p:txBody>
          <a:bodyPr>
            <a:spAutoFit/>
          </a:bodyPr>
          <a:lstStyle/>
          <a:p>
            <a:pPr>
              <a:defRPr/>
            </a:pPr>
            <a:r>
              <a:rPr lang="en-US" altLang="ja-JP" dirty="0">
                <a:latin typeface="ＭＳ Ｐゴシック" pitchFamily="34" charset="-128"/>
                <a:ea typeface="ＭＳ Ｐゴシック" pitchFamily="34" charset="-128"/>
              </a:rPr>
              <a:t>Q.</a:t>
            </a:r>
            <a:r>
              <a:rPr lang="ja-JP" altLang="en-US" dirty="0">
                <a:latin typeface="ＭＳ Ｐゴシック" pitchFamily="34" charset="-128"/>
                <a:ea typeface="ＭＳ Ｐゴシック" pitchFamily="34" charset="-128"/>
              </a:rPr>
              <a:t>　職務発明（特許法３５条）にあたるか</a:t>
            </a:r>
          </a:p>
        </p:txBody>
      </p:sp>
      <p:sp>
        <p:nvSpPr>
          <p:cNvPr id="46092" name="テキスト ボックス 18"/>
          <p:cNvSpPr txBox="1">
            <a:spLocks noChangeArrowheads="1"/>
          </p:cNvSpPr>
          <p:nvPr/>
        </p:nvSpPr>
        <p:spPr bwMode="auto">
          <a:xfrm>
            <a:off x="3729038" y="3706813"/>
            <a:ext cx="719137" cy="369887"/>
          </a:xfrm>
          <a:prstGeom prst="rect">
            <a:avLst/>
          </a:prstGeom>
          <a:noFill/>
          <a:ln w="9525">
            <a:noFill/>
            <a:miter lim="800000"/>
            <a:headEnd/>
            <a:tailEnd/>
          </a:ln>
        </p:spPr>
        <p:txBody>
          <a:bodyPr>
            <a:spAutoFit/>
          </a:bodyPr>
          <a:lstStyle/>
          <a:p>
            <a:r>
              <a:rPr lang="en-US" altLang="ja-JP">
                <a:ea typeface="ＭＳ Ｐゴシック" charset="-128"/>
              </a:rPr>
              <a:t>NO</a:t>
            </a:r>
            <a:endParaRPr lang="ja-JP" altLang="en-US">
              <a:ea typeface="ＭＳ Ｐゴシック" charset="-128"/>
            </a:endParaRPr>
          </a:p>
        </p:txBody>
      </p:sp>
      <p:sp>
        <p:nvSpPr>
          <p:cNvPr id="46093" name="テキスト ボックス 21"/>
          <p:cNvSpPr txBox="1">
            <a:spLocks noChangeArrowheads="1"/>
          </p:cNvSpPr>
          <p:nvPr/>
        </p:nvSpPr>
        <p:spPr bwMode="auto">
          <a:xfrm>
            <a:off x="631825" y="4508500"/>
            <a:ext cx="1008063" cy="369888"/>
          </a:xfrm>
          <a:prstGeom prst="rect">
            <a:avLst/>
          </a:prstGeom>
          <a:noFill/>
          <a:ln w="9525">
            <a:noFill/>
            <a:miter lim="800000"/>
            <a:headEnd/>
            <a:tailEnd/>
          </a:ln>
        </p:spPr>
        <p:txBody>
          <a:bodyPr>
            <a:spAutoFit/>
          </a:bodyPr>
          <a:lstStyle/>
          <a:p>
            <a:r>
              <a:rPr lang="en-US" altLang="ja-JP">
                <a:ea typeface="ＭＳ Ｐゴシック" charset="-128"/>
              </a:rPr>
              <a:t>YES</a:t>
            </a:r>
            <a:endParaRPr lang="ja-JP" altLang="en-US">
              <a:ea typeface="ＭＳ Ｐゴシック" charset="-128"/>
            </a:endParaRPr>
          </a:p>
        </p:txBody>
      </p:sp>
      <p:sp>
        <p:nvSpPr>
          <p:cNvPr id="24" name="フローチャート : 代替処理 23"/>
          <p:cNvSpPr>
            <a:spLocks noChangeArrowheads="1"/>
          </p:cNvSpPr>
          <p:nvPr/>
        </p:nvSpPr>
        <p:spPr bwMode="auto">
          <a:xfrm>
            <a:off x="273050" y="5157788"/>
            <a:ext cx="1871663" cy="1008062"/>
          </a:xfrm>
          <a:prstGeom prst="flowChartAlternateProcess">
            <a:avLst/>
          </a:prstGeom>
          <a:solidFill>
            <a:schemeClr val="accent5">
              <a:lumMod val="60000"/>
              <a:lumOff val="40000"/>
            </a:schemeClr>
          </a:solidFill>
          <a:ln w="19050" algn="ctr">
            <a:solidFill>
              <a:schemeClr val="tx1"/>
            </a:solidFill>
            <a:miter lim="800000"/>
            <a:headEnd/>
            <a:tailEnd/>
          </a:ln>
        </p:spPr>
        <p:txBody>
          <a:bodyPr anchor="ctr"/>
          <a:lstStyle/>
          <a:p>
            <a:pPr algn="ctr">
              <a:defRPr/>
            </a:pPr>
            <a:r>
              <a:rPr lang="ja-JP" altLang="en-US" sz="2800" dirty="0">
                <a:ea typeface="ＭＳ Ｐゴシック" pitchFamily="34" charset="-128"/>
              </a:rPr>
              <a:t>職務発明</a:t>
            </a:r>
          </a:p>
        </p:txBody>
      </p:sp>
      <p:sp>
        <p:nvSpPr>
          <p:cNvPr id="25" name="テキスト ボックス 24"/>
          <p:cNvSpPr txBox="1">
            <a:spLocks noChangeArrowheads="1"/>
          </p:cNvSpPr>
          <p:nvPr/>
        </p:nvSpPr>
        <p:spPr bwMode="auto">
          <a:xfrm>
            <a:off x="2720975" y="5157788"/>
            <a:ext cx="3455988" cy="925512"/>
          </a:xfrm>
          <a:prstGeom prst="rect">
            <a:avLst/>
          </a:prstGeom>
          <a:solidFill>
            <a:schemeClr val="bg2"/>
          </a:solidFill>
          <a:ln w="10033" algn="ctr">
            <a:solidFill>
              <a:srgbClr val="FF0000"/>
            </a:solidFill>
            <a:miter lim="800000"/>
            <a:headEnd/>
            <a:tailEnd/>
          </a:ln>
          <a:effectLst>
            <a:outerShdw dist="30000" dir="5400000" rotWithShape="0">
              <a:srgbClr val="000000">
                <a:alpha val="45000"/>
              </a:srgbClr>
            </a:outerShdw>
          </a:effectLst>
        </p:spPr>
        <p:txBody>
          <a:bodyPr>
            <a:spAutoFit/>
          </a:bodyPr>
          <a:lstStyle/>
          <a:p>
            <a:pPr>
              <a:defRPr/>
            </a:pPr>
            <a:r>
              <a:rPr lang="en-US" altLang="ja-JP" dirty="0">
                <a:latin typeface="ＭＳ Ｐゴシック" pitchFamily="34" charset="-128"/>
                <a:ea typeface="ＭＳ Ｐゴシック" pitchFamily="34" charset="-128"/>
              </a:rPr>
              <a:t>Q.</a:t>
            </a:r>
            <a:r>
              <a:rPr lang="ja-JP" altLang="en-US" dirty="0">
                <a:latin typeface="ＭＳ Ｐゴシック" pitchFamily="34" charset="-128"/>
                <a:ea typeface="ＭＳ Ｐゴシック" pitchFamily="34" charset="-128"/>
              </a:rPr>
              <a:t>　特許を受ける権利の使用者等への承継に関する定めがあるか（例：職務発明規程、就業規則等）</a:t>
            </a:r>
          </a:p>
        </p:txBody>
      </p:sp>
      <p:sp>
        <p:nvSpPr>
          <p:cNvPr id="27" name="テキスト ボックス 26"/>
          <p:cNvSpPr>
            <a:spLocks noChangeArrowheads="1"/>
          </p:cNvSpPr>
          <p:nvPr/>
        </p:nvSpPr>
        <p:spPr bwMode="auto">
          <a:xfrm>
            <a:off x="6321425" y="3644900"/>
            <a:ext cx="3308350" cy="962025"/>
          </a:xfrm>
          <a:prstGeom prst="roundRect">
            <a:avLst>
              <a:gd name="adj" fmla="val 7380"/>
            </a:avLst>
          </a:prstGeom>
          <a:solidFill>
            <a:schemeClr val="accent1">
              <a:lumMod val="60000"/>
              <a:lumOff val="40000"/>
            </a:schemeClr>
          </a:solidFill>
          <a:ln w="10033" algn="ctr">
            <a:solidFill>
              <a:srgbClr val="00FFFF"/>
            </a:solidFill>
            <a:round/>
            <a:headEnd/>
            <a:tailEnd/>
          </a:ln>
          <a:effectLst>
            <a:outerShdw dist="30000" dir="5400000" rotWithShape="0">
              <a:srgbClr val="000000">
                <a:alpha val="45000"/>
              </a:srgbClr>
            </a:outerShdw>
          </a:effectLst>
        </p:spPr>
        <p:txBody>
          <a:bodyPr>
            <a:spAutoFit/>
          </a:bodyPr>
          <a:lstStyle/>
          <a:p>
            <a:pPr>
              <a:defRPr/>
            </a:pPr>
            <a:r>
              <a:rPr lang="ja-JP" altLang="en-US" dirty="0">
                <a:solidFill>
                  <a:srgbClr val="000000"/>
                </a:solidFill>
                <a:ea typeface="ＭＳ Ｐゴシック" pitchFamily="34" charset="-128"/>
              </a:rPr>
              <a:t>・従業者等が権利を取得する。</a:t>
            </a:r>
            <a:r>
              <a:rPr lang="en-US" altLang="ja-JP" dirty="0">
                <a:solidFill>
                  <a:srgbClr val="000000"/>
                </a:solidFill>
                <a:ea typeface="ＭＳ Ｐゴシック" pitchFamily="34" charset="-128"/>
              </a:rPr>
              <a:t/>
            </a:r>
            <a:br>
              <a:rPr lang="en-US" altLang="ja-JP" dirty="0">
                <a:solidFill>
                  <a:srgbClr val="000000"/>
                </a:solidFill>
                <a:ea typeface="ＭＳ Ｐゴシック" pitchFamily="34" charset="-128"/>
              </a:rPr>
            </a:br>
            <a:r>
              <a:rPr lang="ja-JP" altLang="en-US" dirty="0">
                <a:solidFill>
                  <a:srgbClr val="000000"/>
                </a:solidFill>
                <a:ea typeface="ＭＳ Ｐゴシック" pitchFamily="34" charset="-128"/>
              </a:rPr>
              <a:t>・使用者等は特許を利用する権利（通常実施権）を取得する。</a:t>
            </a:r>
          </a:p>
        </p:txBody>
      </p:sp>
      <p:sp>
        <p:nvSpPr>
          <p:cNvPr id="29" name="テキスト ボックス 28"/>
          <p:cNvSpPr>
            <a:spLocks noChangeArrowheads="1"/>
          </p:cNvSpPr>
          <p:nvPr/>
        </p:nvSpPr>
        <p:spPr bwMode="auto">
          <a:xfrm>
            <a:off x="6537325" y="5300663"/>
            <a:ext cx="2952750" cy="1520825"/>
          </a:xfrm>
          <a:prstGeom prst="roundRect">
            <a:avLst>
              <a:gd name="adj" fmla="val 6273"/>
            </a:avLst>
          </a:prstGeom>
          <a:solidFill>
            <a:schemeClr val="accent1">
              <a:lumMod val="60000"/>
              <a:lumOff val="40000"/>
            </a:schemeClr>
          </a:solidFill>
          <a:ln w="10033" algn="ctr">
            <a:solidFill>
              <a:srgbClr val="00FFFF"/>
            </a:solidFill>
            <a:round/>
            <a:headEnd/>
            <a:tailEnd/>
          </a:ln>
          <a:effectLst>
            <a:outerShdw dist="30000" dir="5400000" rotWithShape="0">
              <a:srgbClr val="000000">
                <a:alpha val="45000"/>
              </a:srgbClr>
            </a:outerShdw>
          </a:effectLst>
        </p:spPr>
        <p:txBody>
          <a:bodyPr>
            <a:spAutoFit/>
          </a:bodyPr>
          <a:lstStyle/>
          <a:p>
            <a:pPr>
              <a:defRPr/>
            </a:pPr>
            <a:r>
              <a:rPr lang="ja-JP" altLang="en-US" dirty="0">
                <a:solidFill>
                  <a:srgbClr val="000000"/>
                </a:solidFill>
                <a:ea typeface="ＭＳ Ｐゴシック" pitchFamily="34" charset="-128"/>
              </a:rPr>
              <a:t>・使用者等が権利を取得できる。</a:t>
            </a:r>
          </a:p>
          <a:p>
            <a:pPr>
              <a:defRPr/>
            </a:pPr>
            <a:r>
              <a:rPr lang="ja-JP" altLang="en-US" dirty="0">
                <a:solidFill>
                  <a:srgbClr val="000000"/>
                </a:solidFill>
                <a:ea typeface="ＭＳ Ｐゴシック" pitchFamily="34" charset="-128"/>
              </a:rPr>
              <a:t>・従業者等は、使用者等に対し、相当の対価を請求できる。</a:t>
            </a:r>
            <a:endParaRPr lang="en-US" altLang="ja-JP" dirty="0">
              <a:solidFill>
                <a:srgbClr val="000000"/>
              </a:solidFill>
              <a:ea typeface="ＭＳ Ｐゴシック" pitchFamily="34" charset="-128"/>
            </a:endParaRPr>
          </a:p>
        </p:txBody>
      </p:sp>
      <p:sp>
        <p:nvSpPr>
          <p:cNvPr id="46098" name="テキスト ボックス 31"/>
          <p:cNvSpPr txBox="1">
            <a:spLocks noChangeArrowheads="1"/>
          </p:cNvSpPr>
          <p:nvPr/>
        </p:nvSpPr>
        <p:spPr bwMode="auto">
          <a:xfrm>
            <a:off x="4160838" y="4460875"/>
            <a:ext cx="1225550" cy="368300"/>
          </a:xfrm>
          <a:prstGeom prst="rect">
            <a:avLst/>
          </a:prstGeom>
          <a:noFill/>
          <a:ln w="9525">
            <a:noFill/>
            <a:miter lim="800000"/>
            <a:headEnd/>
            <a:tailEnd/>
          </a:ln>
        </p:spPr>
        <p:txBody>
          <a:bodyPr>
            <a:spAutoFit/>
          </a:bodyPr>
          <a:lstStyle/>
          <a:p>
            <a:r>
              <a:rPr lang="en-US" altLang="ja-JP">
                <a:ea typeface="ＭＳ Ｐゴシック" charset="-128"/>
              </a:rPr>
              <a:t>NO</a:t>
            </a:r>
            <a:endParaRPr lang="ja-JP" altLang="en-US">
              <a:ea typeface="ＭＳ Ｐゴシック" charset="-128"/>
            </a:endParaRPr>
          </a:p>
        </p:txBody>
      </p:sp>
      <p:sp>
        <p:nvSpPr>
          <p:cNvPr id="46099" name="テキスト ボックス 32"/>
          <p:cNvSpPr txBox="1">
            <a:spLocks noChangeArrowheads="1"/>
          </p:cNvSpPr>
          <p:nvPr/>
        </p:nvSpPr>
        <p:spPr bwMode="auto">
          <a:xfrm>
            <a:off x="4160838" y="6281738"/>
            <a:ext cx="792162" cy="369887"/>
          </a:xfrm>
          <a:prstGeom prst="rect">
            <a:avLst/>
          </a:prstGeom>
          <a:noFill/>
          <a:ln w="9525">
            <a:noFill/>
            <a:miter lim="800000"/>
            <a:headEnd/>
            <a:tailEnd/>
          </a:ln>
        </p:spPr>
        <p:txBody>
          <a:bodyPr>
            <a:spAutoFit/>
          </a:bodyPr>
          <a:lstStyle/>
          <a:p>
            <a:r>
              <a:rPr lang="en-US" altLang="ja-JP">
                <a:ea typeface="ＭＳ Ｐゴシック" charset="-128"/>
              </a:rPr>
              <a:t>YES</a:t>
            </a:r>
            <a:endParaRPr lang="ja-JP" altLang="en-US">
              <a:ea typeface="ＭＳ Ｐゴシック" charset="-128"/>
            </a:endParaRPr>
          </a:p>
        </p:txBody>
      </p:sp>
      <p:sp>
        <p:nvSpPr>
          <p:cNvPr id="46100" name="Text Box 21"/>
          <p:cNvSpPr txBox="1">
            <a:spLocks noChangeArrowheads="1"/>
          </p:cNvSpPr>
          <p:nvPr/>
        </p:nvSpPr>
        <p:spPr bwMode="auto">
          <a:xfrm>
            <a:off x="-15875" y="0"/>
            <a:ext cx="1943100"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４－１－２</a:t>
            </a:r>
            <a:r>
              <a:rPr lang="en-US" altLang="ja-JP" sz="2800">
                <a:latin typeface="ＭＳ Ｐゴシック" charset="-128"/>
                <a:ea typeface="ＭＳ Ｐゴシック" charset="-128"/>
              </a:rPr>
              <a:t> </a:t>
            </a:r>
            <a:endParaRPr lang="en-US" altLang="zh-CN" sz="2800">
              <a:latin typeface="ＭＳ Ｐゴシック" charset="-128"/>
              <a:ea typeface="ＭＳ Ｐゴシック" charset="-128"/>
            </a:endParaRPr>
          </a:p>
        </p:txBody>
      </p:sp>
      <p:sp>
        <p:nvSpPr>
          <p:cNvPr id="46101" name="テキスト ボックス 2"/>
          <p:cNvSpPr txBox="1">
            <a:spLocks noChangeArrowheads="1"/>
          </p:cNvSpPr>
          <p:nvPr/>
        </p:nvSpPr>
        <p:spPr bwMode="auto">
          <a:xfrm>
            <a:off x="128588" y="6229350"/>
            <a:ext cx="2979737" cy="584200"/>
          </a:xfrm>
          <a:prstGeom prst="rect">
            <a:avLst/>
          </a:prstGeom>
          <a:solidFill>
            <a:schemeClr val="bg1"/>
          </a:solidFill>
          <a:ln w="9525">
            <a:solidFill>
              <a:schemeClr val="tx1"/>
            </a:solidFill>
            <a:miter lim="800000"/>
            <a:headEnd/>
            <a:tailEnd/>
          </a:ln>
        </p:spPr>
        <p:txBody>
          <a:bodyPr wrap="none">
            <a:spAutoFit/>
          </a:bodyPr>
          <a:lstStyle/>
          <a:p>
            <a:r>
              <a:rPr lang="en-US" altLang="ja-JP" sz="1600">
                <a:latin typeface="ＭＳ Ｐゴシック" charset="-128"/>
                <a:ea typeface="ＭＳ Ｐゴシック" charset="-128"/>
              </a:rPr>
              <a:t>※</a:t>
            </a:r>
            <a:r>
              <a:rPr lang="ja-JP" altLang="en-US" sz="1600">
                <a:latin typeface="ＭＳ Ｐゴシック" charset="-128"/>
                <a:ea typeface="ＭＳ Ｐゴシック" charset="-128"/>
              </a:rPr>
              <a:t>大学と雇用関係のない学生は</a:t>
            </a:r>
            <a:endParaRPr lang="en-US" altLang="ja-JP" sz="1600">
              <a:latin typeface="ＭＳ Ｐゴシック" charset="-128"/>
              <a:ea typeface="ＭＳ Ｐゴシック" charset="-128"/>
            </a:endParaRPr>
          </a:p>
          <a:p>
            <a:r>
              <a:rPr lang="ja-JP" altLang="en-US" sz="1600">
                <a:latin typeface="ＭＳ Ｐゴシック" charset="-128"/>
                <a:ea typeface="ＭＳ Ｐゴシック" charset="-128"/>
              </a:rPr>
              <a:t>　</a:t>
            </a:r>
            <a:r>
              <a:rPr lang="en-US" altLang="ja-JP" sz="1600">
                <a:latin typeface="ＭＳ Ｐゴシック" charset="-128"/>
                <a:ea typeface="ＭＳ Ｐゴシック" charset="-128"/>
              </a:rPr>
              <a:t> </a:t>
            </a:r>
            <a:r>
              <a:rPr lang="ja-JP" altLang="en-US" sz="1600">
                <a:latin typeface="ＭＳ Ｐゴシック" charset="-128"/>
                <a:ea typeface="ＭＳ Ｐゴシック" charset="-128"/>
              </a:rPr>
              <a:t>職務発明にはあたらない</a:t>
            </a:r>
          </a:p>
        </p:txBody>
      </p:sp>
      <p:sp>
        <p:nvSpPr>
          <p:cNvPr id="7" name="スライド番号プレースホルダー 6"/>
          <p:cNvSpPr>
            <a:spLocks noGrp="1"/>
          </p:cNvSpPr>
          <p:nvPr>
            <p:ph type="sldNum" sz="quarter" idx="12"/>
          </p:nvPr>
        </p:nvSpPr>
        <p:spPr>
          <a:xfrm>
            <a:off x="9328150" y="6524625"/>
            <a:ext cx="577850" cy="244475"/>
          </a:xfrm>
        </p:spPr>
        <p:txBody>
          <a:bodyPr>
            <a:normAutofit fontScale="85000" lnSpcReduction="20000"/>
          </a:bodyPr>
          <a:lstStyle/>
          <a:p>
            <a:pPr>
              <a:defRPr/>
            </a:pPr>
            <a:fld id="{85F732D7-F3FD-4CAD-969E-95F52CAFFB38}" type="slidenum">
              <a:rPr lang="en-US" altLang="ja-JP"/>
              <a:pPr>
                <a:defRPr/>
              </a:pPr>
              <a:t>6</a:t>
            </a:fld>
            <a:endParaRPr lang="en-US" altLang="ja-JP"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0588" y="1546225"/>
            <a:ext cx="2859087" cy="461963"/>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defTabSz="457200">
              <a:defRPr/>
            </a:pPr>
            <a:r>
              <a:rPr lang="ja-JP" altLang="en-US" sz="2400">
                <a:solidFill>
                  <a:srgbClr val="000000"/>
                </a:solidFill>
                <a:latin typeface="ＭＳ Ｐゴシック" pitchFamily="50" charset="-128"/>
                <a:ea typeface="ＭＳ Ｐゴシック" pitchFamily="50" charset="-128"/>
              </a:rPr>
              <a:t>①従業員がした発明</a:t>
            </a:r>
          </a:p>
        </p:txBody>
      </p:sp>
      <p:sp>
        <p:nvSpPr>
          <p:cNvPr id="5" name="テキスト ボックス 4"/>
          <p:cNvSpPr txBox="1"/>
          <p:nvPr/>
        </p:nvSpPr>
        <p:spPr>
          <a:xfrm>
            <a:off x="890588" y="2214563"/>
            <a:ext cx="4422775" cy="46196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defTabSz="457200">
              <a:defRPr/>
            </a:pPr>
            <a:r>
              <a:rPr lang="ja-JP" altLang="en-US" sz="2400">
                <a:solidFill>
                  <a:srgbClr val="000000"/>
                </a:solidFill>
                <a:latin typeface="ＭＳ Ｐゴシック" pitchFamily="50" charset="-128"/>
                <a:ea typeface="ＭＳ Ｐゴシック" pitchFamily="50" charset="-128"/>
              </a:rPr>
              <a:t>②会社の業務範囲に属する発明</a:t>
            </a:r>
          </a:p>
        </p:txBody>
      </p:sp>
      <p:sp>
        <p:nvSpPr>
          <p:cNvPr id="6" name="テキスト ボックス 5"/>
          <p:cNvSpPr txBox="1"/>
          <p:nvPr/>
        </p:nvSpPr>
        <p:spPr>
          <a:xfrm>
            <a:off x="890588" y="2887663"/>
            <a:ext cx="6115050" cy="46196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defTabSz="457200">
              <a:defRPr/>
            </a:pPr>
            <a:r>
              <a:rPr lang="ja-JP" altLang="en-US" sz="2400">
                <a:solidFill>
                  <a:srgbClr val="000000"/>
                </a:solidFill>
                <a:latin typeface="ＭＳ Ｐゴシック" pitchFamily="50" charset="-128"/>
                <a:ea typeface="ＭＳ Ｐゴシック" pitchFamily="50" charset="-128"/>
              </a:rPr>
              <a:t>③従業員の職務に属する（または属した）発明</a:t>
            </a:r>
          </a:p>
        </p:txBody>
      </p:sp>
      <p:sp>
        <p:nvSpPr>
          <p:cNvPr id="7" name="テキスト ボックス 6"/>
          <p:cNvSpPr txBox="1"/>
          <p:nvPr/>
        </p:nvSpPr>
        <p:spPr>
          <a:xfrm>
            <a:off x="635000" y="3586163"/>
            <a:ext cx="1108075" cy="46196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defTabSz="457200" fontAlgn="auto">
              <a:spcBef>
                <a:spcPts val="0"/>
              </a:spcBef>
              <a:spcAft>
                <a:spcPts val="0"/>
              </a:spcAft>
              <a:defRPr/>
            </a:pPr>
            <a:r>
              <a:rPr lang="ja-JP" altLang="en-US" sz="2400" dirty="0">
                <a:solidFill>
                  <a:schemeClr val="tx1"/>
                </a:solidFill>
                <a:latin typeface="ＭＳ Ｐゴシック" pitchFamily="50" charset="-128"/>
                <a:ea typeface="ＭＳ Ｐゴシック" pitchFamily="50" charset="-128"/>
              </a:rPr>
              <a:t>具体例</a:t>
            </a:r>
          </a:p>
        </p:txBody>
      </p:sp>
      <p:sp>
        <p:nvSpPr>
          <p:cNvPr id="48133" name="テキスト ボックス 7"/>
          <p:cNvSpPr txBox="1">
            <a:spLocks noChangeArrowheads="1"/>
          </p:cNvSpPr>
          <p:nvPr/>
        </p:nvSpPr>
        <p:spPr bwMode="auto">
          <a:xfrm>
            <a:off x="400050" y="4187825"/>
            <a:ext cx="9218613" cy="460375"/>
          </a:xfrm>
          <a:prstGeom prst="rect">
            <a:avLst/>
          </a:prstGeom>
          <a:noFill/>
          <a:ln w="9525">
            <a:noFill/>
            <a:miter lim="800000"/>
            <a:headEnd/>
            <a:tailEnd/>
          </a:ln>
        </p:spPr>
        <p:txBody>
          <a:bodyPr wrap="none">
            <a:spAutoFit/>
          </a:bodyPr>
          <a:lstStyle/>
          <a:p>
            <a:pPr defTabSz="457200"/>
            <a:r>
              <a:rPr lang="ja-JP" altLang="en-US" sz="2400">
                <a:latin typeface="Calibri" pitchFamily="34" charset="0"/>
                <a:ea typeface="ＭＳ Ｐゴシック" charset="-128"/>
              </a:rPr>
              <a:t>薬品会社Ｃ社で働くＤさんがＣ社研究所で新たな薬品物質を発明</a:t>
            </a:r>
            <a:endParaRPr lang="en-US" altLang="ja-JP" sz="2400">
              <a:latin typeface="Calibri" pitchFamily="34" charset="0"/>
              <a:ea typeface="ＭＳ Ｐゴシック" charset="-128"/>
            </a:endParaRPr>
          </a:p>
        </p:txBody>
      </p:sp>
      <p:sp>
        <p:nvSpPr>
          <p:cNvPr id="48134" name="テキスト ボックス 8"/>
          <p:cNvSpPr txBox="1">
            <a:spLocks noChangeArrowheads="1"/>
          </p:cNvSpPr>
          <p:nvPr/>
        </p:nvSpPr>
        <p:spPr bwMode="auto">
          <a:xfrm>
            <a:off x="1374775" y="4648200"/>
            <a:ext cx="8462963" cy="1200150"/>
          </a:xfrm>
          <a:prstGeom prst="rect">
            <a:avLst/>
          </a:prstGeom>
          <a:noFill/>
          <a:ln w="9525">
            <a:noFill/>
            <a:miter lim="800000"/>
            <a:headEnd/>
            <a:tailEnd/>
          </a:ln>
        </p:spPr>
        <p:txBody>
          <a:bodyPr wrap="none">
            <a:spAutoFit/>
          </a:bodyPr>
          <a:lstStyle/>
          <a:p>
            <a:pPr defTabSz="457200"/>
            <a:r>
              <a:rPr lang="ja-JP" altLang="en-US" sz="2400">
                <a:latin typeface="Calibri" pitchFamily="34" charset="0"/>
                <a:ea typeface="ＭＳ Ｐゴシック" charset="-128"/>
              </a:rPr>
              <a:t>①発明したのはＤさん</a:t>
            </a:r>
            <a:endParaRPr lang="en-US" altLang="ja-JP" sz="2400">
              <a:latin typeface="Calibri" pitchFamily="34" charset="0"/>
              <a:ea typeface="ＭＳ Ｐゴシック" charset="-128"/>
            </a:endParaRPr>
          </a:p>
          <a:p>
            <a:pPr defTabSz="457200"/>
            <a:r>
              <a:rPr lang="ja-JP" altLang="en-US" sz="2400">
                <a:latin typeface="Calibri" pitchFamily="34" charset="0"/>
                <a:ea typeface="ＭＳ Ｐゴシック" charset="-128"/>
              </a:rPr>
              <a:t>②薬品の開発は薬品会社Ｃの業務範囲</a:t>
            </a:r>
            <a:endParaRPr lang="en-US" altLang="ja-JP" sz="2400">
              <a:latin typeface="Calibri" pitchFamily="34" charset="0"/>
              <a:ea typeface="ＭＳ Ｐゴシック" charset="-128"/>
            </a:endParaRPr>
          </a:p>
          <a:p>
            <a:pPr defTabSz="457200"/>
            <a:r>
              <a:rPr lang="ja-JP" altLang="en-US" sz="2400">
                <a:latin typeface="Calibri" pitchFamily="34" charset="0"/>
                <a:ea typeface="ＭＳ Ｐゴシック" charset="-128"/>
              </a:rPr>
              <a:t>③Ｄさんは研究所勤務なので薬品開発はＤさんの職務範囲</a:t>
            </a:r>
          </a:p>
        </p:txBody>
      </p:sp>
      <p:cxnSp>
        <p:nvCxnSpPr>
          <p:cNvPr id="11" name="直線矢印コネクタ 10"/>
          <p:cNvCxnSpPr/>
          <p:nvPr/>
        </p:nvCxnSpPr>
        <p:spPr>
          <a:xfrm>
            <a:off x="585788" y="4859338"/>
            <a:ext cx="68262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直線矢印コネクタ 12"/>
          <p:cNvCxnSpPr/>
          <p:nvPr/>
        </p:nvCxnSpPr>
        <p:spPr>
          <a:xfrm>
            <a:off x="1458913" y="6113463"/>
            <a:ext cx="73025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テキスト ボックス 13"/>
          <p:cNvSpPr txBox="1"/>
          <p:nvPr/>
        </p:nvSpPr>
        <p:spPr>
          <a:xfrm>
            <a:off x="2586038" y="5881688"/>
            <a:ext cx="1416050" cy="461962"/>
          </a:xfrm>
          <a:prstGeom prst="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wrap="none">
            <a:spAutoFit/>
          </a:bodyPr>
          <a:lstStyle/>
          <a:p>
            <a:pPr defTabSz="457200" fontAlgn="auto">
              <a:spcBef>
                <a:spcPts val="0"/>
              </a:spcBef>
              <a:spcAft>
                <a:spcPts val="0"/>
              </a:spcAft>
              <a:defRPr/>
            </a:pPr>
            <a:r>
              <a:rPr lang="ja-JP" altLang="en-US" sz="2400" dirty="0">
                <a:solidFill>
                  <a:schemeClr val="tx1"/>
                </a:solidFill>
                <a:latin typeface="ＭＳ Ｐゴシック" pitchFamily="50" charset="-128"/>
                <a:ea typeface="ＭＳ Ｐゴシック" pitchFamily="50" charset="-128"/>
              </a:rPr>
              <a:t>職務発明</a:t>
            </a:r>
          </a:p>
        </p:txBody>
      </p:sp>
      <p:sp>
        <p:nvSpPr>
          <p:cNvPr id="48138" name="タイトル 1"/>
          <p:cNvSpPr>
            <a:spLocks noGrp="1"/>
          </p:cNvSpPr>
          <p:nvPr>
            <p:ph type="title"/>
          </p:nvPr>
        </p:nvSpPr>
        <p:spPr>
          <a:xfrm>
            <a:off x="1881188" y="188913"/>
            <a:ext cx="8832850" cy="990600"/>
          </a:xfrm>
        </p:spPr>
        <p:txBody>
          <a:bodyPr/>
          <a:lstStyle/>
          <a:p>
            <a:r>
              <a:rPr lang="ja-JP" altLang="en-US" sz="3600" smtClean="0">
                <a:solidFill>
                  <a:schemeClr val="tx1"/>
                </a:solidFill>
                <a:latin typeface="ＭＳ Ｐゴシック" charset="-128"/>
                <a:ea typeface="ＭＳ Ｐゴシック" charset="-128"/>
              </a:rPr>
              <a:t>職務発明となるには</a:t>
            </a:r>
          </a:p>
        </p:txBody>
      </p:sp>
      <p:sp>
        <p:nvSpPr>
          <p:cNvPr id="48139" name="Text Box 21"/>
          <p:cNvSpPr txBox="1">
            <a:spLocks noChangeArrowheads="1"/>
          </p:cNvSpPr>
          <p:nvPr/>
        </p:nvSpPr>
        <p:spPr bwMode="auto">
          <a:xfrm>
            <a:off x="-15875" y="0"/>
            <a:ext cx="1943100"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４－１－２</a:t>
            </a:r>
            <a:r>
              <a:rPr lang="en-US" altLang="ja-JP" sz="2800">
                <a:latin typeface="ＭＳ Ｐゴシック" charset="-128"/>
                <a:ea typeface="ＭＳ Ｐゴシック" charset="-128"/>
              </a:rPr>
              <a:t> </a:t>
            </a:r>
            <a:endParaRPr lang="en-US" altLang="zh-CN" sz="2800">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328150" y="6497638"/>
            <a:ext cx="577850" cy="244475"/>
          </a:xfrm>
        </p:spPr>
        <p:txBody>
          <a:bodyPr>
            <a:normAutofit fontScale="85000" lnSpcReduction="20000"/>
          </a:bodyPr>
          <a:lstStyle/>
          <a:p>
            <a:pPr>
              <a:defRPr/>
            </a:pPr>
            <a:fld id="{502BEFA5-5A3C-4B30-8EDE-D9993C19A49F}" type="slidenum">
              <a:rPr lang="en-US" altLang="ja-JP"/>
              <a:pPr>
                <a:defRPr/>
              </a:pPr>
              <a:t>7</a:t>
            </a:fld>
            <a:endParaRPr lang="en-US" altLang="ja-JP"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屈折矢印 11"/>
          <p:cNvSpPr/>
          <p:nvPr/>
        </p:nvSpPr>
        <p:spPr>
          <a:xfrm>
            <a:off x="3657600" y="5300663"/>
            <a:ext cx="3024188" cy="936625"/>
          </a:xfrm>
          <a:prstGeom prst="bentUpArrow">
            <a:avLst>
              <a:gd name="adj1" fmla="val 50000"/>
              <a:gd name="adj2" fmla="val 50000"/>
              <a:gd name="adj3" fmla="val 26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178" name="正方形/長方形 4"/>
          <p:cNvSpPr>
            <a:spLocks noChangeArrowheads="1"/>
          </p:cNvSpPr>
          <p:nvPr/>
        </p:nvSpPr>
        <p:spPr bwMode="auto">
          <a:xfrm>
            <a:off x="344488" y="2276475"/>
            <a:ext cx="3744912" cy="536575"/>
          </a:xfrm>
          <a:prstGeom prst="rect">
            <a:avLst/>
          </a:prstGeom>
          <a:solidFill>
            <a:srgbClr val="CCFFCC"/>
          </a:solidFill>
          <a:ln w="19050" algn="ctr">
            <a:solidFill>
              <a:srgbClr val="26697A"/>
            </a:solidFill>
            <a:miter lim="800000"/>
            <a:headEnd/>
            <a:tailEnd/>
          </a:ln>
        </p:spPr>
        <p:txBody>
          <a:bodyPr anchor="ctr"/>
          <a:lstStyle/>
          <a:p>
            <a:pPr algn="ctr"/>
            <a:r>
              <a:rPr lang="ja-JP" altLang="en-US">
                <a:ea typeface="ＭＳ Ｐゴシック" charset="-128"/>
              </a:rPr>
              <a:t>研究・開発</a:t>
            </a:r>
          </a:p>
        </p:txBody>
      </p:sp>
      <p:sp>
        <p:nvSpPr>
          <p:cNvPr id="4" name="テキスト ボックス 3"/>
          <p:cNvSpPr txBox="1"/>
          <p:nvPr/>
        </p:nvSpPr>
        <p:spPr>
          <a:xfrm>
            <a:off x="1352550" y="1814513"/>
            <a:ext cx="2447925" cy="4667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sz="2400" dirty="0">
                <a:solidFill>
                  <a:srgbClr val="000000"/>
                </a:solidFill>
                <a:ea typeface="ＭＳ Ｐゴシック" pitchFamily="34" charset="-128"/>
              </a:rPr>
              <a:t>大学・企業内</a:t>
            </a:r>
          </a:p>
        </p:txBody>
      </p:sp>
      <p:sp>
        <p:nvSpPr>
          <p:cNvPr id="6" name="下矢印 5"/>
          <p:cNvSpPr/>
          <p:nvPr/>
        </p:nvSpPr>
        <p:spPr>
          <a:xfrm>
            <a:off x="1749425" y="2813050"/>
            <a:ext cx="574675" cy="503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50181" name="正方形/長方形 6"/>
          <p:cNvSpPr>
            <a:spLocks noChangeArrowheads="1"/>
          </p:cNvSpPr>
          <p:nvPr/>
        </p:nvSpPr>
        <p:spPr bwMode="auto">
          <a:xfrm>
            <a:off x="344488" y="3316288"/>
            <a:ext cx="3744912" cy="904875"/>
          </a:xfrm>
          <a:prstGeom prst="rect">
            <a:avLst/>
          </a:prstGeom>
          <a:solidFill>
            <a:srgbClr val="CCFFFF"/>
          </a:solidFill>
          <a:ln w="19050" algn="ctr">
            <a:solidFill>
              <a:srgbClr val="26697A"/>
            </a:solidFill>
            <a:miter lim="800000"/>
            <a:headEnd/>
            <a:tailEnd/>
          </a:ln>
        </p:spPr>
        <p:txBody>
          <a:bodyPr anchor="ctr"/>
          <a:lstStyle/>
          <a:p>
            <a:pPr algn="ctr"/>
            <a:r>
              <a:rPr lang="ja-JP" altLang="en-US" b="1">
                <a:latin typeface="ＭＳ Ｐゴシック" charset="-128"/>
                <a:ea typeface="ＭＳ Ｐゴシック" charset="-128"/>
              </a:rPr>
              <a:t>発明の完成</a:t>
            </a:r>
            <a:r>
              <a:rPr lang="en-US" altLang="ja-JP" b="1">
                <a:latin typeface="ＭＳ Ｐゴシック" charset="-128"/>
                <a:ea typeface="ＭＳ Ｐゴシック" charset="-128"/>
              </a:rPr>
              <a:t/>
            </a:r>
            <a:br>
              <a:rPr lang="en-US" altLang="ja-JP" b="1">
                <a:latin typeface="ＭＳ Ｐゴシック" charset="-128"/>
                <a:ea typeface="ＭＳ Ｐゴシック" charset="-128"/>
              </a:rPr>
            </a:br>
            <a:r>
              <a:rPr lang="ja-JP" altLang="en-US" b="1">
                <a:latin typeface="ＭＳ Ｐゴシック" charset="-128"/>
                <a:ea typeface="ＭＳ Ｐゴシック" charset="-128"/>
              </a:rPr>
              <a:t>→特許を受ける権利の発生</a:t>
            </a:r>
          </a:p>
        </p:txBody>
      </p:sp>
      <p:pic>
        <p:nvPicPr>
          <p:cNvPr id="50182" name="Picture 4" descr="C:\Users\IPrism-Dai\AppData\Local\Microsoft\Windows\Temporary Internet Files\Low\Content.IE5\GQT2IQTH\MC900434847[1].PNG"/>
          <p:cNvPicPr>
            <a:picLocks noChangeAspect="1" noChangeArrowheads="1"/>
          </p:cNvPicPr>
          <p:nvPr/>
        </p:nvPicPr>
        <p:blipFill>
          <a:blip r:embed="rId3"/>
          <a:srcRect/>
          <a:stretch>
            <a:fillRect/>
          </a:stretch>
        </p:blipFill>
        <p:spPr bwMode="auto">
          <a:xfrm>
            <a:off x="-1588" y="1419225"/>
            <a:ext cx="1714501" cy="1714500"/>
          </a:xfrm>
          <a:prstGeom prst="rect">
            <a:avLst/>
          </a:prstGeom>
          <a:noFill/>
          <a:ln w="9525">
            <a:noFill/>
            <a:miter lim="800000"/>
            <a:headEnd/>
            <a:tailEnd/>
          </a:ln>
        </p:spPr>
      </p:pic>
      <p:sp>
        <p:nvSpPr>
          <p:cNvPr id="8" name="下矢印 7"/>
          <p:cNvSpPr/>
          <p:nvPr/>
        </p:nvSpPr>
        <p:spPr>
          <a:xfrm>
            <a:off x="1712913" y="4221163"/>
            <a:ext cx="647700"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50184" name="爆発 1 8"/>
          <p:cNvSpPr>
            <a:spLocks noChangeArrowheads="1"/>
          </p:cNvSpPr>
          <p:nvPr/>
        </p:nvSpPr>
        <p:spPr bwMode="auto">
          <a:xfrm>
            <a:off x="344488" y="4729163"/>
            <a:ext cx="4176712" cy="2155825"/>
          </a:xfrm>
          <a:prstGeom prst="irregularSeal1">
            <a:avLst/>
          </a:prstGeom>
          <a:solidFill>
            <a:schemeClr val="accent2"/>
          </a:solidFill>
          <a:ln w="19050" algn="ctr">
            <a:solidFill>
              <a:srgbClr val="FFFF00"/>
            </a:solidFill>
            <a:miter lim="800000"/>
            <a:headEnd/>
            <a:tailEnd/>
          </a:ln>
        </p:spPr>
        <p:txBody>
          <a:bodyPr anchor="ctr"/>
          <a:lstStyle/>
          <a:p>
            <a:pPr algn="ctr"/>
            <a:r>
              <a:rPr lang="ja-JP" altLang="en-US" sz="2000" b="1">
                <a:ea typeface="ＭＳ Ｐゴシック" charset="-128"/>
              </a:rPr>
              <a:t>　その</a:t>
            </a:r>
            <a:r>
              <a:rPr lang="en-US" altLang="ja-JP" sz="2000" b="1">
                <a:ea typeface="ＭＳ Ｐゴシック" charset="-128"/>
              </a:rPr>
              <a:t/>
            </a:r>
            <a:br>
              <a:rPr lang="en-US" altLang="ja-JP" sz="2000" b="1">
                <a:ea typeface="ＭＳ Ｐゴシック" charset="-128"/>
              </a:rPr>
            </a:br>
            <a:r>
              <a:rPr lang="ja-JP" altLang="en-US" sz="2000" b="1">
                <a:ea typeface="ＭＳ Ｐゴシック" charset="-128"/>
              </a:rPr>
              <a:t>帰属が問題となる</a:t>
            </a:r>
          </a:p>
        </p:txBody>
      </p:sp>
      <p:sp>
        <p:nvSpPr>
          <p:cNvPr id="13" name="円/楕円 12"/>
          <p:cNvSpPr>
            <a:spLocks noChangeArrowheads="1"/>
          </p:cNvSpPr>
          <p:nvPr/>
        </p:nvSpPr>
        <p:spPr bwMode="auto">
          <a:xfrm>
            <a:off x="5657850" y="2133600"/>
            <a:ext cx="4248150" cy="2376488"/>
          </a:xfrm>
          <a:prstGeom prst="ellipse">
            <a:avLst/>
          </a:prstGeom>
          <a:solidFill>
            <a:srgbClr val="FFFF99"/>
          </a:solidFill>
          <a:ln w="10033" algn="ctr">
            <a:solidFill>
              <a:srgbClr val="FFFF00"/>
            </a:solidFill>
            <a:round/>
            <a:headEnd/>
            <a:tailEnd/>
          </a:ln>
          <a:effectLst>
            <a:outerShdw dist="30000" dir="5400000" rotWithShape="0">
              <a:srgbClr val="000000">
                <a:alpha val="45000"/>
              </a:srgbClr>
            </a:outerShdw>
          </a:effectLst>
        </p:spPr>
        <p:txBody>
          <a:bodyPr anchor="ctr"/>
          <a:lstStyle/>
          <a:p>
            <a:pPr algn="ctr">
              <a:defRPr/>
            </a:pPr>
            <a:endParaRPr lang="en-US" altLang="ja-JP" dirty="0">
              <a:solidFill>
                <a:srgbClr val="000000"/>
              </a:solidFill>
              <a:latin typeface="ＭＳ Ｐゴシック" pitchFamily="50" charset="-128"/>
              <a:ea typeface="ＭＳ Ｐゴシック" pitchFamily="50" charset="-128"/>
            </a:endParaRPr>
          </a:p>
          <a:p>
            <a:pPr algn="ctr">
              <a:defRPr/>
            </a:pPr>
            <a:r>
              <a:rPr lang="ja-JP" altLang="en-US" dirty="0">
                <a:solidFill>
                  <a:srgbClr val="000000"/>
                </a:solidFill>
                <a:latin typeface="ＭＳ Ｐゴシック" pitchFamily="50" charset="-128"/>
                <a:ea typeface="ＭＳ Ｐゴシック" pitchFamily="50" charset="-128"/>
              </a:rPr>
              <a:t>使用者は一方的に権利の取得を規定できる。</a:t>
            </a:r>
            <a:endParaRPr lang="en-US" altLang="ja-JP" dirty="0">
              <a:solidFill>
                <a:srgbClr val="000000"/>
              </a:solidFill>
              <a:latin typeface="ＭＳ Ｐゴシック" pitchFamily="50" charset="-128"/>
              <a:ea typeface="ＭＳ Ｐゴシック" pitchFamily="50" charset="-128"/>
            </a:endParaRPr>
          </a:p>
          <a:p>
            <a:pPr algn="ctr">
              <a:defRPr/>
            </a:pPr>
            <a:r>
              <a:rPr lang="ja-JP" altLang="en-US" dirty="0">
                <a:solidFill>
                  <a:srgbClr val="000000"/>
                </a:solidFill>
                <a:latin typeface="ＭＳ Ｐゴシック" pitchFamily="50" charset="-128"/>
                <a:ea typeface="ＭＳ Ｐゴシック" pitchFamily="50" charset="-128"/>
              </a:rPr>
              <a:t>↕</a:t>
            </a:r>
            <a:endParaRPr lang="en-US" altLang="ja-JP" dirty="0">
              <a:solidFill>
                <a:srgbClr val="000000"/>
              </a:solidFill>
              <a:latin typeface="ＭＳ Ｐゴシック" pitchFamily="50" charset="-128"/>
              <a:ea typeface="ＭＳ Ｐゴシック" pitchFamily="50" charset="-128"/>
            </a:endParaRPr>
          </a:p>
          <a:p>
            <a:pPr algn="ctr">
              <a:defRPr/>
            </a:pPr>
            <a:r>
              <a:rPr lang="ja-JP" altLang="en-US" dirty="0">
                <a:solidFill>
                  <a:srgbClr val="000000"/>
                </a:solidFill>
                <a:latin typeface="ＭＳ Ｐゴシック" pitchFamily="50" charset="-128"/>
                <a:ea typeface="ＭＳ Ｐゴシック" pitchFamily="50" charset="-128"/>
              </a:rPr>
              <a:t>従業者は対価の取得</a:t>
            </a:r>
          </a:p>
        </p:txBody>
      </p:sp>
      <p:pic>
        <p:nvPicPr>
          <p:cNvPr id="50186" name="Picture 7"/>
          <p:cNvPicPr>
            <a:picLocks noChangeAspect="1" noChangeArrowheads="1"/>
          </p:cNvPicPr>
          <p:nvPr/>
        </p:nvPicPr>
        <p:blipFill>
          <a:blip r:embed="rId4"/>
          <a:srcRect/>
          <a:stretch>
            <a:fillRect/>
          </a:stretch>
        </p:blipFill>
        <p:spPr bwMode="auto">
          <a:xfrm>
            <a:off x="3740150" y="2708275"/>
            <a:ext cx="1250950" cy="1076325"/>
          </a:xfrm>
          <a:prstGeom prst="rect">
            <a:avLst/>
          </a:prstGeom>
          <a:noFill/>
          <a:ln w="9525">
            <a:noFill/>
            <a:miter lim="800000"/>
            <a:headEnd/>
            <a:tailEnd/>
          </a:ln>
        </p:spPr>
      </p:pic>
      <p:sp>
        <p:nvSpPr>
          <p:cNvPr id="50187" name="正方形/長方形 13"/>
          <p:cNvSpPr>
            <a:spLocks noChangeArrowheads="1"/>
          </p:cNvSpPr>
          <p:nvPr/>
        </p:nvSpPr>
        <p:spPr bwMode="auto">
          <a:xfrm>
            <a:off x="6032500" y="4365625"/>
            <a:ext cx="3222625" cy="935038"/>
          </a:xfrm>
          <a:prstGeom prst="rect">
            <a:avLst/>
          </a:prstGeom>
          <a:solidFill>
            <a:srgbClr val="CCFFFF"/>
          </a:solidFill>
          <a:ln w="19050" algn="ctr">
            <a:solidFill>
              <a:schemeClr val="accent1"/>
            </a:solidFill>
            <a:miter lim="800000"/>
            <a:headEnd/>
            <a:tailEnd/>
          </a:ln>
        </p:spPr>
        <p:txBody>
          <a:bodyPr anchor="ctr"/>
          <a:lstStyle/>
          <a:p>
            <a:pPr algn="ctr"/>
            <a:r>
              <a:rPr lang="ja-JP" altLang="en-US" sz="2000" b="1">
                <a:latin typeface="ＭＳ Ｐゴシック" charset="-128"/>
                <a:ea typeface="ＭＳ Ｐゴシック" charset="-128"/>
              </a:rPr>
              <a:t>職務発明規程</a:t>
            </a:r>
            <a:r>
              <a:rPr lang="en-US" altLang="ja-JP" sz="2000" b="1">
                <a:latin typeface="ＭＳ Ｐゴシック" charset="-128"/>
                <a:ea typeface="ＭＳ Ｐゴシック" charset="-128"/>
              </a:rPr>
              <a:t/>
            </a:r>
            <a:br>
              <a:rPr lang="en-US" altLang="ja-JP" sz="2000" b="1">
                <a:latin typeface="ＭＳ Ｐゴシック" charset="-128"/>
                <a:ea typeface="ＭＳ Ｐゴシック" charset="-128"/>
              </a:rPr>
            </a:br>
            <a:r>
              <a:rPr lang="ja-JP" altLang="en-US" sz="2000" b="1">
                <a:latin typeface="ＭＳ Ｐゴシック" charset="-128"/>
                <a:ea typeface="ＭＳ Ｐゴシック" charset="-128"/>
              </a:rPr>
              <a:t>就業規則</a:t>
            </a:r>
          </a:p>
        </p:txBody>
      </p:sp>
      <p:pic>
        <p:nvPicPr>
          <p:cNvPr id="50188" name="Picture 8"/>
          <p:cNvPicPr>
            <a:picLocks noChangeAspect="1" noChangeArrowheads="1"/>
          </p:cNvPicPr>
          <p:nvPr/>
        </p:nvPicPr>
        <p:blipFill>
          <a:blip r:embed="rId5"/>
          <a:srcRect/>
          <a:stretch>
            <a:fillRect/>
          </a:stretch>
        </p:blipFill>
        <p:spPr bwMode="auto">
          <a:xfrm>
            <a:off x="7905750" y="5084763"/>
            <a:ext cx="1893888" cy="1724025"/>
          </a:xfrm>
          <a:prstGeom prst="rect">
            <a:avLst/>
          </a:prstGeom>
          <a:noFill/>
          <a:ln w="9525">
            <a:noFill/>
            <a:miter lim="800000"/>
            <a:headEnd/>
            <a:tailEnd/>
          </a:ln>
        </p:spPr>
      </p:pic>
      <p:pic>
        <p:nvPicPr>
          <p:cNvPr id="50189" name="Picture 10"/>
          <p:cNvPicPr>
            <a:picLocks noChangeAspect="1" noChangeArrowheads="1"/>
          </p:cNvPicPr>
          <p:nvPr/>
        </p:nvPicPr>
        <p:blipFill>
          <a:blip r:embed="rId6"/>
          <a:srcRect/>
          <a:stretch>
            <a:fillRect/>
          </a:stretch>
        </p:blipFill>
        <p:spPr bwMode="auto">
          <a:xfrm>
            <a:off x="6051550" y="1506538"/>
            <a:ext cx="3222625" cy="1306512"/>
          </a:xfrm>
          <a:prstGeom prst="rect">
            <a:avLst/>
          </a:prstGeom>
          <a:noFill/>
          <a:ln w="9525">
            <a:noFill/>
            <a:miter lim="800000"/>
            <a:headEnd/>
            <a:tailEnd/>
          </a:ln>
        </p:spPr>
      </p:pic>
      <p:sp>
        <p:nvSpPr>
          <p:cNvPr id="50190" name="Text Box 17"/>
          <p:cNvSpPr txBox="1">
            <a:spLocks noChangeArrowheads="1"/>
          </p:cNvSpPr>
          <p:nvPr/>
        </p:nvSpPr>
        <p:spPr bwMode="auto">
          <a:xfrm>
            <a:off x="-14288" y="0"/>
            <a:ext cx="1943101"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４－１－２</a:t>
            </a:r>
            <a:r>
              <a:rPr lang="en-US" altLang="ja-JP" sz="2800">
                <a:latin typeface="ＭＳ Ｐゴシック" charset="-128"/>
                <a:ea typeface="ＭＳ Ｐゴシック" charset="-128"/>
              </a:rPr>
              <a:t> </a:t>
            </a:r>
            <a:endParaRPr lang="en-US" altLang="zh-CN" sz="2800">
              <a:latin typeface="ＭＳ Ｐゴシック" charset="-128"/>
              <a:ea typeface="ＭＳ Ｐゴシック" charset="-128"/>
            </a:endParaRPr>
          </a:p>
        </p:txBody>
      </p:sp>
      <p:sp>
        <p:nvSpPr>
          <p:cNvPr id="50191" name="タイトル 1"/>
          <p:cNvSpPr>
            <a:spLocks noGrp="1"/>
          </p:cNvSpPr>
          <p:nvPr>
            <p:ph type="title"/>
          </p:nvPr>
        </p:nvSpPr>
        <p:spPr>
          <a:xfrm>
            <a:off x="1881188" y="188913"/>
            <a:ext cx="8832850" cy="990600"/>
          </a:xfrm>
        </p:spPr>
        <p:txBody>
          <a:bodyPr/>
          <a:lstStyle/>
          <a:p>
            <a:r>
              <a:rPr lang="ja-JP" altLang="en-US" sz="3600" smtClean="0">
                <a:solidFill>
                  <a:schemeClr val="tx1"/>
                </a:solidFill>
                <a:latin typeface="ＭＳ Ｐゴシック" charset="-128"/>
                <a:ea typeface="ＭＳ Ｐゴシック" charset="-128"/>
              </a:rPr>
              <a:t>職務発明規程・就業規則</a:t>
            </a:r>
          </a:p>
        </p:txBody>
      </p:sp>
      <p:sp>
        <p:nvSpPr>
          <p:cNvPr id="2" name="スライド番号プレースホルダー 1"/>
          <p:cNvSpPr>
            <a:spLocks noGrp="1"/>
          </p:cNvSpPr>
          <p:nvPr>
            <p:ph type="sldNum" sz="quarter" idx="12"/>
          </p:nvPr>
        </p:nvSpPr>
        <p:spPr>
          <a:xfrm>
            <a:off x="9328150" y="6497638"/>
            <a:ext cx="577850" cy="244475"/>
          </a:xfrm>
        </p:spPr>
        <p:txBody>
          <a:bodyPr>
            <a:normAutofit fontScale="85000" lnSpcReduction="20000"/>
          </a:bodyPr>
          <a:lstStyle/>
          <a:p>
            <a:pPr>
              <a:defRPr/>
            </a:pPr>
            <a:fld id="{1F08E5EE-870A-44DE-B3D8-DAD6702B98AF}" type="slidenum">
              <a:rPr lang="en-US" altLang="ja-JP"/>
              <a:pPr>
                <a:defRPr/>
              </a:pPr>
              <a:t>8</a:t>
            </a:fld>
            <a:endParaRPr lang="en-US" altLang="ja-JP"/>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テキスト ボックス 38"/>
          <p:cNvSpPr txBox="1">
            <a:spLocks noChangeArrowheads="1"/>
          </p:cNvSpPr>
          <p:nvPr/>
        </p:nvSpPr>
        <p:spPr bwMode="auto">
          <a:xfrm>
            <a:off x="1239838" y="1916113"/>
            <a:ext cx="4143375" cy="400050"/>
          </a:xfrm>
          <a:prstGeom prst="rect">
            <a:avLst/>
          </a:prstGeom>
          <a:noFill/>
          <a:ln w="9525">
            <a:noFill/>
            <a:miter lim="800000"/>
            <a:headEnd/>
            <a:tailEnd/>
          </a:ln>
        </p:spPr>
        <p:txBody>
          <a:bodyPr wrap="none">
            <a:spAutoFit/>
          </a:bodyPr>
          <a:lstStyle/>
          <a:p>
            <a:pPr defTabSz="457200"/>
            <a:r>
              <a:rPr lang="ja-JP" altLang="en-US" sz="2000" b="1" u="sng">
                <a:latin typeface="ＭＳ Ｐゴシック" charset="-128"/>
                <a:ea typeface="ＭＳ Ｐゴシック" charset="-128"/>
              </a:rPr>
              <a:t>原則</a:t>
            </a:r>
            <a:r>
              <a:rPr lang="ja-JP" altLang="en-US" sz="2000" b="1">
                <a:latin typeface="ＭＳ Ｐゴシック" charset="-128"/>
                <a:ea typeface="ＭＳ Ｐゴシック" charset="-128"/>
              </a:rPr>
              <a:t>、</a:t>
            </a:r>
            <a:r>
              <a:rPr lang="ja-JP" altLang="en-US" sz="2000" b="1">
                <a:solidFill>
                  <a:srgbClr val="FF0000"/>
                </a:solidFill>
                <a:latin typeface="ＭＳ Ｐゴシック" charset="-128"/>
                <a:ea typeface="ＭＳ Ｐゴシック" charset="-128"/>
              </a:rPr>
              <a:t>創作</a:t>
            </a:r>
            <a:r>
              <a:rPr lang="ja-JP" altLang="en-US" sz="2000" b="1">
                <a:latin typeface="ＭＳ Ｐゴシック" charset="-128"/>
                <a:ea typeface="ＭＳ Ｐゴシック" charset="-128"/>
              </a:rPr>
              <a:t>したものが著作者となる。</a:t>
            </a:r>
            <a:endParaRPr lang="en-US" altLang="ja-JP" sz="2000" b="1">
              <a:latin typeface="ＭＳ Ｐゴシック" charset="-128"/>
              <a:ea typeface="ＭＳ Ｐゴシック" charset="-128"/>
            </a:endParaRPr>
          </a:p>
        </p:txBody>
      </p:sp>
      <p:sp>
        <p:nvSpPr>
          <p:cNvPr id="17" name="テキスト ボックス 16"/>
          <p:cNvSpPr txBox="1"/>
          <p:nvPr/>
        </p:nvSpPr>
        <p:spPr>
          <a:xfrm>
            <a:off x="828149" y="1556792"/>
            <a:ext cx="4644220" cy="400110"/>
          </a:xfrm>
          <a:prstGeom prst="rect">
            <a:avLst/>
          </a:prstGeom>
          <a:solidFill>
            <a:srgbClr val="94E0E8"/>
          </a:solidFill>
          <a:effectLst/>
          <a:scene3d>
            <a:camera prst="orthographicFront"/>
            <a:lightRig rig="balanced" dir="t">
              <a:rot lat="0" lon="0" rev="13800000"/>
            </a:lightRig>
          </a:scene3d>
          <a:sp3d extrusionH="12700" prstMaterial="plastic">
            <a:contourClr>
              <a:schemeClr val="accent1"/>
            </a:contourClr>
          </a:sp3d>
        </p:spPr>
        <p:style>
          <a:lnRef idx="0">
            <a:schemeClr val="accent1"/>
          </a:lnRef>
          <a:fillRef idx="3">
            <a:schemeClr val="accent1"/>
          </a:fillRef>
          <a:effectRef idx="3">
            <a:schemeClr val="accent1"/>
          </a:effectRef>
          <a:fontRef idx="minor">
            <a:schemeClr val="lt1"/>
          </a:fontRef>
        </p:style>
        <p:txBody>
          <a:bodyPr wrap="none">
            <a:spAutoFit/>
          </a:bodyPr>
          <a:lstStyle/>
          <a:p>
            <a:pPr defTabSz="457200">
              <a:defRPr/>
            </a:pPr>
            <a:r>
              <a:rPr lang="ja-JP" altLang="en-US" sz="2000" b="1" dirty="0">
                <a:solidFill>
                  <a:schemeClr val="tx1"/>
                </a:solidFill>
                <a:latin typeface="Calibri" pitchFamily="34" charset="0"/>
                <a:ea typeface="ＭＳ Ｐゴシック" pitchFamily="34" charset="-128"/>
              </a:rPr>
              <a:t>著作者とは、著作物を創作したものをいう</a:t>
            </a:r>
          </a:p>
        </p:txBody>
      </p:sp>
      <p:sp>
        <p:nvSpPr>
          <p:cNvPr id="8" name="右矢印 7"/>
          <p:cNvSpPr/>
          <p:nvPr/>
        </p:nvSpPr>
        <p:spPr>
          <a:xfrm>
            <a:off x="754063" y="1997075"/>
            <a:ext cx="444500" cy="2413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a:solidFill>
                <a:srgbClr val="FFFFFF"/>
              </a:solidFill>
            </a:endParaRPr>
          </a:p>
        </p:txBody>
      </p:sp>
      <p:cxnSp>
        <p:nvCxnSpPr>
          <p:cNvPr id="18" name="直線矢印コネクタ 17"/>
          <p:cNvCxnSpPr/>
          <p:nvPr/>
        </p:nvCxnSpPr>
        <p:spPr>
          <a:xfrm>
            <a:off x="1592263" y="2360613"/>
            <a:ext cx="0" cy="282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231" name="テキスト ボックス 19"/>
          <p:cNvSpPr txBox="1">
            <a:spLocks noChangeArrowheads="1"/>
          </p:cNvSpPr>
          <p:nvPr/>
        </p:nvSpPr>
        <p:spPr bwMode="auto">
          <a:xfrm>
            <a:off x="1592263" y="2506663"/>
            <a:ext cx="8164512" cy="369887"/>
          </a:xfrm>
          <a:prstGeom prst="rect">
            <a:avLst/>
          </a:prstGeom>
          <a:noFill/>
          <a:ln w="9525">
            <a:noFill/>
            <a:miter lim="800000"/>
            <a:headEnd/>
            <a:tailEnd/>
          </a:ln>
        </p:spPr>
        <p:txBody>
          <a:bodyPr wrap="none">
            <a:spAutoFit/>
          </a:bodyPr>
          <a:lstStyle/>
          <a:p>
            <a:pPr defTabSz="457200"/>
            <a:r>
              <a:rPr lang="ja-JP" altLang="en-US" u="sng">
                <a:latin typeface="Calibri" pitchFamily="34" charset="0"/>
                <a:ea typeface="ＭＳ Ｐゴシック" charset="-128"/>
              </a:rPr>
              <a:t>例外</a:t>
            </a:r>
            <a:r>
              <a:rPr lang="ja-JP" altLang="en-US">
                <a:latin typeface="Calibri" pitchFamily="34" charset="0"/>
                <a:ea typeface="ＭＳ Ｐゴシック" charset="-128"/>
              </a:rPr>
              <a:t>として、　　　　　　　　　（企業内創作に顕著）の場合、企業等が著作者となる。</a:t>
            </a:r>
          </a:p>
        </p:txBody>
      </p:sp>
      <p:sp>
        <p:nvSpPr>
          <p:cNvPr id="52232" name="テキスト ボックス 20"/>
          <p:cNvSpPr txBox="1">
            <a:spLocks noChangeArrowheads="1"/>
          </p:cNvSpPr>
          <p:nvPr/>
        </p:nvSpPr>
        <p:spPr bwMode="auto">
          <a:xfrm>
            <a:off x="1147763" y="3106738"/>
            <a:ext cx="1033462" cy="400050"/>
          </a:xfrm>
          <a:prstGeom prst="rect">
            <a:avLst/>
          </a:prstGeom>
          <a:noFill/>
          <a:ln w="9525">
            <a:noFill/>
            <a:miter lim="800000"/>
            <a:headEnd/>
            <a:tailEnd/>
          </a:ln>
        </p:spPr>
        <p:txBody>
          <a:bodyPr wrap="none">
            <a:spAutoFit/>
          </a:bodyPr>
          <a:lstStyle/>
          <a:p>
            <a:pPr defTabSz="457200"/>
            <a:r>
              <a:rPr lang="ja-JP" altLang="en-US" sz="2000">
                <a:latin typeface="Calibri" pitchFamily="34" charset="0"/>
                <a:ea typeface="ＭＳ Ｐゴシック" charset="-128"/>
              </a:rPr>
              <a:t>要件①</a:t>
            </a:r>
          </a:p>
        </p:txBody>
      </p:sp>
      <p:sp>
        <p:nvSpPr>
          <p:cNvPr id="52233" name="テキスト ボックス 21"/>
          <p:cNvSpPr txBox="1">
            <a:spLocks noChangeArrowheads="1"/>
          </p:cNvSpPr>
          <p:nvPr/>
        </p:nvSpPr>
        <p:spPr bwMode="auto">
          <a:xfrm>
            <a:off x="1147763" y="3506788"/>
            <a:ext cx="1033462" cy="400050"/>
          </a:xfrm>
          <a:prstGeom prst="rect">
            <a:avLst/>
          </a:prstGeom>
          <a:noFill/>
          <a:ln w="9525">
            <a:noFill/>
            <a:miter lim="800000"/>
            <a:headEnd/>
            <a:tailEnd/>
          </a:ln>
        </p:spPr>
        <p:txBody>
          <a:bodyPr wrap="none">
            <a:spAutoFit/>
          </a:bodyPr>
          <a:lstStyle/>
          <a:p>
            <a:pPr defTabSz="457200"/>
            <a:r>
              <a:rPr lang="ja-JP" altLang="en-US" sz="2000">
                <a:latin typeface="Calibri" pitchFamily="34" charset="0"/>
                <a:ea typeface="ＭＳ Ｐゴシック" charset="-128"/>
              </a:rPr>
              <a:t>要件②</a:t>
            </a:r>
          </a:p>
        </p:txBody>
      </p:sp>
      <p:sp>
        <p:nvSpPr>
          <p:cNvPr id="52234" name="テキスト ボックス 22"/>
          <p:cNvSpPr txBox="1">
            <a:spLocks noChangeArrowheads="1"/>
          </p:cNvSpPr>
          <p:nvPr/>
        </p:nvSpPr>
        <p:spPr bwMode="auto">
          <a:xfrm>
            <a:off x="1147763" y="3906838"/>
            <a:ext cx="1033462" cy="400050"/>
          </a:xfrm>
          <a:prstGeom prst="rect">
            <a:avLst/>
          </a:prstGeom>
          <a:noFill/>
          <a:ln w="9525">
            <a:noFill/>
            <a:miter lim="800000"/>
            <a:headEnd/>
            <a:tailEnd/>
          </a:ln>
        </p:spPr>
        <p:txBody>
          <a:bodyPr wrap="none">
            <a:spAutoFit/>
          </a:bodyPr>
          <a:lstStyle/>
          <a:p>
            <a:pPr defTabSz="457200"/>
            <a:r>
              <a:rPr lang="ja-JP" altLang="en-US" sz="2000">
                <a:latin typeface="Calibri" pitchFamily="34" charset="0"/>
                <a:ea typeface="ＭＳ Ｐゴシック" charset="-128"/>
              </a:rPr>
              <a:t>要件③</a:t>
            </a:r>
          </a:p>
        </p:txBody>
      </p:sp>
      <p:sp>
        <p:nvSpPr>
          <p:cNvPr id="52235" name="テキスト ボックス 23"/>
          <p:cNvSpPr txBox="1">
            <a:spLocks noChangeArrowheads="1"/>
          </p:cNvSpPr>
          <p:nvPr/>
        </p:nvSpPr>
        <p:spPr bwMode="auto">
          <a:xfrm>
            <a:off x="1147763" y="4306888"/>
            <a:ext cx="1033462" cy="400050"/>
          </a:xfrm>
          <a:prstGeom prst="rect">
            <a:avLst/>
          </a:prstGeom>
          <a:noFill/>
          <a:ln w="9525">
            <a:noFill/>
            <a:miter lim="800000"/>
            <a:headEnd/>
            <a:tailEnd/>
          </a:ln>
        </p:spPr>
        <p:txBody>
          <a:bodyPr wrap="none">
            <a:spAutoFit/>
          </a:bodyPr>
          <a:lstStyle/>
          <a:p>
            <a:pPr defTabSz="457200"/>
            <a:r>
              <a:rPr lang="ja-JP" altLang="en-US" sz="2000">
                <a:latin typeface="Calibri" pitchFamily="34" charset="0"/>
                <a:ea typeface="ＭＳ Ｐゴシック" charset="-128"/>
              </a:rPr>
              <a:t>要件④</a:t>
            </a:r>
            <a:endParaRPr lang="en-US" altLang="ja-JP" sz="2000">
              <a:latin typeface="Calibri" pitchFamily="34" charset="0"/>
              <a:ea typeface="ＭＳ Ｐゴシック" charset="-128"/>
            </a:endParaRPr>
          </a:p>
        </p:txBody>
      </p:sp>
      <p:sp>
        <p:nvSpPr>
          <p:cNvPr id="52236" name="テキスト ボックス 25"/>
          <p:cNvSpPr txBox="1">
            <a:spLocks noChangeArrowheads="1"/>
          </p:cNvSpPr>
          <p:nvPr/>
        </p:nvSpPr>
        <p:spPr bwMode="auto">
          <a:xfrm>
            <a:off x="2136775" y="4859338"/>
            <a:ext cx="6049963" cy="2216150"/>
          </a:xfrm>
          <a:prstGeom prst="rect">
            <a:avLst/>
          </a:prstGeom>
          <a:noFill/>
          <a:ln w="9525">
            <a:noFill/>
            <a:miter lim="800000"/>
            <a:headEnd/>
            <a:tailEnd/>
          </a:ln>
        </p:spPr>
        <p:txBody>
          <a:bodyPr wrap="none">
            <a:spAutoFit/>
          </a:bodyPr>
          <a:lstStyle/>
          <a:p>
            <a:pPr defTabSz="457200"/>
            <a:r>
              <a:rPr lang="ja-JP" altLang="en-US" sz="2000">
                <a:latin typeface="Calibri" pitchFamily="34" charset="0"/>
                <a:ea typeface="ＭＳ Ｐゴシック" charset="-128"/>
              </a:rPr>
              <a:t>新聞社が記者に記事の執筆を指示した場合</a:t>
            </a:r>
            <a:endParaRPr lang="en-US" altLang="ja-JP" sz="2000">
              <a:latin typeface="Calibri" pitchFamily="34" charset="0"/>
              <a:ea typeface="ＭＳ Ｐゴシック" charset="-128"/>
            </a:endParaRPr>
          </a:p>
          <a:p>
            <a:pPr defTabSz="457200"/>
            <a:r>
              <a:rPr lang="ja-JP" altLang="en-US" sz="2000">
                <a:latin typeface="Calibri" pitchFamily="34" charset="0"/>
                <a:ea typeface="ＭＳ Ｐゴシック" charset="-128"/>
              </a:rPr>
              <a:t>①新聞社が指示したことから、新聞社の発意といえる。</a:t>
            </a:r>
            <a:endParaRPr lang="en-US" altLang="ja-JP" sz="2000">
              <a:latin typeface="Calibri" pitchFamily="34" charset="0"/>
              <a:ea typeface="ＭＳ Ｐゴシック" charset="-128"/>
            </a:endParaRPr>
          </a:p>
          <a:p>
            <a:pPr defTabSz="457200"/>
            <a:r>
              <a:rPr lang="ja-JP" altLang="en-US" sz="2000">
                <a:latin typeface="Calibri" pitchFamily="34" charset="0"/>
                <a:ea typeface="ＭＳ Ｐゴシック" charset="-128"/>
              </a:rPr>
              <a:t>②記者は新聞社に雇用されている</a:t>
            </a:r>
            <a:endParaRPr lang="en-US" altLang="ja-JP" sz="2000">
              <a:latin typeface="Calibri" pitchFamily="34" charset="0"/>
              <a:ea typeface="ＭＳ Ｐゴシック" charset="-128"/>
            </a:endParaRPr>
          </a:p>
          <a:p>
            <a:pPr defTabSz="457200"/>
            <a:r>
              <a:rPr lang="ja-JP" altLang="en-US" sz="2000">
                <a:latin typeface="Calibri" pitchFamily="34" charset="0"/>
                <a:ea typeface="ＭＳ Ｐゴシック" charset="-128"/>
              </a:rPr>
              <a:t>③記者の職務は記事執筆</a:t>
            </a:r>
            <a:endParaRPr lang="en-US" altLang="ja-JP" sz="2000">
              <a:latin typeface="Calibri" pitchFamily="34" charset="0"/>
              <a:ea typeface="ＭＳ Ｐゴシック" charset="-128"/>
            </a:endParaRPr>
          </a:p>
          <a:p>
            <a:pPr defTabSz="457200"/>
            <a:r>
              <a:rPr lang="ja-JP" altLang="en-US" sz="2000">
                <a:latin typeface="Calibri" pitchFamily="34" charset="0"/>
                <a:ea typeface="ＭＳ Ｐゴシック" charset="-128"/>
              </a:rPr>
              <a:t>④新聞記事は新聞社の名義で公表される</a:t>
            </a:r>
            <a:endParaRPr lang="en-US" altLang="ja-JP" sz="2000">
              <a:latin typeface="Calibri" pitchFamily="34" charset="0"/>
              <a:ea typeface="ＭＳ Ｐゴシック" charset="-128"/>
            </a:endParaRPr>
          </a:p>
          <a:p>
            <a:pPr defTabSz="457200"/>
            <a:r>
              <a:rPr lang="ja-JP" altLang="en-US" sz="2000">
                <a:latin typeface="Calibri" pitchFamily="34" charset="0"/>
                <a:ea typeface="ＭＳ Ｐゴシック" charset="-128"/>
              </a:rPr>
              <a:t>（プログラムの場合④は不要）</a:t>
            </a:r>
            <a:endParaRPr lang="en-US" altLang="ja-JP" sz="2000">
              <a:latin typeface="Calibri" pitchFamily="34" charset="0"/>
              <a:ea typeface="ＭＳ Ｐゴシック" charset="-128"/>
            </a:endParaRPr>
          </a:p>
          <a:p>
            <a:pPr defTabSz="457200"/>
            <a:endParaRPr lang="ja-JP" altLang="en-US">
              <a:latin typeface="Calibri" pitchFamily="34" charset="0"/>
              <a:ea typeface="ＭＳ Ｐゴシック" charset="-128"/>
            </a:endParaRPr>
          </a:p>
        </p:txBody>
      </p:sp>
      <p:grpSp>
        <p:nvGrpSpPr>
          <p:cNvPr id="52237" name="テキスト ボックス 26"/>
          <p:cNvGrpSpPr>
            <a:grpSpLocks/>
          </p:cNvGrpSpPr>
          <p:nvPr/>
        </p:nvGrpSpPr>
        <p:grpSpPr bwMode="auto">
          <a:xfrm>
            <a:off x="1354138" y="4797425"/>
            <a:ext cx="862012" cy="555625"/>
            <a:chOff x="787" y="3022"/>
            <a:chExt cx="461" cy="350"/>
          </a:xfrm>
        </p:grpSpPr>
        <p:pic>
          <p:nvPicPr>
            <p:cNvPr id="52250" name="テキスト ボックス 26"/>
            <p:cNvPicPr>
              <a:picLocks noChangeArrowheads="1"/>
            </p:cNvPicPr>
            <p:nvPr/>
          </p:nvPicPr>
          <p:blipFill>
            <a:blip r:embed="rId3"/>
            <a:srcRect/>
            <a:stretch>
              <a:fillRect/>
            </a:stretch>
          </p:blipFill>
          <p:spPr bwMode="auto">
            <a:xfrm>
              <a:off x="787" y="3022"/>
              <a:ext cx="461" cy="350"/>
            </a:xfrm>
            <a:prstGeom prst="rect">
              <a:avLst/>
            </a:prstGeom>
            <a:noFill/>
            <a:ln w="9525">
              <a:noFill/>
              <a:miter lim="800000"/>
              <a:headEnd/>
              <a:tailEnd/>
            </a:ln>
          </p:spPr>
        </p:pic>
        <p:sp>
          <p:nvSpPr>
            <p:cNvPr id="52251" name="Text Box 21"/>
            <p:cNvSpPr txBox="1">
              <a:spLocks noChangeArrowheads="1"/>
            </p:cNvSpPr>
            <p:nvPr/>
          </p:nvSpPr>
          <p:spPr bwMode="auto">
            <a:xfrm>
              <a:off x="861" y="3074"/>
              <a:ext cx="289" cy="250"/>
            </a:xfrm>
            <a:prstGeom prst="rect">
              <a:avLst/>
            </a:prstGeom>
            <a:noFill/>
            <a:ln w="9525">
              <a:noFill/>
              <a:miter lim="800000"/>
              <a:headEnd/>
              <a:tailEnd/>
            </a:ln>
          </p:spPr>
          <p:txBody>
            <a:bodyPr>
              <a:spAutoFit/>
            </a:bodyPr>
            <a:lstStyle/>
            <a:p>
              <a:pPr defTabSz="457200"/>
              <a:r>
                <a:rPr lang="ja-JP" altLang="en-US" sz="2000" b="1">
                  <a:latin typeface="Calibri" pitchFamily="34" charset="0"/>
                  <a:ea typeface="ＭＳ Ｐゴシック" charset="-128"/>
                </a:rPr>
                <a:t>Ｅｘ</a:t>
              </a:r>
            </a:p>
          </p:txBody>
        </p:sp>
      </p:grpSp>
      <p:sp>
        <p:nvSpPr>
          <p:cNvPr id="30" name="テキスト ボックス 29"/>
          <p:cNvSpPr txBox="1"/>
          <p:nvPr/>
        </p:nvSpPr>
        <p:spPr>
          <a:xfrm>
            <a:off x="2181225" y="3106738"/>
            <a:ext cx="2617788" cy="40005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defTabSz="457200" fontAlgn="auto">
              <a:spcBef>
                <a:spcPts val="0"/>
              </a:spcBef>
              <a:spcAft>
                <a:spcPts val="0"/>
              </a:spcAft>
              <a:defRPr/>
            </a:pPr>
            <a:r>
              <a:rPr lang="ja-JP" altLang="en-US" sz="2000" b="1" dirty="0">
                <a:latin typeface="ＭＳ Ｐゴシック" pitchFamily="50" charset="-128"/>
                <a:ea typeface="ＭＳ Ｐゴシック" pitchFamily="50" charset="-128"/>
              </a:rPr>
              <a:t>法人等の発意に基づく</a:t>
            </a:r>
          </a:p>
        </p:txBody>
      </p:sp>
      <p:sp>
        <p:nvSpPr>
          <p:cNvPr id="31" name="テキスト ボックス 30"/>
          <p:cNvSpPr txBox="1"/>
          <p:nvPr/>
        </p:nvSpPr>
        <p:spPr>
          <a:xfrm>
            <a:off x="2180807" y="3507169"/>
            <a:ext cx="3203121" cy="400110"/>
          </a:xfrm>
          <a:prstGeom prst="rect">
            <a:avLst/>
          </a:prstGeom>
          <a:scene3d>
            <a:camera prst="orthographicFront"/>
            <a:lightRig rig="balanced" dir="t">
              <a:rot lat="0" lon="0" rev="13800000"/>
            </a:lightRig>
          </a:scene3d>
          <a:sp3d extrusionH="12700" prstMaterial="plastic">
            <a:bevelT w="38100" h="25400" prst="softRound"/>
            <a:contourClr>
              <a:schemeClr val="accent2"/>
            </a:contourClr>
          </a:sp3d>
        </p:spPr>
        <p:style>
          <a:lnRef idx="0">
            <a:schemeClr val="accent2"/>
          </a:lnRef>
          <a:fillRef idx="3">
            <a:schemeClr val="accent2"/>
          </a:fillRef>
          <a:effectRef idx="3">
            <a:schemeClr val="accent2"/>
          </a:effectRef>
          <a:fontRef idx="minor">
            <a:schemeClr val="lt1"/>
          </a:fontRef>
        </p:style>
        <p:txBody>
          <a:bodyPr wrap="none">
            <a:spAutoFit/>
          </a:bodyPr>
          <a:lstStyle/>
          <a:p>
            <a:pPr defTabSz="457200" fontAlgn="auto">
              <a:spcBef>
                <a:spcPts val="0"/>
              </a:spcBef>
              <a:spcAft>
                <a:spcPts val="0"/>
              </a:spcAft>
              <a:defRPr/>
            </a:pPr>
            <a:r>
              <a:rPr lang="ja-JP" altLang="en-US" sz="2000" b="1" dirty="0">
                <a:solidFill>
                  <a:schemeClr val="tx1"/>
                </a:solidFill>
                <a:latin typeface="ＭＳ Ｐゴシック" pitchFamily="50" charset="-128"/>
                <a:ea typeface="ＭＳ Ｐゴシック" pitchFamily="50" charset="-128"/>
              </a:rPr>
              <a:t>法人等の業務に従事する者</a:t>
            </a:r>
          </a:p>
        </p:txBody>
      </p:sp>
      <p:sp>
        <p:nvSpPr>
          <p:cNvPr id="32" name="テキスト ボックス 31"/>
          <p:cNvSpPr txBox="1"/>
          <p:nvPr/>
        </p:nvSpPr>
        <p:spPr>
          <a:xfrm>
            <a:off x="2181225" y="3906838"/>
            <a:ext cx="1466850" cy="40005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defTabSz="457200" fontAlgn="auto">
              <a:spcBef>
                <a:spcPts val="0"/>
              </a:spcBef>
              <a:spcAft>
                <a:spcPts val="0"/>
              </a:spcAft>
              <a:defRPr/>
            </a:pPr>
            <a:r>
              <a:rPr lang="ja-JP" altLang="en-US" sz="2000" b="1" dirty="0">
                <a:latin typeface="ＭＳ Ｐゴシック" pitchFamily="50" charset="-128"/>
                <a:ea typeface="ＭＳ Ｐゴシック" pitchFamily="50" charset="-128"/>
              </a:rPr>
              <a:t>職務上作成</a:t>
            </a:r>
          </a:p>
        </p:txBody>
      </p:sp>
      <p:sp>
        <p:nvSpPr>
          <p:cNvPr id="33" name="テキスト ボックス 32"/>
          <p:cNvSpPr txBox="1"/>
          <p:nvPr/>
        </p:nvSpPr>
        <p:spPr>
          <a:xfrm>
            <a:off x="2180834" y="4307389"/>
            <a:ext cx="4998484" cy="400110"/>
          </a:xfrm>
          <a:prstGeom prst="rect">
            <a:avLst/>
          </a:prstGeom>
          <a:scene3d>
            <a:camera prst="orthographicFront"/>
            <a:lightRig rig="balanced" dir="t">
              <a:rot lat="0" lon="0" rev="13800000"/>
            </a:lightRig>
          </a:scene3d>
          <a:sp3d extrusionH="12700" prstMaterial="plastic">
            <a:bevelT w="38100" h="25400" prst="softRound"/>
            <a:contourClr>
              <a:schemeClr val="accent2"/>
            </a:contourClr>
          </a:sp3d>
        </p:spPr>
        <p:style>
          <a:lnRef idx="0">
            <a:schemeClr val="accent2"/>
          </a:lnRef>
          <a:fillRef idx="3">
            <a:schemeClr val="accent2"/>
          </a:fillRef>
          <a:effectRef idx="3">
            <a:schemeClr val="accent2"/>
          </a:effectRef>
          <a:fontRef idx="minor">
            <a:schemeClr val="lt1"/>
          </a:fontRef>
        </p:style>
        <p:txBody>
          <a:bodyPr wrap="none">
            <a:spAutoFit/>
          </a:bodyPr>
          <a:lstStyle/>
          <a:p>
            <a:pPr defTabSz="457200" fontAlgn="auto">
              <a:spcBef>
                <a:spcPts val="0"/>
              </a:spcBef>
              <a:spcAft>
                <a:spcPts val="0"/>
              </a:spcAft>
              <a:defRPr/>
            </a:pPr>
            <a:r>
              <a:rPr lang="ja-JP" altLang="en-US" sz="2000" b="1" dirty="0">
                <a:solidFill>
                  <a:schemeClr val="tx1"/>
                </a:solidFill>
                <a:latin typeface="ＭＳ Ｐゴシック" pitchFamily="50" charset="-128"/>
                <a:ea typeface="ＭＳ Ｐゴシック" pitchFamily="50" charset="-128"/>
              </a:rPr>
              <a:t>法人等が自己の著作の名義の下に公表する</a:t>
            </a:r>
          </a:p>
        </p:txBody>
      </p:sp>
      <p:sp>
        <p:nvSpPr>
          <p:cNvPr id="52246" name="Text Box 21"/>
          <p:cNvSpPr txBox="1">
            <a:spLocks noChangeArrowheads="1"/>
          </p:cNvSpPr>
          <p:nvPr/>
        </p:nvSpPr>
        <p:spPr bwMode="auto">
          <a:xfrm>
            <a:off x="-15875" y="0"/>
            <a:ext cx="1943100"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４－１－３</a:t>
            </a:r>
            <a:r>
              <a:rPr lang="en-US" altLang="ja-JP" sz="2800">
                <a:latin typeface="ＭＳ Ｐゴシック" charset="-128"/>
                <a:ea typeface="ＭＳ Ｐゴシック" charset="-128"/>
              </a:rPr>
              <a:t> </a:t>
            </a:r>
            <a:endParaRPr lang="en-US" altLang="zh-CN" sz="2800">
              <a:latin typeface="ＭＳ Ｐゴシック" charset="-128"/>
              <a:ea typeface="ＭＳ Ｐゴシック" charset="-128"/>
            </a:endParaRPr>
          </a:p>
        </p:txBody>
      </p:sp>
      <p:sp>
        <p:nvSpPr>
          <p:cNvPr id="52247" name="タイトル 1"/>
          <p:cNvSpPr>
            <a:spLocks noGrp="1"/>
          </p:cNvSpPr>
          <p:nvPr>
            <p:ph type="title"/>
          </p:nvPr>
        </p:nvSpPr>
        <p:spPr>
          <a:xfrm>
            <a:off x="1736725" y="188913"/>
            <a:ext cx="8832850" cy="990600"/>
          </a:xfrm>
        </p:spPr>
        <p:txBody>
          <a:bodyPr/>
          <a:lstStyle/>
          <a:p>
            <a:r>
              <a:rPr lang="ja-JP" altLang="en-US" sz="3600" smtClean="0">
                <a:solidFill>
                  <a:schemeClr val="tx1"/>
                </a:solidFill>
                <a:latin typeface="ＭＳ Ｐゴシック" charset="-128"/>
                <a:ea typeface="ＭＳ Ｐゴシック" charset="-128"/>
              </a:rPr>
              <a:t>補論：職務著作</a:t>
            </a:r>
          </a:p>
        </p:txBody>
      </p:sp>
      <p:sp>
        <p:nvSpPr>
          <p:cNvPr id="2" name="スライド番号プレースホルダー 1"/>
          <p:cNvSpPr>
            <a:spLocks noGrp="1"/>
          </p:cNvSpPr>
          <p:nvPr>
            <p:ph type="sldNum" sz="quarter" idx="12"/>
          </p:nvPr>
        </p:nvSpPr>
        <p:spPr>
          <a:xfrm>
            <a:off x="9328150" y="6497638"/>
            <a:ext cx="577850" cy="244475"/>
          </a:xfrm>
        </p:spPr>
        <p:txBody>
          <a:bodyPr>
            <a:normAutofit fontScale="85000" lnSpcReduction="20000"/>
          </a:bodyPr>
          <a:lstStyle/>
          <a:p>
            <a:pPr>
              <a:defRPr/>
            </a:pPr>
            <a:fld id="{A401D17D-689F-43BD-8D8D-F4EDBDB5234D}" type="slidenum">
              <a:rPr lang="en-US" altLang="ja-JP"/>
              <a:pPr>
                <a:defRPr/>
              </a:pPr>
              <a:t>9</a:t>
            </a:fld>
            <a:endParaRPr lang="en-US" altLang="ja-JP"/>
          </a:p>
        </p:txBody>
      </p:sp>
      <p:sp>
        <p:nvSpPr>
          <p:cNvPr id="52249" name="AutoShape 31"/>
          <p:cNvSpPr>
            <a:spLocks noChangeArrowheads="1"/>
          </p:cNvSpPr>
          <p:nvPr/>
        </p:nvSpPr>
        <p:spPr bwMode="auto">
          <a:xfrm>
            <a:off x="2865438" y="2492375"/>
            <a:ext cx="1295400" cy="431800"/>
          </a:xfrm>
          <a:prstGeom prst="bevel">
            <a:avLst>
              <a:gd name="adj" fmla="val 12500"/>
            </a:avLst>
          </a:prstGeom>
          <a:solidFill>
            <a:srgbClr val="3366FF"/>
          </a:solidFill>
          <a:ln w="9525">
            <a:noFill/>
            <a:miter lim="800000"/>
            <a:headEnd/>
            <a:tailEnd/>
          </a:ln>
        </p:spPr>
        <p:txBody>
          <a:bodyPr wrap="none" anchor="ctr"/>
          <a:lstStyle/>
          <a:p>
            <a:pPr algn="ctr"/>
            <a:r>
              <a:rPr lang="ja-JP" altLang="en-US" sz="2000">
                <a:solidFill>
                  <a:schemeClr val="bg1"/>
                </a:solidFill>
                <a:ea typeface="ＭＳ Ｐゴシック" charset="-128"/>
              </a:rPr>
              <a:t>職務著作</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木村　テンプレート</Template>
  <TotalTime>132</TotalTime>
  <Words>7430</Words>
  <Application>Microsoft Office PowerPoint</Application>
  <PresentationFormat>A4 210 x 297 mm</PresentationFormat>
  <Paragraphs>499</Paragraphs>
  <Slides>23</Slides>
  <Notes>23</Notes>
  <HiddenSlides>0</HiddenSlides>
  <MMClips>0</MMClips>
  <ScaleCrop>false</ScaleCrop>
  <HeadingPairs>
    <vt:vector size="6" baseType="variant">
      <vt:variant>
        <vt:lpstr>使用されているフォント</vt:lpstr>
      </vt:variant>
      <vt:variant>
        <vt:i4>9</vt:i4>
      </vt:variant>
      <vt:variant>
        <vt:lpstr>デザイン テンプレート</vt:lpstr>
      </vt:variant>
      <vt:variant>
        <vt:i4>32</vt:i4>
      </vt:variant>
      <vt:variant>
        <vt:lpstr>スライド タイトル</vt:lpstr>
      </vt:variant>
      <vt:variant>
        <vt:i4>23</vt:i4>
      </vt:variant>
    </vt:vector>
  </HeadingPairs>
  <TitlesOfParts>
    <vt:vector size="64" baseType="lpstr">
      <vt:lpstr>Tw Cen MT</vt:lpstr>
      <vt:lpstr>SimSun</vt:lpstr>
      <vt:lpstr>Arial</vt:lpstr>
      <vt:lpstr>ＭＳ Ｐゴシック</vt:lpstr>
      <vt:lpstr>Wingdings</vt:lpstr>
      <vt:lpstr>Wingdings 2</vt:lpstr>
      <vt:lpstr>Calibri</vt:lpstr>
      <vt:lpstr>HGPｺﾞｼｯｸE</vt:lpstr>
      <vt:lpstr>FC平成丸ゴシック体</vt:lpstr>
      <vt:lpstr>木村　テンプレート</vt:lpstr>
      <vt:lpstr>1_木村　テンプレート</vt:lpstr>
      <vt:lpstr>2_木村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スライド 1</vt:lpstr>
      <vt:lpstr>第４時限　研究活動と知的財産（２） 　　　　　　　　　◇発明は誰のものか 　　　　　　　　　◇秘密情報の管理 　　　　　　　　　◇共同・受託研究においての留意点</vt:lpstr>
      <vt:lpstr>　第４時限　目次</vt:lpstr>
      <vt:lpstr>概要</vt:lpstr>
      <vt:lpstr>発明者とは</vt:lpstr>
      <vt:lpstr>特許を受けることができる者 （発明は誰のものか）</vt:lpstr>
      <vt:lpstr>職務発明となるには</vt:lpstr>
      <vt:lpstr>職務発明規程・就業規則</vt:lpstr>
      <vt:lpstr>補論：職務著作</vt:lpstr>
      <vt:lpstr>スライド 10</vt:lpstr>
      <vt:lpstr>第４時限　目次</vt:lpstr>
      <vt:lpstr>スライド 12</vt:lpstr>
      <vt:lpstr>スライド 13</vt:lpstr>
      <vt:lpstr>スライド 14</vt:lpstr>
      <vt:lpstr>スライド 15</vt:lpstr>
      <vt:lpstr>スライド 16</vt:lpstr>
      <vt:lpstr>スライド 17</vt:lpstr>
      <vt:lpstr>スライド 18</vt:lpstr>
      <vt:lpstr>第４時限　目次</vt:lpstr>
      <vt:lpstr> 共同・受託研究契約の際に留意すべきこと</vt:lpstr>
      <vt:lpstr>秘密保持契約を結ぶ理由</vt:lpstr>
      <vt:lpstr>秘密保持契約の中身</vt:lpstr>
      <vt:lpstr>　ＭＴＡ （Ｍａｔｅｒｉａｌ　Ｔｒａｎｓｆｅｒ　Ａｇｒｅｅｍｅｎｔ） （研究材料提供協約）について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 プレゼンテーションのサブタイトル</dc:title>
  <dc:creator/>
  <cp:lastModifiedBy/>
  <cp:revision>13</cp:revision>
  <dcterms:created xsi:type="dcterms:W3CDTF">2012-08-22T07:48:13Z</dcterms:created>
  <dcterms:modified xsi:type="dcterms:W3CDTF">2013-04-09T12:18:40Z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