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94" r:id="rId1"/>
    <p:sldMasterId id="2147483716" r:id="rId2"/>
    <p:sldMasterId id="2147483728" r:id="rId3"/>
    <p:sldMasterId id="2147483738" r:id="rId4"/>
    <p:sldMasterId id="2147483748" r:id="rId5"/>
    <p:sldMasterId id="2147483758" r:id="rId6"/>
    <p:sldMasterId id="2147483768" r:id="rId7"/>
  </p:sldMasterIdLst>
  <p:notesMasterIdLst>
    <p:notesMasterId r:id="rId32"/>
  </p:notesMasterIdLst>
  <p:sldIdLst>
    <p:sldId id="307" r:id="rId8"/>
    <p:sldId id="256" r:id="rId9"/>
    <p:sldId id="273" r:id="rId10"/>
    <p:sldId id="285" r:id="rId11"/>
    <p:sldId id="277" r:id="rId12"/>
    <p:sldId id="268" r:id="rId13"/>
    <p:sldId id="280" r:id="rId14"/>
    <p:sldId id="281" r:id="rId15"/>
    <p:sldId id="298" r:id="rId16"/>
    <p:sldId id="304" r:id="rId17"/>
    <p:sldId id="299" r:id="rId18"/>
    <p:sldId id="300" r:id="rId19"/>
    <p:sldId id="301" r:id="rId20"/>
    <p:sldId id="302" r:id="rId21"/>
    <p:sldId id="297" r:id="rId22"/>
    <p:sldId id="288" r:id="rId23"/>
    <p:sldId id="306" r:id="rId24"/>
    <p:sldId id="289" r:id="rId25"/>
    <p:sldId id="290" r:id="rId26"/>
    <p:sldId id="291" r:id="rId27"/>
    <p:sldId id="292" r:id="rId28"/>
    <p:sldId id="293" r:id="rId29"/>
    <p:sldId id="294" r:id="rId30"/>
    <p:sldId id="295" r:id="rId31"/>
  </p:sldIdLst>
  <p:sldSz cx="9906000" cy="6858000" type="A4"/>
  <p:notesSz cx="6805613" cy="9939338"/>
  <p:defaultTextStyle>
    <a:defPPr>
      <a:defRPr lang="en-US"/>
    </a:defPPr>
    <a:lvl1pPr algn="l" rtl="0" fontAlgn="base">
      <a:spcBef>
        <a:spcPct val="0"/>
      </a:spcBef>
      <a:spcAft>
        <a:spcPct val="0"/>
      </a:spcAft>
      <a:defRPr kumimoji="1" kern="1200">
        <a:solidFill>
          <a:schemeClr val="tx1"/>
        </a:solidFill>
        <a:latin typeface="Tw Cen MT" pitchFamily="34" charset="0"/>
        <a:ea typeface="SimSun" pitchFamily="2" charset="-122"/>
        <a:cs typeface="+mn-cs"/>
      </a:defRPr>
    </a:lvl1pPr>
    <a:lvl2pPr marL="457200" algn="l" rtl="0" fontAlgn="base">
      <a:spcBef>
        <a:spcPct val="0"/>
      </a:spcBef>
      <a:spcAft>
        <a:spcPct val="0"/>
      </a:spcAft>
      <a:defRPr kumimoji="1" kern="1200">
        <a:solidFill>
          <a:schemeClr val="tx1"/>
        </a:solidFill>
        <a:latin typeface="Tw Cen MT" pitchFamily="34" charset="0"/>
        <a:ea typeface="SimSun" pitchFamily="2" charset="-122"/>
        <a:cs typeface="+mn-cs"/>
      </a:defRPr>
    </a:lvl2pPr>
    <a:lvl3pPr marL="914400" algn="l" rtl="0" fontAlgn="base">
      <a:spcBef>
        <a:spcPct val="0"/>
      </a:spcBef>
      <a:spcAft>
        <a:spcPct val="0"/>
      </a:spcAft>
      <a:defRPr kumimoji="1" kern="1200">
        <a:solidFill>
          <a:schemeClr val="tx1"/>
        </a:solidFill>
        <a:latin typeface="Tw Cen MT" pitchFamily="34" charset="0"/>
        <a:ea typeface="SimSun" pitchFamily="2" charset="-122"/>
        <a:cs typeface="+mn-cs"/>
      </a:defRPr>
    </a:lvl3pPr>
    <a:lvl4pPr marL="1371600" algn="l" rtl="0" fontAlgn="base">
      <a:spcBef>
        <a:spcPct val="0"/>
      </a:spcBef>
      <a:spcAft>
        <a:spcPct val="0"/>
      </a:spcAft>
      <a:defRPr kumimoji="1" kern="1200">
        <a:solidFill>
          <a:schemeClr val="tx1"/>
        </a:solidFill>
        <a:latin typeface="Tw Cen MT" pitchFamily="34" charset="0"/>
        <a:ea typeface="SimSun" pitchFamily="2" charset="-122"/>
        <a:cs typeface="+mn-cs"/>
      </a:defRPr>
    </a:lvl4pPr>
    <a:lvl5pPr marL="1828800" algn="l" rtl="0" fontAlgn="base">
      <a:spcBef>
        <a:spcPct val="0"/>
      </a:spcBef>
      <a:spcAft>
        <a:spcPct val="0"/>
      </a:spcAft>
      <a:defRPr kumimoji="1" kern="1200">
        <a:solidFill>
          <a:schemeClr val="tx1"/>
        </a:solidFill>
        <a:latin typeface="Tw Cen MT" pitchFamily="34" charset="0"/>
        <a:ea typeface="SimSun" pitchFamily="2" charset="-122"/>
        <a:cs typeface="+mn-cs"/>
      </a:defRPr>
    </a:lvl5pPr>
    <a:lvl6pPr marL="2286000" algn="l" defTabSz="914400" rtl="0" eaLnBrk="1" latinLnBrk="0" hangingPunct="1">
      <a:defRPr kumimoji="1" kern="1200">
        <a:solidFill>
          <a:schemeClr val="tx1"/>
        </a:solidFill>
        <a:latin typeface="Tw Cen MT" pitchFamily="34" charset="0"/>
        <a:ea typeface="SimSun" pitchFamily="2" charset="-122"/>
        <a:cs typeface="+mn-cs"/>
      </a:defRPr>
    </a:lvl6pPr>
    <a:lvl7pPr marL="2743200" algn="l" defTabSz="914400" rtl="0" eaLnBrk="1" latinLnBrk="0" hangingPunct="1">
      <a:defRPr kumimoji="1" kern="1200">
        <a:solidFill>
          <a:schemeClr val="tx1"/>
        </a:solidFill>
        <a:latin typeface="Tw Cen MT" pitchFamily="34" charset="0"/>
        <a:ea typeface="SimSun" pitchFamily="2" charset="-122"/>
        <a:cs typeface="+mn-cs"/>
      </a:defRPr>
    </a:lvl7pPr>
    <a:lvl8pPr marL="3200400" algn="l" defTabSz="914400" rtl="0" eaLnBrk="1" latinLnBrk="0" hangingPunct="1">
      <a:defRPr kumimoji="1" kern="1200">
        <a:solidFill>
          <a:schemeClr val="tx1"/>
        </a:solidFill>
        <a:latin typeface="Tw Cen MT" pitchFamily="34" charset="0"/>
        <a:ea typeface="SimSun" pitchFamily="2" charset="-122"/>
        <a:cs typeface="+mn-cs"/>
      </a:defRPr>
    </a:lvl8pPr>
    <a:lvl9pPr marL="3657600" algn="l" defTabSz="914400" rtl="0" eaLnBrk="1" latinLnBrk="0" hangingPunct="1">
      <a:defRPr kumimoji="1" kern="1200">
        <a:solidFill>
          <a:schemeClr val="tx1"/>
        </a:solidFill>
        <a:latin typeface="Tw Cen MT" pitchFamily="34" charset="0"/>
        <a:ea typeface="SimSun"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D16E01"/>
    <a:srgbClr val="0066FF"/>
    <a:srgbClr val="FFD9FF"/>
    <a:srgbClr val="C00000"/>
    <a:srgbClr val="FFF3FF"/>
    <a:srgbClr val="FFCC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56" autoAdjust="0"/>
    <p:restoredTop sz="95974" autoAdjust="0"/>
  </p:normalViewPr>
  <p:slideViewPr>
    <p:cSldViewPr>
      <p:cViewPr>
        <p:scale>
          <a:sx n="70" d="100"/>
          <a:sy n="70" d="100"/>
        </p:scale>
        <p:origin x="-1170" y="-828"/>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1408"/>
    </p:cViewPr>
  </p:sorterViewPr>
  <p:notesViewPr>
    <p:cSldViewPr>
      <p:cViewPr varScale="1">
        <p:scale>
          <a:sx n="75" d="100"/>
          <a:sy n="75" d="100"/>
        </p:scale>
        <p:origin x="-2928" y="-102"/>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1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06BD20-F2D9-4CCB-BC75-FD03D69CB917}" type="doc">
      <dgm:prSet loTypeId="urn:microsoft.com/office/officeart/2005/8/layout/vProcess5" loCatId="process" qsTypeId="urn:microsoft.com/office/officeart/2005/8/quickstyle/simple1#20" qsCatId="simple" csTypeId="urn:microsoft.com/office/officeart/2005/8/colors/accent1_2#12" csCatId="accent1" phldr="1"/>
      <dgm:spPr/>
      <dgm:t>
        <a:bodyPr/>
        <a:lstStyle/>
        <a:p>
          <a:endParaRPr kumimoji="1" lang="ja-JP" altLang="en-US"/>
        </a:p>
      </dgm:t>
    </dgm:pt>
    <dgm:pt modelId="{C443DED3-87FE-41EE-8DB9-7DD6732D4E71}">
      <dgm:prSet phldrT="[テキスト]" custT="1"/>
      <dgm:spPr>
        <a:solidFill>
          <a:schemeClr val="accent3">
            <a:lumMod val="20000"/>
            <a:lumOff val="80000"/>
          </a:schemeClr>
        </a:solidFill>
      </dgm:spPr>
      <dgm:t>
        <a:bodyPr/>
        <a:lstStyle/>
        <a:p>
          <a:pPr algn="l"/>
          <a:r>
            <a:rPr kumimoji="1" lang="ja-JP" altLang="en-US" sz="1600" dirty="0" smtClean="0">
              <a:solidFill>
                <a:schemeClr val="tx1"/>
              </a:solidFill>
              <a:latin typeface="ＭＳ Ｐゴシック" pitchFamily="50" charset="-128"/>
              <a:ea typeface="ＭＳ Ｐゴシック" pitchFamily="50" charset="-128"/>
            </a:rPr>
            <a:t>自己の権利を侵害すると認める貨物が輸入されようとする場合に、税関長に対し、その貨物の輸入（輸出）を差し止め、認定手続を執るべきことを申し立てる制度。</a:t>
          </a:r>
          <a:endParaRPr kumimoji="1" lang="ja-JP" altLang="en-US" sz="1600" dirty="0">
            <a:solidFill>
              <a:schemeClr val="tx1"/>
            </a:solidFill>
            <a:latin typeface="ＭＳ Ｐゴシック" pitchFamily="50" charset="-128"/>
            <a:ea typeface="ＭＳ Ｐゴシック" pitchFamily="50" charset="-128"/>
          </a:endParaRPr>
        </a:p>
      </dgm:t>
    </dgm:pt>
    <dgm:pt modelId="{D97A2B8B-F7C9-4560-963A-CCCEF302BBA8}" type="parTrans" cxnId="{0B0B8773-D8EC-4815-8324-76CF18B28F8A}">
      <dgm:prSet/>
      <dgm:spPr/>
      <dgm:t>
        <a:bodyPr/>
        <a:lstStyle/>
        <a:p>
          <a:endParaRPr kumimoji="1" lang="ja-JP" altLang="en-US"/>
        </a:p>
      </dgm:t>
    </dgm:pt>
    <dgm:pt modelId="{0367CB2F-D4E0-46FA-BF50-20287B3B54F1}" type="sibTrans" cxnId="{0B0B8773-D8EC-4815-8324-76CF18B28F8A}">
      <dgm:prSet/>
      <dgm:spPr/>
      <dgm:t>
        <a:bodyPr/>
        <a:lstStyle/>
        <a:p>
          <a:endParaRPr kumimoji="1" lang="ja-JP" altLang="en-US"/>
        </a:p>
      </dgm:t>
    </dgm:pt>
    <dgm:pt modelId="{AF6C7682-6DFB-4CD4-97DD-52C1F3848B65}">
      <dgm:prSet phldrT="[テキスト]" custT="1"/>
      <dgm:spPr>
        <a:solidFill>
          <a:schemeClr val="accent2">
            <a:lumMod val="20000"/>
            <a:lumOff val="80000"/>
          </a:schemeClr>
        </a:solidFill>
      </dgm:spPr>
      <dgm:t>
        <a:bodyPr/>
        <a:lstStyle/>
        <a:p>
          <a:pPr algn="l"/>
          <a:r>
            <a:rPr kumimoji="1" lang="ja-JP" altLang="en-US" sz="1600" dirty="0" smtClean="0">
              <a:solidFill>
                <a:schemeClr val="tx1"/>
              </a:solidFill>
              <a:latin typeface="ＭＳ Ｐゴシック" pitchFamily="50" charset="-128"/>
              <a:ea typeface="ＭＳ Ｐゴシック" pitchFamily="50" charset="-128"/>
            </a:rPr>
            <a:t>認定手続によって、その貨物が知的財産侵害物品に該当するかどうか判断される。</a:t>
          </a:r>
          <a:endParaRPr kumimoji="1" lang="ja-JP" altLang="en-US" sz="1600" dirty="0">
            <a:solidFill>
              <a:schemeClr val="tx1"/>
            </a:solidFill>
            <a:latin typeface="ＭＳ Ｐゴシック" pitchFamily="50" charset="-128"/>
            <a:ea typeface="ＭＳ Ｐゴシック" pitchFamily="50" charset="-128"/>
          </a:endParaRPr>
        </a:p>
      </dgm:t>
    </dgm:pt>
    <dgm:pt modelId="{1DC09121-E3E9-4377-ABA9-09D2D5D83EA7}" type="parTrans" cxnId="{62E362A0-B821-40FB-959D-296AA035F0EA}">
      <dgm:prSet/>
      <dgm:spPr/>
      <dgm:t>
        <a:bodyPr/>
        <a:lstStyle/>
        <a:p>
          <a:endParaRPr kumimoji="1" lang="ja-JP" altLang="en-US"/>
        </a:p>
      </dgm:t>
    </dgm:pt>
    <dgm:pt modelId="{7569EA93-449F-4B38-A194-F981EC27554D}" type="sibTrans" cxnId="{62E362A0-B821-40FB-959D-296AA035F0EA}">
      <dgm:prSet/>
      <dgm:spPr/>
      <dgm:t>
        <a:bodyPr/>
        <a:lstStyle/>
        <a:p>
          <a:endParaRPr kumimoji="1" lang="ja-JP" altLang="en-US"/>
        </a:p>
      </dgm:t>
    </dgm:pt>
    <dgm:pt modelId="{5ECB42C3-31E6-4C8F-884C-E8AC5E192012}">
      <dgm:prSet phldrT="[テキスト]" custT="1"/>
      <dgm:spPr>
        <a:solidFill>
          <a:schemeClr val="accent1">
            <a:lumMod val="20000"/>
            <a:lumOff val="80000"/>
          </a:schemeClr>
        </a:solidFill>
      </dgm:spPr>
      <dgm:t>
        <a:bodyPr/>
        <a:lstStyle/>
        <a:p>
          <a:pPr algn="l"/>
          <a:r>
            <a:rPr kumimoji="1" lang="ja-JP" altLang="en-US" sz="1600" dirty="0" smtClean="0">
              <a:solidFill>
                <a:schemeClr val="tx1"/>
              </a:solidFill>
              <a:latin typeface="ＭＳ Ｐゴシック" pitchFamily="50" charset="-128"/>
              <a:ea typeface="ＭＳ Ｐゴシック" pitchFamily="50" charset="-128"/>
            </a:rPr>
            <a:t>該当すれば輸入禁止等の措置</a:t>
          </a:r>
          <a:r>
            <a:rPr kumimoji="1" lang="ja-JP" altLang="en-US" sz="1800" dirty="0" smtClean="0">
              <a:solidFill>
                <a:schemeClr val="tx1"/>
              </a:solidFill>
              <a:latin typeface="ＭＳ Ｐゴシック" pitchFamily="50" charset="-128"/>
              <a:ea typeface="ＭＳ Ｐゴシック" pitchFamily="50" charset="-128"/>
            </a:rPr>
            <a:t>。</a:t>
          </a:r>
          <a:endParaRPr kumimoji="1" lang="ja-JP" altLang="en-US" sz="1800" dirty="0">
            <a:solidFill>
              <a:schemeClr val="tx1"/>
            </a:solidFill>
            <a:latin typeface="ＭＳ Ｐゴシック" pitchFamily="50" charset="-128"/>
            <a:ea typeface="ＭＳ Ｐゴシック" pitchFamily="50" charset="-128"/>
          </a:endParaRPr>
        </a:p>
      </dgm:t>
    </dgm:pt>
    <dgm:pt modelId="{F12BAC8E-E267-4EDE-94F0-93C1253B956C}" type="parTrans" cxnId="{3980C653-A87B-4C1B-A6AD-64D2322E24D1}">
      <dgm:prSet/>
      <dgm:spPr/>
      <dgm:t>
        <a:bodyPr/>
        <a:lstStyle/>
        <a:p>
          <a:endParaRPr kumimoji="1" lang="ja-JP" altLang="en-US"/>
        </a:p>
      </dgm:t>
    </dgm:pt>
    <dgm:pt modelId="{45D90455-60B5-4773-883C-E9EED146C82E}" type="sibTrans" cxnId="{3980C653-A87B-4C1B-A6AD-64D2322E24D1}">
      <dgm:prSet/>
      <dgm:spPr/>
      <dgm:t>
        <a:bodyPr/>
        <a:lstStyle/>
        <a:p>
          <a:endParaRPr kumimoji="1" lang="ja-JP" altLang="en-US"/>
        </a:p>
      </dgm:t>
    </dgm:pt>
    <dgm:pt modelId="{6B584407-F377-4815-94FF-A78D881B9C1E}" type="pres">
      <dgm:prSet presAssocID="{0306BD20-F2D9-4CCB-BC75-FD03D69CB917}" presName="outerComposite" presStyleCnt="0">
        <dgm:presLayoutVars>
          <dgm:chMax val="5"/>
          <dgm:dir/>
          <dgm:resizeHandles val="exact"/>
        </dgm:presLayoutVars>
      </dgm:prSet>
      <dgm:spPr/>
      <dgm:t>
        <a:bodyPr/>
        <a:lstStyle/>
        <a:p>
          <a:endParaRPr kumimoji="1" lang="ja-JP" altLang="en-US"/>
        </a:p>
      </dgm:t>
    </dgm:pt>
    <dgm:pt modelId="{0936B21A-F7CA-4C05-B54D-1B629C58DE4B}" type="pres">
      <dgm:prSet presAssocID="{0306BD20-F2D9-4CCB-BC75-FD03D69CB917}" presName="dummyMaxCanvas" presStyleCnt="0">
        <dgm:presLayoutVars/>
      </dgm:prSet>
      <dgm:spPr/>
    </dgm:pt>
    <dgm:pt modelId="{2CE75B78-BE58-458A-84D0-106674D2C546}" type="pres">
      <dgm:prSet presAssocID="{0306BD20-F2D9-4CCB-BC75-FD03D69CB917}" presName="ThreeNodes_1" presStyleLbl="node1" presStyleIdx="0" presStyleCnt="3">
        <dgm:presLayoutVars>
          <dgm:bulletEnabled val="1"/>
        </dgm:presLayoutVars>
      </dgm:prSet>
      <dgm:spPr/>
      <dgm:t>
        <a:bodyPr/>
        <a:lstStyle/>
        <a:p>
          <a:endParaRPr kumimoji="1" lang="ja-JP" altLang="en-US"/>
        </a:p>
      </dgm:t>
    </dgm:pt>
    <dgm:pt modelId="{59459544-3C75-4C57-8657-5DD88BF89B04}" type="pres">
      <dgm:prSet presAssocID="{0306BD20-F2D9-4CCB-BC75-FD03D69CB917}" presName="ThreeNodes_2" presStyleLbl="node1" presStyleIdx="1" presStyleCnt="3">
        <dgm:presLayoutVars>
          <dgm:bulletEnabled val="1"/>
        </dgm:presLayoutVars>
      </dgm:prSet>
      <dgm:spPr/>
      <dgm:t>
        <a:bodyPr/>
        <a:lstStyle/>
        <a:p>
          <a:endParaRPr kumimoji="1" lang="ja-JP" altLang="en-US"/>
        </a:p>
      </dgm:t>
    </dgm:pt>
    <dgm:pt modelId="{4CA0B08D-6431-472B-BDE6-9534E615CEA5}" type="pres">
      <dgm:prSet presAssocID="{0306BD20-F2D9-4CCB-BC75-FD03D69CB917}" presName="ThreeNodes_3" presStyleLbl="node1" presStyleIdx="2" presStyleCnt="3">
        <dgm:presLayoutVars>
          <dgm:bulletEnabled val="1"/>
        </dgm:presLayoutVars>
      </dgm:prSet>
      <dgm:spPr/>
      <dgm:t>
        <a:bodyPr/>
        <a:lstStyle/>
        <a:p>
          <a:endParaRPr kumimoji="1" lang="ja-JP" altLang="en-US"/>
        </a:p>
      </dgm:t>
    </dgm:pt>
    <dgm:pt modelId="{A54E63EC-1D11-48A5-B85D-461BB0A671DE}" type="pres">
      <dgm:prSet presAssocID="{0306BD20-F2D9-4CCB-BC75-FD03D69CB917}" presName="ThreeConn_1-2" presStyleLbl="fgAccFollowNode1" presStyleIdx="0" presStyleCnt="2">
        <dgm:presLayoutVars>
          <dgm:bulletEnabled val="1"/>
        </dgm:presLayoutVars>
      </dgm:prSet>
      <dgm:spPr/>
      <dgm:t>
        <a:bodyPr/>
        <a:lstStyle/>
        <a:p>
          <a:endParaRPr kumimoji="1" lang="ja-JP" altLang="en-US"/>
        </a:p>
      </dgm:t>
    </dgm:pt>
    <dgm:pt modelId="{7B4F5AF2-2823-46B9-B38A-1C695B1EE324}" type="pres">
      <dgm:prSet presAssocID="{0306BD20-F2D9-4CCB-BC75-FD03D69CB917}" presName="ThreeConn_2-3" presStyleLbl="fgAccFollowNode1" presStyleIdx="1" presStyleCnt="2">
        <dgm:presLayoutVars>
          <dgm:bulletEnabled val="1"/>
        </dgm:presLayoutVars>
      </dgm:prSet>
      <dgm:spPr/>
      <dgm:t>
        <a:bodyPr/>
        <a:lstStyle/>
        <a:p>
          <a:endParaRPr kumimoji="1" lang="ja-JP" altLang="en-US"/>
        </a:p>
      </dgm:t>
    </dgm:pt>
    <dgm:pt modelId="{CB09BA74-0056-4ADD-9D39-6E8FDE6C0618}" type="pres">
      <dgm:prSet presAssocID="{0306BD20-F2D9-4CCB-BC75-FD03D69CB917}" presName="ThreeNodes_1_text" presStyleLbl="node1" presStyleIdx="2" presStyleCnt="3">
        <dgm:presLayoutVars>
          <dgm:bulletEnabled val="1"/>
        </dgm:presLayoutVars>
      </dgm:prSet>
      <dgm:spPr/>
      <dgm:t>
        <a:bodyPr/>
        <a:lstStyle/>
        <a:p>
          <a:endParaRPr kumimoji="1" lang="ja-JP" altLang="en-US"/>
        </a:p>
      </dgm:t>
    </dgm:pt>
    <dgm:pt modelId="{2A27AB7E-3ECB-4A9C-B326-E8289DFB085B}" type="pres">
      <dgm:prSet presAssocID="{0306BD20-F2D9-4CCB-BC75-FD03D69CB917}" presName="ThreeNodes_2_text" presStyleLbl="node1" presStyleIdx="2" presStyleCnt="3">
        <dgm:presLayoutVars>
          <dgm:bulletEnabled val="1"/>
        </dgm:presLayoutVars>
      </dgm:prSet>
      <dgm:spPr/>
      <dgm:t>
        <a:bodyPr/>
        <a:lstStyle/>
        <a:p>
          <a:endParaRPr kumimoji="1" lang="ja-JP" altLang="en-US"/>
        </a:p>
      </dgm:t>
    </dgm:pt>
    <dgm:pt modelId="{B35324F3-2893-4B3F-8112-3D35563F8ABD}" type="pres">
      <dgm:prSet presAssocID="{0306BD20-F2D9-4CCB-BC75-FD03D69CB917}" presName="ThreeNodes_3_text" presStyleLbl="node1" presStyleIdx="2" presStyleCnt="3">
        <dgm:presLayoutVars>
          <dgm:bulletEnabled val="1"/>
        </dgm:presLayoutVars>
      </dgm:prSet>
      <dgm:spPr/>
      <dgm:t>
        <a:bodyPr/>
        <a:lstStyle/>
        <a:p>
          <a:endParaRPr kumimoji="1" lang="ja-JP" altLang="en-US"/>
        </a:p>
      </dgm:t>
    </dgm:pt>
  </dgm:ptLst>
  <dgm:cxnLst>
    <dgm:cxn modelId="{FD8D398B-E194-3E4C-BB88-C50A7DE9177A}" type="presOf" srcId="{AF6C7682-6DFB-4CD4-97DD-52C1F3848B65}" destId="{2A27AB7E-3ECB-4A9C-B326-E8289DFB085B}" srcOrd="1" destOrd="0" presId="urn:microsoft.com/office/officeart/2005/8/layout/vProcess5"/>
    <dgm:cxn modelId="{73F740C7-A9A2-924C-8BB4-46E2DAEE1C8A}" type="presOf" srcId="{C443DED3-87FE-41EE-8DB9-7DD6732D4E71}" destId="{CB09BA74-0056-4ADD-9D39-6E8FDE6C0618}" srcOrd="1" destOrd="0" presId="urn:microsoft.com/office/officeart/2005/8/layout/vProcess5"/>
    <dgm:cxn modelId="{3980C653-A87B-4C1B-A6AD-64D2322E24D1}" srcId="{0306BD20-F2D9-4CCB-BC75-FD03D69CB917}" destId="{5ECB42C3-31E6-4C8F-884C-E8AC5E192012}" srcOrd="2" destOrd="0" parTransId="{F12BAC8E-E267-4EDE-94F0-93C1253B956C}" sibTransId="{45D90455-60B5-4773-883C-E9EED146C82E}"/>
    <dgm:cxn modelId="{7854BF7A-0CF0-664B-A971-DA7018FBD00E}" type="presOf" srcId="{C443DED3-87FE-41EE-8DB9-7DD6732D4E71}" destId="{2CE75B78-BE58-458A-84D0-106674D2C546}" srcOrd="0" destOrd="0" presId="urn:microsoft.com/office/officeart/2005/8/layout/vProcess5"/>
    <dgm:cxn modelId="{882A598D-05DD-6A41-AA49-647FBD92A7E8}" type="presOf" srcId="{5ECB42C3-31E6-4C8F-884C-E8AC5E192012}" destId="{4CA0B08D-6431-472B-BDE6-9534E615CEA5}" srcOrd="0" destOrd="0" presId="urn:microsoft.com/office/officeart/2005/8/layout/vProcess5"/>
    <dgm:cxn modelId="{DC0F6508-E39F-DC4C-BC10-3C1E6744F003}" type="presOf" srcId="{0367CB2F-D4E0-46FA-BF50-20287B3B54F1}" destId="{A54E63EC-1D11-48A5-B85D-461BB0A671DE}" srcOrd="0" destOrd="0" presId="urn:microsoft.com/office/officeart/2005/8/layout/vProcess5"/>
    <dgm:cxn modelId="{5C199541-1C04-8E46-86C1-F93D67711DA0}" type="presOf" srcId="{0306BD20-F2D9-4CCB-BC75-FD03D69CB917}" destId="{6B584407-F377-4815-94FF-A78D881B9C1E}" srcOrd="0" destOrd="0" presId="urn:microsoft.com/office/officeart/2005/8/layout/vProcess5"/>
    <dgm:cxn modelId="{0B0B8773-D8EC-4815-8324-76CF18B28F8A}" srcId="{0306BD20-F2D9-4CCB-BC75-FD03D69CB917}" destId="{C443DED3-87FE-41EE-8DB9-7DD6732D4E71}" srcOrd="0" destOrd="0" parTransId="{D97A2B8B-F7C9-4560-963A-CCCEF302BBA8}" sibTransId="{0367CB2F-D4E0-46FA-BF50-20287B3B54F1}"/>
    <dgm:cxn modelId="{3FA0D577-5EB0-A841-BC1A-9F1AADB0A4CD}" type="presOf" srcId="{7569EA93-449F-4B38-A194-F981EC27554D}" destId="{7B4F5AF2-2823-46B9-B38A-1C695B1EE324}" srcOrd="0" destOrd="0" presId="urn:microsoft.com/office/officeart/2005/8/layout/vProcess5"/>
    <dgm:cxn modelId="{16CE26A4-F1E2-BF43-8675-FACE36E08698}" type="presOf" srcId="{AF6C7682-6DFB-4CD4-97DD-52C1F3848B65}" destId="{59459544-3C75-4C57-8657-5DD88BF89B04}" srcOrd="0" destOrd="0" presId="urn:microsoft.com/office/officeart/2005/8/layout/vProcess5"/>
    <dgm:cxn modelId="{5585F6CB-6B90-324B-BFCC-DC32D7BC669F}" type="presOf" srcId="{5ECB42C3-31E6-4C8F-884C-E8AC5E192012}" destId="{B35324F3-2893-4B3F-8112-3D35563F8ABD}" srcOrd="1" destOrd="0" presId="urn:microsoft.com/office/officeart/2005/8/layout/vProcess5"/>
    <dgm:cxn modelId="{62E362A0-B821-40FB-959D-296AA035F0EA}" srcId="{0306BD20-F2D9-4CCB-BC75-FD03D69CB917}" destId="{AF6C7682-6DFB-4CD4-97DD-52C1F3848B65}" srcOrd="1" destOrd="0" parTransId="{1DC09121-E3E9-4377-ABA9-09D2D5D83EA7}" sibTransId="{7569EA93-449F-4B38-A194-F981EC27554D}"/>
    <dgm:cxn modelId="{08C5C100-A9AF-4C41-938A-F0FF3768FA21}" type="presParOf" srcId="{6B584407-F377-4815-94FF-A78D881B9C1E}" destId="{0936B21A-F7CA-4C05-B54D-1B629C58DE4B}" srcOrd="0" destOrd="0" presId="urn:microsoft.com/office/officeart/2005/8/layout/vProcess5"/>
    <dgm:cxn modelId="{251D9412-BD85-7F42-8FD1-097D4007612A}" type="presParOf" srcId="{6B584407-F377-4815-94FF-A78D881B9C1E}" destId="{2CE75B78-BE58-458A-84D0-106674D2C546}" srcOrd="1" destOrd="0" presId="urn:microsoft.com/office/officeart/2005/8/layout/vProcess5"/>
    <dgm:cxn modelId="{617483F7-A80C-8844-B5BC-BFE0CE18524A}" type="presParOf" srcId="{6B584407-F377-4815-94FF-A78D881B9C1E}" destId="{59459544-3C75-4C57-8657-5DD88BF89B04}" srcOrd="2" destOrd="0" presId="urn:microsoft.com/office/officeart/2005/8/layout/vProcess5"/>
    <dgm:cxn modelId="{EE08F07C-D5F0-0449-B937-7CE41FBA6AA5}" type="presParOf" srcId="{6B584407-F377-4815-94FF-A78D881B9C1E}" destId="{4CA0B08D-6431-472B-BDE6-9534E615CEA5}" srcOrd="3" destOrd="0" presId="urn:microsoft.com/office/officeart/2005/8/layout/vProcess5"/>
    <dgm:cxn modelId="{D0D5358E-2C22-9043-A494-418C7EC28E12}" type="presParOf" srcId="{6B584407-F377-4815-94FF-A78D881B9C1E}" destId="{A54E63EC-1D11-48A5-B85D-461BB0A671DE}" srcOrd="4" destOrd="0" presId="urn:microsoft.com/office/officeart/2005/8/layout/vProcess5"/>
    <dgm:cxn modelId="{1B9B3E16-7712-BB44-A534-DC2274E6D118}" type="presParOf" srcId="{6B584407-F377-4815-94FF-A78D881B9C1E}" destId="{7B4F5AF2-2823-46B9-B38A-1C695B1EE324}" srcOrd="5" destOrd="0" presId="urn:microsoft.com/office/officeart/2005/8/layout/vProcess5"/>
    <dgm:cxn modelId="{F9F18A5D-8398-DA47-A121-9D4B15708AE3}" type="presParOf" srcId="{6B584407-F377-4815-94FF-A78D881B9C1E}" destId="{CB09BA74-0056-4ADD-9D39-6E8FDE6C0618}" srcOrd="6" destOrd="0" presId="urn:microsoft.com/office/officeart/2005/8/layout/vProcess5"/>
    <dgm:cxn modelId="{CF138D73-344E-EC47-9404-EAA1686E7823}" type="presParOf" srcId="{6B584407-F377-4815-94FF-A78D881B9C1E}" destId="{2A27AB7E-3ECB-4A9C-B326-E8289DFB085B}" srcOrd="7" destOrd="0" presId="urn:microsoft.com/office/officeart/2005/8/layout/vProcess5"/>
    <dgm:cxn modelId="{FCE5D1C0-8415-4A43-8C25-B2C2FA09FAA1}" type="presParOf" srcId="{6B584407-F377-4815-94FF-A78D881B9C1E}" destId="{B35324F3-2893-4B3F-8112-3D35563F8ABD}"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E75B78-BE58-458A-84D0-106674D2C546}">
      <dsp:nvSpPr>
        <dsp:cNvPr id="0" name=""/>
        <dsp:cNvSpPr/>
      </dsp:nvSpPr>
      <dsp:spPr>
        <a:xfrm>
          <a:off x="0" y="0"/>
          <a:ext cx="6120680" cy="1044792"/>
        </a:xfrm>
        <a:prstGeom prst="roundRect">
          <a:avLst>
            <a:gd name="adj" fmla="val 10000"/>
          </a:avLst>
        </a:prstGeom>
        <a:solidFill>
          <a:schemeClr val="accent3">
            <a:lumMod val="20000"/>
            <a:lumOff val="8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kumimoji="1" lang="ja-JP" altLang="en-US" sz="1600" kern="1200" dirty="0" smtClean="0">
              <a:solidFill>
                <a:schemeClr val="tx1"/>
              </a:solidFill>
              <a:latin typeface="ＭＳ Ｐゴシック" pitchFamily="50" charset="-128"/>
              <a:ea typeface="ＭＳ Ｐゴシック" pitchFamily="50" charset="-128"/>
            </a:rPr>
            <a:t>自己の権利を侵害すると認める貨物が輸入されようとする場合に、税関長に対し、その貨物の輸入（輸出）を差し止め、認定手続を執るべきことを申し立てる制度。</a:t>
          </a:r>
          <a:endParaRPr kumimoji="1" lang="ja-JP" altLang="en-US" sz="1600" kern="1200" dirty="0">
            <a:solidFill>
              <a:schemeClr val="tx1"/>
            </a:solidFill>
            <a:latin typeface="ＭＳ Ｐゴシック" pitchFamily="50" charset="-128"/>
            <a:ea typeface="ＭＳ Ｐゴシック" pitchFamily="50" charset="-128"/>
          </a:endParaRPr>
        </a:p>
      </dsp:txBody>
      <dsp:txXfrm>
        <a:off x="30601" y="30601"/>
        <a:ext cx="4993267" cy="983590"/>
      </dsp:txXfrm>
    </dsp:sp>
    <dsp:sp modelId="{59459544-3C75-4C57-8657-5DD88BF89B04}">
      <dsp:nvSpPr>
        <dsp:cNvPr id="0" name=""/>
        <dsp:cNvSpPr/>
      </dsp:nvSpPr>
      <dsp:spPr>
        <a:xfrm>
          <a:off x="540059" y="1218924"/>
          <a:ext cx="6120680" cy="1044792"/>
        </a:xfrm>
        <a:prstGeom prst="roundRect">
          <a:avLst>
            <a:gd name="adj" fmla="val 10000"/>
          </a:avLst>
        </a:prstGeom>
        <a:solidFill>
          <a:schemeClr val="accent2">
            <a:lumMod val="20000"/>
            <a:lumOff val="8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kumimoji="1" lang="ja-JP" altLang="en-US" sz="1600" kern="1200" dirty="0" smtClean="0">
              <a:solidFill>
                <a:schemeClr val="tx1"/>
              </a:solidFill>
              <a:latin typeface="ＭＳ Ｐゴシック" pitchFamily="50" charset="-128"/>
              <a:ea typeface="ＭＳ Ｐゴシック" pitchFamily="50" charset="-128"/>
            </a:rPr>
            <a:t>認定手続によって、その貨物が知的財産侵害物品に該当するかどうか判断される。</a:t>
          </a:r>
          <a:endParaRPr kumimoji="1" lang="ja-JP" altLang="en-US" sz="1600" kern="1200" dirty="0">
            <a:solidFill>
              <a:schemeClr val="tx1"/>
            </a:solidFill>
            <a:latin typeface="ＭＳ Ｐゴシック" pitchFamily="50" charset="-128"/>
            <a:ea typeface="ＭＳ Ｐゴシック" pitchFamily="50" charset="-128"/>
          </a:endParaRPr>
        </a:p>
      </dsp:txBody>
      <dsp:txXfrm>
        <a:off x="570660" y="1249525"/>
        <a:ext cx="4840303" cy="983590"/>
      </dsp:txXfrm>
    </dsp:sp>
    <dsp:sp modelId="{4CA0B08D-6431-472B-BDE6-9534E615CEA5}">
      <dsp:nvSpPr>
        <dsp:cNvPr id="0" name=""/>
        <dsp:cNvSpPr/>
      </dsp:nvSpPr>
      <dsp:spPr>
        <a:xfrm>
          <a:off x="1080119" y="2437848"/>
          <a:ext cx="6120680" cy="1044792"/>
        </a:xfrm>
        <a:prstGeom prst="roundRect">
          <a:avLst>
            <a:gd name="adj" fmla="val 10000"/>
          </a:avLst>
        </a:prstGeom>
        <a:solidFill>
          <a:schemeClr val="accent1">
            <a:lumMod val="20000"/>
            <a:lumOff val="8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kumimoji="1" lang="ja-JP" altLang="en-US" sz="1600" kern="1200" dirty="0" smtClean="0">
              <a:solidFill>
                <a:schemeClr val="tx1"/>
              </a:solidFill>
              <a:latin typeface="ＭＳ Ｐゴシック" pitchFamily="50" charset="-128"/>
              <a:ea typeface="ＭＳ Ｐゴシック" pitchFamily="50" charset="-128"/>
            </a:rPr>
            <a:t>該当すれば輸入禁止等の措置</a:t>
          </a:r>
          <a:r>
            <a:rPr kumimoji="1" lang="ja-JP" altLang="en-US" sz="1800" kern="1200" dirty="0" smtClean="0">
              <a:solidFill>
                <a:schemeClr val="tx1"/>
              </a:solidFill>
              <a:latin typeface="ＭＳ Ｐゴシック" pitchFamily="50" charset="-128"/>
              <a:ea typeface="ＭＳ Ｐゴシック" pitchFamily="50" charset="-128"/>
            </a:rPr>
            <a:t>。</a:t>
          </a:r>
          <a:endParaRPr kumimoji="1" lang="ja-JP" altLang="en-US" sz="1800" kern="1200" dirty="0">
            <a:solidFill>
              <a:schemeClr val="tx1"/>
            </a:solidFill>
            <a:latin typeface="ＭＳ Ｐゴシック" pitchFamily="50" charset="-128"/>
            <a:ea typeface="ＭＳ Ｐゴシック" pitchFamily="50" charset="-128"/>
          </a:endParaRPr>
        </a:p>
      </dsp:txBody>
      <dsp:txXfrm>
        <a:off x="1110720" y="2468449"/>
        <a:ext cx="4840303" cy="983590"/>
      </dsp:txXfrm>
    </dsp:sp>
    <dsp:sp modelId="{A54E63EC-1D11-48A5-B85D-461BB0A671DE}">
      <dsp:nvSpPr>
        <dsp:cNvPr id="0" name=""/>
        <dsp:cNvSpPr/>
      </dsp:nvSpPr>
      <dsp:spPr>
        <a:xfrm>
          <a:off x="5441565" y="792300"/>
          <a:ext cx="679114" cy="679114"/>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kumimoji="1" lang="ja-JP" altLang="en-US" sz="3400" kern="1200"/>
        </a:p>
      </dsp:txBody>
      <dsp:txXfrm>
        <a:off x="5594366" y="792300"/>
        <a:ext cx="373512" cy="511033"/>
      </dsp:txXfrm>
    </dsp:sp>
    <dsp:sp modelId="{7B4F5AF2-2823-46B9-B38A-1C695B1EE324}">
      <dsp:nvSpPr>
        <dsp:cNvPr id="0" name=""/>
        <dsp:cNvSpPr/>
      </dsp:nvSpPr>
      <dsp:spPr>
        <a:xfrm>
          <a:off x="5981625" y="2004259"/>
          <a:ext cx="679114" cy="679114"/>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kumimoji="1" lang="ja-JP" altLang="en-US" sz="3400" kern="1200"/>
        </a:p>
      </dsp:txBody>
      <dsp:txXfrm>
        <a:off x="6134426" y="2004259"/>
        <a:ext cx="373512" cy="51103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2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wrap="square" lIns="91440" tIns="45720" rIns="91440" bIns="45720" numCol="1" anchor="t" anchorCtr="0" compatLnSpc="1">
            <a:prstTxWarp prst="textNoShape">
              <a:avLst/>
            </a:prstTxWarp>
          </a:bodyPr>
          <a:lstStyle>
            <a:lvl1pPr>
              <a:defRPr kumimoji="0" sz="1200">
                <a:latin typeface="Calibri" pitchFamily="34" charset="0"/>
                <a:ea typeface="MS PGothic" pitchFamily="34" charset="-128"/>
              </a:defRPr>
            </a:lvl1pPr>
          </a:lstStyle>
          <a:p>
            <a:pPr>
              <a:defRPr/>
            </a:pPr>
            <a:endParaRPr lang="en-US" altLang="ja-JP"/>
          </a:p>
        </p:txBody>
      </p:sp>
      <p:sp>
        <p:nvSpPr>
          <p:cNvPr id="3" name="Date Placeholder 2"/>
          <p:cNvSpPr>
            <a:spLocks noGrp="1"/>
          </p:cNvSpPr>
          <p:nvPr>
            <p:ph type="dt" idx="1"/>
          </p:nvPr>
        </p:nvSpPr>
        <p:spPr>
          <a:xfrm>
            <a:off x="3854450" y="0"/>
            <a:ext cx="2949575" cy="496888"/>
          </a:xfrm>
          <a:prstGeom prst="rect">
            <a:avLst/>
          </a:prstGeom>
        </p:spPr>
        <p:txBody>
          <a:bodyPr vert="horz" wrap="square" lIns="91440" tIns="45720" rIns="91440" bIns="45720" numCol="1" anchor="t" anchorCtr="0" compatLnSpc="1">
            <a:prstTxWarp prst="textNoShape">
              <a:avLst/>
            </a:prstTxWarp>
          </a:bodyPr>
          <a:lstStyle>
            <a:lvl1pPr algn="r">
              <a:defRPr kumimoji="0" sz="1200">
                <a:latin typeface="Calibri" pitchFamily="34" charset="0"/>
                <a:ea typeface="MS PGothic" pitchFamily="34" charset="-128"/>
              </a:defRPr>
            </a:lvl1pPr>
          </a:lstStyle>
          <a:p>
            <a:pPr>
              <a:defRPr/>
            </a:pPr>
            <a:fld id="{1470D00A-3603-49AE-B483-985A6378726D}" type="datetimeFigureOut">
              <a:rPr lang="en-US" altLang="ja-JP"/>
              <a:pPr>
                <a:defRPr/>
              </a:pPr>
              <a:t>8/12/2014</a:t>
            </a:fld>
            <a:endParaRPr lang="en-US" altLang="ja-JP"/>
          </a:p>
        </p:txBody>
      </p:sp>
      <p:sp>
        <p:nvSpPr>
          <p:cNvPr id="4" name="Slide Image Placeholder 3"/>
          <p:cNvSpPr>
            <a:spLocks noGrp="1" noRot="1" noChangeAspect="1"/>
          </p:cNvSpPr>
          <p:nvPr>
            <p:ph type="sldImg" idx="2"/>
          </p:nvPr>
        </p:nvSpPr>
        <p:spPr>
          <a:xfrm>
            <a:off x="712788" y="746125"/>
            <a:ext cx="5380037" cy="3725863"/>
          </a:xfrm>
          <a:prstGeom prst="rect">
            <a:avLst/>
          </a:prstGeom>
          <a:noFill/>
          <a:ln w="12700">
            <a:solidFill>
              <a:prstClr val="black"/>
            </a:solidFill>
          </a:ln>
        </p:spPr>
        <p:txBody>
          <a:bodyPr vert="horz" rtlCol="0" anchor="ctr"/>
          <a:lstStyle/>
          <a:p>
            <a:pPr lvl="0"/>
            <a:endParaRPr lang="en-US" noProof="0"/>
          </a:p>
        </p:txBody>
      </p:sp>
      <p:sp>
        <p:nvSpPr>
          <p:cNvPr id="5" name="Notes Placeholder 4"/>
          <p:cNvSpPr>
            <a:spLocks noGrp="1"/>
          </p:cNvSpPr>
          <p:nvPr>
            <p:ph type="body" sz="quarter" idx="3"/>
          </p:nvPr>
        </p:nvSpPr>
        <p:spPr>
          <a:xfrm>
            <a:off x="681038" y="4721225"/>
            <a:ext cx="5443537" cy="4471988"/>
          </a:xfrm>
          <a:prstGeom prst="rect">
            <a:avLst/>
          </a:prstGeom>
        </p:spPr>
        <p:txBody>
          <a:bodyPr vert="horz"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40863"/>
            <a:ext cx="2949575" cy="496887"/>
          </a:xfrm>
          <a:prstGeom prst="rect">
            <a:avLst/>
          </a:prstGeom>
        </p:spPr>
        <p:txBody>
          <a:bodyPr vert="horz" wrap="square" lIns="91440" tIns="45720" rIns="91440" bIns="45720" numCol="1" anchor="b" anchorCtr="0" compatLnSpc="1">
            <a:prstTxWarp prst="textNoShape">
              <a:avLst/>
            </a:prstTxWarp>
          </a:bodyPr>
          <a:lstStyle>
            <a:lvl1pPr>
              <a:defRPr kumimoji="0" sz="1200">
                <a:latin typeface="Calibri" pitchFamily="34" charset="0"/>
                <a:ea typeface="MS PGothic" pitchFamily="34" charset="-128"/>
              </a:defRPr>
            </a:lvl1pPr>
          </a:lstStyle>
          <a:p>
            <a:pPr>
              <a:defRPr/>
            </a:pPr>
            <a:endParaRPr lang="en-US" altLang="ja-JP"/>
          </a:p>
        </p:txBody>
      </p:sp>
      <p:sp>
        <p:nvSpPr>
          <p:cNvPr id="7" name="Slide Number Placeholder 6"/>
          <p:cNvSpPr>
            <a:spLocks noGrp="1"/>
          </p:cNvSpPr>
          <p:nvPr>
            <p:ph type="sldNum" sz="quarter" idx="5"/>
          </p:nvPr>
        </p:nvSpPr>
        <p:spPr>
          <a:xfrm>
            <a:off x="3854450" y="9440863"/>
            <a:ext cx="2949575" cy="496887"/>
          </a:xfrm>
          <a:prstGeom prst="rect">
            <a:avLst/>
          </a:prstGeom>
        </p:spPr>
        <p:txBody>
          <a:bodyPr vert="horz" wrap="square" lIns="91440" tIns="45720" rIns="91440" bIns="45720" numCol="1" anchor="b" anchorCtr="0" compatLnSpc="1">
            <a:prstTxWarp prst="textNoShape">
              <a:avLst/>
            </a:prstTxWarp>
          </a:bodyPr>
          <a:lstStyle>
            <a:lvl1pPr algn="r">
              <a:defRPr kumimoji="0" sz="1200">
                <a:latin typeface="Calibri" pitchFamily="34" charset="0"/>
                <a:ea typeface="MS PGothic" pitchFamily="34" charset="-128"/>
              </a:defRPr>
            </a:lvl1pPr>
          </a:lstStyle>
          <a:p>
            <a:pPr>
              <a:defRPr/>
            </a:pPr>
            <a:fld id="{9B72B861-EC88-4EC3-A995-2DAD1B494F99}" type="slidenum">
              <a:rPr lang="en-US" altLang="ja-JP"/>
              <a:pPr>
                <a:defRPr/>
              </a:pPr>
              <a:t>‹#›</a:t>
            </a:fld>
            <a:endParaRPr lang="en-US" altLang="ja-JP"/>
          </a:p>
        </p:txBody>
      </p:sp>
    </p:spTree>
    <p:extLst>
      <p:ext uri="{BB962C8B-B14F-4D97-AF65-F5344CB8AC3E}">
        <p14:creationId xmlns:p14="http://schemas.microsoft.com/office/powerpoint/2010/main" val="14272331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ＭＳ Ｐゴシック" pitchFamily="50" charset="-128"/>
        <a:ea typeface="ＭＳ Ｐゴシック" pitchFamily="50" charset="-128"/>
        <a:cs typeface="+mn-cs"/>
      </a:defRPr>
    </a:lvl1pPr>
    <a:lvl2pPr marL="457200" algn="l" rtl="0" eaLnBrk="0" fontAlgn="base" hangingPunct="0">
      <a:spcBef>
        <a:spcPct val="30000"/>
      </a:spcBef>
      <a:spcAft>
        <a:spcPct val="0"/>
      </a:spcAft>
      <a:defRPr sz="1600" kern="1200">
        <a:solidFill>
          <a:schemeClr val="tx1"/>
        </a:solidFill>
        <a:latin typeface="ＭＳ Ｐゴシック" pitchFamily="50" charset="-128"/>
        <a:ea typeface="ＭＳ Ｐゴシック" pitchFamily="50" charset="-128"/>
        <a:cs typeface="+mn-cs"/>
      </a:defRPr>
    </a:lvl2pPr>
    <a:lvl3pPr marL="914400" algn="l" rtl="0" eaLnBrk="0" fontAlgn="base" hangingPunct="0">
      <a:spcBef>
        <a:spcPct val="30000"/>
      </a:spcBef>
      <a:spcAft>
        <a:spcPct val="0"/>
      </a:spcAft>
      <a:defRPr sz="1600" kern="1200">
        <a:solidFill>
          <a:schemeClr val="tx1"/>
        </a:solidFill>
        <a:latin typeface="ＭＳ Ｐゴシック" pitchFamily="50" charset="-128"/>
        <a:ea typeface="ＭＳ Ｐゴシック" pitchFamily="50" charset="-128"/>
        <a:cs typeface="+mn-cs"/>
      </a:defRPr>
    </a:lvl3pPr>
    <a:lvl4pPr marL="1371600" algn="l" rtl="0" eaLnBrk="0" fontAlgn="base" hangingPunct="0">
      <a:spcBef>
        <a:spcPct val="30000"/>
      </a:spcBef>
      <a:spcAft>
        <a:spcPct val="0"/>
      </a:spcAft>
      <a:defRPr sz="1600" kern="1200">
        <a:solidFill>
          <a:schemeClr val="tx1"/>
        </a:solidFill>
        <a:latin typeface="ＭＳ Ｐゴシック" pitchFamily="50" charset="-128"/>
        <a:ea typeface="ＭＳ Ｐゴシック" pitchFamily="50" charset="-128"/>
        <a:cs typeface="+mn-cs"/>
      </a:defRPr>
    </a:lvl4pPr>
    <a:lvl5pPr marL="1828800" algn="l" rtl="0" eaLnBrk="0" fontAlgn="base" hangingPunct="0">
      <a:spcBef>
        <a:spcPct val="30000"/>
      </a:spcBef>
      <a:spcAft>
        <a:spcPct val="0"/>
      </a:spcAft>
      <a:defRPr sz="1600" kern="1200">
        <a:solidFill>
          <a:schemeClr val="tx1"/>
        </a:solidFill>
        <a:latin typeface="ＭＳ Ｐゴシック" pitchFamily="50" charset="-128"/>
        <a:ea typeface="ＭＳ Ｐゴシック" pitchFamily="50" charset="-128"/>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xfrm>
            <a:off x="193675" y="169863"/>
            <a:ext cx="6416675" cy="4441825"/>
          </a:xfrm>
          <a:noFill/>
          <a:ln>
            <a:solidFill>
              <a:srgbClr val="000000"/>
            </a:solidFill>
            <a:miter lim="800000"/>
            <a:headEnd/>
            <a:tailEnd/>
          </a:ln>
        </p:spPr>
      </p:sp>
      <p:sp>
        <p:nvSpPr>
          <p:cNvPr id="196611" name="Notes Placeholder 2"/>
          <p:cNvSpPr>
            <a:spLocks noGrp="1"/>
          </p:cNvSpPr>
          <p:nvPr>
            <p:ph type="body" idx="1"/>
          </p:nvPr>
        </p:nvSpPr>
        <p:spPr bwMode="auto">
          <a:xfrm>
            <a:off x="161925" y="4721225"/>
            <a:ext cx="6481763" cy="4471988"/>
          </a:xfrm>
          <a:noFill/>
        </p:spPr>
        <p:txBody>
          <a:bodyPr wrap="square" lIns="91434" tIns="45717" rIns="91434" bIns="45717" numCol="1" anchor="t" anchorCtr="0" compatLnSpc="1">
            <a:prstTxWarp prst="textNoShape">
              <a:avLst/>
            </a:prstTxWarp>
          </a:bodyPr>
          <a:lstStyle/>
          <a:p>
            <a:pPr eaLnBrk="1" hangingPunct="1">
              <a:spcBef>
                <a:spcPct val="0"/>
              </a:spcBef>
            </a:pPr>
            <a:endParaRPr lang="ja-JP" altLang="en-US" smtClean="0">
              <a:latin typeface="ＭＳ Ｐゴシック" charset="-128"/>
              <a:ea typeface="ＭＳ Ｐゴシック" charset="-128"/>
            </a:endParaRPr>
          </a:p>
        </p:txBody>
      </p:sp>
      <p:sp>
        <p:nvSpPr>
          <p:cNvPr id="196612" name="Slide Number Placeholder 3"/>
          <p:cNvSpPr txBox="1">
            <a:spLocks noGrp="1"/>
          </p:cNvSpPr>
          <p:nvPr/>
        </p:nvSpPr>
        <p:spPr bwMode="auto">
          <a:xfrm>
            <a:off x="3854450" y="9440863"/>
            <a:ext cx="2949575" cy="496887"/>
          </a:xfrm>
          <a:prstGeom prst="rect">
            <a:avLst/>
          </a:prstGeom>
          <a:noFill/>
          <a:ln w="9525">
            <a:noFill/>
            <a:miter lim="800000"/>
            <a:headEnd/>
            <a:tailEnd/>
          </a:ln>
        </p:spPr>
        <p:txBody>
          <a:bodyPr lIns="91434" tIns="45717" rIns="91434" bIns="45717" anchor="b"/>
          <a:lstStyle/>
          <a:p>
            <a:pPr algn="r"/>
            <a:fld id="{6B63754A-3DB2-43FA-BAAB-0D34403394FF}" type="slidenum">
              <a:rPr kumimoji="0" lang="en-US" altLang="zh-CN" sz="1200">
                <a:latin typeface="Calibri" pitchFamily="34" charset="0"/>
              </a:rPr>
              <a:pPr algn="r"/>
              <a:t>1</a:t>
            </a:fld>
            <a:endParaRPr kumimoji="0" lang="en-US" altLang="zh-CN"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96258" name="ノート プレースホルダー 2"/>
          <p:cNvSpPr>
            <a:spLocks noGrp="1"/>
          </p:cNvSpPr>
          <p:nvPr>
            <p:ph type="body" idx="1"/>
          </p:nvPr>
        </p:nvSpPr>
        <p:spPr bwMode="auto">
          <a:xfrm>
            <a:off x="593725" y="4721225"/>
            <a:ext cx="5689600" cy="4471988"/>
          </a:xfrm>
          <a:noFill/>
        </p:spPr>
        <p:txBody>
          <a:bodyPr wrap="square" lIns="91440" tIns="45720" rIns="91440" bIns="45720" numCol="1" anchor="t" anchorCtr="0" compatLnSpc="1">
            <a:prstTxWarp prst="textNoShape">
              <a:avLst/>
            </a:prstTxWarp>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研究成果物や技術提供などの場面で関係する諸制度について概観する。</a:t>
            </a:r>
            <a:endParaRPr kumimoji="1" lang="en-US" altLang="ja-JP" smtClean="0">
              <a:latin typeface="ＭＳ Ｐゴシック" charset="-128"/>
              <a:ea typeface="ＭＳ Ｐゴシック" charset="-128"/>
            </a:endParaRPr>
          </a:p>
          <a:p>
            <a:endParaRPr kumimoji="1" lang="ja-JP" altLang="en-US"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水際規制、</a:t>
            </a:r>
            <a:r>
              <a:rPr kumimoji="1" lang="en-US" altLang="ja-JP" smtClean="0">
                <a:latin typeface="ＭＳ Ｐゴシック" charset="-128"/>
                <a:ea typeface="ＭＳ Ｐゴシック" charset="-128"/>
              </a:rPr>
              <a:t>PL</a:t>
            </a:r>
            <a:r>
              <a:rPr kumimoji="1" lang="ja-JP" altLang="en-US" smtClean="0">
                <a:latin typeface="ＭＳ Ｐゴシック" charset="-128"/>
                <a:ea typeface="ＭＳ Ｐゴシック" charset="-128"/>
              </a:rPr>
              <a:t>法、安全保障貿易管理と知的財産との関係について、例えば研究成果物の視点からそれぞれの関わりについて説明する。</a:t>
            </a:r>
            <a:endParaRPr kumimoji="1" lang="en-US" altLang="ja-JP" smtClean="0">
              <a:latin typeface="ＭＳ Ｐゴシック" charset="-128"/>
              <a:ea typeface="ＭＳ Ｐゴシック" charset="-128"/>
            </a:endParaRPr>
          </a:p>
          <a:p>
            <a:endParaRPr kumimoji="1" lang="en-US" altLang="ja-JP" smtClean="0">
              <a:latin typeface="ＭＳ Ｐゴシック" charset="-128"/>
              <a:ea typeface="ＭＳ Ｐゴシック" charset="-128"/>
            </a:endParaRPr>
          </a:p>
          <a:p>
            <a:endParaRPr kumimoji="1" lang="en-US" altLang="ja-JP" smtClean="0">
              <a:latin typeface="ＭＳ Ｐゴシック" charset="-128"/>
              <a:ea typeface="ＭＳ Ｐゴシック" charset="-128"/>
            </a:endParaRPr>
          </a:p>
          <a:p>
            <a:endParaRPr kumimoji="1" lang="ja-JP" altLang="en-US" smtClean="0">
              <a:latin typeface="ＭＳ Ｐゴシック" charset="-128"/>
              <a:ea typeface="ＭＳ Ｐゴシック" charset="-128"/>
            </a:endParaRPr>
          </a:p>
          <a:p>
            <a:endParaRPr kumimoji="1" lang="ja-JP" altLang="en-US" smtClean="0">
              <a:latin typeface="ＭＳ Ｐゴシック" charset="-128"/>
              <a:ea typeface="ＭＳ Ｐゴシック" charset="-128"/>
            </a:endParaRPr>
          </a:p>
          <a:p>
            <a:endParaRPr kumimoji="1" lang="ja-JP" altLang="en-US" smtClean="0">
              <a:latin typeface="ＭＳ Ｐゴシック" charset="-128"/>
              <a:ea typeface="ＭＳ Ｐゴシック" charset="-128"/>
            </a:endParaRPr>
          </a:p>
        </p:txBody>
      </p:sp>
      <p:sp>
        <p:nvSpPr>
          <p:cNvPr id="96259" name="スライド番号プレースホルダー 3"/>
          <p:cNvSpPr>
            <a:spLocks noGrp="1"/>
          </p:cNvSpPr>
          <p:nvPr>
            <p:ph type="sldNum" sz="quarter" idx="5"/>
          </p:nvPr>
        </p:nvSpPr>
        <p:spPr bwMode="auto">
          <a:noFill/>
          <a:ln>
            <a:miter lim="800000"/>
            <a:headEnd/>
            <a:tailEnd/>
          </a:ln>
        </p:spPr>
        <p:txBody>
          <a:bodyPr/>
          <a:lstStyle/>
          <a:p>
            <a:fld id="{9676E99E-63BE-4B61-A88D-B365097D5B8B}" type="slidenum">
              <a:rPr lang="en-US" altLang="ja-JP" smtClean="0">
                <a:solidFill>
                  <a:srgbClr val="000000"/>
                </a:solidFill>
                <a:ea typeface="ＭＳ Ｐゴシック" charset="-128"/>
              </a:rPr>
              <a:pPr/>
              <a:t>10</a:t>
            </a:fld>
            <a:endParaRPr lang="en-US" altLang="ja-JP" smtClean="0">
              <a:solidFill>
                <a:srgbClr val="000000"/>
              </a:solidFill>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 name="ノート プレースホルダー 2"/>
          <p:cNvSpPr>
            <a:spLocks noGrp="1"/>
          </p:cNvSpPr>
          <p:nvPr>
            <p:ph type="body" idx="1"/>
          </p:nvPr>
        </p:nvSpPr>
        <p:spPr>
          <a:xfrm>
            <a:off x="593725" y="4721225"/>
            <a:ext cx="5689600" cy="4471988"/>
          </a:xfrm>
        </p:spPr>
        <p:txBody>
          <a:bodyPr>
            <a:normAutofit fontScale="25000" lnSpcReduction="20000"/>
          </a:bodyPr>
          <a:lstStyle/>
          <a:p>
            <a:pPr>
              <a:defRPr/>
            </a:pPr>
            <a:r>
              <a:rPr kumimoji="1" lang="en-US" altLang="ja-JP" sz="6400" dirty="0" smtClean="0"/>
              <a:t>〔</a:t>
            </a:r>
            <a:r>
              <a:rPr kumimoji="1" lang="ja-JP" altLang="en-US" sz="6400" dirty="0" smtClean="0"/>
              <a:t>狙い</a:t>
            </a:r>
            <a:r>
              <a:rPr kumimoji="1" lang="en-US" altLang="ja-JP" sz="6400" dirty="0" smtClean="0"/>
              <a:t>〕</a:t>
            </a:r>
          </a:p>
          <a:p>
            <a:pPr>
              <a:defRPr/>
            </a:pPr>
            <a:r>
              <a:rPr kumimoji="1" lang="ja-JP" altLang="en-US" sz="6400" dirty="0" smtClean="0"/>
              <a:t>水際措置の意味を説明する。</a:t>
            </a:r>
          </a:p>
          <a:p>
            <a:pPr>
              <a:defRPr/>
            </a:pPr>
            <a:endParaRPr kumimoji="1" lang="ja-JP" altLang="en-US" sz="6400" dirty="0" smtClean="0"/>
          </a:p>
          <a:p>
            <a:pPr>
              <a:defRPr/>
            </a:pPr>
            <a:r>
              <a:rPr kumimoji="1" lang="en-US" altLang="ja-JP" sz="6400" dirty="0" smtClean="0"/>
              <a:t>〔</a:t>
            </a:r>
            <a:r>
              <a:rPr kumimoji="1" lang="ja-JP" altLang="en-US" sz="6400" dirty="0" smtClean="0"/>
              <a:t>説明</a:t>
            </a:r>
            <a:r>
              <a:rPr kumimoji="1" lang="en-US" altLang="ja-JP" sz="6400" dirty="0" smtClean="0"/>
              <a:t>〕</a:t>
            </a:r>
          </a:p>
          <a:p>
            <a:pPr>
              <a:defRPr/>
            </a:pPr>
            <a:r>
              <a:rPr kumimoji="1" lang="ja-JP" altLang="en-US" sz="6400" dirty="0" smtClean="0"/>
              <a:t>　水際措置という言葉の一般的な意味を説明して、知的財産侵害物品の輸出入が違法行為であり、刑事罰の対象となっているルールを説明する。</a:t>
            </a:r>
          </a:p>
          <a:p>
            <a:pPr>
              <a:defRPr/>
            </a:pPr>
            <a:r>
              <a:rPr kumimoji="1" lang="ja-JP" altLang="en-US" sz="6400" dirty="0" smtClean="0"/>
              <a:t>　（なお、半導体集積回路配置法による回路配置利用権については、輸出が規制の対象となっていない。そもそも輸出が実施に含まれていないからである）</a:t>
            </a:r>
          </a:p>
          <a:p>
            <a:pPr>
              <a:defRPr/>
            </a:pPr>
            <a:r>
              <a:rPr kumimoji="1" lang="ja-JP" altLang="en-US" sz="6400" dirty="0" smtClean="0"/>
              <a:t>　なお、輸出入の禁止につき、関税法第</a:t>
            </a:r>
            <a:r>
              <a:rPr kumimoji="1" lang="en-US" altLang="ja-JP" sz="6400" dirty="0" smtClean="0"/>
              <a:t>69</a:t>
            </a:r>
            <a:r>
              <a:rPr kumimoji="1" lang="ja-JP" altLang="en-US" sz="6400" dirty="0" smtClean="0"/>
              <a:t>条の</a:t>
            </a:r>
            <a:r>
              <a:rPr kumimoji="1" lang="en-US" altLang="ja-JP" sz="6400" dirty="0" smtClean="0"/>
              <a:t>2</a:t>
            </a:r>
            <a:r>
              <a:rPr kumimoji="1" lang="ja-JP" altLang="en-US" sz="6400" dirty="0" smtClean="0"/>
              <a:t>及び第</a:t>
            </a:r>
            <a:r>
              <a:rPr kumimoji="1" lang="en-US" altLang="ja-JP" sz="6400" dirty="0" smtClean="0"/>
              <a:t>69</a:t>
            </a:r>
            <a:r>
              <a:rPr kumimoji="1" lang="ja-JP" altLang="en-US" sz="6400" dirty="0" smtClean="0"/>
              <a:t>条の</a:t>
            </a:r>
            <a:r>
              <a:rPr kumimoji="1" lang="en-US" altLang="ja-JP" sz="6400" dirty="0" smtClean="0"/>
              <a:t>11</a:t>
            </a:r>
            <a:r>
              <a:rPr kumimoji="1" lang="ja-JP" altLang="en-US" sz="6400" dirty="0" err="1" smtClean="0"/>
              <a:t>、</a:t>
            </a:r>
            <a:endParaRPr kumimoji="1" lang="ja-JP" altLang="en-US" sz="6400" dirty="0" smtClean="0"/>
          </a:p>
          <a:p>
            <a:pPr>
              <a:defRPr/>
            </a:pPr>
            <a:r>
              <a:rPr kumimoji="1" lang="ja-JP" altLang="en-US" sz="6400" dirty="0" smtClean="0"/>
              <a:t>　罰則につき、関税法第</a:t>
            </a:r>
            <a:r>
              <a:rPr kumimoji="1" lang="en-US" altLang="ja-JP" sz="6400" dirty="0" smtClean="0"/>
              <a:t>108</a:t>
            </a:r>
            <a:r>
              <a:rPr kumimoji="1" lang="ja-JP" altLang="en-US" sz="6400" dirty="0" smtClean="0"/>
              <a:t>条の</a:t>
            </a:r>
            <a:r>
              <a:rPr kumimoji="1" lang="en-US" altLang="ja-JP" sz="6400" dirty="0" smtClean="0"/>
              <a:t>4</a:t>
            </a:r>
            <a:r>
              <a:rPr kumimoji="1" lang="ja-JP" altLang="en-US" sz="6400" dirty="0" smtClean="0"/>
              <a:t>第</a:t>
            </a:r>
            <a:r>
              <a:rPr kumimoji="1" lang="en-US" altLang="ja-JP" sz="6400" dirty="0" smtClean="0"/>
              <a:t>2</a:t>
            </a:r>
            <a:r>
              <a:rPr kumimoji="1" lang="ja-JP" altLang="en-US" sz="6400" dirty="0" smtClean="0"/>
              <a:t>項、第</a:t>
            </a:r>
            <a:r>
              <a:rPr kumimoji="1" lang="en-US" altLang="ja-JP" sz="6400" dirty="0" smtClean="0"/>
              <a:t>3</a:t>
            </a:r>
            <a:r>
              <a:rPr kumimoji="1" lang="ja-JP" altLang="en-US" sz="6400" dirty="0" smtClean="0"/>
              <a:t>項、第</a:t>
            </a:r>
            <a:r>
              <a:rPr kumimoji="1" lang="en-US" altLang="ja-JP" sz="6400" dirty="0" smtClean="0"/>
              <a:t>109</a:t>
            </a:r>
            <a:r>
              <a:rPr kumimoji="1" lang="ja-JP" altLang="en-US" sz="6400" dirty="0" smtClean="0"/>
              <a:t>条第</a:t>
            </a:r>
            <a:r>
              <a:rPr kumimoji="1" lang="en-US" altLang="ja-JP" sz="6400" dirty="0" smtClean="0"/>
              <a:t>2</a:t>
            </a:r>
            <a:r>
              <a:rPr kumimoji="1" lang="ja-JP" altLang="en-US" sz="6400" dirty="0" smtClean="0"/>
              <a:t>項、第</a:t>
            </a:r>
            <a:r>
              <a:rPr kumimoji="1" lang="en-US" altLang="ja-JP" sz="6400" dirty="0" smtClean="0"/>
              <a:t>3</a:t>
            </a:r>
            <a:r>
              <a:rPr kumimoji="1" lang="ja-JP" altLang="en-US" sz="6400" dirty="0" smtClean="0"/>
              <a:t>項を参照。</a:t>
            </a:r>
          </a:p>
          <a:p>
            <a:pPr>
              <a:defRPr/>
            </a:pPr>
            <a:r>
              <a:rPr kumimoji="1" lang="ja-JP" altLang="en-US" sz="6400" dirty="0" smtClean="0"/>
              <a:t>　また、侵害物品自体については没収、廃棄の対象となる。この点について関税法第</a:t>
            </a:r>
            <a:r>
              <a:rPr kumimoji="1" lang="en-US" altLang="ja-JP" sz="6400" dirty="0" smtClean="0"/>
              <a:t>69</a:t>
            </a:r>
            <a:r>
              <a:rPr kumimoji="1" lang="ja-JP" altLang="en-US" sz="6400" dirty="0" smtClean="0"/>
              <a:t>条の</a:t>
            </a:r>
            <a:r>
              <a:rPr kumimoji="1" lang="en-US" altLang="ja-JP" sz="6400" dirty="0" smtClean="0"/>
              <a:t>2</a:t>
            </a:r>
            <a:r>
              <a:rPr kumimoji="1" lang="ja-JP" altLang="en-US" sz="6400" dirty="0" smtClean="0"/>
              <a:t>第</a:t>
            </a:r>
            <a:r>
              <a:rPr kumimoji="1" lang="en-US" altLang="ja-JP" sz="6400" dirty="0" smtClean="0"/>
              <a:t>2</a:t>
            </a:r>
            <a:r>
              <a:rPr kumimoji="1" lang="ja-JP" altLang="en-US" sz="6400" dirty="0" smtClean="0"/>
              <a:t>項、第</a:t>
            </a:r>
            <a:r>
              <a:rPr kumimoji="1" lang="en-US" altLang="ja-JP" sz="6400" dirty="0" smtClean="0"/>
              <a:t>69</a:t>
            </a:r>
            <a:r>
              <a:rPr kumimoji="1" lang="ja-JP" altLang="en-US" sz="6400" dirty="0" smtClean="0"/>
              <a:t>条の</a:t>
            </a:r>
            <a:r>
              <a:rPr kumimoji="1" lang="en-US" altLang="ja-JP" sz="6400" dirty="0" smtClean="0"/>
              <a:t>11</a:t>
            </a:r>
            <a:r>
              <a:rPr kumimoji="1" lang="ja-JP" altLang="en-US" sz="6400" dirty="0" smtClean="0"/>
              <a:t>第</a:t>
            </a:r>
            <a:r>
              <a:rPr kumimoji="1" lang="en-US" altLang="ja-JP" sz="6400" dirty="0" smtClean="0"/>
              <a:t>2</a:t>
            </a:r>
            <a:r>
              <a:rPr kumimoji="1" lang="ja-JP" altLang="en-US" sz="6400" dirty="0" smtClean="0"/>
              <a:t>項、第</a:t>
            </a:r>
            <a:r>
              <a:rPr kumimoji="1" lang="en-US" altLang="ja-JP" sz="6400" dirty="0" smtClean="0"/>
              <a:t>118</a:t>
            </a:r>
            <a:r>
              <a:rPr kumimoji="1" lang="ja-JP" altLang="en-US" sz="6400" dirty="0" smtClean="0"/>
              <a:t>条第</a:t>
            </a:r>
            <a:r>
              <a:rPr kumimoji="1" lang="en-US" altLang="ja-JP" sz="6400" dirty="0" smtClean="0"/>
              <a:t>1</a:t>
            </a:r>
            <a:r>
              <a:rPr kumimoji="1" lang="ja-JP" altLang="en-US" sz="6400" dirty="0" smtClean="0"/>
              <a:t>項・第</a:t>
            </a:r>
            <a:r>
              <a:rPr kumimoji="1" lang="en-US" altLang="ja-JP" sz="6400" dirty="0" smtClean="0"/>
              <a:t>2</a:t>
            </a:r>
            <a:r>
              <a:rPr kumimoji="1" lang="ja-JP" altLang="en-US" sz="6400" dirty="0" smtClean="0"/>
              <a:t>項。</a:t>
            </a:r>
          </a:p>
          <a:p>
            <a:pPr>
              <a:defRPr/>
            </a:pPr>
            <a:endParaRPr kumimoji="1" lang="ja-JP" altLang="en-US" dirty="0" smtClean="0"/>
          </a:p>
          <a:p>
            <a:pPr>
              <a:defRPr/>
            </a:pPr>
            <a:endParaRPr kumimoji="1" lang="ja-JP" altLang="en-US" dirty="0"/>
          </a:p>
        </p:txBody>
      </p:sp>
      <p:sp>
        <p:nvSpPr>
          <p:cNvPr id="98307" name="スライド番号プレースホルダー 3"/>
          <p:cNvSpPr>
            <a:spLocks noGrp="1"/>
          </p:cNvSpPr>
          <p:nvPr>
            <p:ph type="sldNum" sz="quarter" idx="5"/>
          </p:nvPr>
        </p:nvSpPr>
        <p:spPr bwMode="auto">
          <a:noFill/>
          <a:ln>
            <a:miter lim="800000"/>
            <a:headEnd/>
            <a:tailEnd/>
          </a:ln>
        </p:spPr>
        <p:txBody>
          <a:bodyPr/>
          <a:lstStyle/>
          <a:p>
            <a:fld id="{C7F7F63C-5476-498A-A614-CE0144B8CBED}" type="slidenum">
              <a:rPr lang="en-US" altLang="ja-JP" smtClean="0">
                <a:solidFill>
                  <a:srgbClr val="000000"/>
                </a:solidFill>
                <a:ea typeface="ＭＳ Ｐゴシック" charset="-128"/>
              </a:rPr>
              <a:pPr/>
              <a:t>11</a:t>
            </a:fld>
            <a:endParaRPr lang="en-US" altLang="ja-JP" smtClean="0">
              <a:solidFill>
                <a:srgbClr val="000000"/>
              </a:solidFill>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00354"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輸入差止申立制度について、概要を説明する。</a:t>
            </a:r>
          </a:p>
          <a:p>
            <a:endParaRPr kumimoji="1" lang="ja-JP" altLang="en-US"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　兵器や麻薬等と違って、無条件で差し止めるべきものではない知的財産侵害物品について、それが権利を侵害するものとして輸出入を阻止すべきものかどうか、権利者からアクションを起こしてもらう制度として、輸入取締申立制度を紹介する。</a:t>
            </a:r>
          </a:p>
          <a:p>
            <a:r>
              <a:rPr kumimoji="1" lang="ja-JP" altLang="en-US" smtClean="0">
                <a:latin typeface="ＭＳ Ｐゴシック" charset="-128"/>
                <a:ea typeface="ＭＳ Ｐゴシック" charset="-128"/>
              </a:rPr>
              <a:t>　輸出入を認めるかどうかは権利者の判断に拠るものだからである。</a:t>
            </a:r>
          </a:p>
          <a:p>
            <a:r>
              <a:rPr kumimoji="1" lang="ja-JP" altLang="en-US" smtClean="0">
                <a:latin typeface="ＭＳ Ｐゴシック" charset="-128"/>
                <a:ea typeface="ＭＳ Ｐゴシック" charset="-128"/>
              </a:rPr>
              <a:t>　（なお、回路配置利用権については、申立制度の対象となっていない。代わりに情報提供制度が準備されている）</a:t>
            </a:r>
          </a:p>
        </p:txBody>
      </p:sp>
      <p:sp>
        <p:nvSpPr>
          <p:cNvPr id="100355" name="スライド番号プレースホルダー 3"/>
          <p:cNvSpPr>
            <a:spLocks noGrp="1"/>
          </p:cNvSpPr>
          <p:nvPr>
            <p:ph type="sldNum" sz="quarter" idx="5"/>
          </p:nvPr>
        </p:nvSpPr>
        <p:spPr bwMode="auto">
          <a:noFill/>
          <a:ln>
            <a:miter lim="800000"/>
            <a:headEnd/>
            <a:tailEnd/>
          </a:ln>
        </p:spPr>
        <p:txBody>
          <a:bodyPr/>
          <a:lstStyle/>
          <a:p>
            <a:fld id="{1C466101-4CF7-4C9E-8755-2A9E86882CA0}" type="slidenum">
              <a:rPr lang="en-US" altLang="ja-JP" smtClean="0">
                <a:solidFill>
                  <a:srgbClr val="000000"/>
                </a:solidFill>
                <a:ea typeface="ＭＳ Ｐゴシック" charset="-128"/>
              </a:rPr>
              <a:pPr/>
              <a:t>12</a:t>
            </a:fld>
            <a:endParaRPr lang="en-US" altLang="ja-JP" smtClean="0">
              <a:solidFill>
                <a:srgbClr val="000000"/>
              </a:solidFill>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Number Placeholder 6"/>
          <p:cNvSpPr>
            <a:spLocks noGrp="1"/>
          </p:cNvSpPr>
          <p:nvPr>
            <p:ph type="sldNum" sz="quarter" idx="5"/>
          </p:nvPr>
        </p:nvSpPr>
        <p:spPr bwMode="auto">
          <a:noFill/>
          <a:ln>
            <a:miter lim="800000"/>
            <a:headEnd/>
            <a:tailEnd/>
          </a:ln>
        </p:spPr>
        <p:txBody>
          <a:bodyPr/>
          <a:lstStyle/>
          <a:p>
            <a:fld id="{F41C0977-1756-436F-B89B-3ACBD37348C4}" type="slidenum">
              <a:rPr lang="en-US" altLang="ja-JP" smtClean="0">
                <a:solidFill>
                  <a:srgbClr val="000000"/>
                </a:solidFill>
                <a:ea typeface="ＭＳ Ｐゴシック" charset="-128"/>
              </a:rPr>
              <a:pPr/>
              <a:t>13</a:t>
            </a:fld>
            <a:endParaRPr lang="en-US" altLang="ja-JP" smtClean="0">
              <a:solidFill>
                <a:srgbClr val="000000"/>
              </a:solidFill>
              <a:ea typeface="ＭＳ Ｐゴシック" charset="-128"/>
            </a:endParaRPr>
          </a:p>
        </p:txBody>
      </p:sp>
      <p:sp>
        <p:nvSpPr>
          <p:cNvPr id="102402" name="Rectangle 2"/>
          <p:cNvSpPr>
            <a:spLocks noGrp="1" noRot="1" noChangeAspect="1" noTextEdit="1"/>
          </p:cNvSpPr>
          <p:nvPr>
            <p:ph type="sldImg"/>
          </p:nvPr>
        </p:nvSpPr>
        <p:spPr bwMode="auto">
          <a:xfrm>
            <a:off x="712788" y="746125"/>
            <a:ext cx="5381625" cy="3725863"/>
          </a:xfrm>
          <a:noFill/>
          <a:ln>
            <a:solidFill>
              <a:srgbClr val="000000"/>
            </a:solidFill>
            <a:miter lim="800000"/>
            <a:headEnd/>
            <a:tailEnd/>
          </a:ln>
        </p:spPr>
      </p:sp>
      <p:sp>
        <p:nvSpPr>
          <p:cNvPr id="102403" name="Rectangle 3"/>
          <p:cNvSpPr>
            <a:spLocks noGrp="1"/>
          </p:cNvSpPr>
          <p:nvPr>
            <p:ph type="body" idx="1"/>
          </p:nvPr>
        </p:nvSpPr>
        <p:spPr bwMode="auto">
          <a:xfrm>
            <a:off x="593725" y="4721225"/>
            <a:ext cx="5761038" cy="4471988"/>
          </a:xfrm>
          <a:noFill/>
        </p:spPr>
        <p:txBody>
          <a:bodyPr wrap="square" lIns="91440" tIns="45720" rIns="91440" bIns="45720" numCol="1" anchor="t" anchorCtr="0" compatLnSpc="1">
            <a:prstTxWarp prst="textNoShape">
              <a:avLst/>
            </a:prstTxWarp>
          </a:bodyPr>
          <a:lstStyle/>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狙い</a:t>
            </a:r>
            <a:r>
              <a:rPr lang="en-US" altLang="ja-JP" smtClean="0">
                <a:latin typeface="ＭＳ Ｐゴシック" charset="-128"/>
                <a:ea typeface="ＭＳ Ｐゴシック" charset="-128"/>
              </a:rPr>
              <a:t>〕</a:t>
            </a:r>
          </a:p>
          <a:p>
            <a:r>
              <a:rPr lang="ja-JP" altLang="en-US" smtClean="0">
                <a:latin typeface="ＭＳ Ｐゴシック" charset="-128"/>
                <a:ea typeface="ＭＳ Ｐゴシック" charset="-128"/>
              </a:rPr>
              <a:t>実際の事例を紹介することで、水際措置の実際を理解してもらう。</a:t>
            </a:r>
            <a:endParaRPr lang="en-US" altLang="ja-JP" smtClean="0">
              <a:latin typeface="ＭＳ Ｐゴシック" charset="-128"/>
              <a:ea typeface="ＭＳ Ｐゴシック" charset="-128"/>
            </a:endParaRPr>
          </a:p>
          <a:p>
            <a:endParaRPr lang="en-US" altLang="ja-JP" smtClean="0">
              <a:latin typeface="ＭＳ Ｐゴシック" charset="-128"/>
              <a:ea typeface="ＭＳ Ｐゴシック" charset="-128"/>
            </a:endParaRPr>
          </a:p>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説明</a:t>
            </a:r>
            <a:r>
              <a:rPr lang="en-US" altLang="ja-JP" smtClean="0">
                <a:latin typeface="ＭＳ Ｐゴシック" charset="-128"/>
                <a:ea typeface="ＭＳ Ｐゴシック" charset="-128"/>
              </a:rPr>
              <a:t>〕</a:t>
            </a:r>
          </a:p>
          <a:p>
            <a:r>
              <a:rPr lang="ja-JP" altLang="en-US" smtClean="0">
                <a:latin typeface="ＭＳ Ｐゴシック" charset="-128"/>
                <a:ea typeface="ＭＳ Ｐゴシック" charset="-128"/>
              </a:rPr>
              <a:t>　実際に差止められた近時の事例を紹介する。</a:t>
            </a:r>
            <a:endParaRPr lang="en-US" altLang="ja-JP" smtClean="0">
              <a:latin typeface="ＭＳ Ｐゴシック" charset="-128"/>
              <a:ea typeface="ＭＳ Ｐゴシック" charset="-128"/>
            </a:endParaRPr>
          </a:p>
          <a:p>
            <a:r>
              <a:rPr lang="ja-JP" altLang="en-US" smtClean="0">
                <a:latin typeface="ＭＳ Ｐゴシック" charset="-128"/>
                <a:ea typeface="ＭＳ Ｐゴシック" charset="-128"/>
              </a:rPr>
              <a:t>　商標権侵害、特許権侵害、不正競争防止法違反の事例を掲げたが、後述のように著作権侵害の事例がある程度のウェイトを占めていることに注意。</a:t>
            </a:r>
            <a:endParaRPr lang="en-US" altLang="ja-JP" smtClean="0">
              <a:latin typeface="ＭＳ Ｐゴシック" charset="-128"/>
              <a:ea typeface="ＭＳ Ｐゴシック" charset="-128"/>
            </a:endParaRPr>
          </a:p>
          <a:p>
            <a:r>
              <a:rPr lang="ja-JP" altLang="en-US" smtClean="0">
                <a:latin typeface="ＭＳ Ｐゴシック" charset="-128"/>
                <a:ea typeface="ＭＳ Ｐゴシック" charset="-128"/>
              </a:rPr>
              <a:t>参考：</a:t>
            </a:r>
            <a:r>
              <a:rPr lang="en-US" altLang="ja-JP" smtClean="0">
                <a:latin typeface="ＭＳ Ｐゴシック" charset="-128"/>
                <a:ea typeface="ＭＳ Ｐゴシック" charset="-128"/>
              </a:rPr>
              <a:t>http://www.customs.go.jp/mizugiwa/chiteki/shihanki/h23all.pdf</a:t>
            </a:r>
            <a:endParaRPr lang="ja-JP" altLang="en-US" smtClean="0">
              <a:latin typeface="ＭＳ Ｐゴシック" charset="-128"/>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Number Placeholder 6"/>
          <p:cNvSpPr>
            <a:spLocks noGrp="1"/>
          </p:cNvSpPr>
          <p:nvPr>
            <p:ph type="sldNum" sz="quarter" idx="5"/>
          </p:nvPr>
        </p:nvSpPr>
        <p:spPr bwMode="auto">
          <a:noFill/>
          <a:ln>
            <a:miter lim="800000"/>
            <a:headEnd/>
            <a:tailEnd/>
          </a:ln>
        </p:spPr>
        <p:txBody>
          <a:bodyPr/>
          <a:lstStyle/>
          <a:p>
            <a:fld id="{4072C19A-AF41-452B-99D3-3C88D39A9E70}" type="slidenum">
              <a:rPr lang="en-US" altLang="ja-JP" smtClean="0">
                <a:solidFill>
                  <a:srgbClr val="000000"/>
                </a:solidFill>
                <a:ea typeface="ＭＳ Ｐゴシック" charset="-128"/>
              </a:rPr>
              <a:pPr/>
              <a:t>14</a:t>
            </a:fld>
            <a:endParaRPr lang="en-US" altLang="ja-JP" smtClean="0">
              <a:solidFill>
                <a:srgbClr val="000000"/>
              </a:solidFill>
              <a:ea typeface="ＭＳ Ｐゴシック" charset="-128"/>
            </a:endParaRPr>
          </a:p>
        </p:txBody>
      </p:sp>
      <p:sp>
        <p:nvSpPr>
          <p:cNvPr id="104450" name="Rectangle 2"/>
          <p:cNvSpPr>
            <a:spLocks noGrp="1" noRot="1" noChangeAspect="1" noTextEdit="1"/>
          </p:cNvSpPr>
          <p:nvPr>
            <p:ph type="sldImg"/>
          </p:nvPr>
        </p:nvSpPr>
        <p:spPr bwMode="auto">
          <a:xfrm>
            <a:off x="712788" y="746125"/>
            <a:ext cx="5381625" cy="3725863"/>
          </a:xfrm>
          <a:noFill/>
          <a:ln>
            <a:solidFill>
              <a:srgbClr val="000000"/>
            </a:solidFill>
            <a:miter lim="800000"/>
            <a:headEnd/>
            <a:tailEnd/>
          </a:ln>
        </p:spPr>
      </p:sp>
      <p:sp>
        <p:nvSpPr>
          <p:cNvPr id="104451" name="Rectangle 3"/>
          <p:cNvSpPr>
            <a:spLocks noGrp="1"/>
          </p:cNvSpPr>
          <p:nvPr>
            <p:ph type="body" idx="1"/>
          </p:nvPr>
        </p:nvSpPr>
        <p:spPr bwMode="auto">
          <a:xfrm>
            <a:off x="593725" y="4721225"/>
            <a:ext cx="5618163" cy="4471988"/>
          </a:xfrm>
          <a:noFill/>
        </p:spPr>
        <p:txBody>
          <a:bodyPr wrap="square" lIns="91440" tIns="45720" rIns="91440" bIns="45720" numCol="1" anchor="t" anchorCtr="0" compatLnSpc="1">
            <a:prstTxWarp prst="textNoShape">
              <a:avLst/>
            </a:prstTxWarp>
          </a:bodyPr>
          <a:lstStyle/>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狙い</a:t>
            </a:r>
            <a:r>
              <a:rPr lang="en-US" altLang="ja-JP" smtClean="0">
                <a:latin typeface="ＭＳ Ｐゴシック" charset="-128"/>
                <a:ea typeface="ＭＳ Ｐゴシック" charset="-128"/>
              </a:rPr>
              <a:t>〕</a:t>
            </a:r>
          </a:p>
          <a:p>
            <a:r>
              <a:rPr lang="ja-JP" altLang="en-US" smtClean="0">
                <a:latin typeface="ＭＳ Ｐゴシック" charset="-128"/>
                <a:ea typeface="ＭＳ Ｐゴシック" charset="-128"/>
              </a:rPr>
              <a:t>実際の数字を示して、水際措置の重要性について理解させる。</a:t>
            </a:r>
            <a:endParaRPr lang="en-US" altLang="ja-JP" smtClean="0">
              <a:latin typeface="ＭＳ Ｐゴシック" charset="-128"/>
              <a:ea typeface="ＭＳ Ｐゴシック" charset="-128"/>
            </a:endParaRPr>
          </a:p>
          <a:p>
            <a:endParaRPr lang="en-US" altLang="ja-JP" smtClean="0">
              <a:latin typeface="ＭＳ Ｐゴシック" charset="-128"/>
              <a:ea typeface="ＭＳ Ｐゴシック" charset="-128"/>
            </a:endParaRPr>
          </a:p>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説明</a:t>
            </a:r>
            <a:r>
              <a:rPr lang="en-US" altLang="ja-JP" smtClean="0">
                <a:latin typeface="ＭＳ Ｐゴシック" charset="-128"/>
                <a:ea typeface="ＭＳ Ｐゴシック" charset="-128"/>
              </a:rPr>
              <a:t>〕</a:t>
            </a:r>
          </a:p>
          <a:p>
            <a:r>
              <a:rPr lang="ja-JP" altLang="en-US" smtClean="0">
                <a:latin typeface="ＭＳ Ｐゴシック" charset="-128"/>
                <a:ea typeface="ＭＳ Ｐゴシック" charset="-128"/>
              </a:rPr>
              <a:t>　平成</a:t>
            </a:r>
            <a:r>
              <a:rPr lang="en-US" altLang="ja-JP" smtClean="0">
                <a:latin typeface="ＭＳ Ｐゴシック" charset="-128"/>
                <a:ea typeface="ＭＳ Ｐゴシック" charset="-128"/>
              </a:rPr>
              <a:t>23</a:t>
            </a:r>
            <a:r>
              <a:rPr lang="ja-JP" altLang="en-US" smtClean="0">
                <a:latin typeface="ＭＳ Ｐゴシック" charset="-128"/>
                <a:ea typeface="ＭＳ Ｐゴシック" charset="-128"/>
              </a:rPr>
              <a:t>年度実績として税関の報道発表のデータを表示をしている。</a:t>
            </a:r>
            <a:endParaRPr lang="en-US" altLang="ja-JP" smtClean="0">
              <a:latin typeface="ＭＳ Ｐゴシック" charset="-128"/>
              <a:ea typeface="ＭＳ Ｐゴシック" charset="-128"/>
            </a:endParaRPr>
          </a:p>
          <a:p>
            <a:r>
              <a:rPr lang="ja-JP" altLang="en-US" smtClean="0">
                <a:latin typeface="ＭＳ Ｐゴシック" charset="-128"/>
                <a:ea typeface="ＭＳ Ｐゴシック" charset="-128"/>
              </a:rPr>
              <a:t>　実際上の数字を確認して、水際措置の重要性について理解してもらう。</a:t>
            </a:r>
            <a:endParaRPr lang="en-US" altLang="ja-JP" smtClean="0">
              <a:latin typeface="ＭＳ Ｐゴシック" charset="-128"/>
              <a:ea typeface="ＭＳ Ｐゴシック" charset="-128"/>
            </a:endParaRPr>
          </a:p>
          <a:p>
            <a:r>
              <a:rPr lang="en-US" altLang="ja-JP" smtClean="0">
                <a:latin typeface="ＭＳ Ｐゴシック" charset="-128"/>
                <a:ea typeface="ＭＳ Ｐゴシック" charset="-128"/>
              </a:rPr>
              <a:t>http://www.customs.go.jp/mizugiwa/chiteki/shihanki/h23all.pdf</a:t>
            </a:r>
            <a:endParaRPr lang="ja-JP" altLang="en-US" smtClean="0">
              <a:latin typeface="ＭＳ Ｐゴシック" charset="-128"/>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Number Placeholder 6"/>
          <p:cNvSpPr>
            <a:spLocks noGrp="1"/>
          </p:cNvSpPr>
          <p:nvPr>
            <p:ph type="sldNum" sz="quarter" idx="5"/>
          </p:nvPr>
        </p:nvSpPr>
        <p:spPr bwMode="auto">
          <a:noFill/>
          <a:ln>
            <a:miter lim="800000"/>
            <a:headEnd/>
            <a:tailEnd/>
          </a:ln>
        </p:spPr>
        <p:txBody>
          <a:bodyPr/>
          <a:lstStyle/>
          <a:p>
            <a:fld id="{00EB300B-0BCF-44C7-831E-C88830225799}" type="slidenum">
              <a:rPr lang="en-US" altLang="ja-JP" smtClean="0">
                <a:solidFill>
                  <a:srgbClr val="000000"/>
                </a:solidFill>
                <a:ea typeface="ＭＳ Ｐゴシック" charset="-128"/>
              </a:rPr>
              <a:pPr/>
              <a:t>15</a:t>
            </a:fld>
            <a:endParaRPr lang="en-US" altLang="ja-JP" smtClean="0">
              <a:solidFill>
                <a:srgbClr val="000000"/>
              </a:solidFill>
              <a:ea typeface="ＭＳ Ｐゴシック" charset="-128"/>
            </a:endParaRPr>
          </a:p>
        </p:txBody>
      </p:sp>
      <p:sp>
        <p:nvSpPr>
          <p:cNvPr id="106498" name="Rectangle 2"/>
          <p:cNvSpPr>
            <a:spLocks noGrp="1" noRot="1" noChangeAspect="1" noTextEdit="1"/>
          </p:cNvSpPr>
          <p:nvPr>
            <p:ph type="sldImg"/>
          </p:nvPr>
        </p:nvSpPr>
        <p:spPr bwMode="auto">
          <a:noFill/>
          <a:ln>
            <a:solidFill>
              <a:srgbClr val="000000"/>
            </a:solidFill>
            <a:miter lim="800000"/>
            <a:headEnd/>
            <a:tailEnd/>
          </a:ln>
        </p:spPr>
      </p:sp>
      <p:sp>
        <p:nvSpPr>
          <p:cNvPr id="106499"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狙い</a:t>
            </a:r>
            <a:r>
              <a:rPr lang="en-US" altLang="ja-JP" smtClean="0">
                <a:latin typeface="ＭＳ Ｐゴシック" charset="-128"/>
                <a:ea typeface="ＭＳ Ｐゴシック" charset="-128"/>
              </a:rPr>
              <a:t>〕</a:t>
            </a:r>
            <a:endParaRPr lang="ja-JP" altLang="en-US" smtClean="0">
              <a:latin typeface="ＭＳ Ｐゴシック" charset="-128"/>
              <a:ea typeface="ＭＳ Ｐゴシック" charset="-128"/>
            </a:endParaRPr>
          </a:p>
          <a:p>
            <a:r>
              <a:rPr lang="en-US" altLang="ja-JP" smtClean="0">
                <a:latin typeface="ＭＳ Ｐゴシック" charset="-128"/>
                <a:ea typeface="ＭＳ Ｐゴシック" charset="-128"/>
              </a:rPr>
              <a:t>PL</a:t>
            </a:r>
            <a:r>
              <a:rPr lang="ja-JP" altLang="en-US" smtClean="0">
                <a:latin typeface="ＭＳ Ｐゴシック" charset="-128"/>
                <a:ea typeface="ＭＳ Ｐゴシック" charset="-128"/>
              </a:rPr>
              <a:t>法は何のために設けられた制度なのか、対象となる製造物は何か、について紹介する。</a:t>
            </a:r>
          </a:p>
          <a:p>
            <a:endParaRPr lang="ja-JP" altLang="en-US" smtClean="0">
              <a:latin typeface="ＭＳ Ｐゴシック" charset="-128"/>
              <a:ea typeface="ＭＳ Ｐゴシック" charset="-128"/>
            </a:endParaRPr>
          </a:p>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説明</a:t>
            </a:r>
            <a:r>
              <a:rPr lang="en-US" altLang="ja-JP" smtClean="0">
                <a:latin typeface="ＭＳ Ｐゴシック" charset="-128"/>
                <a:ea typeface="ＭＳ Ｐゴシック" charset="-128"/>
              </a:rPr>
              <a:t>〕</a:t>
            </a:r>
            <a:endParaRPr lang="ja-JP" altLang="en-US" smtClean="0">
              <a:latin typeface="ＭＳ Ｐゴシック" charset="-128"/>
              <a:ea typeface="ＭＳ Ｐゴシック" charset="-128"/>
            </a:endParaRPr>
          </a:p>
          <a:p>
            <a:r>
              <a:rPr lang="ja-JP" altLang="en-US" smtClean="0">
                <a:latin typeface="ＭＳ Ｐゴシック" charset="-128"/>
                <a:ea typeface="ＭＳ Ｐゴシック" charset="-128"/>
              </a:rPr>
              <a:t>　技術者が創出した製品に関する規制法の一つである。</a:t>
            </a:r>
            <a:endParaRPr lang="en-US" altLang="ja-JP" smtClean="0">
              <a:latin typeface="ＭＳ Ｐゴシック" charset="-128"/>
              <a:ea typeface="ＭＳ Ｐゴシック" charset="-128"/>
            </a:endParaRPr>
          </a:p>
          <a:p>
            <a:r>
              <a:rPr lang="ja-JP" altLang="en-US" smtClean="0">
                <a:latin typeface="ＭＳ Ｐゴシック" charset="-128"/>
                <a:ea typeface="ＭＳ Ｐゴシック" charset="-128"/>
              </a:rPr>
              <a:t>　制度概要を把握できればよい。</a:t>
            </a:r>
          </a:p>
          <a:p>
            <a:endParaRPr lang="en-US" altLang="ja-JP" smtClean="0">
              <a:latin typeface="ＭＳ Ｐゴシック" charset="-128"/>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08546" name="ノート プレースホルダー 2"/>
          <p:cNvSpPr>
            <a:spLocks noGrp="1"/>
          </p:cNvSpPr>
          <p:nvPr>
            <p:ph type="body" idx="1"/>
          </p:nvPr>
        </p:nvSpPr>
        <p:spPr bwMode="auto">
          <a:xfrm>
            <a:off x="593725" y="4721225"/>
            <a:ext cx="5530850" cy="4471988"/>
          </a:xfrm>
          <a:noFill/>
        </p:spPr>
        <p:txBody>
          <a:bodyPr wrap="square" lIns="91440" tIns="45720" rIns="91440" bIns="45720" numCol="1" anchor="t" anchorCtr="0" compatLnSpc="1">
            <a:prstTxWarp prst="textNoShape">
              <a:avLst/>
            </a:prstTxWarp>
          </a:bodyPr>
          <a:lstStyle/>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狙い</a:t>
            </a:r>
            <a:r>
              <a:rPr lang="en-US" altLang="ja-JP" smtClean="0">
                <a:latin typeface="ＭＳ Ｐゴシック" charset="-128"/>
                <a:ea typeface="ＭＳ Ｐゴシック" charset="-128"/>
              </a:rPr>
              <a:t>〕</a:t>
            </a:r>
          </a:p>
          <a:p>
            <a:r>
              <a:rPr lang="ja-JP" altLang="en-US" smtClean="0">
                <a:latin typeface="ＭＳ Ｐゴシック" charset="-128"/>
                <a:ea typeface="ＭＳ Ｐゴシック" charset="-128"/>
              </a:rPr>
              <a:t>輸出管理に関する法律について、その趣旨を理解させる。</a:t>
            </a:r>
            <a:endParaRPr lang="en-US" altLang="ja-JP" smtClean="0">
              <a:latin typeface="ＭＳ Ｐゴシック" charset="-128"/>
              <a:ea typeface="ＭＳ Ｐゴシック" charset="-128"/>
            </a:endParaRPr>
          </a:p>
          <a:p>
            <a:endParaRPr lang="en-US" altLang="ja-JP" smtClean="0">
              <a:latin typeface="ＭＳ Ｐゴシック" charset="-128"/>
              <a:ea typeface="ＭＳ Ｐゴシック" charset="-128"/>
            </a:endParaRPr>
          </a:p>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説明</a:t>
            </a:r>
            <a:r>
              <a:rPr lang="en-US" altLang="ja-JP" smtClean="0">
                <a:latin typeface="ＭＳ Ｐゴシック" charset="-128"/>
                <a:ea typeface="ＭＳ Ｐゴシック" charset="-128"/>
              </a:rPr>
              <a:t>〕</a:t>
            </a:r>
          </a:p>
          <a:p>
            <a:r>
              <a:rPr lang="ja-JP" altLang="en-US" smtClean="0">
                <a:latin typeface="ＭＳ Ｐゴシック" charset="-128"/>
                <a:ea typeface="ＭＳ Ｐゴシック" charset="-128"/>
              </a:rPr>
              <a:t>　武器や軍事転用が可能な技術が大量破壊兵器の開発者やテロリスト集団に渡るようなことがあると国際社会の平和を損なうことになる。そのようなことが生じないように防止するための必要上の措置として輸出、技術移転を規制する措置が存在することを理解させる。</a:t>
            </a:r>
            <a:endParaRPr lang="en-US" altLang="ja-JP" smtClean="0">
              <a:latin typeface="ＭＳ Ｐゴシック" charset="-128"/>
              <a:ea typeface="ＭＳ Ｐゴシック" charset="-128"/>
            </a:endParaRPr>
          </a:p>
          <a:p>
            <a:r>
              <a:rPr lang="ja-JP" altLang="en-US" smtClean="0">
                <a:latin typeface="ＭＳ Ｐゴシック" charset="-128"/>
                <a:ea typeface="ＭＳ Ｐゴシック" charset="-128"/>
              </a:rPr>
              <a:t>　輸出入によって、軍事転用可能な物が国境を越えて譲渡されうる現状があること、それらが拡散することの危険性について説明することで、輸出管理の重要性を実感させる。</a:t>
            </a:r>
          </a:p>
        </p:txBody>
      </p:sp>
      <p:sp>
        <p:nvSpPr>
          <p:cNvPr id="108547" name="スライド番号プレースホルダー 3"/>
          <p:cNvSpPr>
            <a:spLocks noGrp="1"/>
          </p:cNvSpPr>
          <p:nvPr>
            <p:ph type="sldNum" sz="quarter" idx="5"/>
          </p:nvPr>
        </p:nvSpPr>
        <p:spPr bwMode="auto">
          <a:noFill/>
          <a:ln>
            <a:miter lim="800000"/>
            <a:headEnd/>
            <a:tailEnd/>
          </a:ln>
        </p:spPr>
        <p:txBody>
          <a:bodyPr/>
          <a:lstStyle/>
          <a:p>
            <a:fld id="{66602C8C-9C84-4E64-B127-8F9EC00D8CDC}" type="slidenum">
              <a:rPr lang="en-US" altLang="ja-JP" smtClean="0">
                <a:solidFill>
                  <a:srgbClr val="000000"/>
                </a:solidFill>
                <a:ea typeface="ＭＳ Ｐゴシック" charset="-128"/>
              </a:rPr>
              <a:pPr/>
              <a:t>16</a:t>
            </a:fld>
            <a:endParaRPr lang="en-US" altLang="ja-JP" smtClean="0">
              <a:solidFill>
                <a:srgbClr val="000000"/>
              </a:solidFill>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10594" name="ノート プレースホルダー 2"/>
          <p:cNvSpPr>
            <a:spLocks noGrp="1"/>
          </p:cNvSpPr>
          <p:nvPr>
            <p:ph type="body" idx="1"/>
          </p:nvPr>
        </p:nvSpPr>
        <p:spPr bwMode="auto">
          <a:xfrm>
            <a:off x="593725" y="4721225"/>
            <a:ext cx="5530850" cy="4471988"/>
          </a:xfrm>
          <a:noFill/>
        </p:spPr>
        <p:txBody>
          <a:bodyPr wrap="square" lIns="91440" tIns="45720" rIns="91440" bIns="45720" numCol="1" anchor="t" anchorCtr="0" compatLnSpc="1">
            <a:prstTxWarp prst="textNoShape">
              <a:avLst/>
            </a:prstTxWarp>
          </a:bodyPr>
          <a:lstStyle/>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狙い</a:t>
            </a:r>
            <a:r>
              <a:rPr lang="en-US" altLang="ja-JP" smtClean="0">
                <a:latin typeface="ＭＳ Ｐゴシック" charset="-128"/>
                <a:ea typeface="ＭＳ Ｐゴシック" charset="-128"/>
              </a:rPr>
              <a:t>〕</a:t>
            </a:r>
          </a:p>
          <a:p>
            <a:r>
              <a:rPr lang="ja-JP" altLang="en-US" smtClean="0">
                <a:latin typeface="ＭＳ Ｐゴシック" charset="-128"/>
                <a:ea typeface="ＭＳ Ｐゴシック" charset="-128"/>
              </a:rPr>
              <a:t>輸出管理に関する法律について、その趣旨を理解させる。</a:t>
            </a:r>
            <a:endParaRPr lang="en-US" altLang="ja-JP" smtClean="0">
              <a:latin typeface="ＭＳ Ｐゴシック" charset="-128"/>
              <a:ea typeface="ＭＳ Ｐゴシック" charset="-128"/>
            </a:endParaRPr>
          </a:p>
          <a:p>
            <a:endParaRPr lang="en-US" altLang="ja-JP" smtClean="0">
              <a:latin typeface="ＭＳ Ｐゴシック" charset="-128"/>
              <a:ea typeface="ＭＳ Ｐゴシック" charset="-128"/>
            </a:endParaRPr>
          </a:p>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説明</a:t>
            </a:r>
            <a:r>
              <a:rPr lang="en-US" altLang="ja-JP" smtClean="0">
                <a:latin typeface="ＭＳ Ｐゴシック" charset="-128"/>
                <a:ea typeface="ＭＳ Ｐゴシック" charset="-128"/>
              </a:rPr>
              <a:t>〕</a:t>
            </a:r>
          </a:p>
          <a:p>
            <a:r>
              <a:rPr lang="ja-JP" altLang="en-US" smtClean="0">
                <a:latin typeface="ＭＳ Ｐゴシック" charset="-128"/>
                <a:ea typeface="ＭＳ Ｐゴシック" charset="-128"/>
              </a:rPr>
              <a:t>　武器や軍事転用が可能な技術が大量破壊兵器の開発者やテロリスト集団に渡るようなことがあると国際社会の平和を損なうことになる。そのようなことが生じないように防止するための必要上の措置として輸出、技術移転を規制する措置が存在することを理解させる。</a:t>
            </a:r>
            <a:endParaRPr lang="en-US" altLang="ja-JP" smtClean="0">
              <a:latin typeface="ＭＳ Ｐゴシック" charset="-128"/>
              <a:ea typeface="ＭＳ Ｐゴシック" charset="-128"/>
            </a:endParaRPr>
          </a:p>
          <a:p>
            <a:r>
              <a:rPr lang="ja-JP" altLang="en-US" smtClean="0">
                <a:latin typeface="ＭＳ Ｐゴシック" charset="-128"/>
                <a:ea typeface="ＭＳ Ｐゴシック" charset="-128"/>
              </a:rPr>
              <a:t>　輸出入によって、軍事転用可能な物が国境を越えて譲渡されうる現状があること、それらが拡散することの危険性について説明することで、輸出管理の重要性を実感させる。</a:t>
            </a:r>
          </a:p>
        </p:txBody>
      </p:sp>
      <p:sp>
        <p:nvSpPr>
          <p:cNvPr id="110595" name="スライド番号プレースホルダー 3"/>
          <p:cNvSpPr txBox="1">
            <a:spLocks noGrp="1"/>
          </p:cNvSpPr>
          <p:nvPr/>
        </p:nvSpPr>
        <p:spPr bwMode="auto">
          <a:xfrm>
            <a:off x="3854450" y="9440863"/>
            <a:ext cx="2949575" cy="496887"/>
          </a:xfrm>
          <a:prstGeom prst="rect">
            <a:avLst/>
          </a:prstGeom>
          <a:noFill/>
          <a:ln w="9525">
            <a:noFill/>
            <a:miter lim="800000"/>
            <a:headEnd/>
            <a:tailEnd/>
          </a:ln>
        </p:spPr>
        <p:txBody>
          <a:bodyPr anchor="b"/>
          <a:lstStyle/>
          <a:p>
            <a:pPr algn="r"/>
            <a:fld id="{00FBCC34-A291-4FDD-BD0D-DB9F4A98DACB}" type="slidenum">
              <a:rPr kumimoji="0" lang="en-US" altLang="ja-JP" sz="1200">
                <a:solidFill>
                  <a:srgbClr val="000000"/>
                </a:solidFill>
                <a:latin typeface="Calibri" pitchFamily="34" charset="0"/>
                <a:ea typeface="ＭＳ Ｐゴシック" charset="-128"/>
              </a:rPr>
              <a:pPr algn="r"/>
              <a:t>17</a:t>
            </a:fld>
            <a:endParaRPr kumimoji="0" lang="en-US" altLang="ja-JP" sz="1200">
              <a:solidFill>
                <a:srgbClr val="000000"/>
              </a:solidFill>
              <a:latin typeface="Calibri" pitchFamily="34" charset="0"/>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Number Placeholder 6"/>
          <p:cNvSpPr>
            <a:spLocks noGrp="1"/>
          </p:cNvSpPr>
          <p:nvPr>
            <p:ph type="sldNum" sz="quarter" idx="5"/>
          </p:nvPr>
        </p:nvSpPr>
        <p:spPr bwMode="auto">
          <a:noFill/>
          <a:ln>
            <a:miter lim="800000"/>
            <a:headEnd/>
            <a:tailEnd/>
          </a:ln>
        </p:spPr>
        <p:txBody>
          <a:bodyPr/>
          <a:lstStyle/>
          <a:p>
            <a:fld id="{13E4D1B4-C787-4483-9C6F-C487479E5FC1}" type="slidenum">
              <a:rPr lang="en-US" altLang="ja-JP" smtClean="0">
                <a:solidFill>
                  <a:srgbClr val="000000"/>
                </a:solidFill>
                <a:ea typeface="ＭＳ Ｐゴシック" charset="-128"/>
              </a:rPr>
              <a:pPr/>
              <a:t>18</a:t>
            </a:fld>
            <a:endParaRPr lang="en-US" altLang="ja-JP" smtClean="0">
              <a:solidFill>
                <a:srgbClr val="000000"/>
              </a:solidFill>
              <a:ea typeface="ＭＳ Ｐゴシック" charset="-128"/>
            </a:endParaRPr>
          </a:p>
        </p:txBody>
      </p:sp>
      <p:sp>
        <p:nvSpPr>
          <p:cNvPr id="11264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12643" name="ノート プレースホルダ 2"/>
          <p:cNvSpPr>
            <a:spLocks noGrp="1"/>
          </p:cNvSpPr>
          <p:nvPr>
            <p:ph type="body" idx="1"/>
          </p:nvPr>
        </p:nvSpPr>
        <p:spPr bwMode="auto">
          <a:xfrm>
            <a:off x="681038" y="4721225"/>
            <a:ext cx="5530850" cy="4967288"/>
          </a:xfrm>
          <a:noFill/>
        </p:spPr>
        <p:txBody>
          <a:bodyPr wrap="square" lIns="91440" tIns="45720" rIns="91440" bIns="45720" numCol="1" anchor="t" anchorCtr="0" compatLnSpc="1">
            <a:prstTxWarp prst="textNoShape">
              <a:avLst/>
            </a:prstTxWarp>
          </a:bodyPr>
          <a:lstStyle/>
          <a:p>
            <a:pPr>
              <a:lnSpc>
                <a:spcPct val="80000"/>
              </a:lnSpc>
            </a:pPr>
            <a:r>
              <a:rPr lang="en-US" altLang="ja-JP" sz="1400" smtClean="0">
                <a:latin typeface="ＭＳ Ｐゴシック" charset="-128"/>
                <a:ea typeface="ＭＳ Ｐゴシック" charset="-128"/>
              </a:rPr>
              <a:t>〔</a:t>
            </a:r>
            <a:r>
              <a:rPr lang="ja-JP" altLang="en-US" sz="1400" smtClean="0">
                <a:latin typeface="ＭＳ Ｐゴシック" charset="-128"/>
                <a:ea typeface="ＭＳ Ｐゴシック" charset="-128"/>
              </a:rPr>
              <a:t>狙い</a:t>
            </a:r>
            <a:r>
              <a:rPr lang="en-US" altLang="ja-JP" sz="1400" smtClean="0">
                <a:latin typeface="ＭＳ Ｐゴシック" charset="-128"/>
                <a:ea typeface="ＭＳ Ｐゴシック" charset="-128"/>
              </a:rPr>
              <a:t>〕</a:t>
            </a:r>
            <a:endParaRPr lang="ja-JP" altLang="en-US" sz="1400" smtClean="0">
              <a:latin typeface="ＭＳ Ｐゴシック" charset="-128"/>
              <a:ea typeface="ＭＳ Ｐゴシック" charset="-128"/>
            </a:endParaRPr>
          </a:p>
          <a:p>
            <a:pPr>
              <a:lnSpc>
                <a:spcPct val="80000"/>
              </a:lnSpc>
            </a:pPr>
            <a:r>
              <a:rPr lang="ja-JP" altLang="en-US" sz="1400" smtClean="0">
                <a:latin typeface="ＭＳ Ｐゴシック" charset="-128"/>
                <a:ea typeface="ＭＳ Ｐゴシック" charset="-128"/>
              </a:rPr>
              <a:t>日本の安全保障貿易管理制度の仕組みを理解することが目的である。</a:t>
            </a:r>
            <a:r>
              <a:rPr lang="ja-JP" altLang="en-US" sz="1500" smtClean="0">
                <a:latin typeface="ＭＳ Ｐゴシック" charset="-128"/>
                <a:ea typeface="ＭＳ Ｐゴシック" charset="-128"/>
              </a:rPr>
              <a:t>まず</a:t>
            </a:r>
            <a:r>
              <a:rPr lang="ja-JP" altLang="en-US" sz="1400" smtClean="0">
                <a:latin typeface="ＭＳ Ｐゴシック" charset="-128"/>
                <a:ea typeface="ＭＳ Ｐゴシック" charset="-128"/>
              </a:rPr>
              <a:t>、法律と政令を分けて検討し、物と役務の違いを把握する。図の説明をするとともに、全体像を認識する。</a:t>
            </a:r>
          </a:p>
          <a:p>
            <a:pPr>
              <a:lnSpc>
                <a:spcPct val="80000"/>
              </a:lnSpc>
            </a:pPr>
            <a:endParaRPr lang="en-US" altLang="ja-JP" sz="1400" smtClean="0">
              <a:latin typeface="ＭＳ Ｐゴシック" charset="-128"/>
              <a:ea typeface="ＭＳ Ｐゴシック" charset="-128"/>
            </a:endParaRPr>
          </a:p>
          <a:p>
            <a:pPr>
              <a:lnSpc>
                <a:spcPct val="80000"/>
              </a:lnSpc>
            </a:pPr>
            <a:r>
              <a:rPr lang="en-US" altLang="ja-JP" sz="1400" smtClean="0">
                <a:latin typeface="ＭＳ Ｐゴシック" charset="-128"/>
                <a:ea typeface="ＭＳ Ｐゴシック" charset="-128"/>
              </a:rPr>
              <a:t>〔</a:t>
            </a:r>
            <a:r>
              <a:rPr lang="ja-JP" altLang="en-US" sz="1400" smtClean="0">
                <a:latin typeface="ＭＳ Ｐゴシック" charset="-128"/>
                <a:ea typeface="ＭＳ Ｐゴシック" charset="-128"/>
              </a:rPr>
              <a:t>説明</a:t>
            </a:r>
            <a:r>
              <a:rPr lang="en-US" altLang="ja-JP" sz="1400" smtClean="0">
                <a:latin typeface="ＭＳ Ｐゴシック" charset="-128"/>
                <a:ea typeface="ＭＳ Ｐゴシック" charset="-128"/>
              </a:rPr>
              <a:t>〕</a:t>
            </a:r>
          </a:p>
          <a:p>
            <a:pPr>
              <a:lnSpc>
                <a:spcPct val="80000"/>
              </a:lnSpc>
            </a:pPr>
            <a:r>
              <a:rPr lang="ja-JP" altLang="en-US" sz="1400" smtClean="0">
                <a:latin typeface="ＭＳ Ｐゴシック" charset="-128"/>
                <a:ea typeface="ＭＳ Ｐゴシック" charset="-128"/>
              </a:rPr>
              <a:t>　我が国を始めとする主要国では、武器や軍事転用可能な貨物・技術が、安全保障上懸念のある国家やテロリストの手に渡ることを防ぐため、国際的に安全保障貿易管理の枠組みを作り、国際社会が協調して厳格な管理を行っている。日本では、外為法という法律に基づき輸出規制がおこなわれている。</a:t>
            </a:r>
          </a:p>
          <a:p>
            <a:pPr>
              <a:lnSpc>
                <a:spcPct val="80000"/>
              </a:lnSpc>
            </a:pPr>
            <a:r>
              <a:rPr lang="ja-JP" altLang="en-US" sz="1400" smtClean="0">
                <a:latin typeface="ＭＳ Ｐゴシック" charset="-128"/>
                <a:ea typeface="ＭＳ Ｐゴシック" charset="-128"/>
              </a:rPr>
              <a:t>　政令の中で、特に注意すべきなのは、三つの規制である。</a:t>
            </a:r>
          </a:p>
          <a:p>
            <a:pPr>
              <a:lnSpc>
                <a:spcPct val="80000"/>
              </a:lnSpc>
            </a:pPr>
            <a:r>
              <a:rPr lang="ja-JP" altLang="en-US" sz="1400" smtClean="0">
                <a:latin typeface="ＭＳ Ｐゴシック" charset="-128"/>
                <a:ea typeface="ＭＳ Ｐゴシック" charset="-128"/>
              </a:rPr>
              <a:t>①リスト規制</a:t>
            </a:r>
          </a:p>
          <a:p>
            <a:pPr>
              <a:lnSpc>
                <a:spcPct val="80000"/>
              </a:lnSpc>
            </a:pPr>
            <a:r>
              <a:rPr lang="ja-JP" altLang="en-US" sz="1400" smtClean="0">
                <a:latin typeface="ＭＳ Ｐゴシック" charset="-128"/>
                <a:ea typeface="ＭＳ Ｐゴシック" charset="-128"/>
              </a:rPr>
              <a:t>②キャッチオール規制</a:t>
            </a:r>
          </a:p>
          <a:p>
            <a:pPr>
              <a:lnSpc>
                <a:spcPct val="80000"/>
              </a:lnSpc>
            </a:pPr>
            <a:r>
              <a:rPr lang="ja-JP" altLang="en-US" sz="1400" smtClean="0">
                <a:latin typeface="ＭＳ Ｐゴシック" charset="-128"/>
                <a:ea typeface="ＭＳ Ｐゴシック" charset="-128"/>
              </a:rPr>
              <a:t>③通常兵器補完的輸出規制</a:t>
            </a:r>
          </a:p>
          <a:p>
            <a:pPr>
              <a:lnSpc>
                <a:spcPct val="80000"/>
              </a:lnSpc>
            </a:pPr>
            <a:r>
              <a:rPr lang="ja-JP" altLang="en-US" sz="1400" smtClean="0">
                <a:latin typeface="ＭＳ Ｐゴシック" charset="-128"/>
                <a:ea typeface="ＭＳ Ｐゴシック" charset="-128"/>
              </a:rPr>
              <a:t>それぞれの規制対象と規制地域を、図を見ながら認識させる。</a:t>
            </a:r>
          </a:p>
          <a:p>
            <a:pPr>
              <a:lnSpc>
                <a:spcPct val="80000"/>
              </a:lnSpc>
            </a:pPr>
            <a:r>
              <a:rPr lang="ja-JP" altLang="en-US" sz="1400" smtClean="0">
                <a:latin typeface="ＭＳ Ｐゴシック" charset="-128"/>
                <a:ea typeface="ＭＳ Ｐゴシック" charset="-128"/>
              </a:rPr>
              <a:t>安全保障貿易管理上の問題を起こした場合には、企業イメージが損なわれること、大学においても大学のイメージを損なうことから、注意が必要である</a:t>
            </a:r>
            <a:endParaRPr lang="en-US" altLang="ja-JP" sz="1300" smtClean="0">
              <a:latin typeface="ＭＳ Ｐゴシック" charset="-128"/>
              <a:ea typeface="ＭＳ Ｐゴシック" charset="-128"/>
            </a:endParaRPr>
          </a:p>
          <a:p>
            <a:pPr>
              <a:lnSpc>
                <a:spcPct val="80000"/>
              </a:lnSpc>
            </a:pPr>
            <a:endParaRPr lang="en-US" altLang="ja-JP" sz="1300" smtClean="0">
              <a:latin typeface="ＭＳ Ｐゴシック" charset="-128"/>
              <a:ea typeface="ＭＳ Ｐゴシック" charset="-128"/>
            </a:endParaRPr>
          </a:p>
          <a:p>
            <a:pPr>
              <a:lnSpc>
                <a:spcPct val="80000"/>
              </a:lnSpc>
            </a:pPr>
            <a:r>
              <a:rPr lang="en-US" altLang="ja-JP" sz="1300" smtClean="0">
                <a:latin typeface="ＭＳ Ｐゴシック" charset="-128"/>
                <a:ea typeface="ＭＳ Ｐゴシック" charset="-128"/>
              </a:rPr>
              <a:t>※</a:t>
            </a:r>
            <a:r>
              <a:rPr lang="ja-JP" altLang="en-US" sz="1300" smtClean="0">
                <a:latin typeface="ＭＳ Ｐゴシック" charset="-128"/>
                <a:ea typeface="ＭＳ Ｐゴシック" charset="-128"/>
              </a:rPr>
              <a:t>参考事例</a:t>
            </a:r>
            <a:endParaRPr lang="en-US" altLang="ja-JP" sz="1300" smtClean="0">
              <a:latin typeface="ＭＳ Ｐゴシック" charset="-128"/>
              <a:ea typeface="ＭＳ Ｐゴシック" charset="-128"/>
            </a:endParaRPr>
          </a:p>
          <a:p>
            <a:pPr>
              <a:lnSpc>
                <a:spcPct val="80000"/>
              </a:lnSpc>
            </a:pPr>
            <a:r>
              <a:rPr lang="ja-JP" altLang="en-US" sz="1300" smtClean="0">
                <a:latin typeface="ＭＳ Ｐゴシック" charset="-128"/>
                <a:ea typeface="ＭＳ Ｐゴシック" charset="-128"/>
              </a:rPr>
              <a:t>事例：東芝ココム事件（東京地判</a:t>
            </a:r>
            <a:r>
              <a:rPr lang="ja-JP" altLang="ja-JP" smtClean="0">
                <a:latin typeface="ＭＳ Ｐゴシック" charset="-128"/>
                <a:ea typeface="ＭＳ Ｐゴシック" charset="-128"/>
              </a:rPr>
              <a:t>昭和</a:t>
            </a:r>
            <a:r>
              <a:rPr lang="en-US" altLang="ja-JP" smtClean="0">
                <a:latin typeface="ＭＳ Ｐゴシック" charset="-128"/>
                <a:ea typeface="ＭＳ Ｐゴシック" charset="-128"/>
              </a:rPr>
              <a:t>63</a:t>
            </a:r>
            <a:r>
              <a:rPr lang="ja-JP" altLang="ja-JP" smtClean="0">
                <a:latin typeface="ＭＳ Ｐゴシック" charset="-128"/>
                <a:ea typeface="ＭＳ Ｐゴシック" charset="-128"/>
              </a:rPr>
              <a:t>年</a:t>
            </a:r>
            <a:r>
              <a:rPr lang="en-US" altLang="ja-JP" smtClean="0">
                <a:latin typeface="ＭＳ Ｐゴシック" charset="-128"/>
                <a:ea typeface="ＭＳ Ｐゴシック" charset="-128"/>
              </a:rPr>
              <a:t>3</a:t>
            </a:r>
            <a:r>
              <a:rPr lang="ja-JP" altLang="ja-JP" smtClean="0">
                <a:latin typeface="ＭＳ Ｐゴシック" charset="-128"/>
                <a:ea typeface="ＭＳ Ｐゴシック" charset="-128"/>
              </a:rPr>
              <a:t>月</a:t>
            </a:r>
            <a:r>
              <a:rPr lang="en-US" altLang="ja-JP" smtClean="0">
                <a:latin typeface="ＭＳ Ｐゴシック" charset="-128"/>
                <a:ea typeface="ＭＳ Ｐゴシック" charset="-128"/>
              </a:rPr>
              <a:t>22</a:t>
            </a:r>
            <a:r>
              <a:rPr lang="ja-JP" altLang="ja-JP" smtClean="0">
                <a:latin typeface="ＭＳ Ｐゴシック" charset="-128"/>
                <a:ea typeface="ＭＳ Ｐゴシック" charset="-128"/>
              </a:rPr>
              <a:t>日判時</a:t>
            </a:r>
            <a:r>
              <a:rPr lang="en-US" altLang="ja-JP" smtClean="0">
                <a:latin typeface="ＭＳ Ｐゴシック" charset="-128"/>
                <a:ea typeface="ＭＳ Ｐゴシック" charset="-128"/>
              </a:rPr>
              <a:t>1276</a:t>
            </a:r>
            <a:r>
              <a:rPr lang="ja-JP" altLang="ja-JP" smtClean="0">
                <a:latin typeface="ＭＳ Ｐゴシック" charset="-128"/>
                <a:ea typeface="ＭＳ Ｐゴシック" charset="-128"/>
              </a:rPr>
              <a:t>号</a:t>
            </a:r>
            <a:r>
              <a:rPr lang="en-US" altLang="ja-JP" smtClean="0">
                <a:latin typeface="ＭＳ Ｐゴシック" charset="-128"/>
                <a:ea typeface="ＭＳ Ｐゴシック" charset="-128"/>
              </a:rPr>
              <a:t>30</a:t>
            </a:r>
            <a:r>
              <a:rPr lang="ja-JP" altLang="ja-JP" smtClean="0">
                <a:latin typeface="ＭＳ Ｐゴシック" charset="-128"/>
                <a:ea typeface="ＭＳ Ｐゴシック" charset="-128"/>
              </a:rPr>
              <a:t>頁</a:t>
            </a:r>
            <a:r>
              <a:rPr lang="ja-JP" altLang="en-US" sz="1300" smtClean="0">
                <a:latin typeface="ＭＳ Ｐゴシック" charset="-128"/>
                <a:ea typeface="ＭＳ Ｐゴシック" charset="-128"/>
              </a:rPr>
              <a:t>）</a:t>
            </a:r>
            <a:endParaRPr lang="en-US" altLang="ja-JP" sz="1300" smtClean="0">
              <a:latin typeface="ＭＳ Ｐゴシック" charset="-128"/>
              <a:ea typeface="ＭＳ Ｐゴシック" charset="-128"/>
            </a:endParaRPr>
          </a:p>
          <a:p>
            <a:pPr>
              <a:lnSpc>
                <a:spcPct val="80000"/>
              </a:lnSpc>
            </a:pPr>
            <a:r>
              <a:rPr lang="ja-JP" altLang="en-US" sz="1300" smtClean="0">
                <a:latin typeface="ＭＳ Ｐゴシック" charset="-128"/>
                <a:ea typeface="ＭＳ Ｐゴシック" charset="-128"/>
              </a:rPr>
              <a:t>→外為法違反として有罪判決</a:t>
            </a:r>
            <a:endParaRPr lang="en-US" altLang="ja-JP" sz="1300" smtClean="0">
              <a:latin typeface="ＭＳ Ｐゴシック" charset="-128"/>
              <a:ea typeface="ＭＳ Ｐゴシック" charset="-128"/>
            </a:endParaRPr>
          </a:p>
          <a:p>
            <a:pPr>
              <a:lnSpc>
                <a:spcPct val="80000"/>
              </a:lnSpc>
            </a:pPr>
            <a:r>
              <a:rPr lang="ja-JP" altLang="en-US" sz="1300" smtClean="0">
                <a:latin typeface="ＭＳ Ｐゴシック" charset="-128"/>
                <a:ea typeface="ＭＳ Ｐゴシック" charset="-128"/>
              </a:rPr>
              <a:t>事例：米国テネシー大学教授の不正輸出事件</a:t>
            </a:r>
            <a:r>
              <a:rPr lang="ja-JP" altLang="en-US" sz="1400" smtClean="0">
                <a:latin typeface="ＭＳ Ｐゴシック" charset="-128"/>
                <a:ea typeface="ＭＳ Ｐゴシック" charset="-128"/>
              </a:rPr>
              <a:t>（</a:t>
            </a:r>
            <a:r>
              <a:rPr lang="ja-JP" altLang="ja-JP" smtClean="0">
                <a:latin typeface="ＭＳ Ｐゴシック" charset="-128"/>
                <a:ea typeface="ＭＳ Ｐゴシック" charset="-128"/>
              </a:rPr>
              <a:t>テネシー州東部地区地方裁判所平成</a:t>
            </a:r>
            <a:r>
              <a:rPr lang="en-US" altLang="ja-JP" smtClean="0">
                <a:latin typeface="ＭＳ Ｐゴシック" charset="-128"/>
                <a:ea typeface="ＭＳ Ｐゴシック" charset="-128"/>
              </a:rPr>
              <a:t>21</a:t>
            </a:r>
            <a:r>
              <a:rPr lang="ja-JP" altLang="ja-JP" smtClean="0">
                <a:latin typeface="ＭＳ Ｐゴシック" charset="-128"/>
                <a:ea typeface="ＭＳ Ｐゴシック" charset="-128"/>
              </a:rPr>
              <a:t>年</a:t>
            </a:r>
            <a:r>
              <a:rPr lang="en-US" altLang="ja-JP" smtClean="0">
                <a:latin typeface="ＭＳ Ｐゴシック" charset="-128"/>
                <a:ea typeface="ＭＳ Ｐゴシック" charset="-128"/>
              </a:rPr>
              <a:t>7</a:t>
            </a:r>
            <a:r>
              <a:rPr lang="ja-JP" altLang="ja-JP" smtClean="0">
                <a:latin typeface="ＭＳ Ｐゴシック" charset="-128"/>
                <a:ea typeface="ＭＳ Ｐゴシック" charset="-128"/>
              </a:rPr>
              <a:t>月</a:t>
            </a:r>
            <a:r>
              <a:rPr lang="en-US" altLang="ja-JP" smtClean="0">
                <a:latin typeface="ＭＳ Ｐゴシック" charset="-128"/>
                <a:ea typeface="ＭＳ Ｐゴシック" charset="-128"/>
              </a:rPr>
              <a:t>1</a:t>
            </a:r>
            <a:r>
              <a:rPr lang="ja-JP" altLang="ja-JP" smtClean="0">
                <a:latin typeface="ＭＳ Ｐゴシック" charset="-128"/>
                <a:ea typeface="ＭＳ Ｐゴシック" charset="-128"/>
              </a:rPr>
              <a:t>日</a:t>
            </a:r>
            <a:r>
              <a:rPr lang="en-US" altLang="ja-JP" smtClean="0">
                <a:latin typeface="ＭＳ Ｐゴシック" charset="-128"/>
                <a:ea typeface="ＭＳ Ｐゴシック" charset="-128"/>
              </a:rPr>
              <a:t>CISTEC</a:t>
            </a:r>
            <a:r>
              <a:rPr lang="ja-JP" altLang="ja-JP" smtClean="0">
                <a:latin typeface="ＭＳ Ｐゴシック" charset="-128"/>
                <a:ea typeface="ＭＳ Ｐゴシック" charset="-128"/>
              </a:rPr>
              <a:t>ジャーナル</a:t>
            </a:r>
            <a:r>
              <a:rPr lang="en-US" altLang="ja-JP" smtClean="0">
                <a:latin typeface="ＭＳ Ｐゴシック" charset="-128"/>
                <a:ea typeface="ＭＳ Ｐゴシック" charset="-128"/>
              </a:rPr>
              <a:t>118</a:t>
            </a:r>
            <a:r>
              <a:rPr lang="ja-JP" altLang="ja-JP" smtClean="0">
                <a:latin typeface="ＭＳ Ｐゴシック" charset="-128"/>
                <a:ea typeface="ＭＳ Ｐゴシック" charset="-128"/>
              </a:rPr>
              <a:t>号</a:t>
            </a:r>
            <a:r>
              <a:rPr lang="ja-JP" altLang="en-US" sz="1400" smtClean="0">
                <a:latin typeface="ＭＳ Ｐゴシック" charset="-128"/>
                <a:ea typeface="ＭＳ Ｐゴシック" charset="-128"/>
              </a:rPr>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Number Placeholder 6"/>
          <p:cNvSpPr>
            <a:spLocks noGrp="1"/>
          </p:cNvSpPr>
          <p:nvPr>
            <p:ph type="sldNum" sz="quarter" idx="5"/>
          </p:nvPr>
        </p:nvSpPr>
        <p:spPr bwMode="auto">
          <a:noFill/>
          <a:ln>
            <a:miter lim="800000"/>
            <a:headEnd/>
            <a:tailEnd/>
          </a:ln>
        </p:spPr>
        <p:txBody>
          <a:bodyPr/>
          <a:lstStyle/>
          <a:p>
            <a:fld id="{F433F008-19BF-4865-8EC4-C9D3770B513F}" type="slidenum">
              <a:rPr lang="en-US" altLang="ja-JP" smtClean="0">
                <a:solidFill>
                  <a:srgbClr val="000000"/>
                </a:solidFill>
                <a:ea typeface="ＭＳ Ｐゴシック" charset="-128"/>
              </a:rPr>
              <a:pPr/>
              <a:t>19</a:t>
            </a:fld>
            <a:endParaRPr lang="en-US" altLang="ja-JP" smtClean="0">
              <a:solidFill>
                <a:srgbClr val="000000"/>
              </a:solidFill>
              <a:ea typeface="ＭＳ Ｐゴシック" charset="-128"/>
            </a:endParaRPr>
          </a:p>
        </p:txBody>
      </p:sp>
      <p:sp>
        <p:nvSpPr>
          <p:cNvPr id="11469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14691" name="ノート プレースホルダ 2"/>
          <p:cNvSpPr>
            <a:spLocks noGrp="1"/>
          </p:cNvSpPr>
          <p:nvPr>
            <p:ph type="body" idx="1"/>
          </p:nvPr>
        </p:nvSpPr>
        <p:spPr bwMode="auto">
          <a:xfrm>
            <a:off x="473075" y="4721225"/>
            <a:ext cx="6026150" cy="4471988"/>
          </a:xfrm>
          <a:noFill/>
        </p:spPr>
        <p:txBody>
          <a:bodyPr wrap="square" lIns="91440" tIns="45720" rIns="91440" bIns="45720" numCol="1" anchor="t" anchorCtr="0" compatLnSpc="1">
            <a:prstTxWarp prst="textNoShape">
              <a:avLst/>
            </a:prstTxWarp>
          </a:bodyPr>
          <a:lstStyle/>
          <a:p>
            <a:pPr>
              <a:lnSpc>
                <a:spcPct val="90000"/>
              </a:lnSpc>
            </a:pPr>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狙い</a:t>
            </a:r>
            <a:r>
              <a:rPr lang="en-US" altLang="ja-JP" smtClean="0">
                <a:latin typeface="ＭＳ Ｐゴシック" charset="-128"/>
                <a:ea typeface="ＭＳ Ｐゴシック" charset="-128"/>
              </a:rPr>
              <a:t>〕</a:t>
            </a:r>
            <a:endParaRPr lang="ja-JP" altLang="en-US" smtClean="0">
              <a:latin typeface="ＭＳ Ｐゴシック" charset="-128"/>
              <a:ea typeface="ＭＳ Ｐゴシック" charset="-128"/>
            </a:endParaRPr>
          </a:p>
          <a:p>
            <a:pPr>
              <a:lnSpc>
                <a:spcPct val="90000"/>
              </a:lnSpc>
            </a:pPr>
            <a:r>
              <a:rPr lang="ja-JP" altLang="en-US" smtClean="0">
                <a:latin typeface="ＭＳ Ｐゴシック" charset="-128"/>
                <a:ea typeface="ＭＳ Ｐゴシック" charset="-128"/>
              </a:rPr>
              <a:t>安全保障貿易管理上特に注意を要する研究分野を列挙する。</a:t>
            </a:r>
          </a:p>
          <a:p>
            <a:pPr>
              <a:lnSpc>
                <a:spcPct val="90000"/>
              </a:lnSpc>
            </a:pPr>
            <a:endParaRPr lang="ja-JP" altLang="en-US" smtClean="0">
              <a:latin typeface="ＭＳ Ｐゴシック" charset="-128"/>
              <a:ea typeface="ＭＳ Ｐゴシック" charset="-128"/>
            </a:endParaRPr>
          </a:p>
          <a:p>
            <a:pPr>
              <a:lnSpc>
                <a:spcPct val="90000"/>
              </a:lnSpc>
            </a:pPr>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説明</a:t>
            </a:r>
            <a:r>
              <a:rPr lang="en-US" altLang="ja-JP" smtClean="0">
                <a:latin typeface="ＭＳ Ｐゴシック" charset="-128"/>
                <a:ea typeface="ＭＳ Ｐゴシック" charset="-128"/>
              </a:rPr>
              <a:t>〕</a:t>
            </a:r>
            <a:endParaRPr lang="ja-JP" altLang="en-US" smtClean="0">
              <a:latin typeface="ＭＳ Ｐゴシック" charset="-128"/>
              <a:ea typeface="ＭＳ Ｐゴシック" charset="-128"/>
            </a:endParaRPr>
          </a:p>
          <a:p>
            <a:pPr>
              <a:lnSpc>
                <a:spcPct val="90000"/>
              </a:lnSpc>
            </a:pPr>
            <a:r>
              <a:rPr lang="ja-JP" altLang="en-US" smtClean="0">
                <a:latin typeface="ＭＳ Ｐゴシック" charset="-128"/>
                <a:ea typeface="ＭＳ Ｐゴシック" charset="-128"/>
              </a:rPr>
              <a:t>大学における安全保障貿易管理との関係で、特に注意を要する研究分野としては、原子力分野、航空宇宙分野、化学分野、生物学分野、精密工学分野（制御工学、電子工学、機械工学等を含む。）情報工学分野（通信工学、ソフトウェア工学を含む。）などが考えられるが、勿論、これらの研究分野以外でも注意が必要である。</a:t>
            </a:r>
          </a:p>
          <a:p>
            <a:pPr>
              <a:lnSpc>
                <a:spcPct val="90000"/>
              </a:lnSpc>
            </a:pPr>
            <a:endParaRPr lang="ja-JP" altLang="en-US" smtClean="0">
              <a:latin typeface="ＭＳ Ｐゴシック" charset="-128"/>
              <a:ea typeface="ＭＳ Ｐゴシック" charset="-128"/>
            </a:endParaRPr>
          </a:p>
          <a:p>
            <a:pPr>
              <a:lnSpc>
                <a:spcPct val="90000"/>
              </a:lnSpc>
            </a:pPr>
            <a:r>
              <a:rPr lang="ja-JP" altLang="en-US" smtClean="0">
                <a:latin typeface="ＭＳ Ｐゴシック" charset="-128"/>
                <a:ea typeface="ＭＳ Ｐゴシック" charset="-128"/>
              </a:rPr>
              <a:t>参考：研究者のための安全保障貿易管理ガイドライン（要約版）</a:t>
            </a:r>
            <a:endParaRPr lang="en-US" altLang="ja-JP" smtClean="0">
              <a:latin typeface="ＭＳ Ｐゴシック" charset="-128"/>
              <a:ea typeface="ＭＳ Ｐゴシック" charset="-128"/>
            </a:endParaRPr>
          </a:p>
          <a:p>
            <a:pPr>
              <a:lnSpc>
                <a:spcPct val="90000"/>
              </a:lnSpc>
            </a:pPr>
            <a:r>
              <a:rPr lang="en-US" altLang="ja-JP" smtClean="0">
                <a:latin typeface="ＭＳ Ｐゴシック" charset="-128"/>
                <a:ea typeface="ＭＳ Ｐゴシック" charset="-128"/>
              </a:rPr>
              <a:t>http://www.ynu.ac.jp/education/research/security/pdf/co_10_05.pdf</a:t>
            </a:r>
            <a:endParaRPr lang="ja-JP" altLang="en-US" smtClean="0">
              <a:latin typeface="ＭＳ Ｐゴシック" charset="-128"/>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xfrm>
            <a:off x="739775" y="746125"/>
            <a:ext cx="5381625" cy="3725863"/>
          </a:xfrm>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ja-JP" altLang="en-US" smtClean="0">
              <a:latin typeface="ＭＳ Ｐゴシック" charset="-128"/>
              <a:ea typeface="ＭＳ Ｐゴシック" charset="-128"/>
            </a:endParaRPr>
          </a:p>
        </p:txBody>
      </p:sp>
      <p:sp>
        <p:nvSpPr>
          <p:cNvPr id="79875" name="Slide Number Placeholder 3"/>
          <p:cNvSpPr>
            <a:spLocks noGrp="1"/>
          </p:cNvSpPr>
          <p:nvPr>
            <p:ph type="sldNum" sz="quarter" idx="5"/>
          </p:nvPr>
        </p:nvSpPr>
        <p:spPr bwMode="auto">
          <a:noFill/>
          <a:ln>
            <a:miter lim="800000"/>
            <a:headEnd/>
            <a:tailEnd/>
          </a:ln>
        </p:spPr>
        <p:txBody>
          <a:bodyPr/>
          <a:lstStyle/>
          <a:p>
            <a:fld id="{F350859F-895A-48A7-8DC4-B00A86C84233}" type="slidenum">
              <a:rPr lang="en-US" altLang="ja-JP" smtClean="0">
                <a:ea typeface="ＭＳ Ｐゴシック" charset="-128"/>
              </a:rPr>
              <a:pPr/>
              <a:t>2</a:t>
            </a:fld>
            <a:endParaRPr lang="en-US" altLang="ja-JP" smtClean="0">
              <a:ea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Number Placeholder 6"/>
          <p:cNvSpPr>
            <a:spLocks noGrp="1"/>
          </p:cNvSpPr>
          <p:nvPr>
            <p:ph type="sldNum" sz="quarter" idx="5"/>
          </p:nvPr>
        </p:nvSpPr>
        <p:spPr bwMode="auto">
          <a:noFill/>
          <a:ln>
            <a:miter lim="800000"/>
            <a:headEnd/>
            <a:tailEnd/>
          </a:ln>
        </p:spPr>
        <p:txBody>
          <a:bodyPr/>
          <a:lstStyle/>
          <a:p>
            <a:fld id="{721F0752-0430-4F01-B8FF-0419C6C2C432}" type="slidenum">
              <a:rPr lang="en-US" altLang="ja-JP" smtClean="0">
                <a:solidFill>
                  <a:srgbClr val="000000"/>
                </a:solidFill>
                <a:ea typeface="ＭＳ Ｐゴシック" charset="-128"/>
              </a:rPr>
              <a:pPr/>
              <a:t>20</a:t>
            </a:fld>
            <a:endParaRPr lang="en-US" altLang="ja-JP" smtClean="0">
              <a:solidFill>
                <a:srgbClr val="000000"/>
              </a:solidFill>
              <a:ea typeface="ＭＳ Ｐゴシック" charset="-128"/>
            </a:endParaRPr>
          </a:p>
        </p:txBody>
      </p:sp>
      <p:sp>
        <p:nvSpPr>
          <p:cNvPr id="116738" name="Rectangle 2"/>
          <p:cNvSpPr>
            <a:spLocks noGrp="1" noRot="1" noChangeAspect="1" noTextEdit="1"/>
          </p:cNvSpPr>
          <p:nvPr>
            <p:ph type="sldImg"/>
          </p:nvPr>
        </p:nvSpPr>
        <p:spPr bwMode="auto">
          <a:noFill/>
          <a:ln>
            <a:solidFill>
              <a:srgbClr val="000000"/>
            </a:solidFill>
            <a:miter lim="800000"/>
            <a:headEnd/>
            <a:tailEnd/>
          </a:ln>
        </p:spPr>
      </p:sp>
      <p:sp>
        <p:nvSpPr>
          <p:cNvPr id="116739" name="Rectangle 3"/>
          <p:cNvSpPr>
            <a:spLocks noGrp="1"/>
          </p:cNvSpPr>
          <p:nvPr>
            <p:ph type="body" idx="1"/>
          </p:nvPr>
        </p:nvSpPr>
        <p:spPr bwMode="auto">
          <a:xfrm>
            <a:off x="593725" y="4721225"/>
            <a:ext cx="5530850" cy="4471988"/>
          </a:xfrm>
          <a:noFill/>
        </p:spPr>
        <p:txBody>
          <a:bodyPr wrap="square" lIns="91440" tIns="45720" rIns="91440" bIns="45720" numCol="1" anchor="t" anchorCtr="0" compatLnSpc="1">
            <a:prstTxWarp prst="textNoShape">
              <a:avLst/>
            </a:prstTxWarp>
          </a:bodyPr>
          <a:lstStyle/>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狙い</a:t>
            </a:r>
            <a:r>
              <a:rPr lang="en-US" altLang="ja-JP" smtClean="0">
                <a:latin typeface="ＭＳ Ｐゴシック" charset="-128"/>
                <a:ea typeface="ＭＳ Ｐゴシック" charset="-128"/>
              </a:rPr>
              <a:t>〕 </a:t>
            </a:r>
            <a:endParaRPr lang="ja-JP" altLang="en-US" smtClean="0">
              <a:latin typeface="ＭＳ Ｐゴシック" charset="-128"/>
              <a:ea typeface="ＭＳ Ｐゴシック" charset="-128"/>
            </a:endParaRPr>
          </a:p>
          <a:p>
            <a:r>
              <a:rPr lang="ja-JP" altLang="en-US" smtClean="0">
                <a:latin typeface="ＭＳ Ｐゴシック" charset="-128"/>
                <a:ea typeface="ＭＳ Ｐゴシック" charset="-128"/>
              </a:rPr>
              <a:t>許可取得を検討する必要がある事例として紹介されている技術提供の具体例を紹介する。</a:t>
            </a:r>
            <a:endParaRPr lang="en-US" altLang="ja-JP" smtClean="0">
              <a:latin typeface="ＭＳ Ｐゴシック" charset="-128"/>
              <a:ea typeface="ＭＳ Ｐゴシック" charset="-128"/>
            </a:endParaRPr>
          </a:p>
          <a:p>
            <a:r>
              <a:rPr lang="ja-JP" altLang="en-US" smtClean="0">
                <a:latin typeface="ＭＳ Ｐゴシック" charset="-128"/>
                <a:ea typeface="ＭＳ Ｐゴシック" charset="-128"/>
              </a:rPr>
              <a:t/>
            </a:r>
            <a:br>
              <a:rPr lang="ja-JP" altLang="en-US" smtClean="0">
                <a:latin typeface="ＭＳ Ｐゴシック" charset="-128"/>
                <a:ea typeface="ＭＳ Ｐゴシック" charset="-128"/>
              </a:rPr>
            </a:br>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説明</a:t>
            </a:r>
            <a:r>
              <a:rPr lang="en-US" altLang="ja-JP" smtClean="0">
                <a:latin typeface="ＭＳ Ｐゴシック" charset="-128"/>
                <a:ea typeface="ＭＳ Ｐゴシック" charset="-128"/>
              </a:rPr>
              <a:t>〕</a:t>
            </a:r>
            <a:endParaRPr lang="ja-JP" altLang="en-US" smtClean="0">
              <a:latin typeface="ＭＳ Ｐゴシック" charset="-128"/>
              <a:ea typeface="ＭＳ Ｐゴシック" charset="-128"/>
            </a:endParaRPr>
          </a:p>
          <a:p>
            <a:r>
              <a:rPr lang="ja-JP" altLang="en-US" smtClean="0">
                <a:latin typeface="ＭＳ Ｐゴシック" charset="-128"/>
                <a:ea typeface="ＭＳ Ｐゴシック" charset="-128"/>
              </a:rPr>
              <a:t>ここでは、事例の紹介を通じて分かりやすく許可を取得しなければならない事例を。</a:t>
            </a:r>
          </a:p>
          <a:p>
            <a:r>
              <a:rPr lang="ja-JP" altLang="en-US" smtClean="0">
                <a:latin typeface="ＭＳ Ｐゴシック" charset="-128"/>
                <a:ea typeface="ＭＳ Ｐゴシック" charset="-128"/>
              </a:rPr>
              <a:t>下記文献に詳細な大学での事例等があるので適宜紹介する。</a:t>
            </a:r>
          </a:p>
          <a:p>
            <a:endParaRPr lang="en-US" altLang="ja-JP" smtClean="0">
              <a:latin typeface="ＭＳ Ｐゴシック" charset="-128"/>
              <a:ea typeface="ＭＳ Ｐゴシック" charset="-128"/>
            </a:endParaRPr>
          </a:p>
          <a:p>
            <a:r>
              <a:rPr lang="ja-JP" altLang="en-US" smtClean="0">
                <a:latin typeface="ＭＳ Ｐゴシック" charset="-128"/>
                <a:ea typeface="ＭＳ Ｐゴシック" charset="-128"/>
              </a:rPr>
              <a:t>参考：</a:t>
            </a:r>
            <a:endParaRPr lang="en-US" altLang="ja-JP" smtClean="0">
              <a:latin typeface="ＭＳ Ｐゴシック" charset="-128"/>
              <a:ea typeface="ＭＳ Ｐゴシック" charset="-128"/>
            </a:endParaRPr>
          </a:p>
          <a:p>
            <a:r>
              <a:rPr lang="ja-JP" altLang="en-US" smtClean="0">
                <a:latin typeface="ＭＳ Ｐゴシック" charset="-128"/>
                <a:ea typeface="ＭＳ Ｐゴシック" charset="-128"/>
              </a:rPr>
              <a:t>経済産業省</a:t>
            </a:r>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安全保障貿易管理に係る機微技術管理ガイダンス（大学・研究機関用）改訂版</a:t>
            </a:r>
            <a:r>
              <a:rPr lang="en-US" altLang="ja-JP" smtClean="0">
                <a:latin typeface="ＭＳ Ｐゴシック" charset="-128"/>
                <a:ea typeface="ＭＳ Ｐゴシック" charset="-128"/>
              </a:rPr>
              <a:t>』</a:t>
            </a:r>
          </a:p>
          <a:p>
            <a:r>
              <a:rPr lang="en-US" altLang="ja-JP" smtClean="0">
                <a:latin typeface="ＭＳ Ｐゴシック" charset="-128"/>
                <a:ea typeface="ＭＳ Ｐゴシック" charset="-128"/>
              </a:rPr>
              <a:t>http://www.meti.go.jp/policy/anpo/kanri/bouekikanri/daigaku/kibigijyutukanrigaidansu.pdf</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Number Placeholder 6"/>
          <p:cNvSpPr>
            <a:spLocks noGrp="1"/>
          </p:cNvSpPr>
          <p:nvPr>
            <p:ph type="sldNum" sz="quarter" idx="5"/>
          </p:nvPr>
        </p:nvSpPr>
        <p:spPr bwMode="auto">
          <a:noFill/>
          <a:ln>
            <a:miter lim="800000"/>
            <a:headEnd/>
            <a:tailEnd/>
          </a:ln>
        </p:spPr>
        <p:txBody>
          <a:bodyPr/>
          <a:lstStyle/>
          <a:p>
            <a:fld id="{35E32329-2D27-4554-B354-2DD26C1DDCF0}" type="slidenum">
              <a:rPr lang="en-US" altLang="ja-JP" smtClean="0">
                <a:solidFill>
                  <a:srgbClr val="000000"/>
                </a:solidFill>
                <a:ea typeface="ＭＳ Ｐゴシック" charset="-128"/>
              </a:rPr>
              <a:pPr/>
              <a:t>21</a:t>
            </a:fld>
            <a:endParaRPr lang="en-US" altLang="ja-JP" smtClean="0">
              <a:solidFill>
                <a:srgbClr val="000000"/>
              </a:solidFill>
              <a:ea typeface="ＭＳ Ｐゴシック" charset="-128"/>
            </a:endParaRPr>
          </a:p>
        </p:txBody>
      </p:sp>
      <p:sp>
        <p:nvSpPr>
          <p:cNvPr id="118786" name="Rectangle 2"/>
          <p:cNvSpPr>
            <a:spLocks noGrp="1" noRot="1" noChangeAspect="1" noTextEdit="1"/>
          </p:cNvSpPr>
          <p:nvPr>
            <p:ph type="sldImg"/>
          </p:nvPr>
        </p:nvSpPr>
        <p:spPr bwMode="auto">
          <a:noFill/>
          <a:ln>
            <a:solidFill>
              <a:srgbClr val="000000"/>
            </a:solidFill>
            <a:miter lim="800000"/>
            <a:headEnd/>
            <a:tailEnd/>
          </a:ln>
        </p:spPr>
      </p:sp>
      <p:sp>
        <p:nvSpPr>
          <p:cNvPr id="118787" name="Rectangle 3"/>
          <p:cNvSpPr>
            <a:spLocks noGrp="1"/>
          </p:cNvSpPr>
          <p:nvPr>
            <p:ph type="body" idx="1"/>
          </p:nvPr>
        </p:nvSpPr>
        <p:spPr bwMode="auto">
          <a:xfrm>
            <a:off x="522288" y="4610100"/>
            <a:ext cx="5788025" cy="4865688"/>
          </a:xfrm>
          <a:noFill/>
        </p:spPr>
        <p:txBody>
          <a:bodyPr wrap="square" lIns="91440" tIns="45720" rIns="91440" bIns="45720" numCol="1" anchor="t" anchorCtr="0" compatLnSpc="1">
            <a:prstTxWarp prst="textNoShape">
              <a:avLst/>
            </a:prstTxWarp>
          </a:bodyPr>
          <a:lstStyle/>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狙い</a:t>
            </a:r>
            <a:r>
              <a:rPr lang="en-US" altLang="ja-JP" smtClean="0">
                <a:latin typeface="ＭＳ Ｐゴシック" charset="-128"/>
                <a:ea typeface="ＭＳ Ｐゴシック" charset="-128"/>
              </a:rPr>
              <a:t>〕</a:t>
            </a:r>
            <a:endParaRPr lang="ja-JP" altLang="en-US" smtClean="0">
              <a:latin typeface="ＭＳ Ｐゴシック" charset="-128"/>
              <a:ea typeface="ＭＳ Ｐゴシック" charset="-128"/>
            </a:endParaRPr>
          </a:p>
          <a:p>
            <a:r>
              <a:rPr lang="ja-JP" altLang="en-US" smtClean="0">
                <a:latin typeface="ＭＳ Ｐゴシック" charset="-128"/>
                <a:ea typeface="ＭＳ Ｐゴシック" charset="-128"/>
              </a:rPr>
              <a:t>政令①：リスト規制</a:t>
            </a:r>
          </a:p>
          <a:p>
            <a:r>
              <a:rPr lang="ja-JP" altLang="en-US" smtClean="0">
                <a:latin typeface="ＭＳ Ｐゴシック" charset="-128"/>
                <a:ea typeface="ＭＳ Ｐゴシック" charset="-128"/>
              </a:rPr>
              <a:t>規制されているものを列挙し、大体どのようなものがあるのかを認識すればよい。</a:t>
            </a:r>
          </a:p>
          <a:p>
            <a:endParaRPr lang="en-US" altLang="ja-JP" smtClean="0">
              <a:latin typeface="ＭＳ Ｐゴシック" charset="-128"/>
              <a:ea typeface="ＭＳ Ｐゴシック" charset="-128"/>
            </a:endParaRPr>
          </a:p>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説明</a:t>
            </a:r>
            <a:r>
              <a:rPr lang="en-US" altLang="ja-JP" smtClean="0">
                <a:latin typeface="ＭＳ Ｐゴシック" charset="-128"/>
                <a:ea typeface="ＭＳ Ｐゴシック" charset="-128"/>
              </a:rPr>
              <a:t>〕</a:t>
            </a:r>
            <a:endParaRPr lang="ja-JP" altLang="en-US" smtClean="0">
              <a:latin typeface="ＭＳ Ｐゴシック" charset="-128"/>
              <a:ea typeface="ＭＳ Ｐゴシック" charset="-128"/>
            </a:endParaRPr>
          </a:p>
          <a:p>
            <a:r>
              <a:rPr lang="ja-JP" altLang="en-US" smtClean="0">
                <a:latin typeface="ＭＳ Ｐゴシック" charset="-128"/>
                <a:ea typeface="ＭＳ Ｐゴシック" charset="-128"/>
              </a:rPr>
              <a:t>　</a:t>
            </a:r>
            <a:r>
              <a:rPr lang="zh-CN" altLang="en-US" smtClean="0">
                <a:latin typeface="ＭＳ Ｐゴシック" charset="-128"/>
                <a:ea typeface="ＭＳ Ｐゴシック" charset="-128"/>
              </a:rPr>
              <a:t>リスト規制とは、大量破壊兵器やその他の通常兵器の開発等に用いられるおそれが高い特定の機微な貨物や技術については、貨物の輸出や技術の対外提供に先立ち、経済産業省に事前に許可申請を行う制度で</a:t>
            </a:r>
            <a:r>
              <a:rPr lang="ja-JP" altLang="en-US" smtClean="0">
                <a:latin typeface="ＭＳ Ｐゴシック" charset="-128"/>
                <a:ea typeface="ＭＳ Ｐゴシック" charset="-128"/>
              </a:rPr>
              <a:t>ある</a:t>
            </a:r>
            <a:r>
              <a:rPr lang="zh-CN" altLang="en-US" smtClean="0">
                <a:latin typeface="ＭＳ Ｐゴシック" charset="-128"/>
                <a:ea typeface="ＭＳ Ｐゴシック" charset="-128"/>
              </a:rPr>
              <a:t>。</a:t>
            </a:r>
            <a:endParaRPr lang="zh-CN" altLang="ja-JP" smtClean="0">
              <a:latin typeface="ＭＳ Ｐゴシック" charset="-128"/>
              <a:ea typeface="ＭＳ Ｐゴシック" charset="-128"/>
            </a:endParaRPr>
          </a:p>
          <a:p>
            <a:r>
              <a:rPr lang="ja-JP" altLang="en-US" smtClean="0">
                <a:latin typeface="ＭＳ Ｐゴシック" charset="-128"/>
                <a:ea typeface="ＭＳ Ｐゴシック" charset="-128"/>
              </a:rPr>
              <a:t>　</a:t>
            </a:r>
            <a:r>
              <a:rPr lang="zh-CN" altLang="en-US" smtClean="0">
                <a:latin typeface="ＭＳ Ｐゴシック" charset="-128"/>
                <a:ea typeface="ＭＳ Ｐゴシック" charset="-128"/>
              </a:rPr>
              <a:t>リスト規制の対象になる技術には、技術資料又はソフトウェアの提供、技術者の受入れ又は派遣を通じた技術支援等も含まれ</a:t>
            </a:r>
            <a:r>
              <a:rPr lang="ja-JP" altLang="en-US" smtClean="0">
                <a:latin typeface="ＭＳ Ｐゴシック" charset="-128"/>
                <a:ea typeface="ＭＳ Ｐゴシック" charset="-128"/>
              </a:rPr>
              <a:t>る</a:t>
            </a:r>
            <a:r>
              <a:rPr lang="zh-CN" altLang="en-US" smtClean="0">
                <a:latin typeface="ＭＳ Ｐゴシック" charset="-128"/>
                <a:ea typeface="ＭＳ Ｐゴシック" charset="-128"/>
              </a:rPr>
              <a:t>。 なお、リスト規制に該当する技術は、リスト規制該当貨物に関する技術だけではなく、リスト規制に該当しない貨物の技術も含めて、広い範囲を規制してい</a:t>
            </a:r>
            <a:r>
              <a:rPr lang="ja-JP" altLang="en-US" smtClean="0">
                <a:latin typeface="ＭＳ Ｐゴシック" charset="-128"/>
                <a:ea typeface="ＭＳ Ｐゴシック" charset="-128"/>
              </a:rPr>
              <a:t>る</a:t>
            </a:r>
            <a:r>
              <a:rPr lang="zh-CN" altLang="en-US" smtClean="0">
                <a:latin typeface="ＭＳ Ｐゴシック" charset="-128"/>
                <a:ea typeface="ＭＳ Ｐゴシック" charset="-128"/>
              </a:rPr>
              <a:t>ので、注意が必要</a:t>
            </a:r>
            <a:r>
              <a:rPr lang="ja-JP" altLang="en-US" smtClean="0">
                <a:latin typeface="ＭＳ Ｐゴシック" charset="-128"/>
                <a:ea typeface="ＭＳ Ｐゴシック" charset="-128"/>
              </a:rPr>
              <a:t>である。</a:t>
            </a:r>
            <a:endParaRPr lang="en-US" altLang="ja-JP" smtClean="0">
              <a:latin typeface="ＭＳ Ｐゴシック" charset="-128"/>
              <a:ea typeface="ＭＳ Ｐゴシック" charset="-128"/>
            </a:endParaRPr>
          </a:p>
          <a:p>
            <a:endParaRPr lang="en-US" altLang="ja-JP" smtClean="0">
              <a:latin typeface="ＭＳ Ｐゴシック" charset="-128"/>
              <a:ea typeface="ＭＳ Ｐゴシック" charset="-128"/>
            </a:endParaRPr>
          </a:p>
          <a:p>
            <a:r>
              <a:rPr lang="ja-JP" altLang="en-US" smtClean="0">
                <a:latin typeface="ＭＳ Ｐゴシック" charset="-128"/>
                <a:ea typeface="ＭＳ Ｐゴシック" charset="-128"/>
              </a:rPr>
              <a:t>参照：安全保障貿易情報センターより</a:t>
            </a:r>
          </a:p>
          <a:p>
            <a:r>
              <a:rPr lang="en-US" altLang="ja-JP" smtClean="0">
                <a:latin typeface="ＭＳ Ｐゴシック" charset="-128"/>
                <a:ea typeface="ＭＳ Ｐゴシック" charset="-128"/>
              </a:rPr>
              <a:t>http://www.cistec.or.jp/export/yukan_gaiyou/anpo_gaiyou/index.html</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Number Placeholder 6"/>
          <p:cNvSpPr>
            <a:spLocks noGrp="1"/>
          </p:cNvSpPr>
          <p:nvPr>
            <p:ph type="sldNum" sz="quarter" idx="5"/>
          </p:nvPr>
        </p:nvSpPr>
        <p:spPr bwMode="auto">
          <a:noFill/>
          <a:ln>
            <a:miter lim="800000"/>
            <a:headEnd/>
            <a:tailEnd/>
          </a:ln>
        </p:spPr>
        <p:txBody>
          <a:bodyPr/>
          <a:lstStyle/>
          <a:p>
            <a:fld id="{40E9D127-BD98-419C-8A38-32D880613052}" type="slidenum">
              <a:rPr lang="en-US" altLang="ja-JP" smtClean="0">
                <a:solidFill>
                  <a:srgbClr val="000000"/>
                </a:solidFill>
                <a:ea typeface="ＭＳ Ｐゴシック" charset="-128"/>
              </a:rPr>
              <a:pPr/>
              <a:t>22</a:t>
            </a:fld>
            <a:endParaRPr lang="en-US" altLang="ja-JP" smtClean="0">
              <a:solidFill>
                <a:srgbClr val="000000"/>
              </a:solidFill>
              <a:ea typeface="ＭＳ Ｐゴシック" charset="-128"/>
            </a:endParaRPr>
          </a:p>
        </p:txBody>
      </p:sp>
      <p:sp>
        <p:nvSpPr>
          <p:cNvPr id="120834" name="Rectangle 2"/>
          <p:cNvSpPr>
            <a:spLocks noGrp="1" noRot="1" noChangeAspect="1" noTextEdit="1"/>
          </p:cNvSpPr>
          <p:nvPr>
            <p:ph type="sldImg"/>
          </p:nvPr>
        </p:nvSpPr>
        <p:spPr bwMode="auto">
          <a:noFill/>
          <a:ln>
            <a:solidFill>
              <a:srgbClr val="000000"/>
            </a:solidFill>
            <a:miter lim="800000"/>
            <a:headEnd/>
            <a:tailEnd/>
          </a:ln>
        </p:spPr>
      </p:sp>
      <p:sp>
        <p:nvSpPr>
          <p:cNvPr id="26627" name="Rectangle 3"/>
          <p:cNvSpPr>
            <a:spLocks noGrp="1"/>
          </p:cNvSpPr>
          <p:nvPr>
            <p:ph type="body" idx="1"/>
          </p:nvPr>
        </p:nvSpPr>
        <p:spPr bwMode="auto">
          <a:xfrm>
            <a:off x="330200" y="4721225"/>
            <a:ext cx="6002338" cy="4471988"/>
          </a:xfrm>
          <a:extLst/>
        </p:spPr>
        <p:txBody>
          <a:bodyPr wrap="square" lIns="91440" tIns="45720" rIns="91440" bIns="45720" numCol="1" anchor="t" anchorCtr="0" compatLnSpc="1">
            <a:prstTxWarp prst="textNoShape">
              <a:avLst/>
            </a:prstTxWarp>
            <a:normAutofit lnSpcReduction="10000"/>
          </a:bodyPr>
          <a:lstStyle/>
          <a:p>
            <a:pPr>
              <a:defRPr/>
            </a:pPr>
            <a:r>
              <a:rPr lang="en-US" altLang="ja-JP" dirty="0" smtClean="0"/>
              <a:t>〔</a:t>
            </a:r>
            <a:r>
              <a:rPr lang="ja-JP" altLang="en-US" dirty="0" smtClean="0"/>
              <a:t>狙い</a:t>
            </a:r>
            <a:r>
              <a:rPr lang="en-US" altLang="ja-JP" dirty="0" smtClean="0"/>
              <a:t>〕</a:t>
            </a:r>
            <a:endParaRPr lang="ja-JP" altLang="en-US" dirty="0" smtClean="0"/>
          </a:p>
          <a:p>
            <a:pPr>
              <a:defRPr/>
            </a:pPr>
            <a:r>
              <a:rPr lang="ja-JP" altLang="en-US" dirty="0" smtClean="0"/>
              <a:t>政令②：キャッチオール規制</a:t>
            </a:r>
          </a:p>
          <a:p>
            <a:pPr>
              <a:defRPr/>
            </a:pPr>
            <a:r>
              <a:rPr lang="ja-JP" altLang="en-US" dirty="0" smtClean="0"/>
              <a:t>規制する対象を説明し、それに該当しないものの輸出についても、その用途と需要者の内容に応じて規制することを認識させる。</a:t>
            </a:r>
          </a:p>
          <a:p>
            <a:pPr>
              <a:defRPr/>
            </a:pPr>
            <a:r>
              <a:rPr lang="ja-JP" altLang="en-US" dirty="0" smtClean="0"/>
              <a:t>該当しないものについてはいくつかの該当要件がある。それを図に参照しながら、説明する。</a:t>
            </a:r>
          </a:p>
          <a:p>
            <a:pPr>
              <a:defRPr/>
            </a:pPr>
            <a:endParaRPr lang="en-US" altLang="ja-JP" dirty="0" smtClean="0"/>
          </a:p>
          <a:p>
            <a:pPr>
              <a:defRPr/>
            </a:pPr>
            <a:r>
              <a:rPr lang="en-US" altLang="ja-JP" dirty="0" smtClean="0"/>
              <a:t>〔</a:t>
            </a:r>
            <a:r>
              <a:rPr lang="ja-JP" altLang="en-US" dirty="0" smtClean="0"/>
              <a:t>説明</a:t>
            </a:r>
            <a:r>
              <a:rPr lang="en-US" altLang="ja-JP" dirty="0" smtClean="0"/>
              <a:t>〕</a:t>
            </a:r>
            <a:endParaRPr lang="zh-CN" altLang="ja-JP" dirty="0" smtClean="0"/>
          </a:p>
          <a:p>
            <a:pPr>
              <a:defRPr/>
            </a:pPr>
            <a:r>
              <a:rPr lang="ja-JP" altLang="en-US" dirty="0" smtClean="0"/>
              <a:t>　</a:t>
            </a:r>
            <a:r>
              <a:rPr lang="zh-CN" altLang="en-US" dirty="0" smtClean="0"/>
              <a:t>リスト規制と異なり、専ら需要者や用途に着目した規制</a:t>
            </a:r>
            <a:r>
              <a:rPr lang="ja-JP" altLang="en-US" dirty="0" smtClean="0"/>
              <a:t>である</a:t>
            </a:r>
            <a:r>
              <a:rPr lang="zh-CN" altLang="en-US" dirty="0" smtClean="0"/>
              <a:t>。したがって、リスト規制と異なり、貨物や技術が輸出令別表第１（外為令別表）の１６の項に該当しただけでは、ただちに許可申請が必要になるわけでは</a:t>
            </a:r>
            <a:r>
              <a:rPr lang="ja-JP" altLang="en-US" dirty="0" smtClean="0"/>
              <a:t>ない</a:t>
            </a:r>
            <a:r>
              <a:rPr lang="zh-CN" altLang="en-US" dirty="0" smtClean="0"/>
              <a:t>。以下に示すとおり、客観要件又はインフォーム要件のいずれかに該当した場合に許可申請が必要に</a:t>
            </a:r>
            <a:r>
              <a:rPr lang="ja-JP" altLang="en-US" dirty="0" smtClean="0"/>
              <a:t>なる</a:t>
            </a:r>
            <a:r>
              <a:rPr lang="zh-CN" altLang="en-US" dirty="0" smtClean="0"/>
              <a:t>。キャッチオール規制は、現在、（１）大量破壊兵器キャッチオール規制と（２）通常兵器キャッチオール規制が実施されています。キャッチオール規制は、リスト規制を補完していることから、補完的輸出規制ともい</a:t>
            </a:r>
            <a:r>
              <a:rPr lang="ja-JP" altLang="en-US" dirty="0" smtClean="0"/>
              <a:t>う</a:t>
            </a:r>
            <a:r>
              <a:rPr lang="zh-CN" altLang="en-US" dirty="0" smtClean="0"/>
              <a:t>。 </a:t>
            </a:r>
            <a:endParaRPr lang="en-US" altLang="zh-CN" dirty="0" smtClean="0"/>
          </a:p>
          <a:p>
            <a:pPr>
              <a:defRPr/>
            </a:pPr>
            <a:endParaRPr lang="en-US" altLang="zh-CN" dirty="0" smtClean="0"/>
          </a:p>
          <a:p>
            <a:pPr>
              <a:defRPr/>
            </a:pPr>
            <a:r>
              <a:rPr lang="ja-JP" altLang="en-US" dirty="0" smtClean="0"/>
              <a:t>参考：安全保障貿易情報センター</a:t>
            </a:r>
            <a:endParaRPr lang="zh-CN" altLang="ja-JP" dirty="0" smtClean="0"/>
          </a:p>
          <a:p>
            <a:pPr>
              <a:defRPr/>
            </a:pPr>
            <a:r>
              <a:rPr lang="en-US" altLang="zh-CN" dirty="0" smtClean="0"/>
              <a:t>http://www.cistec.or.jp/export/yukan_gaiyou/anpo_gaiyou/index.html</a:t>
            </a:r>
            <a:endParaRPr lang="zh-CN" altLang="en-US" dirty="0" smtClean="0"/>
          </a:p>
          <a:p>
            <a:pPr>
              <a:defRPr/>
            </a:pPr>
            <a:endParaRPr lang="ja-JP"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Number Placeholder 6"/>
          <p:cNvSpPr>
            <a:spLocks noGrp="1"/>
          </p:cNvSpPr>
          <p:nvPr>
            <p:ph type="sldNum" sz="quarter" idx="5"/>
          </p:nvPr>
        </p:nvSpPr>
        <p:spPr bwMode="auto">
          <a:noFill/>
          <a:ln>
            <a:miter lim="800000"/>
            <a:headEnd/>
            <a:tailEnd/>
          </a:ln>
        </p:spPr>
        <p:txBody>
          <a:bodyPr/>
          <a:lstStyle/>
          <a:p>
            <a:fld id="{08EA68E7-F993-41D7-8C6D-F904C2F089D3}" type="slidenum">
              <a:rPr lang="en-US" altLang="ja-JP" smtClean="0">
                <a:solidFill>
                  <a:srgbClr val="000000"/>
                </a:solidFill>
                <a:ea typeface="ＭＳ Ｐゴシック" charset="-128"/>
              </a:rPr>
              <a:pPr/>
              <a:t>23</a:t>
            </a:fld>
            <a:endParaRPr lang="en-US" altLang="ja-JP" smtClean="0">
              <a:solidFill>
                <a:srgbClr val="000000"/>
              </a:solidFill>
              <a:ea typeface="ＭＳ Ｐゴシック" charset="-128"/>
            </a:endParaRPr>
          </a:p>
        </p:txBody>
      </p:sp>
      <p:sp>
        <p:nvSpPr>
          <p:cNvPr id="122882" name="Rectangle 2"/>
          <p:cNvSpPr>
            <a:spLocks noGrp="1" noRot="1" noChangeAspect="1" noTextEdit="1"/>
          </p:cNvSpPr>
          <p:nvPr>
            <p:ph type="sldImg"/>
          </p:nvPr>
        </p:nvSpPr>
        <p:spPr bwMode="auto">
          <a:noFill/>
          <a:ln>
            <a:solidFill>
              <a:srgbClr val="000000"/>
            </a:solidFill>
            <a:miter lim="800000"/>
            <a:headEnd/>
            <a:tailEnd/>
          </a:ln>
        </p:spPr>
      </p:sp>
      <p:sp>
        <p:nvSpPr>
          <p:cNvPr id="122883"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狙い</a:t>
            </a:r>
            <a:r>
              <a:rPr lang="en-US" altLang="ja-JP" smtClean="0">
                <a:latin typeface="ＭＳ Ｐゴシック" charset="-128"/>
                <a:ea typeface="ＭＳ Ｐゴシック" charset="-128"/>
              </a:rPr>
              <a:t>〕</a:t>
            </a:r>
          </a:p>
          <a:p>
            <a:r>
              <a:rPr lang="ja-JP" altLang="en-US" smtClean="0">
                <a:latin typeface="ＭＳ Ｐゴシック" charset="-128"/>
                <a:ea typeface="ＭＳ Ｐゴシック" charset="-128"/>
              </a:rPr>
              <a:t>今まで、物の輸出を説明した。ここで、技術の提供について説明する。技術の分類を説明し、提供対象によって事前の許可が必要であることを認識させる。</a:t>
            </a:r>
          </a:p>
          <a:p>
            <a:endParaRPr lang="en-US" altLang="ja-JP" smtClean="0">
              <a:latin typeface="ＭＳ Ｐゴシック" charset="-128"/>
              <a:ea typeface="ＭＳ Ｐゴシック" charset="-128"/>
            </a:endParaRPr>
          </a:p>
          <a:p>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説明</a:t>
            </a:r>
            <a:r>
              <a:rPr lang="en-US" altLang="ja-JP" smtClean="0">
                <a:latin typeface="ＭＳ Ｐゴシック" charset="-128"/>
                <a:ea typeface="ＭＳ Ｐゴシック" charset="-128"/>
              </a:rPr>
              <a:t>〕</a:t>
            </a:r>
            <a:endParaRPr lang="ja-JP" altLang="en-US" smtClean="0">
              <a:latin typeface="ＭＳ Ｐゴシック" charset="-128"/>
              <a:ea typeface="ＭＳ Ｐゴシック" charset="-128"/>
            </a:endParaRPr>
          </a:p>
          <a:p>
            <a:r>
              <a:rPr lang="ja-JP" altLang="en-US" smtClean="0">
                <a:latin typeface="ＭＳ Ｐゴシック" charset="-128"/>
                <a:ea typeface="ＭＳ Ｐゴシック" charset="-128"/>
              </a:rPr>
              <a:t>許可申請を要しない役務提供を紹介する。</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Number Placeholder 6"/>
          <p:cNvSpPr>
            <a:spLocks noGrp="1"/>
          </p:cNvSpPr>
          <p:nvPr>
            <p:ph type="sldNum" sz="quarter" idx="5"/>
          </p:nvPr>
        </p:nvSpPr>
        <p:spPr bwMode="auto">
          <a:noFill/>
          <a:ln>
            <a:miter lim="800000"/>
            <a:headEnd/>
            <a:tailEnd/>
          </a:ln>
        </p:spPr>
        <p:txBody>
          <a:bodyPr/>
          <a:lstStyle/>
          <a:p>
            <a:fld id="{9A08D659-123B-4345-8D3D-C2C2AEE8F1C0}" type="slidenum">
              <a:rPr lang="en-US" altLang="ja-JP" smtClean="0">
                <a:solidFill>
                  <a:srgbClr val="000000"/>
                </a:solidFill>
                <a:ea typeface="ＭＳ Ｐゴシック" charset="-128"/>
              </a:rPr>
              <a:pPr/>
              <a:t>24</a:t>
            </a:fld>
            <a:endParaRPr lang="en-US" altLang="ja-JP" smtClean="0">
              <a:solidFill>
                <a:srgbClr val="000000"/>
              </a:solidFill>
              <a:ea typeface="ＭＳ Ｐゴシック" charset="-128"/>
            </a:endParaRPr>
          </a:p>
        </p:txBody>
      </p:sp>
      <p:sp>
        <p:nvSpPr>
          <p:cNvPr id="125954" name="Rectangle 2"/>
          <p:cNvSpPr>
            <a:spLocks noGrp="1" noRot="1" noChangeAspect="1" noTextEdit="1"/>
          </p:cNvSpPr>
          <p:nvPr>
            <p:ph type="sldImg"/>
          </p:nvPr>
        </p:nvSpPr>
        <p:spPr bwMode="auto">
          <a:noFill/>
          <a:ln>
            <a:solidFill>
              <a:srgbClr val="000000"/>
            </a:solidFill>
            <a:miter lim="800000"/>
            <a:headEnd/>
            <a:tailEnd/>
          </a:ln>
        </p:spPr>
      </p:sp>
      <p:sp>
        <p:nvSpPr>
          <p:cNvPr id="125955" name="Rectangle 3"/>
          <p:cNvSpPr>
            <a:spLocks noGrp="1"/>
          </p:cNvSpPr>
          <p:nvPr>
            <p:ph type="body" idx="1"/>
          </p:nvPr>
        </p:nvSpPr>
        <p:spPr bwMode="auto">
          <a:xfrm>
            <a:off x="593725" y="4721225"/>
            <a:ext cx="5689600" cy="4471988"/>
          </a:xfrm>
          <a:noFill/>
        </p:spPr>
        <p:txBody>
          <a:bodyPr wrap="square" lIns="91440" tIns="45720" rIns="91440" bIns="45720" numCol="1" anchor="t" anchorCtr="0" compatLnSpc="1">
            <a:prstTxWarp prst="textNoShape">
              <a:avLst/>
            </a:prstTxWarp>
          </a:bodyPr>
          <a:lstStyle/>
          <a:p>
            <a:pPr>
              <a:lnSpc>
                <a:spcPct val="90000"/>
              </a:lnSpc>
            </a:pPr>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狙い</a:t>
            </a:r>
            <a:r>
              <a:rPr lang="en-US" altLang="ja-JP" smtClean="0">
                <a:latin typeface="ＭＳ Ｐゴシック" charset="-128"/>
                <a:ea typeface="ＭＳ Ｐゴシック" charset="-128"/>
              </a:rPr>
              <a:t>〕</a:t>
            </a:r>
            <a:endParaRPr lang="ja-JP" altLang="en-US" smtClean="0">
              <a:latin typeface="ＭＳ Ｐゴシック" charset="-128"/>
              <a:ea typeface="ＭＳ Ｐゴシック" charset="-128"/>
            </a:endParaRPr>
          </a:p>
          <a:p>
            <a:pPr>
              <a:lnSpc>
                <a:spcPct val="90000"/>
              </a:lnSpc>
            </a:pPr>
            <a:r>
              <a:rPr lang="ja-JP" altLang="en-US" smtClean="0">
                <a:latin typeface="ＭＳ Ｐゴシック" charset="-128"/>
                <a:ea typeface="ＭＳ Ｐゴシック" charset="-128"/>
              </a:rPr>
              <a:t>法令違反とする場合、刑事罰と行政罰があるということを、条文を参照しながら説明する。法令遵守が大切なことであることを認識させるのが目的である。</a:t>
            </a:r>
          </a:p>
          <a:p>
            <a:pPr>
              <a:lnSpc>
                <a:spcPct val="90000"/>
              </a:lnSpc>
            </a:pPr>
            <a:endParaRPr lang="ja-JP" altLang="en-US" smtClean="0">
              <a:latin typeface="ＭＳ Ｐゴシック" charset="-128"/>
              <a:ea typeface="ＭＳ Ｐゴシック" charset="-128"/>
            </a:endParaRPr>
          </a:p>
          <a:p>
            <a:pPr>
              <a:lnSpc>
                <a:spcPct val="90000"/>
              </a:lnSpc>
            </a:pPr>
            <a:r>
              <a:rPr lang="en-US" altLang="ja-JP" smtClean="0">
                <a:latin typeface="ＭＳ Ｐゴシック" charset="-128"/>
                <a:ea typeface="ＭＳ Ｐゴシック" charset="-128"/>
              </a:rPr>
              <a:t>〔</a:t>
            </a:r>
            <a:r>
              <a:rPr lang="ja-JP" altLang="en-US" smtClean="0">
                <a:latin typeface="ＭＳ Ｐゴシック" charset="-128"/>
                <a:ea typeface="ＭＳ Ｐゴシック" charset="-128"/>
              </a:rPr>
              <a:t>説明</a:t>
            </a:r>
            <a:r>
              <a:rPr lang="en-US" altLang="ja-JP" smtClean="0">
                <a:latin typeface="ＭＳ Ｐゴシック" charset="-128"/>
                <a:ea typeface="ＭＳ Ｐゴシック" charset="-128"/>
              </a:rPr>
              <a:t>〕</a:t>
            </a:r>
            <a:endParaRPr lang="ja-JP" altLang="en-US" smtClean="0">
              <a:latin typeface="ＭＳ Ｐゴシック" charset="-128"/>
              <a:ea typeface="ＭＳ Ｐゴシック" charset="-128"/>
            </a:endParaRPr>
          </a:p>
          <a:p>
            <a:pPr>
              <a:lnSpc>
                <a:spcPct val="90000"/>
              </a:lnSpc>
            </a:pPr>
            <a:r>
              <a:rPr lang="ja-JP" altLang="en-US" smtClean="0">
                <a:latin typeface="ＭＳ Ｐゴシック" charset="-128"/>
                <a:ea typeface="ＭＳ Ｐゴシック" charset="-128"/>
              </a:rPr>
              <a:t>刑事罰：</a:t>
            </a:r>
            <a:r>
              <a:rPr lang="zh-CN" altLang="en-US" smtClean="0">
                <a:latin typeface="ＭＳ Ｐゴシック" charset="-128"/>
                <a:ea typeface="ＭＳ Ｐゴシック" charset="-128"/>
              </a:rPr>
              <a:t>外為法第６９条の６により、同法第４８条第１項又は第２５条第１項に違反して規制対象貨物の輸出又は技術の提供をした者は、以下のような懲役、罰金又はその両方が科されることとな</a:t>
            </a:r>
            <a:r>
              <a:rPr lang="ja-JP" altLang="en-US" smtClean="0">
                <a:latin typeface="ＭＳ Ｐゴシック" charset="-128"/>
                <a:ea typeface="ＭＳ Ｐゴシック" charset="-128"/>
              </a:rPr>
              <a:t>る</a:t>
            </a:r>
            <a:r>
              <a:rPr lang="zh-CN" altLang="en-US" smtClean="0">
                <a:latin typeface="ＭＳ Ｐゴシック" charset="-128"/>
                <a:ea typeface="ＭＳ Ｐゴシック" charset="-128"/>
              </a:rPr>
              <a:t>。その他、外為法第６９条の７、第７０条、第７１条、第７２条、第７３条に規定がある。 </a:t>
            </a:r>
            <a:endParaRPr lang="zh-CN" altLang="ja-JP" smtClean="0">
              <a:latin typeface="ＭＳ Ｐゴシック" charset="-128"/>
              <a:ea typeface="ＭＳ Ｐゴシック" charset="-128"/>
            </a:endParaRPr>
          </a:p>
          <a:p>
            <a:pPr>
              <a:lnSpc>
                <a:spcPct val="90000"/>
              </a:lnSpc>
            </a:pPr>
            <a:endParaRPr lang="zh-CN" altLang="en-US" smtClean="0">
              <a:latin typeface="ＭＳ Ｐゴシック" charset="-128"/>
              <a:ea typeface="ＭＳ Ｐゴシック" charset="-128"/>
            </a:endParaRPr>
          </a:p>
          <a:p>
            <a:pPr>
              <a:lnSpc>
                <a:spcPct val="90000"/>
              </a:lnSpc>
            </a:pPr>
            <a:r>
              <a:rPr lang="ja-JP" altLang="en-US" smtClean="0">
                <a:latin typeface="ＭＳ Ｐゴシック" charset="-128"/>
                <a:ea typeface="ＭＳ Ｐゴシック" charset="-128"/>
              </a:rPr>
              <a:t>行政罰：</a:t>
            </a:r>
            <a:r>
              <a:rPr lang="zh-CN" altLang="en-US" smtClean="0">
                <a:latin typeface="ＭＳ Ｐゴシック" charset="-128"/>
                <a:ea typeface="ＭＳ Ｐゴシック" charset="-128"/>
              </a:rPr>
              <a:t>経済産業大臣は、外為法第２５条の２及び第５３条に基づき、同法に違反した者に対し、３年以内の期間を限り、一切の輸出、技術提供又は仲介貿易取引を禁ずるという行政制裁を科すことができることになってい</a:t>
            </a:r>
            <a:r>
              <a:rPr lang="ja-JP" altLang="en-US" smtClean="0">
                <a:latin typeface="ＭＳ Ｐゴシック" charset="-128"/>
                <a:ea typeface="ＭＳ Ｐゴシック" charset="-128"/>
              </a:rPr>
              <a:t>る</a:t>
            </a:r>
            <a:r>
              <a:rPr lang="zh-CN" altLang="en-US" smtClean="0">
                <a:latin typeface="ＭＳ Ｐゴシック" charset="-128"/>
                <a:ea typeface="ＭＳ Ｐゴシック" charset="-128"/>
              </a:rPr>
              <a:t>。 </a:t>
            </a:r>
            <a:endParaRPr lang="ja-JP" altLang="en-US" smtClean="0">
              <a:latin typeface="ＭＳ Ｐゴシック" charset="-128"/>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81922" name="ノート プレースホルダー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kumimoji="1" lang="ja-JP" altLang="en-US" smtClean="0">
              <a:latin typeface="ＭＳ Ｐゴシック" charset="-128"/>
              <a:ea typeface="ＭＳ Ｐゴシック" charset="-128"/>
            </a:endParaRPr>
          </a:p>
        </p:txBody>
      </p:sp>
      <p:sp>
        <p:nvSpPr>
          <p:cNvPr id="81923" name="スライド番号プレースホルダー 3"/>
          <p:cNvSpPr>
            <a:spLocks noGrp="1"/>
          </p:cNvSpPr>
          <p:nvPr>
            <p:ph type="sldNum" sz="quarter" idx="5"/>
          </p:nvPr>
        </p:nvSpPr>
        <p:spPr bwMode="auto">
          <a:noFill/>
          <a:ln>
            <a:miter lim="800000"/>
            <a:headEnd/>
            <a:tailEnd/>
          </a:ln>
        </p:spPr>
        <p:txBody>
          <a:bodyPr/>
          <a:lstStyle/>
          <a:p>
            <a:fld id="{1E000AF5-68BF-402A-B4CC-C94103705164}" type="slidenum">
              <a:rPr lang="en-US" altLang="ja-JP" smtClean="0">
                <a:ea typeface="ＭＳ Ｐゴシック" charset="-128"/>
              </a:rPr>
              <a:pPr/>
              <a:t>3</a:t>
            </a:fld>
            <a:endParaRPr lang="en-US" altLang="ja-JP" smtClean="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bwMode="auto">
          <a:noFill/>
          <a:ln>
            <a:miter lim="800000"/>
            <a:headEnd/>
            <a:tailEnd/>
          </a:ln>
        </p:spPr>
        <p:txBody>
          <a:bodyPr/>
          <a:lstStyle/>
          <a:p>
            <a:fld id="{BDB391FA-E573-43DB-AE51-7470E3C3739D}" type="slidenum">
              <a:rPr lang="en-US" altLang="ja-JP" smtClean="0">
                <a:solidFill>
                  <a:srgbClr val="000000"/>
                </a:solidFill>
                <a:latin typeface="Arial" charset="0"/>
                <a:ea typeface="ＭＳ Ｐゴシック" charset="-128"/>
              </a:rPr>
              <a:pPr/>
              <a:t>4</a:t>
            </a:fld>
            <a:endParaRPr lang="en-US" altLang="ja-JP" smtClean="0">
              <a:solidFill>
                <a:srgbClr val="000000"/>
              </a:solidFill>
              <a:latin typeface="Arial" charset="0"/>
              <a:ea typeface="ＭＳ Ｐゴシック" charset="-128"/>
            </a:endParaRPr>
          </a:p>
        </p:txBody>
      </p:sp>
      <p:sp>
        <p:nvSpPr>
          <p:cNvPr id="839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1" name="Rectangle 3"/>
          <p:cNvSpPr>
            <a:spLocks noGrp="1" noChangeArrowheads="1"/>
          </p:cNvSpPr>
          <p:nvPr>
            <p:ph type="body" idx="1"/>
          </p:nvPr>
        </p:nvSpPr>
        <p:spPr bwMode="auto">
          <a:xfrm>
            <a:off x="666750" y="4721225"/>
            <a:ext cx="5400675" cy="4471988"/>
          </a:xfrm>
          <a:noFill/>
        </p:spPr>
        <p:txBody>
          <a:bodyPr wrap="square" lIns="91440" tIns="45720" rIns="91440" bIns="45720" numCol="1" anchor="t" anchorCtr="0" compatLnSpc="1">
            <a:prstTxWarp prst="textNoShape">
              <a:avLst/>
            </a:prstTxWarp>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具体的な物品を念頭に、色々な制度、権利が関係していることを理解させる。</a:t>
            </a:r>
            <a:endParaRPr kumimoji="1" lang="en-US" altLang="ja-JP" smtClean="0">
              <a:latin typeface="ＭＳ Ｐゴシック" charset="-128"/>
              <a:ea typeface="ＭＳ Ｐゴシック" charset="-128"/>
            </a:endParaRPr>
          </a:p>
          <a:p>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　色々な制度が存在すること、及び各々の制度の目的・保護対象が違うことを前提に、ひとつの物品に多数の制度による保護が及び得ること（保護が重なること）について説明する。</a:t>
            </a:r>
            <a:endParaRPr kumimoji="1" lang="en-US" altLang="ja-JP" smtClean="0">
              <a:latin typeface="ＭＳ Ｐゴシック" charset="-128"/>
              <a:ea typeface="ＭＳ Ｐゴシック" charset="-128"/>
            </a:endParaRPr>
          </a:p>
          <a:p>
            <a:r>
              <a:rPr lang="ja-JP" altLang="en-US" smtClean="0">
                <a:latin typeface="ＭＳ Ｐゴシック" charset="-128"/>
                <a:ea typeface="ＭＳ Ｐゴシック" charset="-128"/>
              </a:rPr>
              <a:t>　現実にはひとつの製品に多数の権利が絡んでおり、一つの製品が生み出されるまでには、実際は特許制度以外の検討も必要であることを説明する（特許権のクリアランスに成功しても、意匠権を侵害してしまう場面等）。</a:t>
            </a:r>
            <a:endParaRPr lang="en-US" altLang="ja-JP" smtClean="0">
              <a:latin typeface="ＭＳ Ｐゴシック" charset="-128"/>
              <a:ea typeface="ＭＳ Ｐゴシック" charset="-128"/>
            </a:endParaRPr>
          </a:p>
          <a:p>
            <a:r>
              <a:rPr lang="ja-JP" altLang="en-US" smtClean="0">
                <a:latin typeface="ＭＳ Ｐゴシック" charset="-128"/>
                <a:ea typeface="ＭＳ Ｐゴシック" charset="-128"/>
              </a:rPr>
              <a:t>　各制度の目的規定を読み比べる（第１条）。</a:t>
            </a:r>
            <a:endParaRPr lang="en-US" altLang="ja-JP" smtClean="0">
              <a:latin typeface="ＭＳ Ｐゴシック" charset="-128"/>
              <a:ea typeface="ＭＳ Ｐゴシック" charset="-128"/>
            </a:endParaRPr>
          </a:p>
          <a:p>
            <a:pPr eaLnBrk="1" hangingPunct="1"/>
            <a:endParaRPr lang="ja-JP" altLang="ja-JP" sz="2000" smtClean="0">
              <a:latin typeface="Arial" charset="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86018" name="ノート プレースホルダー 2"/>
          <p:cNvSpPr>
            <a:spLocks noGrp="1"/>
          </p:cNvSpPr>
          <p:nvPr>
            <p:ph type="body" idx="1"/>
          </p:nvPr>
        </p:nvSpPr>
        <p:spPr bwMode="auto">
          <a:xfrm>
            <a:off x="593725" y="4721225"/>
            <a:ext cx="5761038" cy="5022850"/>
          </a:xfrm>
          <a:noFill/>
        </p:spPr>
        <p:txBody>
          <a:bodyPr wrap="square" lIns="91440" tIns="45720" rIns="91440" bIns="45720" numCol="1" anchor="t" anchorCtr="0" compatLnSpc="1">
            <a:prstTxWarp prst="textNoShape">
              <a:avLst/>
            </a:prstTxWarp>
          </a:bodyPr>
          <a:lstStyle/>
          <a:p>
            <a:r>
              <a:rPr kumimoji="1" lang="en-US" altLang="ja-JP" sz="1500" smtClean="0">
                <a:latin typeface="ＭＳ Ｐゴシック" charset="-128"/>
                <a:ea typeface="ＭＳ Ｐゴシック" charset="-128"/>
              </a:rPr>
              <a:t>〔</a:t>
            </a:r>
            <a:r>
              <a:rPr kumimoji="1" lang="ja-JP" altLang="en-US" sz="1500" smtClean="0">
                <a:latin typeface="ＭＳ Ｐゴシック" charset="-128"/>
                <a:ea typeface="ＭＳ Ｐゴシック" charset="-128"/>
              </a:rPr>
              <a:t>狙い</a:t>
            </a:r>
            <a:r>
              <a:rPr kumimoji="1" lang="en-US" altLang="ja-JP" sz="1500" smtClean="0">
                <a:latin typeface="ＭＳ Ｐゴシック" charset="-128"/>
                <a:ea typeface="ＭＳ Ｐゴシック" charset="-128"/>
              </a:rPr>
              <a:t>〕</a:t>
            </a:r>
          </a:p>
          <a:p>
            <a:r>
              <a:rPr kumimoji="1" lang="ja-JP" altLang="en-US" sz="1500" smtClean="0">
                <a:latin typeface="ＭＳ Ｐゴシック" charset="-128"/>
                <a:ea typeface="ＭＳ Ｐゴシック" charset="-128"/>
              </a:rPr>
              <a:t>（特許制度と関連させつつ、）研究開発の場面での著作権制度を理解させる。</a:t>
            </a:r>
            <a:endParaRPr kumimoji="1" lang="en-US" altLang="ja-JP" sz="1500" smtClean="0">
              <a:latin typeface="ＭＳ Ｐゴシック" charset="-128"/>
              <a:ea typeface="ＭＳ Ｐゴシック" charset="-128"/>
            </a:endParaRPr>
          </a:p>
          <a:p>
            <a:endParaRPr kumimoji="1" lang="en-US" altLang="ja-JP" sz="1500" smtClean="0">
              <a:latin typeface="ＭＳ Ｐゴシック" charset="-128"/>
              <a:ea typeface="ＭＳ Ｐゴシック" charset="-128"/>
            </a:endParaRPr>
          </a:p>
          <a:p>
            <a:r>
              <a:rPr kumimoji="1" lang="en-US" altLang="ja-JP" sz="1500" smtClean="0">
                <a:latin typeface="ＭＳ Ｐゴシック" charset="-128"/>
                <a:ea typeface="ＭＳ Ｐゴシック" charset="-128"/>
              </a:rPr>
              <a:t>〔</a:t>
            </a:r>
            <a:r>
              <a:rPr kumimoji="1" lang="ja-JP" altLang="en-US" sz="1500" smtClean="0">
                <a:latin typeface="ＭＳ Ｐゴシック" charset="-128"/>
                <a:ea typeface="ＭＳ Ｐゴシック" charset="-128"/>
              </a:rPr>
              <a:t>説明</a:t>
            </a:r>
            <a:r>
              <a:rPr kumimoji="1" lang="en-US" altLang="ja-JP" sz="1500" smtClean="0">
                <a:latin typeface="ＭＳ Ｐゴシック" charset="-128"/>
                <a:ea typeface="ＭＳ Ｐゴシック" charset="-128"/>
              </a:rPr>
              <a:t>〕</a:t>
            </a:r>
          </a:p>
          <a:p>
            <a:r>
              <a:rPr kumimoji="1" lang="ja-JP" altLang="en-US" sz="1500" smtClean="0">
                <a:latin typeface="ＭＳ Ｐゴシック" charset="-128"/>
                <a:ea typeface="ＭＳ Ｐゴシック" charset="-128"/>
              </a:rPr>
              <a:t>　著作権制度は著作物を保護するための制度であることを説明する。その上で、ここでは保護対象と権利範囲について言及するに留める。</a:t>
            </a:r>
            <a:endParaRPr kumimoji="1" lang="en-US" altLang="ja-JP" sz="1500" smtClean="0">
              <a:latin typeface="ＭＳ Ｐゴシック" charset="-128"/>
              <a:ea typeface="ＭＳ Ｐゴシック" charset="-128"/>
            </a:endParaRPr>
          </a:p>
          <a:p>
            <a:r>
              <a:rPr kumimoji="1" lang="ja-JP" altLang="en-US" sz="1500" smtClean="0">
                <a:latin typeface="ＭＳ Ｐゴシック" charset="-128"/>
                <a:ea typeface="ＭＳ Ｐゴシック" charset="-128"/>
              </a:rPr>
              <a:t>　すなわち、まず著作物の要件（特に、表現であること、創作的なものであること）について言及する。逆に実験データ等は著作権の保護の対象とはならない。</a:t>
            </a:r>
            <a:endParaRPr kumimoji="1" lang="en-US" altLang="ja-JP" sz="1500" smtClean="0">
              <a:latin typeface="ＭＳ Ｐゴシック" charset="-128"/>
              <a:ea typeface="ＭＳ Ｐゴシック" charset="-128"/>
            </a:endParaRPr>
          </a:p>
          <a:p>
            <a:r>
              <a:rPr kumimoji="1" lang="ja-JP" altLang="en-US" sz="1500" smtClean="0">
                <a:latin typeface="ＭＳ Ｐゴシック" charset="-128"/>
                <a:ea typeface="ＭＳ Ｐゴシック" charset="-128"/>
              </a:rPr>
              <a:t>　実際の研究者の活動においても、発明に至るまでには多様な著作物を利用する必要があり、その利用態様も論文や資料の複製（複製：著作権法２１条）、研究会での発表（上演、口述、上映：著作権法２２条、２２条の２、２４条）、アップロード（公衆送信：著作権法２３条）等多岐にわたる。こういった利用行為について著作権が及ぶことを理解させる（詳細な支分権については言及する必要はないが、講義において適宜触れることはよい）。</a:t>
            </a:r>
            <a:endParaRPr kumimoji="1" lang="en-US" altLang="ja-JP" sz="1500" smtClean="0">
              <a:latin typeface="ＭＳ Ｐゴシック" charset="-128"/>
              <a:ea typeface="ＭＳ Ｐゴシック" charset="-128"/>
            </a:endParaRPr>
          </a:p>
          <a:p>
            <a:endParaRPr kumimoji="1" lang="ja-JP" altLang="en-US" sz="1500" smtClean="0">
              <a:latin typeface="ＭＳ Ｐゴシック" charset="-128"/>
              <a:ea typeface="ＭＳ Ｐゴシック" charset="-128"/>
            </a:endParaRPr>
          </a:p>
        </p:txBody>
      </p:sp>
      <p:sp>
        <p:nvSpPr>
          <p:cNvPr id="86019" name="スライド番号プレースホルダー 3"/>
          <p:cNvSpPr>
            <a:spLocks noGrp="1"/>
          </p:cNvSpPr>
          <p:nvPr>
            <p:ph type="sldNum" sz="quarter" idx="5"/>
          </p:nvPr>
        </p:nvSpPr>
        <p:spPr bwMode="auto">
          <a:noFill/>
          <a:ln>
            <a:miter lim="800000"/>
            <a:headEnd/>
            <a:tailEnd/>
          </a:ln>
        </p:spPr>
        <p:txBody>
          <a:bodyPr/>
          <a:lstStyle/>
          <a:p>
            <a:fld id="{03798630-72CF-4667-92B7-417BD98F6FA5}" type="slidenum">
              <a:rPr lang="en-US" altLang="ja-JP" smtClean="0">
                <a:ea typeface="ＭＳ Ｐゴシック" charset="-128"/>
              </a:rPr>
              <a:pPr/>
              <a:t>5</a:t>
            </a:fld>
            <a:endParaRPr lang="en-US" altLang="ja-JP" smtClean="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2770" name="ノート プレースホルダー 2"/>
          <p:cNvSpPr>
            <a:spLocks noGrp="1"/>
          </p:cNvSpPr>
          <p:nvPr>
            <p:ph type="body" idx="1"/>
          </p:nvPr>
        </p:nvSpPr>
        <p:spPr bwMode="auto"/>
        <p:txBody>
          <a:bodyPr wrap="square" lIns="91440" tIns="45720" rIns="91440" bIns="45720" numCol="1" anchor="t" anchorCtr="0" compatLnSpc="1">
            <a:prstTxWarp prst="textNoShape">
              <a:avLst/>
            </a:prstTxWarp>
            <a:normAutofit lnSpcReduction="10000"/>
          </a:bodyPr>
          <a:lstStyle/>
          <a:p>
            <a:pPr>
              <a:defRPr/>
            </a:pPr>
            <a:r>
              <a:rPr kumimoji="1" lang="en-US" altLang="ja-JP" dirty="0" smtClean="0"/>
              <a:t>〔</a:t>
            </a:r>
            <a:r>
              <a:rPr kumimoji="1" lang="ja-JP" altLang="en-US" dirty="0" smtClean="0"/>
              <a:t>狙い</a:t>
            </a:r>
            <a:r>
              <a:rPr kumimoji="1" lang="en-US" altLang="ja-JP" dirty="0" smtClean="0"/>
              <a:t>〕</a:t>
            </a:r>
          </a:p>
          <a:p>
            <a:pPr>
              <a:defRPr/>
            </a:pPr>
            <a:r>
              <a:rPr kumimoji="1" lang="ja-JP" altLang="en-US" dirty="0" smtClean="0"/>
              <a:t>（特許制度と関連させつつ、）研究開発の場面での不正競争防止法を理解させる。</a:t>
            </a:r>
            <a:endParaRPr kumimoji="1" lang="en-US" altLang="ja-JP" dirty="0" smtClean="0"/>
          </a:p>
          <a:p>
            <a:pPr>
              <a:defRPr/>
            </a:pPr>
            <a:endParaRPr kumimoji="1" lang="en-US" altLang="ja-JP" dirty="0" smtClean="0"/>
          </a:p>
          <a:p>
            <a:pPr>
              <a:defRPr/>
            </a:pPr>
            <a:r>
              <a:rPr kumimoji="1" lang="en-US" altLang="ja-JP" dirty="0" smtClean="0"/>
              <a:t>〔</a:t>
            </a:r>
            <a:r>
              <a:rPr kumimoji="1" lang="ja-JP" altLang="en-US" dirty="0" smtClean="0"/>
              <a:t>説明</a:t>
            </a:r>
            <a:r>
              <a:rPr kumimoji="1" lang="en-US" altLang="ja-JP" dirty="0" smtClean="0"/>
              <a:t>〕</a:t>
            </a:r>
          </a:p>
          <a:p>
            <a:pPr>
              <a:defRPr/>
            </a:pPr>
            <a:r>
              <a:rPr kumimoji="1" lang="ja-JP" altLang="en-US" dirty="0" smtClean="0"/>
              <a:t>　ここでは不正競争防止法のうち、営業秘密に関する事項を説明する（不正競争防止法２条１項４～９号）。</a:t>
            </a:r>
            <a:endParaRPr kumimoji="1" lang="en-US" altLang="ja-JP" dirty="0" smtClean="0"/>
          </a:p>
          <a:p>
            <a:pPr>
              <a:defRPr/>
            </a:pPr>
            <a:r>
              <a:rPr kumimoji="1" lang="ja-JP" altLang="en-US" dirty="0" smtClean="0"/>
              <a:t>　特許出願すれば発明が公開されることを前提に、学生においてノウハウとして秘匿する方法のメリット・デメリット（手続、保護期間、保護内容）を検討させた上で、それが何らかの理由で不正に開示されてしまった場合に対応するのが、営業秘密の保護制度であることを説明する。</a:t>
            </a:r>
            <a:endParaRPr kumimoji="1" lang="en-US" altLang="ja-JP" dirty="0" smtClean="0"/>
          </a:p>
          <a:p>
            <a:pPr>
              <a:defRPr/>
            </a:pPr>
            <a:r>
              <a:rPr kumimoji="1" lang="ja-JP" altLang="en-US" dirty="0" smtClean="0"/>
              <a:t>　秘密管理性、有用性、非公知性の３点が要件である（不正競争防止法２条６項）。</a:t>
            </a:r>
            <a:endParaRPr kumimoji="1" lang="en-US" altLang="ja-JP" dirty="0" smtClean="0"/>
          </a:p>
          <a:p>
            <a:pPr>
              <a:defRPr/>
            </a:pPr>
            <a:r>
              <a:rPr kumimoji="1" lang="ja-JP" altLang="en-US" dirty="0" smtClean="0"/>
              <a:t>　なお、失敗データ等が営業秘密に当たるかといった質問も考えられる。</a:t>
            </a:r>
            <a:endParaRPr kumimoji="1" lang="en-US" altLang="ja-JP" dirty="0" smtClean="0"/>
          </a:p>
        </p:txBody>
      </p:sp>
      <p:sp>
        <p:nvSpPr>
          <p:cNvPr id="88067" name="スライド番号プレースホルダー 3"/>
          <p:cNvSpPr>
            <a:spLocks noGrp="1"/>
          </p:cNvSpPr>
          <p:nvPr>
            <p:ph type="sldNum" sz="quarter" idx="5"/>
          </p:nvPr>
        </p:nvSpPr>
        <p:spPr bwMode="auto">
          <a:noFill/>
          <a:ln>
            <a:miter lim="800000"/>
            <a:headEnd/>
            <a:tailEnd/>
          </a:ln>
        </p:spPr>
        <p:txBody>
          <a:bodyPr/>
          <a:lstStyle/>
          <a:p>
            <a:fld id="{CB0233D3-5E4C-48D9-9B74-384EBBB58EB9}" type="slidenum">
              <a:rPr lang="en-US" altLang="ja-JP" smtClean="0">
                <a:ea typeface="ＭＳ Ｐゴシック" charset="-128"/>
              </a:rPr>
              <a:pPr/>
              <a:t>6</a:t>
            </a:fld>
            <a:endParaRPr lang="en-US" altLang="ja-JP" smtClean="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90114" name="ノート プレースホルダー 2"/>
          <p:cNvSpPr>
            <a:spLocks noGrp="1"/>
          </p:cNvSpPr>
          <p:nvPr>
            <p:ph type="body" idx="1"/>
          </p:nvPr>
        </p:nvSpPr>
        <p:spPr bwMode="auto">
          <a:xfrm>
            <a:off x="681038" y="4721225"/>
            <a:ext cx="5530850" cy="4471988"/>
          </a:xfrm>
          <a:noFill/>
        </p:spPr>
        <p:txBody>
          <a:bodyPr wrap="square" lIns="91440" tIns="45720" rIns="91440" bIns="45720" numCol="1" anchor="t" anchorCtr="0" compatLnSpc="1">
            <a:prstTxWarp prst="textNoShape">
              <a:avLst/>
            </a:prstTxWarp>
          </a:bodyPr>
          <a:lstStyle/>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狙い</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特許制度との対比で種苗法の概論について理解させる。</a:t>
            </a:r>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特定のジャンルであり、かつマイナーなので飛ばしてもよい。</a:t>
            </a:r>
            <a:endParaRPr kumimoji="1" lang="en-US" altLang="ja-JP" smtClean="0">
              <a:latin typeface="ＭＳ Ｐゴシック" charset="-128"/>
              <a:ea typeface="ＭＳ Ｐゴシック" charset="-128"/>
            </a:endParaRPr>
          </a:p>
          <a:p>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a:t>
            </a:r>
            <a:r>
              <a:rPr kumimoji="1" lang="ja-JP" altLang="en-US" smtClean="0">
                <a:latin typeface="ＭＳ Ｐゴシック" charset="-128"/>
                <a:ea typeface="ＭＳ Ｐゴシック" charset="-128"/>
              </a:rPr>
              <a:t>説明</a:t>
            </a:r>
            <a:r>
              <a:rPr kumimoji="1" lang="en-US" altLang="ja-JP" smtClean="0">
                <a:latin typeface="ＭＳ Ｐゴシック" charset="-128"/>
                <a:ea typeface="ＭＳ Ｐゴシック" charset="-128"/>
              </a:rPr>
              <a:t>〕</a:t>
            </a:r>
          </a:p>
          <a:p>
            <a:r>
              <a:rPr kumimoji="1" lang="ja-JP" altLang="en-US" smtClean="0">
                <a:latin typeface="ＭＳ Ｐゴシック" charset="-128"/>
                <a:ea typeface="ＭＳ Ｐゴシック" charset="-128"/>
              </a:rPr>
              <a:t>　特許制度と違って、種苗法制度は植物の新品種を保護する制度であることを説明する（農学部では両者の関係がオーバーラップすることを説明してもよい）。</a:t>
            </a:r>
            <a:endParaRPr kumimoji="1" lang="en-US" altLang="ja-JP" smtClean="0">
              <a:latin typeface="ＭＳ Ｐゴシック" charset="-128"/>
              <a:ea typeface="ＭＳ Ｐゴシック" charset="-128"/>
            </a:endParaRPr>
          </a:p>
          <a:p>
            <a:r>
              <a:rPr kumimoji="1" lang="ja-JP" altLang="en-US" smtClean="0">
                <a:latin typeface="ＭＳ Ｐゴシック" charset="-128"/>
                <a:ea typeface="ＭＳ Ｐゴシック" charset="-128"/>
              </a:rPr>
              <a:t>　育成者権は、品種の栽培等に権利が及ぶことを説明する（種苗法２条５項）。</a:t>
            </a:r>
            <a:endParaRPr kumimoji="1" lang="en-US" altLang="ja-JP" smtClean="0">
              <a:latin typeface="ＭＳ Ｐゴシック" charset="-128"/>
              <a:ea typeface="ＭＳ Ｐゴシック" charset="-128"/>
            </a:endParaRPr>
          </a:p>
          <a:p>
            <a:r>
              <a:rPr kumimoji="1" lang="ja-JP" altLang="en-US" smtClean="0">
                <a:latin typeface="ＭＳ Ｐゴシック" charset="-128"/>
                <a:ea typeface="ＭＳ Ｐゴシック" charset="-128"/>
              </a:rPr>
              <a:t>　学生には原則として農家の自家増殖が許される点等を質問する事が考えられる（種苗法２１条２項）。</a:t>
            </a:r>
            <a:endParaRPr kumimoji="1" lang="en-US" altLang="ja-JP" smtClean="0">
              <a:latin typeface="ＭＳ Ｐゴシック" charset="-128"/>
              <a:ea typeface="ＭＳ Ｐゴシック" charset="-128"/>
            </a:endParaRPr>
          </a:p>
          <a:p>
            <a:r>
              <a:rPr kumimoji="1" lang="en-US" altLang="ja-JP" smtClean="0">
                <a:latin typeface="ＭＳ Ｐゴシック" charset="-128"/>
                <a:ea typeface="ＭＳ Ｐゴシック" charset="-128"/>
              </a:rPr>
              <a:t>Ex.</a:t>
            </a:r>
            <a:r>
              <a:rPr kumimoji="1" lang="ja-JP" altLang="en-US" smtClean="0">
                <a:latin typeface="ＭＳ Ｐゴシック" charset="-128"/>
                <a:ea typeface="ＭＳ Ｐゴシック" charset="-128"/>
              </a:rPr>
              <a:t>　いちごの「とちおとめ」</a:t>
            </a:r>
          </a:p>
        </p:txBody>
      </p:sp>
      <p:sp>
        <p:nvSpPr>
          <p:cNvPr id="90115" name="スライド番号プレースホルダー 3"/>
          <p:cNvSpPr>
            <a:spLocks noGrp="1"/>
          </p:cNvSpPr>
          <p:nvPr>
            <p:ph type="sldNum" sz="quarter" idx="5"/>
          </p:nvPr>
        </p:nvSpPr>
        <p:spPr bwMode="auto">
          <a:noFill/>
          <a:ln>
            <a:miter lim="800000"/>
            <a:headEnd/>
            <a:tailEnd/>
          </a:ln>
        </p:spPr>
        <p:txBody>
          <a:bodyPr/>
          <a:lstStyle/>
          <a:p>
            <a:fld id="{5269237F-0B8A-4BDC-A4B2-7F8F5CC57B06}" type="slidenum">
              <a:rPr lang="en-US" altLang="ja-JP" smtClean="0">
                <a:ea typeface="ＭＳ Ｐゴシック" charset="-128"/>
              </a:rPr>
              <a:pPr/>
              <a:t>7</a:t>
            </a:fld>
            <a:endParaRPr lang="en-US" altLang="ja-JP" smtClean="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 name="ノート プレースホルダー 2"/>
          <p:cNvSpPr>
            <a:spLocks noGrp="1"/>
          </p:cNvSpPr>
          <p:nvPr>
            <p:ph type="body" idx="1"/>
          </p:nvPr>
        </p:nvSpPr>
        <p:spPr>
          <a:xfrm>
            <a:off x="522288" y="4721225"/>
            <a:ext cx="5689600" cy="4471988"/>
          </a:xfrm>
        </p:spPr>
        <p:txBody>
          <a:bodyPr/>
          <a:lstStyle/>
          <a:p>
            <a:pPr>
              <a:defRPr/>
            </a:pPr>
            <a:r>
              <a:rPr kumimoji="1" lang="en-US" altLang="ja-JP" dirty="0" smtClean="0">
                <a:latin typeface="+mn-ea"/>
              </a:rPr>
              <a:t>〔</a:t>
            </a:r>
            <a:r>
              <a:rPr kumimoji="1" lang="ja-JP" altLang="en-US" dirty="0" smtClean="0">
                <a:latin typeface="+mn-ea"/>
              </a:rPr>
              <a:t>狙い</a:t>
            </a:r>
            <a:r>
              <a:rPr kumimoji="1" lang="en-US" altLang="ja-JP" dirty="0" smtClean="0">
                <a:latin typeface="+mn-ea"/>
              </a:rPr>
              <a:t>〕</a:t>
            </a:r>
          </a:p>
          <a:p>
            <a:pPr>
              <a:defRPr/>
            </a:pPr>
            <a:r>
              <a:rPr kumimoji="1" lang="zh-TW" altLang="en-US" dirty="0" smtClean="0"/>
              <a:t>半導体集積回路配置法</a:t>
            </a:r>
            <a:r>
              <a:rPr kumimoji="1" lang="ja-JP" altLang="en-US" dirty="0" smtClean="0">
                <a:latin typeface="+mn-ea"/>
              </a:rPr>
              <a:t>について、特許制度と対比しつつ理解させる。</a:t>
            </a:r>
            <a:endParaRPr kumimoji="1" lang="en-US" altLang="ja-JP" dirty="0" smtClean="0">
              <a:latin typeface="+mn-ea"/>
            </a:endParaRPr>
          </a:p>
          <a:p>
            <a:pPr>
              <a:defRPr/>
            </a:pPr>
            <a:r>
              <a:rPr kumimoji="1" lang="en-US" altLang="ja-JP" dirty="0" smtClean="0">
                <a:latin typeface="+mn-ea"/>
              </a:rPr>
              <a:t>※</a:t>
            </a:r>
            <a:r>
              <a:rPr kumimoji="1" lang="ja-JP" altLang="en-US" dirty="0" smtClean="0">
                <a:latin typeface="+mn-ea"/>
              </a:rPr>
              <a:t>特定のジャンルであり、かつマイナーなので飛ばしてもよい。</a:t>
            </a:r>
            <a:endParaRPr kumimoji="1" lang="en-US" altLang="ja-JP" dirty="0" smtClean="0">
              <a:latin typeface="+mn-ea"/>
            </a:endParaRPr>
          </a:p>
          <a:p>
            <a:pPr>
              <a:defRPr/>
            </a:pPr>
            <a:endParaRPr kumimoji="1" lang="en-US" altLang="ja-JP" dirty="0" smtClean="0">
              <a:latin typeface="+mn-ea"/>
            </a:endParaRPr>
          </a:p>
          <a:p>
            <a:pPr>
              <a:defRPr/>
            </a:pPr>
            <a:r>
              <a:rPr kumimoji="1" lang="en-US" altLang="ja-JP" dirty="0" smtClean="0">
                <a:latin typeface="+mn-ea"/>
              </a:rPr>
              <a:t>〔</a:t>
            </a:r>
            <a:r>
              <a:rPr kumimoji="1" lang="ja-JP" altLang="en-US" dirty="0" smtClean="0">
                <a:latin typeface="+mn-ea"/>
              </a:rPr>
              <a:t>説明</a:t>
            </a:r>
            <a:r>
              <a:rPr kumimoji="1" lang="en-US" altLang="ja-JP" dirty="0" smtClean="0">
                <a:latin typeface="+mn-ea"/>
              </a:rPr>
              <a:t>〕</a:t>
            </a:r>
          </a:p>
          <a:p>
            <a:pPr>
              <a:defRPr/>
            </a:pPr>
            <a:r>
              <a:rPr kumimoji="1" lang="ja-JP" altLang="en-US" dirty="0" smtClean="0">
                <a:latin typeface="+mn-ea"/>
              </a:rPr>
              <a:t>　半導体集積回路について身近なものに必ず利用されていることをまず認識する。</a:t>
            </a:r>
            <a:endParaRPr kumimoji="1" lang="en-US" altLang="ja-JP" dirty="0" smtClean="0">
              <a:latin typeface="+mn-ea"/>
            </a:endParaRPr>
          </a:p>
          <a:p>
            <a:pPr>
              <a:defRPr/>
            </a:pPr>
            <a:r>
              <a:rPr kumimoji="1" lang="ja-JP" altLang="en-US" dirty="0" smtClean="0">
                <a:latin typeface="+mn-ea"/>
              </a:rPr>
              <a:t>　しかし特許制度では保護しにくい（回路の並べ方なので進歩性を欠き易い）、そこで半導体集積回路を保護する特別な制度が存在している。</a:t>
            </a:r>
            <a:endParaRPr kumimoji="1" lang="en-US" altLang="ja-JP" dirty="0">
              <a:latin typeface="+mn-ea"/>
            </a:endParaRPr>
          </a:p>
          <a:p>
            <a:pPr>
              <a:defRPr/>
            </a:pPr>
            <a:r>
              <a:rPr kumimoji="1" lang="ja-JP" altLang="en-US" dirty="0" smtClean="0">
                <a:latin typeface="+mn-ea"/>
              </a:rPr>
              <a:t>　近年利用数が減少している。</a:t>
            </a:r>
            <a:endParaRPr kumimoji="1" lang="en-US" altLang="ja-JP" dirty="0" smtClean="0">
              <a:latin typeface="+mn-ea"/>
            </a:endParaRPr>
          </a:p>
        </p:txBody>
      </p:sp>
      <p:sp>
        <p:nvSpPr>
          <p:cNvPr id="92163" name="スライド番号プレースホルダー 3"/>
          <p:cNvSpPr>
            <a:spLocks noGrp="1"/>
          </p:cNvSpPr>
          <p:nvPr>
            <p:ph type="sldNum" sz="quarter" idx="5"/>
          </p:nvPr>
        </p:nvSpPr>
        <p:spPr bwMode="auto">
          <a:noFill/>
          <a:ln>
            <a:miter lim="800000"/>
            <a:headEnd/>
            <a:tailEnd/>
          </a:ln>
        </p:spPr>
        <p:txBody>
          <a:bodyPr/>
          <a:lstStyle/>
          <a:p>
            <a:fld id="{8461C37B-7020-4CE4-ACE4-3D77F94E3C38}" type="slidenum">
              <a:rPr lang="en-US" altLang="ja-JP" smtClean="0">
                <a:ea typeface="ＭＳ Ｐゴシック" charset="-128"/>
              </a:rPr>
              <a:pPr/>
              <a:t>8</a:t>
            </a:fld>
            <a:endParaRPr lang="en-US" altLang="ja-JP" smtClean="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Number Placeholder 6"/>
          <p:cNvSpPr>
            <a:spLocks noGrp="1"/>
          </p:cNvSpPr>
          <p:nvPr>
            <p:ph type="sldNum" sz="quarter" idx="5"/>
          </p:nvPr>
        </p:nvSpPr>
        <p:spPr bwMode="auto">
          <a:noFill/>
          <a:ln>
            <a:miter lim="800000"/>
            <a:headEnd/>
            <a:tailEnd/>
          </a:ln>
        </p:spPr>
        <p:txBody>
          <a:bodyPr/>
          <a:lstStyle/>
          <a:p>
            <a:fld id="{A1CA4B65-723C-44CF-BF1E-39A761400236}" type="slidenum">
              <a:rPr lang="en-US" altLang="ja-JP" smtClean="0">
                <a:solidFill>
                  <a:srgbClr val="000000"/>
                </a:solidFill>
                <a:ea typeface="ＭＳ Ｐゴシック" charset="-128"/>
              </a:rPr>
              <a:pPr/>
              <a:t>9</a:t>
            </a:fld>
            <a:endParaRPr lang="en-US" altLang="ja-JP" smtClean="0">
              <a:solidFill>
                <a:srgbClr val="000000"/>
              </a:solidFill>
              <a:ea typeface="ＭＳ Ｐゴシック" charset="-128"/>
            </a:endParaRPr>
          </a:p>
        </p:txBody>
      </p:sp>
      <p:sp>
        <p:nvSpPr>
          <p:cNvPr id="94210" name="Rectangle 2"/>
          <p:cNvSpPr>
            <a:spLocks noGrp="1" noRot="1" noChangeAspect="1" noTextEdit="1"/>
          </p:cNvSpPr>
          <p:nvPr>
            <p:ph type="sldImg"/>
          </p:nvPr>
        </p:nvSpPr>
        <p:spPr bwMode="auto">
          <a:noFill/>
          <a:ln>
            <a:solidFill>
              <a:srgbClr val="000000"/>
            </a:solidFill>
            <a:miter lim="800000"/>
            <a:headEnd/>
            <a:tailEnd/>
          </a:ln>
        </p:spPr>
      </p:sp>
      <p:sp>
        <p:nvSpPr>
          <p:cNvPr id="94211"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zh-CN" altLang="en-US" smtClean="0">
              <a:latin typeface="ＭＳ Ｐゴシック" charset="-128"/>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8" name="Title 7"/>
          <p:cNvSpPr>
            <a:spLocks noGrp="1"/>
          </p:cNvSpPr>
          <p:nvPr>
            <p:ph type="ctrTitle"/>
          </p:nvPr>
        </p:nvSpPr>
        <p:spPr>
          <a:xfrm>
            <a:off x="2559050" y="4038600"/>
            <a:ext cx="7016750" cy="1828800"/>
          </a:xfrm>
        </p:spPr>
        <p:txBody>
          <a:bodyPr anchor="b"/>
          <a:lstStyle>
            <a:lvl1pPr>
              <a:defRPr sz="4400" cap="all" baseline="0"/>
            </a:lvl1pPr>
          </a:lstStyle>
          <a:p>
            <a:r>
              <a:rPr lang="ja-JP" altLang="en-US"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sz="2000">
                <a:solidFill>
                  <a:srgbClr val="FFFFFF"/>
                </a:solidFill>
              </a:defRPr>
            </a:lvl1pPr>
          </a:lstStyle>
          <a:p>
            <a:pPr>
              <a:defRPr/>
            </a:pPr>
            <a:fld id="{63FACBAC-0274-49B2-ADA2-0FBC6B18A550}" type="datetime8">
              <a:rPr lang="en-US" altLang="ja-JP"/>
              <a:pPr>
                <a:defRPr/>
              </a:pPr>
              <a:t>8/12/2014 8:05 PM</a:t>
            </a:fld>
            <a:endParaRPr lang="en-US" altLang="ja-JP"/>
          </a:p>
        </p:txBody>
      </p:sp>
      <p:sp>
        <p:nvSpPr>
          <p:cNvPr id="10" name="Footer Placeholder 16"/>
          <p:cNvSpPr>
            <a:spLocks noGrp="1"/>
          </p:cNvSpPr>
          <p:nvPr>
            <p:ph type="ftr" sz="quarter" idx="11"/>
          </p:nvPr>
        </p:nvSpPr>
        <p:spPr>
          <a:xfrm>
            <a:off x="2259013" y="236538"/>
            <a:ext cx="6356350" cy="365125"/>
          </a:xfrm>
        </p:spPr>
        <p:txBody>
          <a:bodyPr/>
          <a:lstStyle>
            <a:lvl1pPr>
              <a:defRPr/>
            </a:lvl1pPr>
          </a:lstStyle>
          <a:p>
            <a:pPr>
              <a:defRPr/>
            </a:pPr>
            <a:endParaRPr lang="en-US" altLang="ja-JP"/>
          </a:p>
        </p:txBody>
      </p:sp>
      <p:sp>
        <p:nvSpPr>
          <p:cNvPr id="11" name="Slide Number Placeholder 28"/>
          <p:cNvSpPr>
            <a:spLocks noGrp="1"/>
          </p:cNvSpPr>
          <p:nvPr>
            <p:ph type="sldNum" sz="quarter" idx="12"/>
          </p:nvPr>
        </p:nvSpPr>
        <p:spPr>
          <a:xfrm>
            <a:off x="8997950" y="6477000"/>
            <a:ext cx="908050" cy="381000"/>
          </a:xfrm>
        </p:spPr>
        <p:txBody>
          <a:bodyPr/>
          <a:lstStyle>
            <a:lvl1pPr>
              <a:defRPr sz="1400"/>
            </a:lvl1pPr>
          </a:lstStyle>
          <a:p>
            <a:pPr>
              <a:defRPr/>
            </a:pPr>
            <a:fld id="{F5732DE0-C730-4E0B-9542-877A08DF8076}"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13"/>
          <p:cNvSpPr>
            <a:spLocks noGrp="1"/>
          </p:cNvSpPr>
          <p:nvPr>
            <p:ph type="dt" sz="half" idx="10"/>
          </p:nvPr>
        </p:nvSpPr>
        <p:spPr/>
        <p:txBody>
          <a:bodyPr/>
          <a:lstStyle>
            <a:lvl1pPr>
              <a:defRPr/>
            </a:lvl1pPr>
          </a:lstStyle>
          <a:p>
            <a:pPr>
              <a:defRPr/>
            </a:pPr>
            <a:fld id="{26C77413-484E-454A-ABAB-303142FEF87C}" type="datetime8">
              <a:rPr lang="en-US" altLang="ja-JP"/>
              <a:pPr>
                <a:defRPr/>
              </a:pPr>
              <a:t>8/12/2014 8:05 PM</a:t>
            </a:fld>
            <a:endParaRPr lang="en-US" altLang="ja-JP"/>
          </a:p>
        </p:txBody>
      </p:sp>
      <p:sp>
        <p:nvSpPr>
          <p:cNvPr id="5" name="Footer Placeholder 2"/>
          <p:cNvSpPr>
            <a:spLocks noGrp="1"/>
          </p:cNvSpPr>
          <p:nvPr>
            <p:ph type="ftr" sz="quarter" idx="11"/>
          </p:nvPr>
        </p:nvSpPr>
        <p:spPr/>
        <p:txBody>
          <a:bodyPr/>
          <a:lstStyle>
            <a:lvl1pPr>
              <a:defRPr/>
            </a:lvl1pPr>
          </a:lstStyle>
          <a:p>
            <a:pPr>
              <a:defRPr/>
            </a:pPr>
            <a:endParaRPr lang="en-US" altLang="ja-JP"/>
          </a:p>
        </p:txBody>
      </p:sp>
      <p:sp>
        <p:nvSpPr>
          <p:cNvPr id="6" name="Slide Number Placeholder 22"/>
          <p:cNvSpPr>
            <a:spLocks noGrp="1"/>
          </p:cNvSpPr>
          <p:nvPr>
            <p:ph type="sldNum" sz="quarter" idx="12"/>
          </p:nvPr>
        </p:nvSpPr>
        <p:spPr/>
        <p:txBody>
          <a:bodyPr/>
          <a:lstStyle>
            <a:lvl1pPr>
              <a:defRPr/>
            </a:lvl1pPr>
          </a:lstStyle>
          <a:p>
            <a:pPr>
              <a:defRPr/>
            </a:pPr>
            <a:fld id="{CCB4508D-D562-4E32-ADC7-88030BD3811A}" type="slidenum">
              <a:rPr lang="en-US" altLang="ja-JP"/>
              <a:pPr>
                <a:defRPr/>
              </a:pPr>
              <a:t>‹#›</a:t>
            </a:fld>
            <a:endParaRPr lang="en-US" altLang="ja-JP" sz="1400">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2" name="Vertical Title 1"/>
          <p:cNvSpPr>
            <a:spLocks noGrp="1"/>
          </p:cNvSpPr>
          <p:nvPr>
            <p:ph type="title" orient="vert"/>
          </p:nvPr>
        </p:nvSpPr>
        <p:spPr>
          <a:xfrm>
            <a:off x="7099300" y="609601"/>
            <a:ext cx="2228850" cy="551656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a:xfrm>
            <a:off x="7099300" y="6248400"/>
            <a:ext cx="2393950" cy="365125"/>
          </a:xfrm>
        </p:spPr>
        <p:txBody>
          <a:bodyPr/>
          <a:lstStyle>
            <a:lvl1pPr>
              <a:defRPr/>
            </a:lvl1pPr>
          </a:lstStyle>
          <a:p>
            <a:pPr>
              <a:defRPr/>
            </a:pPr>
            <a:fld id="{3C18E8C2-B87D-4CB5-8E85-EAE97312EA2A}" type="datetime8">
              <a:rPr lang="en-US" altLang="ja-JP"/>
              <a:pPr>
                <a:defRPr/>
              </a:pPr>
              <a:t>8/12/2014 8:05 PM</a:t>
            </a:fld>
            <a:endParaRPr lang="en-US" altLang="ja-JP"/>
          </a:p>
        </p:txBody>
      </p:sp>
      <p:sp>
        <p:nvSpPr>
          <p:cNvPr id="8" name="Footer Placeholder 4"/>
          <p:cNvSpPr>
            <a:spLocks noGrp="1"/>
          </p:cNvSpPr>
          <p:nvPr>
            <p:ph type="ftr" sz="quarter" idx="11"/>
          </p:nvPr>
        </p:nvSpPr>
        <p:spPr>
          <a:xfrm>
            <a:off x="495300" y="6248400"/>
            <a:ext cx="6037263" cy="365125"/>
          </a:xfrm>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a:xfrm rot="5400000">
            <a:off x="6511132" y="134143"/>
            <a:ext cx="533400" cy="265113"/>
          </a:xfrm>
        </p:spPr>
        <p:txBody>
          <a:bodyPr/>
          <a:lstStyle>
            <a:lvl1pPr>
              <a:defRPr/>
            </a:lvl1pPr>
          </a:lstStyle>
          <a:p>
            <a:pPr>
              <a:defRPr/>
            </a:pPr>
            <a:fld id="{51055B38-282A-4C4D-B441-7E8771569B24}" type="slidenum">
              <a:rPr lang="en-US" altLang="ja-JP"/>
              <a:pPr>
                <a:defRPr/>
              </a:pPr>
              <a:t>‹#›</a:t>
            </a:fld>
            <a:endParaRPr lang="en-US" altLang="ja-JP" sz="1400">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8" name="Title 7"/>
          <p:cNvSpPr>
            <a:spLocks noGrp="1"/>
          </p:cNvSpPr>
          <p:nvPr>
            <p:ph type="ctrTitle"/>
          </p:nvPr>
        </p:nvSpPr>
        <p:spPr>
          <a:xfrm>
            <a:off x="2559050" y="4038600"/>
            <a:ext cx="7016750" cy="1828800"/>
          </a:xfrm>
        </p:spPr>
        <p:txBody>
          <a:bodyPr anchor="b"/>
          <a:lstStyle>
            <a:lvl1pPr>
              <a:defRPr cap="all" baseline="0"/>
            </a:lvl1pPr>
          </a:lstStyle>
          <a:p>
            <a:r>
              <a:rPr lang="ja-JP" altLang="en-US"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sz="2000">
                <a:solidFill>
                  <a:srgbClr val="FFFFFF"/>
                </a:solidFill>
                <a:ea typeface="SimSun" pitchFamily="2" charset="-122"/>
              </a:defRPr>
            </a:lvl1pPr>
          </a:lstStyle>
          <a:p>
            <a:pPr>
              <a:defRPr/>
            </a:pPr>
            <a:fld id="{71F72AB8-28EC-4ABA-8341-C9B285AF13E5}" type="datetime8">
              <a:rPr lang="en-US" altLang="ja-JP"/>
              <a:pPr>
                <a:defRPr/>
              </a:pPr>
              <a:t>8/12/2014 8:05 PM</a:t>
            </a:fld>
            <a:endParaRPr lang="en-US" altLang="ja-JP"/>
          </a:p>
        </p:txBody>
      </p:sp>
      <p:sp>
        <p:nvSpPr>
          <p:cNvPr id="10" name="Footer Placeholder 16"/>
          <p:cNvSpPr>
            <a:spLocks noGrp="1"/>
          </p:cNvSpPr>
          <p:nvPr>
            <p:ph type="ftr" sz="quarter" idx="11"/>
          </p:nvPr>
        </p:nvSpPr>
        <p:spPr>
          <a:xfrm>
            <a:off x="2259013" y="236538"/>
            <a:ext cx="6356350" cy="365125"/>
          </a:xfrm>
        </p:spPr>
        <p:txBody>
          <a:bodyPr/>
          <a:lstStyle>
            <a:lvl1pPr>
              <a:defRPr>
                <a:ea typeface="SimSun" pitchFamily="2" charset="-122"/>
              </a:defRPr>
            </a:lvl1pPr>
          </a:lstStyle>
          <a:p>
            <a:pPr>
              <a:defRPr/>
            </a:pPr>
            <a:endParaRPr lang="en-US" altLang="ja-JP"/>
          </a:p>
        </p:txBody>
      </p:sp>
      <p:sp>
        <p:nvSpPr>
          <p:cNvPr id="11" name="Slide Number Placeholder 28"/>
          <p:cNvSpPr>
            <a:spLocks noGrp="1"/>
          </p:cNvSpPr>
          <p:nvPr>
            <p:ph type="sldNum" sz="quarter" idx="12"/>
          </p:nvPr>
        </p:nvSpPr>
        <p:spPr>
          <a:xfrm>
            <a:off x="8667750" y="228600"/>
            <a:ext cx="908050" cy="381000"/>
          </a:xfrm>
        </p:spPr>
        <p:txBody>
          <a:bodyPr/>
          <a:lstStyle>
            <a:lvl1pPr>
              <a:defRPr sz="1400">
                <a:solidFill>
                  <a:srgbClr val="4F271C"/>
                </a:solidFill>
                <a:ea typeface="SimSun" pitchFamily="2" charset="-122"/>
              </a:defRPr>
            </a:lvl1pPr>
          </a:lstStyle>
          <a:p>
            <a:pPr>
              <a:defRPr/>
            </a:pPr>
            <a:fld id="{53546941-4CED-497B-9313-ED16FF23E85F}" type="slidenum">
              <a:rPr lang="en-US" altLang="ja-JP"/>
              <a:pPr>
                <a:defRPr/>
              </a:pPr>
              <a: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32520" y="62136"/>
            <a:ext cx="8832850" cy="990600"/>
          </a:xfrm>
        </p:spPr>
        <p:txBody>
          <a:bodyPr/>
          <a:lstStyle/>
          <a:p>
            <a:r>
              <a:rPr lang="ja-JP" altLang="en-US"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a:defRPr>
                <a:ea typeface="SimSun" pitchFamily="2" charset="-122"/>
              </a:defRPr>
            </a:lvl1pPr>
          </a:lstStyle>
          <a:p>
            <a:pPr>
              <a:defRPr/>
            </a:pPr>
            <a:fld id="{C5169BFD-5F07-4028-9625-8CB1741D79DE}" type="datetime8">
              <a:rPr lang="en-US" altLang="ja-JP"/>
              <a:pPr>
                <a:defRPr/>
              </a:pPr>
              <a:t>8/12/2014 8:05 PM</a:t>
            </a:fld>
            <a:endParaRPr lang="en-US" altLang="ja-JP"/>
          </a:p>
        </p:txBody>
      </p:sp>
      <p:sp>
        <p:nvSpPr>
          <p:cNvPr id="5" name="Footer Placeholder 4"/>
          <p:cNvSpPr>
            <a:spLocks noGrp="1"/>
          </p:cNvSpPr>
          <p:nvPr>
            <p:ph type="ftr" sz="quarter" idx="11"/>
          </p:nvPr>
        </p:nvSpPr>
        <p:spPr/>
        <p:txBody>
          <a:bodyPr/>
          <a:lstStyle>
            <a:lvl1pPr>
              <a:defRPr>
                <a:ea typeface="SimSun" pitchFamily="2" charset="-122"/>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sz="1400">
                <a:ea typeface="SimSun" pitchFamily="2" charset="-122"/>
              </a:defRPr>
            </a:lvl1pPr>
          </a:lstStyle>
          <a:p>
            <a:pPr>
              <a:defRPr/>
            </a:pPr>
            <a:fld id="{6F66DA5A-F4CC-40B6-8692-23ED675AEA9A}" type="slidenum">
              <a:rPr lang="en-US" altLang="ja-JP"/>
              <a:pPr>
                <a:defRPr/>
              </a:pPr>
              <a:t>‹#›</a:t>
            </a:fld>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smtClean="0"/>
              <a:t>マスター タイトルの書式設定</a:t>
            </a:r>
            <a:endParaRPr lang="en-US" dirty="0"/>
          </a:p>
        </p:txBody>
      </p:sp>
      <p:sp>
        <p:nvSpPr>
          <p:cNvPr id="7" name="Date Placeholder 11"/>
          <p:cNvSpPr>
            <a:spLocks noGrp="1"/>
          </p:cNvSpPr>
          <p:nvPr>
            <p:ph type="dt" sz="half" idx="10"/>
          </p:nvPr>
        </p:nvSpPr>
        <p:spPr/>
        <p:txBody>
          <a:bodyPr/>
          <a:lstStyle>
            <a:lvl1pPr>
              <a:defRPr>
                <a:ea typeface="SimSun" pitchFamily="2" charset="-122"/>
              </a:defRPr>
            </a:lvl1pPr>
          </a:lstStyle>
          <a:p>
            <a:pPr>
              <a:defRPr/>
            </a:pPr>
            <a:fld id="{13141D09-89FA-4DA2-BEC7-3A4A6C007E45}" type="datetime8">
              <a:rPr lang="en-US" altLang="ja-JP"/>
              <a:pPr>
                <a:defRPr/>
              </a:pPr>
              <a:t>8/12/2014 8:05 PM</a:t>
            </a:fld>
            <a:endParaRPr lang="en-US" altLang="ja-JP"/>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sz="2400">
                <a:solidFill>
                  <a:srgbClr val="FFFFFF"/>
                </a:solidFill>
                <a:ea typeface="SimSun" pitchFamily="2" charset="-122"/>
              </a:defRPr>
            </a:lvl1pPr>
          </a:lstStyle>
          <a:p>
            <a:pPr>
              <a:defRPr/>
            </a:pPr>
            <a:fld id="{4E7ECE07-8C69-447D-AB9C-0D7B68DEC673}" type="slidenum">
              <a:rPr lang="en-US" altLang="ja-JP"/>
              <a:pPr>
                <a:defRPr/>
              </a:pPr>
              <a:t>‹#›</a:t>
            </a:fld>
            <a:endParaRPr lang="en-US" altLang="ja-JP"/>
          </a:p>
        </p:txBody>
      </p:sp>
      <p:sp>
        <p:nvSpPr>
          <p:cNvPr id="9" name="Footer Placeholder 13"/>
          <p:cNvSpPr>
            <a:spLocks noGrp="1"/>
          </p:cNvSpPr>
          <p:nvPr>
            <p:ph type="ftr" sz="quarter" idx="12"/>
          </p:nvPr>
        </p:nvSpPr>
        <p:spPr/>
        <p:txBody>
          <a:bodyPr/>
          <a:lstStyle>
            <a:lvl1pPr>
              <a:defRPr>
                <a:ea typeface="SimSun" pitchFamily="2" charset="-122"/>
              </a:defRPr>
            </a:lvl1pPr>
          </a:lstStyle>
          <a:p>
            <a:pPr>
              <a:defRPr/>
            </a:pPr>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9" name="Content Placeholder 8"/>
          <p:cNvSpPr>
            <a:spLocks noGrp="1"/>
          </p:cNvSpPr>
          <p:nvPr>
            <p:ph sz="quarter" idx="1"/>
          </p:nvPr>
        </p:nvSpPr>
        <p:spPr>
          <a:xfrm>
            <a:off x="660400" y="1589567"/>
            <a:ext cx="4210050" cy="4572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 name="Content Placeholder 10"/>
          <p:cNvSpPr>
            <a:spLocks noGrp="1"/>
          </p:cNvSpPr>
          <p:nvPr>
            <p:ph sz="quarter" idx="2"/>
          </p:nvPr>
        </p:nvSpPr>
        <p:spPr>
          <a:xfrm>
            <a:off x="5248643" y="1589567"/>
            <a:ext cx="4210050" cy="4572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7"/>
          <p:cNvSpPr>
            <a:spLocks noGrp="1"/>
          </p:cNvSpPr>
          <p:nvPr>
            <p:ph type="dt" sz="half" idx="10"/>
          </p:nvPr>
        </p:nvSpPr>
        <p:spPr/>
        <p:txBody>
          <a:bodyPr/>
          <a:lstStyle>
            <a:lvl1pPr>
              <a:defRPr>
                <a:ea typeface="SimSun" pitchFamily="2" charset="-122"/>
              </a:defRPr>
            </a:lvl1pPr>
          </a:lstStyle>
          <a:p>
            <a:pPr>
              <a:defRPr/>
            </a:pPr>
            <a:fld id="{811C5155-1B2A-4822-9E77-D76BA00D10F6}" type="datetime8">
              <a:rPr lang="en-US" altLang="ja-JP"/>
              <a:pPr>
                <a:defRPr/>
              </a:pPr>
              <a:t>8/12/2014 8:05 PM</a:t>
            </a:fld>
            <a:endParaRPr lang="en-US" altLang="ja-JP"/>
          </a:p>
        </p:txBody>
      </p:sp>
      <p:sp>
        <p:nvSpPr>
          <p:cNvPr id="6" name="Footer Placeholder 11"/>
          <p:cNvSpPr>
            <a:spLocks noGrp="1"/>
          </p:cNvSpPr>
          <p:nvPr>
            <p:ph type="ftr" sz="quarter" idx="11"/>
          </p:nvPr>
        </p:nvSpPr>
        <p:spPr/>
        <p:txBody>
          <a:bodyPr/>
          <a:lstStyle>
            <a:lvl1pPr>
              <a:defRPr>
                <a:ea typeface="SimSun" pitchFamily="2" charset="-122"/>
              </a:defRPr>
            </a:lvl1pPr>
          </a:lstStyle>
          <a:p>
            <a:pPr>
              <a:defRPr/>
            </a:pPr>
            <a:endParaRPr lang="en-US" altLang="ja-JP"/>
          </a:p>
        </p:txBody>
      </p:sp>
      <p:sp>
        <p:nvSpPr>
          <p:cNvPr id="7" name="Slide Number Placeholder 9"/>
          <p:cNvSpPr>
            <a:spLocks noGrp="1"/>
          </p:cNvSpPr>
          <p:nvPr>
            <p:ph type="sldNum" sz="quarter" idx="12"/>
          </p:nvPr>
        </p:nvSpPr>
        <p:spPr/>
        <p:txBody>
          <a:bodyPr/>
          <a:lstStyle>
            <a:lvl1pPr>
              <a:defRPr sz="1400">
                <a:ea typeface="SimSun" pitchFamily="2" charset="-122"/>
              </a:defRPr>
            </a:lvl1pPr>
          </a:lstStyle>
          <a:p>
            <a:pPr>
              <a:defRPr/>
            </a:pPr>
            <a:fld id="{2C7E7F14-CFD8-4535-82E8-3725E194531D}" type="slidenum">
              <a:rPr lang="en-US" altLang="ja-JP"/>
              <a:pPr>
                <a:defRPr/>
              </a:pPr>
              <a:t>‹#›</a:t>
            </a:fld>
            <a:endParaRPr lang="en-US" altLang="ja-JP"/>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lstStyle>
            <a:lvl1pPr>
              <a:defRPr/>
            </a:lvl1pPr>
          </a:lstStyle>
          <a:p>
            <a:r>
              <a:rPr lang="ja-JP" altLang="en-US" smtClean="0"/>
              <a:t>マスター タイトルの書式設定</a:t>
            </a:r>
            <a:endParaRPr lang="en-US" dirty="0"/>
          </a:p>
        </p:txBody>
      </p:sp>
      <p:sp>
        <p:nvSpPr>
          <p:cNvPr id="11" name="Content Placeholder 10"/>
          <p:cNvSpPr>
            <a:spLocks noGrp="1"/>
          </p:cNvSpPr>
          <p:nvPr>
            <p:ph sz="quarter" idx="2"/>
          </p:nvPr>
        </p:nvSpPr>
        <p:spPr>
          <a:xfrm>
            <a:off x="66040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4"/>
          </p:nvPr>
        </p:nvSpPr>
        <p:spPr>
          <a:xfrm>
            <a:off x="520065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7" name="Date Placeholder 9"/>
          <p:cNvSpPr>
            <a:spLocks noGrp="1"/>
          </p:cNvSpPr>
          <p:nvPr>
            <p:ph type="dt" sz="half" idx="10"/>
          </p:nvPr>
        </p:nvSpPr>
        <p:spPr/>
        <p:txBody>
          <a:bodyPr/>
          <a:lstStyle>
            <a:lvl1pPr>
              <a:defRPr>
                <a:ea typeface="SimSun" pitchFamily="2" charset="-122"/>
              </a:defRPr>
            </a:lvl1pPr>
          </a:lstStyle>
          <a:p>
            <a:pPr>
              <a:defRPr/>
            </a:pPr>
            <a:fld id="{4307F736-DCF9-4D68-ACFD-55EFFD7D20C1}" type="datetime8">
              <a:rPr lang="en-US" altLang="ja-JP"/>
              <a:pPr>
                <a:defRPr/>
              </a:pPr>
              <a:t>8/12/2014 8:05 PM</a:t>
            </a:fld>
            <a:endParaRPr lang="en-US" altLang="ja-JP"/>
          </a:p>
        </p:txBody>
      </p:sp>
      <p:sp>
        <p:nvSpPr>
          <p:cNvPr id="8" name="Footer Placeholder 13"/>
          <p:cNvSpPr>
            <a:spLocks noGrp="1"/>
          </p:cNvSpPr>
          <p:nvPr>
            <p:ph type="ftr" sz="quarter" idx="11"/>
          </p:nvPr>
        </p:nvSpPr>
        <p:spPr/>
        <p:txBody>
          <a:bodyPr/>
          <a:lstStyle>
            <a:lvl1pPr>
              <a:defRPr>
                <a:ea typeface="SimSun" pitchFamily="2" charset="-122"/>
              </a:defRPr>
            </a:lvl1pPr>
          </a:lstStyle>
          <a:p>
            <a:pPr>
              <a:defRPr/>
            </a:pPr>
            <a:endParaRPr lang="en-US" altLang="ja-JP"/>
          </a:p>
        </p:txBody>
      </p:sp>
      <p:sp>
        <p:nvSpPr>
          <p:cNvPr id="9" name="Slide Number Placeholder 11"/>
          <p:cNvSpPr>
            <a:spLocks noGrp="1"/>
          </p:cNvSpPr>
          <p:nvPr>
            <p:ph type="sldNum" sz="quarter" idx="12"/>
          </p:nvPr>
        </p:nvSpPr>
        <p:spPr/>
        <p:txBody>
          <a:bodyPr/>
          <a:lstStyle>
            <a:lvl1pPr>
              <a:defRPr sz="1400">
                <a:ea typeface="SimSun" pitchFamily="2" charset="-122"/>
              </a:defRPr>
            </a:lvl1pPr>
          </a:lstStyle>
          <a:p>
            <a:pPr>
              <a:defRPr/>
            </a:pPr>
            <a:fld id="{CB215959-4096-4916-B202-90E742899179}" type="slidenum">
              <a:rPr lang="en-US" altLang="ja-JP"/>
              <a:pPr>
                <a:defRPr/>
              </a:pPr>
              <a:t>‹#›</a:t>
            </a:fld>
            <a:endParaRPr lang="en-US" altLang="ja-JP"/>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3"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4"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2"/>
          <p:cNvSpPr>
            <a:spLocks noGrp="1"/>
          </p:cNvSpPr>
          <p:nvPr>
            <p:ph type="dt" sz="half" idx="10"/>
          </p:nvPr>
        </p:nvSpPr>
        <p:spPr/>
        <p:txBody>
          <a:bodyPr/>
          <a:lstStyle>
            <a:lvl1pPr>
              <a:defRPr>
                <a:ea typeface="SimSun" pitchFamily="2" charset="-122"/>
              </a:defRPr>
            </a:lvl1pPr>
          </a:lstStyle>
          <a:p>
            <a:pPr>
              <a:defRPr/>
            </a:pPr>
            <a:fld id="{C3FC403D-B2C3-4054-A62A-2CE4E761F019}" type="datetime8">
              <a:rPr lang="en-US" altLang="ja-JP"/>
              <a:pPr>
                <a:defRPr/>
              </a:pPr>
              <a:t>8/12/2014 8:05 PM</a:t>
            </a:fld>
            <a:endParaRPr lang="en-US" altLang="ja-JP"/>
          </a:p>
        </p:txBody>
      </p:sp>
      <p:sp>
        <p:nvSpPr>
          <p:cNvPr id="6" name="Footer Placeholder 3"/>
          <p:cNvSpPr>
            <a:spLocks noGrp="1"/>
          </p:cNvSpPr>
          <p:nvPr>
            <p:ph type="ftr" sz="quarter" idx="11"/>
          </p:nvPr>
        </p:nvSpPr>
        <p:spPr/>
        <p:txBody>
          <a:bodyPr/>
          <a:lstStyle>
            <a:lvl1pPr>
              <a:defRPr>
                <a:ea typeface="SimSun" pitchFamily="2" charset="-122"/>
              </a:defRPr>
            </a:lvl1pPr>
          </a:lstStyle>
          <a:p>
            <a:pPr>
              <a:defRPr/>
            </a:pPr>
            <a:endParaRPr lang="en-US" altLang="ja-JP"/>
          </a:p>
        </p:txBody>
      </p:sp>
      <p:sp>
        <p:nvSpPr>
          <p:cNvPr id="7" name="Slide Number Placeholder 4"/>
          <p:cNvSpPr>
            <a:spLocks noGrp="1"/>
          </p:cNvSpPr>
          <p:nvPr>
            <p:ph type="sldNum" sz="quarter" idx="12"/>
          </p:nvPr>
        </p:nvSpPr>
        <p:spPr>
          <a:xfrm>
            <a:off x="9328150" y="6613525"/>
            <a:ext cx="577850" cy="244475"/>
          </a:xfrm>
        </p:spPr>
        <p:txBody>
          <a:bodyPr/>
          <a:lstStyle>
            <a:lvl1pPr>
              <a:defRPr sz="1400">
                <a:ea typeface="SimSun" pitchFamily="2" charset="-122"/>
              </a:defRPr>
            </a:lvl1pPr>
          </a:lstStyle>
          <a:p>
            <a:pPr>
              <a:defRPr/>
            </a:pPr>
            <a:fld id="{4C5E94BC-59D3-4472-89ED-E282113324D3}" type="slidenum">
              <a:rPr lang="en-US" altLang="ja-JP"/>
              <a:pPr>
                <a:defRPr/>
              </a:pPr>
              <a:t>‹#›</a:t>
            </a:fld>
            <a:endParaRPr lang="en-US" altLang="ja-JP"/>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ea typeface="SimSun" pitchFamily="2" charset="-122"/>
              </a:defRPr>
            </a:lvl1pPr>
          </a:lstStyle>
          <a:p>
            <a:pPr>
              <a:defRPr/>
            </a:pPr>
            <a:fld id="{E5993ED8-1440-497F-A963-41B3B14F8C16}" type="datetime8">
              <a:rPr lang="en-US" altLang="ja-JP"/>
              <a:pPr>
                <a:defRPr/>
              </a:pPr>
              <a:t>8/12/2014 8:05 PM</a:t>
            </a:fld>
            <a:endParaRPr lang="en-US" altLang="ja-JP"/>
          </a:p>
        </p:txBody>
      </p:sp>
      <p:sp>
        <p:nvSpPr>
          <p:cNvPr id="3" name="Footer Placeholder 2"/>
          <p:cNvSpPr>
            <a:spLocks noGrp="1"/>
          </p:cNvSpPr>
          <p:nvPr>
            <p:ph type="ftr" sz="quarter" idx="11"/>
          </p:nvPr>
        </p:nvSpPr>
        <p:spPr/>
        <p:txBody>
          <a:bodyPr/>
          <a:lstStyle>
            <a:lvl1pPr>
              <a:defRPr>
                <a:ea typeface="SimSun" pitchFamily="2" charset="-122"/>
              </a:defRPr>
            </a:lvl1pPr>
          </a:lstStyle>
          <a:p>
            <a:pPr>
              <a:defRPr/>
            </a:pPr>
            <a:endParaRPr lang="en-US" altLang="ja-JP"/>
          </a:p>
        </p:txBody>
      </p:sp>
      <p:sp>
        <p:nvSpPr>
          <p:cNvPr id="4" name="Slide Number Placeholder 3"/>
          <p:cNvSpPr>
            <a:spLocks noGrp="1"/>
          </p:cNvSpPr>
          <p:nvPr>
            <p:ph type="sldNum" sz="quarter" idx="12"/>
          </p:nvPr>
        </p:nvSpPr>
        <p:spPr>
          <a:xfrm>
            <a:off x="9328150" y="6477000"/>
            <a:ext cx="577850" cy="381000"/>
          </a:xfrm>
        </p:spPr>
        <p:txBody>
          <a:bodyPr/>
          <a:lstStyle>
            <a:lvl1pPr>
              <a:defRPr sz="1400">
                <a:ea typeface="SimSun" pitchFamily="2" charset="-122"/>
              </a:defRPr>
            </a:lvl1pPr>
          </a:lstStyle>
          <a:p>
            <a:pPr>
              <a:defRPr/>
            </a:pPr>
            <a:fld id="{82B2C3CE-FB3E-43C2-A5E3-ED5FF346CC52}" type="slidenum">
              <a:rPr lang="en-US" altLang="ja-JP"/>
              <a:pPr>
                <a:defRPr/>
              </a:pPr>
              <a:t>‹#›</a:t>
            </a:fld>
            <a:endParaRPr lang="en-US" altLang="ja-JP"/>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内容与标题">
    <p:spTree>
      <p:nvGrpSpPr>
        <p:cNvPr id="1" name=""/>
        <p:cNvGrpSpPr/>
        <p:nvPr/>
      </p:nvGrpSpPr>
      <p:grpSpPr>
        <a:xfrm>
          <a:off x="0" y="0"/>
          <a:ext cx="0" cy="0"/>
          <a:chOff x="0" y="0"/>
          <a:chExt cx="0" cy="0"/>
        </a:xfrm>
      </p:grpSpPr>
      <p:sp>
        <p:nvSpPr>
          <p:cNvPr id="4"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5"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pic>
        <p:nvPicPr>
          <p:cNvPr id="6" name="Picture 7" descr="sm_pencil.png"/>
          <p:cNvPicPr>
            <a:picLocks noChangeAspect="1"/>
          </p:cNvPicPr>
          <p:nvPr userDrawn="1"/>
        </p:nvPicPr>
        <p:blipFill>
          <a:blip r:embed="rId2"/>
          <a:srcRect/>
          <a:stretch>
            <a:fillRect/>
          </a:stretch>
        </p:blipFill>
        <p:spPr bwMode="auto">
          <a:xfrm>
            <a:off x="663575" y="1755775"/>
            <a:ext cx="1749425" cy="2144713"/>
          </a:xfrm>
          <a:prstGeom prst="rect">
            <a:avLst/>
          </a:prstGeom>
          <a:noFill/>
          <a:ln w="50800" cap="sq" cmpd="dbl">
            <a:solidFill>
              <a:schemeClr val="accent2"/>
            </a:solidFill>
            <a:miter lim="800000"/>
            <a:headEnd/>
            <a:tailEnd/>
          </a:ln>
        </p:spPr>
      </p:pic>
      <p:sp>
        <p:nvSpPr>
          <p:cNvPr id="2" name="Title 1"/>
          <p:cNvSpPr>
            <a:spLocks noGrp="1"/>
          </p:cNvSpPr>
          <p:nvPr>
            <p:ph type="title"/>
          </p:nvPr>
        </p:nvSpPr>
        <p:spPr>
          <a:xfrm>
            <a:off x="660400" y="273050"/>
            <a:ext cx="8750300" cy="869950"/>
          </a:xfrm>
        </p:spPr>
        <p:txBody>
          <a:bodyPr/>
          <a:lstStyle>
            <a:lvl1pPr algn="l">
              <a:buNone/>
              <a:defRPr sz="4400" b="0"/>
            </a:lvl1pPr>
          </a:lstStyle>
          <a:p>
            <a:r>
              <a:rPr lang="ja-JP" altLang="en-US" smtClean="0"/>
              <a:t>マスター タイトルの書式設定</a:t>
            </a:r>
            <a:endParaRPr lang="en-US" dirty="0"/>
          </a:p>
        </p:txBody>
      </p:sp>
      <p:sp>
        <p:nvSpPr>
          <p:cNvPr id="9" name="Content Placeholder 8"/>
          <p:cNvSpPr>
            <a:spLocks noGrp="1"/>
          </p:cNvSpPr>
          <p:nvPr>
            <p:ph sz="quarter" idx="1"/>
          </p:nvPr>
        </p:nvSpPr>
        <p:spPr>
          <a:xfrm>
            <a:off x="2559050" y="1752600"/>
            <a:ext cx="6934200" cy="4419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4"/>
          <p:cNvSpPr>
            <a:spLocks noGrp="1"/>
          </p:cNvSpPr>
          <p:nvPr>
            <p:ph type="dt" sz="half" idx="10"/>
          </p:nvPr>
        </p:nvSpPr>
        <p:spPr/>
        <p:txBody>
          <a:bodyPr/>
          <a:lstStyle>
            <a:lvl1pPr>
              <a:defRPr>
                <a:ea typeface="SimSun" pitchFamily="2" charset="-122"/>
              </a:defRPr>
            </a:lvl1pPr>
          </a:lstStyle>
          <a:p>
            <a:pPr>
              <a:defRPr/>
            </a:pPr>
            <a:fld id="{AA7DC23E-E71F-4EF5-9AC9-140650888F53}" type="datetime8">
              <a:rPr lang="en-US" altLang="ja-JP"/>
              <a:pPr>
                <a:defRPr/>
              </a:pPr>
              <a:t>8/12/2014 8:05 PM</a:t>
            </a:fld>
            <a:endParaRPr lang="en-US" altLang="ja-JP"/>
          </a:p>
        </p:txBody>
      </p:sp>
      <p:sp>
        <p:nvSpPr>
          <p:cNvPr id="8" name="Footer Placeholder 5"/>
          <p:cNvSpPr>
            <a:spLocks noGrp="1"/>
          </p:cNvSpPr>
          <p:nvPr>
            <p:ph type="ftr" sz="quarter" idx="11"/>
          </p:nvPr>
        </p:nvSpPr>
        <p:spPr/>
        <p:txBody>
          <a:bodyPr/>
          <a:lstStyle>
            <a:lvl1pPr>
              <a:defRPr>
                <a:ea typeface="SimSun" pitchFamily="2" charset="-122"/>
              </a:defRPr>
            </a:lvl1pPr>
          </a:lstStyle>
          <a:p>
            <a:pPr>
              <a:defRPr/>
            </a:pPr>
            <a:endParaRPr lang="en-US" altLang="ja-JP"/>
          </a:p>
        </p:txBody>
      </p:sp>
      <p:sp>
        <p:nvSpPr>
          <p:cNvPr id="10" name="Slide Number Placeholder 6"/>
          <p:cNvSpPr>
            <a:spLocks noGrp="1"/>
          </p:cNvSpPr>
          <p:nvPr>
            <p:ph type="sldNum" sz="quarter" idx="12"/>
          </p:nvPr>
        </p:nvSpPr>
        <p:spPr>
          <a:xfrm>
            <a:off x="9328150" y="6613525"/>
            <a:ext cx="577850" cy="244475"/>
          </a:xfrm>
        </p:spPr>
        <p:txBody>
          <a:bodyPr/>
          <a:lstStyle>
            <a:lvl1pPr>
              <a:defRPr sz="1400">
                <a:ea typeface="SimSun" pitchFamily="2" charset="-122"/>
              </a:defRPr>
            </a:lvl1pPr>
          </a:lstStyle>
          <a:p>
            <a:pPr>
              <a:defRPr/>
            </a:pPr>
            <a:fld id="{F3BBB8C3-0170-48AF-8044-AF330E88F187}"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63702" y="228600"/>
            <a:ext cx="8832850" cy="990600"/>
          </a:xfrm>
        </p:spPr>
        <p:txBody>
          <a:bodyPr/>
          <a:lstStyle>
            <a:lvl1pPr>
              <a:defRPr sz="3600">
                <a:solidFill>
                  <a:schemeClr val="tx1"/>
                </a:solidFill>
              </a:defRPr>
            </a:lvl1pPr>
          </a:lstStyle>
          <a:p>
            <a:r>
              <a:rPr lang="ja-JP" altLang="en-US"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4079DA89-D25C-423B-8B74-E3F3A86F74AF}" type="datetime8">
              <a:rPr lang="en-US" altLang="ja-JP"/>
              <a:pPr>
                <a:defRPr/>
              </a:pPr>
              <a:t>8/12/2014 8:05 PM</a:t>
            </a:fld>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sz="1400">
                <a:solidFill>
                  <a:schemeClr val="tx1"/>
                </a:solidFill>
              </a:defRPr>
            </a:lvl1pPr>
          </a:lstStyle>
          <a:p>
            <a:pPr>
              <a:defRPr/>
            </a:pPr>
            <a:fld id="{FE052DE3-7679-44A5-9B9B-32A6111CFC87}" type="slidenum">
              <a:rPr lang="en-US" altLang="ja-JP"/>
              <a:pPr>
                <a:defRPr/>
              </a:pPr>
              <a: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a:lstStyle>
            <a:lvl1pPr>
              <a:defRPr>
                <a:ea typeface="SimSun" pitchFamily="2" charset="-122"/>
              </a:defRPr>
            </a:lvl1pPr>
          </a:lstStyle>
          <a:p>
            <a:pPr>
              <a:defRPr/>
            </a:pPr>
            <a:fld id="{524D4E4F-7047-4361-A050-2F3CC8D47998}" type="datetime8">
              <a:rPr lang="en-US" altLang="ja-JP"/>
              <a:pPr>
                <a:defRPr/>
              </a:pPr>
              <a:t>8/12/2014 8:05 PM</a:t>
            </a:fld>
            <a:endParaRPr lang="en-US" altLang="ja-JP"/>
          </a:p>
        </p:txBody>
      </p:sp>
      <p:sp>
        <p:nvSpPr>
          <p:cNvPr id="10" name="Slide Number Placeholder 12"/>
          <p:cNvSpPr>
            <a:spLocks noGrp="1"/>
          </p:cNvSpPr>
          <p:nvPr>
            <p:ph type="sldNum" sz="quarter" idx="11"/>
          </p:nvPr>
        </p:nvSpPr>
        <p:spPr>
          <a:xfrm>
            <a:off x="0" y="4667250"/>
            <a:ext cx="1568450" cy="663575"/>
          </a:xfrm>
        </p:spPr>
        <p:txBody>
          <a:bodyPr/>
          <a:lstStyle>
            <a:lvl1pPr>
              <a:defRPr sz="2800">
                <a:solidFill>
                  <a:srgbClr val="FFFFFF"/>
                </a:solidFill>
                <a:ea typeface="SimSun" pitchFamily="2" charset="-122"/>
              </a:defRPr>
            </a:lvl1pPr>
          </a:lstStyle>
          <a:p>
            <a:pPr>
              <a:defRPr/>
            </a:pPr>
            <a:fld id="{BBDA7BB6-1C6D-4C32-84A3-7ACF773B6721}" type="slidenum">
              <a:rPr lang="en-US" altLang="ja-JP"/>
              <a:pPr>
                <a:defRPr/>
              </a:pPr>
              <a:t>‹#›</a:t>
            </a:fld>
            <a:endParaRPr lang="en-US" altLang="ja-JP"/>
          </a:p>
        </p:txBody>
      </p:sp>
      <p:sp>
        <p:nvSpPr>
          <p:cNvPr id="11" name="Footer Placeholder 13"/>
          <p:cNvSpPr>
            <a:spLocks noGrp="1"/>
          </p:cNvSpPr>
          <p:nvPr>
            <p:ph type="ftr" sz="quarter" idx="12"/>
          </p:nvPr>
        </p:nvSpPr>
        <p:spPr>
          <a:xfrm>
            <a:off x="1733550" y="6248400"/>
            <a:ext cx="4953000" cy="365125"/>
          </a:xfrm>
        </p:spPr>
        <p:txBody>
          <a:bodyPr/>
          <a:lstStyle>
            <a:lvl1pPr>
              <a:defRPr>
                <a:ea typeface="SimSun" pitchFamily="2" charset="-122"/>
              </a:defRPr>
            </a:lvl1pPr>
          </a:lstStyle>
          <a:p>
            <a:pPr>
              <a:defRPr/>
            </a:pPr>
            <a:endParaRPr lang="en-US" altLang="ja-JP"/>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13"/>
          <p:cNvSpPr>
            <a:spLocks noGrp="1"/>
          </p:cNvSpPr>
          <p:nvPr>
            <p:ph type="dt" sz="half" idx="10"/>
          </p:nvPr>
        </p:nvSpPr>
        <p:spPr/>
        <p:txBody>
          <a:bodyPr/>
          <a:lstStyle>
            <a:lvl1pPr>
              <a:defRPr>
                <a:ea typeface="SimSun" pitchFamily="2" charset="-122"/>
              </a:defRPr>
            </a:lvl1pPr>
          </a:lstStyle>
          <a:p>
            <a:pPr>
              <a:defRPr/>
            </a:pPr>
            <a:fld id="{0705FB7D-0C68-4AA0-A290-48059A75E6B7}" type="datetime8">
              <a:rPr lang="en-US" altLang="ja-JP"/>
              <a:pPr>
                <a:defRPr/>
              </a:pPr>
              <a:t>8/12/2014 8:05 PM</a:t>
            </a:fld>
            <a:endParaRPr lang="en-US" altLang="ja-JP"/>
          </a:p>
        </p:txBody>
      </p:sp>
      <p:sp>
        <p:nvSpPr>
          <p:cNvPr id="5" name="Footer Placeholder 2"/>
          <p:cNvSpPr>
            <a:spLocks noGrp="1"/>
          </p:cNvSpPr>
          <p:nvPr>
            <p:ph type="ftr" sz="quarter" idx="11"/>
          </p:nvPr>
        </p:nvSpPr>
        <p:spPr/>
        <p:txBody>
          <a:bodyPr/>
          <a:lstStyle>
            <a:lvl1pPr>
              <a:defRPr>
                <a:ea typeface="SimSun" pitchFamily="2" charset="-122"/>
              </a:defRPr>
            </a:lvl1pPr>
          </a:lstStyle>
          <a:p>
            <a:pPr>
              <a:defRPr/>
            </a:pPr>
            <a:endParaRPr lang="en-US" altLang="ja-JP"/>
          </a:p>
        </p:txBody>
      </p:sp>
      <p:sp>
        <p:nvSpPr>
          <p:cNvPr id="6" name="Slide Number Placeholder 22"/>
          <p:cNvSpPr>
            <a:spLocks noGrp="1"/>
          </p:cNvSpPr>
          <p:nvPr>
            <p:ph type="sldNum" sz="quarter" idx="12"/>
          </p:nvPr>
        </p:nvSpPr>
        <p:spPr/>
        <p:txBody>
          <a:bodyPr/>
          <a:lstStyle>
            <a:lvl1pPr>
              <a:defRPr>
                <a:ea typeface="SimSun" pitchFamily="2" charset="-122"/>
              </a:defRPr>
            </a:lvl1pPr>
          </a:lstStyle>
          <a:p>
            <a:pPr>
              <a:defRPr/>
            </a:pPr>
            <a:fld id="{FDEBDEB3-8788-4C15-A3AC-24FB33C838EC}" type="slidenum">
              <a:rPr lang="en-US" altLang="ja-JP"/>
              <a:pPr>
                <a:defRPr/>
              </a:pPr>
              <a:t>‹#›</a:t>
            </a:fld>
            <a:endParaRPr lang="en-US" altLang="ja-JP" sz="140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2" name="Vertical Title 1"/>
          <p:cNvSpPr>
            <a:spLocks noGrp="1"/>
          </p:cNvSpPr>
          <p:nvPr>
            <p:ph type="title" orient="vert"/>
          </p:nvPr>
        </p:nvSpPr>
        <p:spPr>
          <a:xfrm>
            <a:off x="7099300" y="609601"/>
            <a:ext cx="2228850" cy="551656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a:xfrm>
            <a:off x="7099300" y="6248400"/>
            <a:ext cx="2393950" cy="365125"/>
          </a:xfrm>
        </p:spPr>
        <p:txBody>
          <a:bodyPr/>
          <a:lstStyle>
            <a:lvl1pPr>
              <a:defRPr>
                <a:ea typeface="SimSun" pitchFamily="2" charset="-122"/>
              </a:defRPr>
            </a:lvl1pPr>
          </a:lstStyle>
          <a:p>
            <a:pPr>
              <a:defRPr/>
            </a:pPr>
            <a:fld id="{CAAFD529-8226-4BC6-BCCD-908CCBF55F8C}" type="datetime8">
              <a:rPr lang="en-US" altLang="ja-JP"/>
              <a:pPr>
                <a:defRPr/>
              </a:pPr>
              <a:t>8/12/2014 8:05 PM</a:t>
            </a:fld>
            <a:endParaRPr lang="en-US" altLang="ja-JP"/>
          </a:p>
        </p:txBody>
      </p:sp>
      <p:sp>
        <p:nvSpPr>
          <p:cNvPr id="8" name="Footer Placeholder 4"/>
          <p:cNvSpPr>
            <a:spLocks noGrp="1"/>
          </p:cNvSpPr>
          <p:nvPr>
            <p:ph type="ftr" sz="quarter" idx="11"/>
          </p:nvPr>
        </p:nvSpPr>
        <p:spPr>
          <a:xfrm>
            <a:off x="495300" y="6248400"/>
            <a:ext cx="6037263" cy="365125"/>
          </a:xfrm>
        </p:spPr>
        <p:txBody>
          <a:bodyPr/>
          <a:lstStyle>
            <a:lvl1pPr>
              <a:defRPr>
                <a:ea typeface="SimSun" pitchFamily="2" charset="-122"/>
              </a:defRPr>
            </a:lvl1pPr>
          </a:lstStyle>
          <a:p>
            <a:pPr>
              <a:defRPr/>
            </a:pPr>
            <a:endParaRPr lang="en-US" altLang="ja-JP"/>
          </a:p>
        </p:txBody>
      </p:sp>
      <p:sp>
        <p:nvSpPr>
          <p:cNvPr id="9" name="Slide Number Placeholder 5"/>
          <p:cNvSpPr>
            <a:spLocks noGrp="1"/>
          </p:cNvSpPr>
          <p:nvPr>
            <p:ph type="sldNum" sz="quarter" idx="12"/>
          </p:nvPr>
        </p:nvSpPr>
        <p:spPr>
          <a:xfrm rot="5400000">
            <a:off x="6511132" y="134143"/>
            <a:ext cx="533400" cy="265113"/>
          </a:xfrm>
        </p:spPr>
        <p:txBody>
          <a:bodyPr/>
          <a:lstStyle>
            <a:lvl1pPr>
              <a:defRPr>
                <a:solidFill>
                  <a:srgbClr val="4F271C"/>
                </a:solidFill>
                <a:ea typeface="SimSun" pitchFamily="2" charset="-122"/>
              </a:defRPr>
            </a:lvl1pPr>
          </a:lstStyle>
          <a:p>
            <a:pPr>
              <a:defRPr/>
            </a:pPr>
            <a:fld id="{1A78404F-6E11-4EB9-9EF6-148A88D5C7A0}" type="slidenum">
              <a:rPr lang="en-US" altLang="ja-JP"/>
              <a:pPr>
                <a:defRPr/>
              </a:pPr>
              <a:t>‹#›</a:t>
            </a:fld>
            <a:endParaRPr lang="en-US" altLang="ja-JP" sz="1400">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8" name="Title 7"/>
          <p:cNvSpPr>
            <a:spLocks noGrp="1"/>
          </p:cNvSpPr>
          <p:nvPr>
            <p:ph type="ctrTitle"/>
          </p:nvPr>
        </p:nvSpPr>
        <p:spPr>
          <a:xfrm>
            <a:off x="2559050" y="4038600"/>
            <a:ext cx="7016750" cy="1828800"/>
          </a:xfrm>
        </p:spPr>
        <p:txBody>
          <a:bodyPr anchor="b"/>
          <a:lstStyle>
            <a:lvl1pPr>
              <a:defRPr cap="all" baseline="0"/>
            </a:lvl1pPr>
          </a:lstStyle>
          <a:p>
            <a:r>
              <a:rPr lang="ja-JP" altLang="en-US"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sz="2000">
                <a:solidFill>
                  <a:srgbClr val="FFFFFF"/>
                </a:solidFill>
                <a:latin typeface="Tw Cen MT"/>
              </a:defRPr>
            </a:lvl1pPr>
          </a:lstStyle>
          <a:p>
            <a:pPr>
              <a:defRPr/>
            </a:pPr>
            <a:fld id="{6C04518B-E72A-474E-8D85-768255B067B7}" type="datetime8">
              <a:rPr lang="en-US" altLang="ja-JP"/>
              <a:pPr>
                <a:defRPr/>
              </a:pPr>
              <a:t>8/12/2014 8:05 PM</a:t>
            </a:fld>
            <a:endParaRPr lang="en-US" altLang="ja-JP"/>
          </a:p>
        </p:txBody>
      </p:sp>
      <p:sp>
        <p:nvSpPr>
          <p:cNvPr id="10" name="Footer Placeholder 16"/>
          <p:cNvSpPr>
            <a:spLocks noGrp="1"/>
          </p:cNvSpPr>
          <p:nvPr>
            <p:ph type="ftr" sz="quarter" idx="11"/>
          </p:nvPr>
        </p:nvSpPr>
        <p:spPr>
          <a:xfrm>
            <a:off x="2259013" y="236538"/>
            <a:ext cx="6356350" cy="365125"/>
          </a:xfrm>
        </p:spPr>
        <p:txBody>
          <a:bodyPr/>
          <a:lstStyle>
            <a:lvl1pPr>
              <a:defRPr/>
            </a:lvl1pPr>
          </a:lstStyle>
          <a:p>
            <a:pPr>
              <a:defRPr/>
            </a:pPr>
            <a:endParaRPr lang="en-US" altLang="ja-JP"/>
          </a:p>
        </p:txBody>
      </p:sp>
      <p:sp>
        <p:nvSpPr>
          <p:cNvPr id="11" name="Slide Number Placeholder 28"/>
          <p:cNvSpPr>
            <a:spLocks noGrp="1"/>
          </p:cNvSpPr>
          <p:nvPr>
            <p:ph type="sldNum" sz="quarter" idx="12"/>
          </p:nvPr>
        </p:nvSpPr>
        <p:spPr>
          <a:xfrm>
            <a:off x="8997950" y="6478588"/>
            <a:ext cx="908050" cy="381000"/>
          </a:xfrm>
        </p:spPr>
        <p:txBody>
          <a:bodyPr/>
          <a:lstStyle>
            <a:lvl1pPr>
              <a:defRPr sz="1400">
                <a:solidFill>
                  <a:prstClr val="black"/>
                </a:solidFill>
                <a:latin typeface="Tw Cen MT"/>
              </a:defRPr>
            </a:lvl1pPr>
          </a:lstStyle>
          <a:p>
            <a:pPr>
              <a:defRPr/>
            </a:pPr>
            <a:fld id="{1B374E9A-4F8B-46C2-88D6-BCDCD2844500}" type="slidenum">
              <a:rPr lang="en-US" altLang="ja-JP"/>
              <a:pPr>
                <a:defRPr/>
              </a:pPr>
              <a:t>‹#›</a:t>
            </a:fld>
            <a:endParaRPr lang="en-US" altLang="ja-JP"/>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Rectangle 7"/>
          <p:cNvSpPr/>
          <p:nvPr/>
        </p:nvSpPr>
        <p:spPr>
          <a:xfrm>
            <a:off x="0" y="765175"/>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5" name="Rectangle 8"/>
          <p:cNvSpPr/>
          <p:nvPr/>
        </p:nvSpPr>
        <p:spPr>
          <a:xfrm>
            <a:off x="639763" y="765175"/>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2" name="Title 1"/>
          <p:cNvSpPr>
            <a:spLocks noGrp="1"/>
          </p:cNvSpPr>
          <p:nvPr>
            <p:ph type="title"/>
          </p:nvPr>
        </p:nvSpPr>
        <p:spPr>
          <a:xfrm>
            <a:off x="663702" y="228600"/>
            <a:ext cx="8832850" cy="990600"/>
          </a:xfrm>
        </p:spPr>
        <p:txBody>
          <a:bodyPr/>
          <a:lstStyle/>
          <a:p>
            <a:r>
              <a:rPr lang="ja-JP" altLang="en-US"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6" name="Date Placeholder 3"/>
          <p:cNvSpPr>
            <a:spLocks noGrp="1"/>
          </p:cNvSpPr>
          <p:nvPr>
            <p:ph type="dt" sz="half" idx="10"/>
          </p:nvPr>
        </p:nvSpPr>
        <p:spPr/>
        <p:txBody>
          <a:bodyPr/>
          <a:lstStyle>
            <a:lvl1pPr>
              <a:defRPr>
                <a:latin typeface="Tw Cen MT"/>
              </a:defRPr>
            </a:lvl1pPr>
          </a:lstStyle>
          <a:p>
            <a:pPr>
              <a:defRPr/>
            </a:pPr>
            <a:fld id="{C5DB49F3-EA50-4CC9-B5C6-7FEDE231CE09}" type="datetime8">
              <a:rPr lang="en-US" altLang="ja-JP"/>
              <a:pPr>
                <a:defRPr/>
              </a:pPr>
              <a:t>8/12/2014 8:05 PM</a:t>
            </a:fld>
            <a:endParaRPr lang="en-US" altLang="ja-JP"/>
          </a:p>
        </p:txBody>
      </p:sp>
      <p:sp>
        <p:nvSpPr>
          <p:cNvPr id="7" name="Footer Placeholder 4"/>
          <p:cNvSpPr>
            <a:spLocks noGrp="1"/>
          </p:cNvSpPr>
          <p:nvPr>
            <p:ph type="ftr" sz="quarter" idx="11"/>
          </p:nvPr>
        </p:nvSpPr>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p:txBody>
          <a:bodyPr/>
          <a:lstStyle>
            <a:lvl1pPr>
              <a:defRPr sz="1400">
                <a:solidFill>
                  <a:prstClr val="black"/>
                </a:solidFill>
                <a:latin typeface="Tw Cen MT"/>
              </a:defRPr>
            </a:lvl1pPr>
          </a:lstStyle>
          <a:p>
            <a:pPr>
              <a:defRPr/>
            </a:pPr>
            <a:fld id="{94A490F1-76CD-4284-BAE4-A57FFDAABF1B}" type="slidenum">
              <a:rPr lang="en-US" altLang="ja-JP"/>
              <a:pPr>
                <a:defRPr/>
              </a:pPr>
              <a:t>‹#›</a:t>
            </a:fld>
            <a:endParaRPr lang="en-US" altLang="ja-JP"/>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smtClean="0"/>
              <a:t>マスター タイトルの書式設定</a:t>
            </a:r>
            <a:endParaRPr lang="en-US" dirty="0"/>
          </a:p>
        </p:txBody>
      </p:sp>
      <p:sp>
        <p:nvSpPr>
          <p:cNvPr id="7" name="Date Placeholder 11"/>
          <p:cNvSpPr>
            <a:spLocks noGrp="1"/>
          </p:cNvSpPr>
          <p:nvPr>
            <p:ph type="dt" sz="half" idx="10"/>
          </p:nvPr>
        </p:nvSpPr>
        <p:spPr/>
        <p:txBody>
          <a:bodyPr/>
          <a:lstStyle>
            <a:lvl1pPr>
              <a:defRPr>
                <a:latin typeface="Tw Cen MT"/>
              </a:defRPr>
            </a:lvl1pPr>
          </a:lstStyle>
          <a:p>
            <a:pPr>
              <a:defRPr/>
            </a:pPr>
            <a:fld id="{27E8433C-2B9C-43B1-A5B3-83523818F185}" type="datetime8">
              <a:rPr lang="en-US" altLang="ja-JP"/>
              <a:pPr>
                <a:defRPr/>
              </a:pPr>
              <a:t>8/12/2014 8:05 PM</a:t>
            </a:fld>
            <a:endParaRPr lang="en-US" altLang="ja-JP"/>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sz="2400">
                <a:solidFill>
                  <a:srgbClr val="FFFFFF"/>
                </a:solidFill>
                <a:latin typeface="Tw Cen MT"/>
              </a:defRPr>
            </a:lvl1pPr>
          </a:lstStyle>
          <a:p>
            <a:pPr>
              <a:defRPr/>
            </a:pPr>
            <a:fld id="{252835F2-E19A-4D3A-9056-D1CA5FBA04B1}" type="slidenum">
              <a:rPr lang="en-US" altLang="ja-JP"/>
              <a:pPr>
                <a:defRPr/>
              </a:pPr>
              <a: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lstStyle>
            <a:lvl1pPr>
              <a:defRPr>
                <a:solidFill>
                  <a:schemeClr val="tx1"/>
                </a:solidFill>
              </a:defRPr>
            </a:lvl1pPr>
          </a:lstStyle>
          <a:p>
            <a:r>
              <a:rPr lang="ja-JP" altLang="en-US" smtClean="0"/>
              <a:t>マスター タイトルの書式設定</a:t>
            </a:r>
            <a:endParaRPr lang="en-US" dirty="0"/>
          </a:p>
        </p:txBody>
      </p:sp>
      <p:sp>
        <p:nvSpPr>
          <p:cNvPr id="11" name="Content Placeholder 10"/>
          <p:cNvSpPr>
            <a:spLocks noGrp="1"/>
          </p:cNvSpPr>
          <p:nvPr>
            <p:ph sz="quarter" idx="2"/>
          </p:nvPr>
        </p:nvSpPr>
        <p:spPr>
          <a:xfrm>
            <a:off x="66040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4"/>
          </p:nvPr>
        </p:nvSpPr>
        <p:spPr>
          <a:xfrm>
            <a:off x="520065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7" name="Date Placeholder 9"/>
          <p:cNvSpPr>
            <a:spLocks noGrp="1"/>
          </p:cNvSpPr>
          <p:nvPr>
            <p:ph type="dt" sz="half" idx="10"/>
          </p:nvPr>
        </p:nvSpPr>
        <p:spPr/>
        <p:txBody>
          <a:bodyPr/>
          <a:lstStyle>
            <a:lvl1pPr>
              <a:defRPr>
                <a:latin typeface="Tw Cen MT"/>
              </a:defRPr>
            </a:lvl1pPr>
          </a:lstStyle>
          <a:p>
            <a:pPr>
              <a:defRPr/>
            </a:pPr>
            <a:fld id="{6FAD4944-DF18-43B6-B4BA-EB615621E15D}" type="datetime8">
              <a:rPr lang="en-US" altLang="ja-JP"/>
              <a:pPr>
                <a:defRPr/>
              </a:pPr>
              <a:t>8/12/2014 8:05 PM</a:t>
            </a:fld>
            <a:endParaRPr lang="en-US" altLang="ja-JP"/>
          </a:p>
        </p:txBody>
      </p:sp>
      <p:sp>
        <p:nvSpPr>
          <p:cNvPr id="8" name="Footer Placeholder 13"/>
          <p:cNvSpPr>
            <a:spLocks noGrp="1"/>
          </p:cNvSpPr>
          <p:nvPr>
            <p:ph type="ftr" sz="quarter" idx="11"/>
          </p:nvPr>
        </p:nvSpPr>
        <p:spPr/>
        <p:txBody>
          <a:bodyPr/>
          <a:lstStyle>
            <a:lvl1pPr>
              <a:defRPr/>
            </a:lvl1pPr>
          </a:lstStyle>
          <a:p>
            <a:pPr>
              <a:defRPr/>
            </a:pPr>
            <a:endParaRPr lang="en-US" altLang="ja-JP"/>
          </a:p>
        </p:txBody>
      </p:sp>
      <p:sp>
        <p:nvSpPr>
          <p:cNvPr id="9" name="Slide Number Placeholder 11"/>
          <p:cNvSpPr>
            <a:spLocks noGrp="1"/>
          </p:cNvSpPr>
          <p:nvPr>
            <p:ph type="sldNum" sz="quarter" idx="12"/>
          </p:nvPr>
        </p:nvSpPr>
        <p:spPr/>
        <p:txBody>
          <a:bodyPr/>
          <a:lstStyle>
            <a:lvl1pPr>
              <a:defRPr sz="1400">
                <a:solidFill>
                  <a:prstClr val="black"/>
                </a:solidFill>
                <a:latin typeface="Tw Cen MT"/>
              </a:defRPr>
            </a:lvl1pPr>
          </a:lstStyle>
          <a:p>
            <a:pPr>
              <a:defRPr/>
            </a:pPr>
            <a:fld id="{3D127A8B-399A-478B-8D74-26E38C14B29E}" type="slidenum">
              <a:rPr lang="en-US" altLang="ja-JP"/>
              <a:pPr>
                <a:defRPr/>
              </a:pPr>
              <a:t>‹#›</a:t>
            </a:fld>
            <a:endParaRPr lang="en-US" altLang="ja-JP"/>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3"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4"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2"/>
          <p:cNvSpPr>
            <a:spLocks noGrp="1"/>
          </p:cNvSpPr>
          <p:nvPr>
            <p:ph type="dt" sz="half" idx="10"/>
          </p:nvPr>
        </p:nvSpPr>
        <p:spPr/>
        <p:txBody>
          <a:bodyPr/>
          <a:lstStyle>
            <a:lvl1pPr>
              <a:defRPr>
                <a:latin typeface="Tw Cen MT"/>
              </a:defRPr>
            </a:lvl1pPr>
          </a:lstStyle>
          <a:p>
            <a:pPr>
              <a:defRPr/>
            </a:pPr>
            <a:fld id="{6FFB27D3-36A0-4886-9569-A218140A3156}" type="datetime8">
              <a:rPr lang="en-US" altLang="ja-JP"/>
              <a:pPr>
                <a:defRPr/>
              </a:pPr>
              <a:t>8/12/2014 8:05 PM</a:t>
            </a:fld>
            <a:endParaRPr lang="en-US" altLang="ja-JP"/>
          </a:p>
        </p:txBody>
      </p:sp>
      <p:sp>
        <p:nvSpPr>
          <p:cNvPr id="6" name="Footer Placeholder 3"/>
          <p:cNvSpPr>
            <a:spLocks noGrp="1"/>
          </p:cNvSpPr>
          <p:nvPr>
            <p:ph type="ftr" sz="quarter" idx="11"/>
          </p:nvPr>
        </p:nvSpPr>
        <p:spPr/>
        <p:txBody>
          <a:bodyPr/>
          <a:lstStyle>
            <a:lvl1pPr>
              <a:defRPr/>
            </a:lvl1pPr>
          </a:lstStyle>
          <a:p>
            <a:pPr>
              <a:defRPr/>
            </a:pPr>
            <a:endParaRPr lang="en-US" altLang="ja-JP"/>
          </a:p>
        </p:txBody>
      </p:sp>
      <p:sp>
        <p:nvSpPr>
          <p:cNvPr id="7" name="Slide Number Placeholder 4"/>
          <p:cNvSpPr>
            <a:spLocks noGrp="1"/>
          </p:cNvSpPr>
          <p:nvPr>
            <p:ph type="sldNum" sz="quarter" idx="12"/>
          </p:nvPr>
        </p:nvSpPr>
        <p:spPr/>
        <p:txBody>
          <a:bodyPr/>
          <a:lstStyle>
            <a:lvl1pPr>
              <a:defRPr sz="1400">
                <a:solidFill>
                  <a:prstClr val="black"/>
                </a:solidFill>
                <a:latin typeface="Tw Cen MT"/>
              </a:defRPr>
            </a:lvl1pPr>
          </a:lstStyle>
          <a:p>
            <a:pPr>
              <a:defRPr/>
            </a:pPr>
            <a:fld id="{5D3162D0-CE22-4AEE-A0BC-3EC8E6578D8E}" type="slidenum">
              <a:rPr lang="en-US" altLang="ja-JP"/>
              <a:pPr>
                <a:defRPr/>
              </a:pPr>
              <a:t>‹#›</a:t>
            </a:fld>
            <a:endParaRPr lang="en-US" altLang="ja-JP"/>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w Cen MT"/>
              </a:defRPr>
            </a:lvl1pPr>
          </a:lstStyle>
          <a:p>
            <a:pPr>
              <a:defRPr/>
            </a:pPr>
            <a:fld id="{5AE51D6D-5EF0-4827-92F0-73C195522B17}" type="datetime8">
              <a:rPr lang="en-US" altLang="ja-JP"/>
              <a:pPr>
                <a:defRPr/>
              </a:pPr>
              <a:t>8/12/2014 8:05 PM</a:t>
            </a:fld>
            <a:endParaRPr lang="en-US" altLang="ja-JP"/>
          </a:p>
        </p:txBody>
      </p:sp>
      <p:sp>
        <p:nvSpPr>
          <p:cNvPr id="3" name="Footer Placeholder 2"/>
          <p:cNvSpPr>
            <a:spLocks noGrp="1"/>
          </p:cNvSpPr>
          <p:nvPr>
            <p:ph type="ftr" sz="quarter" idx="11"/>
          </p:nvPr>
        </p:nvSpPr>
        <p:spPr/>
        <p:txBody>
          <a:bodyPr/>
          <a:lstStyle>
            <a:lvl1pPr>
              <a:defRPr/>
            </a:lvl1pPr>
          </a:lstStyle>
          <a:p>
            <a:pPr>
              <a:defRPr/>
            </a:pPr>
            <a:endParaRPr lang="en-US" altLang="ja-JP"/>
          </a:p>
        </p:txBody>
      </p:sp>
      <p:sp>
        <p:nvSpPr>
          <p:cNvPr id="4" name="Slide Number Placeholder 3"/>
          <p:cNvSpPr>
            <a:spLocks noGrp="1"/>
          </p:cNvSpPr>
          <p:nvPr>
            <p:ph type="sldNum" sz="quarter" idx="12"/>
          </p:nvPr>
        </p:nvSpPr>
        <p:spPr>
          <a:xfrm>
            <a:off x="9328150" y="6469063"/>
            <a:ext cx="577850" cy="381000"/>
          </a:xfrm>
        </p:spPr>
        <p:txBody>
          <a:bodyPr/>
          <a:lstStyle>
            <a:lvl1pPr>
              <a:defRPr sz="1400">
                <a:latin typeface="Tw Cen MT"/>
              </a:defRPr>
            </a:lvl1pPr>
          </a:lstStyle>
          <a:p>
            <a:pPr>
              <a:defRPr/>
            </a:pPr>
            <a:fld id="{642CFB3E-6776-4A95-9684-C8EA0C51DF67}" type="slidenum">
              <a:rPr lang="en-US" altLang="ja-JP"/>
              <a:pPr>
                <a:defRPr/>
              </a:pPr>
              <a:t>‹#›</a:t>
            </a:fld>
            <a:endParaRPr lang="en-US" altLang="ja-JP"/>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a:lstStyle>
            <a:lvl1pPr>
              <a:defRPr>
                <a:latin typeface="Tw Cen MT"/>
              </a:defRPr>
            </a:lvl1pPr>
          </a:lstStyle>
          <a:p>
            <a:pPr>
              <a:defRPr/>
            </a:pPr>
            <a:fld id="{EC9C7409-AF18-4FD2-96A0-8F5566E8C7AF}" type="datetime8">
              <a:rPr lang="en-US" altLang="ja-JP"/>
              <a:pPr>
                <a:defRPr/>
              </a:pPr>
              <a:t>8/12/2014 8:05 PM</a:t>
            </a:fld>
            <a:endParaRPr lang="en-US" altLang="ja-JP"/>
          </a:p>
        </p:txBody>
      </p:sp>
      <p:sp>
        <p:nvSpPr>
          <p:cNvPr id="10" name="Slide Number Placeholder 12"/>
          <p:cNvSpPr>
            <a:spLocks noGrp="1"/>
          </p:cNvSpPr>
          <p:nvPr>
            <p:ph type="sldNum" sz="quarter" idx="11"/>
          </p:nvPr>
        </p:nvSpPr>
        <p:spPr>
          <a:xfrm>
            <a:off x="0" y="4667250"/>
            <a:ext cx="1568450" cy="663575"/>
          </a:xfrm>
        </p:spPr>
        <p:txBody>
          <a:bodyPr/>
          <a:lstStyle>
            <a:lvl1pPr>
              <a:defRPr sz="2800">
                <a:solidFill>
                  <a:srgbClr val="FFFFFF"/>
                </a:solidFill>
                <a:latin typeface="Tw Cen MT"/>
              </a:defRPr>
            </a:lvl1pPr>
          </a:lstStyle>
          <a:p>
            <a:pPr>
              <a:defRPr/>
            </a:pPr>
            <a:fld id="{5CB9D7C5-9BB8-4DC8-A2E0-B1DA4588C40C}" type="slidenum">
              <a:rPr lang="en-US" altLang="ja-JP"/>
              <a:pPr>
                <a:defRPr/>
              </a:pPr>
              <a:t>‹#›</a:t>
            </a:fld>
            <a:endParaRPr lang="en-US" altLang="ja-JP"/>
          </a:p>
        </p:txBody>
      </p:sp>
      <p:sp>
        <p:nvSpPr>
          <p:cNvPr id="11" name="Footer Placeholder 13"/>
          <p:cNvSpPr>
            <a:spLocks noGrp="1"/>
          </p:cNvSpPr>
          <p:nvPr>
            <p:ph type="ftr" sz="quarter" idx="12"/>
          </p:nvPr>
        </p:nvSpPr>
        <p:spPr>
          <a:xfrm>
            <a:off x="1733550" y="6248400"/>
            <a:ext cx="4953000" cy="365125"/>
          </a:xfrm>
        </p:spPr>
        <p:txBody>
          <a:bodyPr/>
          <a:lstStyle>
            <a:lvl1pPr>
              <a:defRPr/>
            </a:lvl1pPr>
          </a:lstStyle>
          <a:p>
            <a:pPr>
              <a:defRPr/>
            </a:pPr>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smtClean="0"/>
              <a:t>マスター タイトルの書式設定</a:t>
            </a:r>
            <a:endParaRPr lang="en-US" dirty="0"/>
          </a:p>
        </p:txBody>
      </p:sp>
      <p:sp>
        <p:nvSpPr>
          <p:cNvPr id="7" name="Date Placeholder 11"/>
          <p:cNvSpPr>
            <a:spLocks noGrp="1"/>
          </p:cNvSpPr>
          <p:nvPr>
            <p:ph type="dt" sz="half" idx="10"/>
          </p:nvPr>
        </p:nvSpPr>
        <p:spPr/>
        <p:txBody>
          <a:bodyPr/>
          <a:lstStyle>
            <a:lvl1pPr>
              <a:defRPr/>
            </a:lvl1pPr>
          </a:lstStyle>
          <a:p>
            <a:pPr>
              <a:defRPr/>
            </a:pPr>
            <a:fld id="{0212AA09-5E32-4366-9B03-5027DE1F6DAA}" type="datetime8">
              <a:rPr lang="en-US" altLang="ja-JP"/>
              <a:pPr>
                <a:defRPr/>
              </a:pPr>
              <a:t>8/12/2014 8:05 PM</a:t>
            </a:fld>
            <a:endParaRPr lang="en-US" altLang="ja-JP"/>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sz="2400">
                <a:solidFill>
                  <a:srgbClr val="FFFFFF"/>
                </a:solidFill>
              </a:defRPr>
            </a:lvl1pPr>
          </a:lstStyle>
          <a:p>
            <a:pPr>
              <a:defRPr/>
            </a:pPr>
            <a:fld id="{176A4571-BDEF-4238-8357-49B8160A8D59}" type="slidenum">
              <a:rPr lang="en-US" altLang="ja-JP"/>
              <a:pPr>
                <a:defRPr/>
              </a:pPr>
              <a: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13"/>
          <p:cNvSpPr>
            <a:spLocks noGrp="1"/>
          </p:cNvSpPr>
          <p:nvPr>
            <p:ph type="dt" sz="half" idx="10"/>
          </p:nvPr>
        </p:nvSpPr>
        <p:spPr/>
        <p:txBody>
          <a:bodyPr/>
          <a:lstStyle>
            <a:lvl1pPr>
              <a:defRPr>
                <a:latin typeface="Tw Cen MT"/>
              </a:defRPr>
            </a:lvl1pPr>
          </a:lstStyle>
          <a:p>
            <a:pPr>
              <a:defRPr/>
            </a:pPr>
            <a:fld id="{EFF72649-4F5D-4CDC-8A0B-6E5EB2E2C691}" type="datetime8">
              <a:rPr lang="en-US" altLang="ja-JP"/>
              <a:pPr>
                <a:defRPr/>
              </a:pPr>
              <a:t>8/12/2014 8:05 PM</a:t>
            </a:fld>
            <a:endParaRPr lang="en-US" altLang="ja-JP"/>
          </a:p>
        </p:txBody>
      </p:sp>
      <p:sp>
        <p:nvSpPr>
          <p:cNvPr id="5" name="Footer Placeholder 2"/>
          <p:cNvSpPr>
            <a:spLocks noGrp="1"/>
          </p:cNvSpPr>
          <p:nvPr>
            <p:ph type="ftr" sz="quarter" idx="11"/>
          </p:nvPr>
        </p:nvSpPr>
        <p:spPr/>
        <p:txBody>
          <a:bodyPr/>
          <a:lstStyle>
            <a:lvl1pPr>
              <a:defRPr/>
            </a:lvl1pPr>
          </a:lstStyle>
          <a:p>
            <a:pPr>
              <a:defRPr/>
            </a:pPr>
            <a:endParaRPr lang="en-US" altLang="ja-JP"/>
          </a:p>
        </p:txBody>
      </p:sp>
      <p:sp>
        <p:nvSpPr>
          <p:cNvPr id="6" name="Slide Number Placeholder 22"/>
          <p:cNvSpPr>
            <a:spLocks noGrp="1"/>
          </p:cNvSpPr>
          <p:nvPr>
            <p:ph type="sldNum" sz="quarter" idx="12"/>
          </p:nvPr>
        </p:nvSpPr>
        <p:spPr/>
        <p:txBody>
          <a:bodyPr/>
          <a:lstStyle>
            <a:lvl1pPr>
              <a:defRPr>
                <a:solidFill>
                  <a:prstClr val="black"/>
                </a:solidFill>
                <a:latin typeface="Tw Cen MT"/>
              </a:defRPr>
            </a:lvl1pPr>
          </a:lstStyle>
          <a:p>
            <a:pPr>
              <a:defRPr/>
            </a:pPr>
            <a:fld id="{DDBCCBD7-8735-4ABE-B541-AB3146306AA2}" type="slidenum">
              <a:rPr lang="en-US" altLang="ja-JP"/>
              <a:pPr>
                <a:defRPr/>
              </a:pPr>
              <a:t>‹#›</a:t>
            </a:fld>
            <a:endParaRPr lang="en-US" altLang="ja-JP" sz="140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2" name="Vertical Title 1"/>
          <p:cNvSpPr>
            <a:spLocks noGrp="1"/>
          </p:cNvSpPr>
          <p:nvPr>
            <p:ph type="title" orient="vert"/>
          </p:nvPr>
        </p:nvSpPr>
        <p:spPr>
          <a:xfrm>
            <a:off x="7099300" y="609609"/>
            <a:ext cx="2228850" cy="551656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a:xfrm>
            <a:off x="7099300" y="6248400"/>
            <a:ext cx="2393950" cy="365125"/>
          </a:xfrm>
        </p:spPr>
        <p:txBody>
          <a:bodyPr/>
          <a:lstStyle>
            <a:lvl1pPr>
              <a:defRPr>
                <a:latin typeface="Tw Cen MT"/>
              </a:defRPr>
            </a:lvl1pPr>
          </a:lstStyle>
          <a:p>
            <a:pPr>
              <a:defRPr/>
            </a:pPr>
            <a:fld id="{75A28BA5-612C-4A38-B74B-6EB313E825A0}" type="datetime8">
              <a:rPr lang="en-US" altLang="ja-JP"/>
              <a:pPr>
                <a:defRPr/>
              </a:pPr>
              <a:t>8/12/2014 8:05 PM</a:t>
            </a:fld>
            <a:endParaRPr lang="en-US" altLang="ja-JP"/>
          </a:p>
        </p:txBody>
      </p:sp>
      <p:sp>
        <p:nvSpPr>
          <p:cNvPr id="8" name="Footer Placeholder 4"/>
          <p:cNvSpPr>
            <a:spLocks noGrp="1"/>
          </p:cNvSpPr>
          <p:nvPr>
            <p:ph type="ftr" sz="quarter" idx="11"/>
          </p:nvPr>
        </p:nvSpPr>
        <p:spPr>
          <a:xfrm>
            <a:off x="495300" y="6248400"/>
            <a:ext cx="6037263" cy="365125"/>
          </a:xfrm>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a:xfrm rot="5400000">
            <a:off x="6511132" y="134143"/>
            <a:ext cx="533400" cy="265113"/>
          </a:xfrm>
        </p:spPr>
        <p:txBody>
          <a:bodyPr/>
          <a:lstStyle>
            <a:lvl1pPr>
              <a:defRPr>
                <a:latin typeface="Tw Cen MT"/>
              </a:defRPr>
            </a:lvl1pPr>
          </a:lstStyle>
          <a:p>
            <a:pPr>
              <a:defRPr/>
            </a:pPr>
            <a:fld id="{A6F2F953-CE91-4C41-B1AB-E0013D28B055}" type="slidenum">
              <a:rPr lang="en-US" altLang="ja-JP"/>
              <a:pPr>
                <a:defRPr/>
              </a:pPr>
              <a:t>‹#›</a:t>
            </a:fld>
            <a:endParaRPr lang="en-US" altLang="ja-JP" sz="1400">
              <a:solidFill>
                <a:srgbClr val="FFFFFF"/>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8" name="Title 7"/>
          <p:cNvSpPr>
            <a:spLocks noGrp="1"/>
          </p:cNvSpPr>
          <p:nvPr>
            <p:ph type="ctrTitle"/>
          </p:nvPr>
        </p:nvSpPr>
        <p:spPr>
          <a:xfrm>
            <a:off x="2559050" y="4038600"/>
            <a:ext cx="7016750" cy="1828800"/>
          </a:xfrm>
        </p:spPr>
        <p:txBody>
          <a:bodyPr anchor="b"/>
          <a:lstStyle>
            <a:lvl1pPr>
              <a:defRPr cap="all" baseline="0"/>
            </a:lvl1pPr>
          </a:lstStyle>
          <a:p>
            <a:r>
              <a:rPr lang="ja-JP" altLang="en-US"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sz="2000">
                <a:solidFill>
                  <a:srgbClr val="FFFFFF"/>
                </a:solidFill>
                <a:latin typeface="Tw Cen MT"/>
              </a:defRPr>
            </a:lvl1pPr>
          </a:lstStyle>
          <a:p>
            <a:pPr>
              <a:defRPr/>
            </a:pPr>
            <a:fld id="{5147D03D-A434-445D-B0E8-956D1C0717B3}" type="datetime8">
              <a:rPr lang="en-US" altLang="ja-JP"/>
              <a:pPr>
                <a:defRPr/>
              </a:pPr>
              <a:t>8/12/2014 8:05 PM</a:t>
            </a:fld>
            <a:endParaRPr lang="en-US" altLang="ja-JP"/>
          </a:p>
        </p:txBody>
      </p:sp>
      <p:sp>
        <p:nvSpPr>
          <p:cNvPr id="10" name="Footer Placeholder 16"/>
          <p:cNvSpPr>
            <a:spLocks noGrp="1"/>
          </p:cNvSpPr>
          <p:nvPr>
            <p:ph type="ftr" sz="quarter" idx="11"/>
          </p:nvPr>
        </p:nvSpPr>
        <p:spPr>
          <a:xfrm>
            <a:off x="2259013" y="236538"/>
            <a:ext cx="6356350" cy="365125"/>
          </a:xfrm>
        </p:spPr>
        <p:txBody>
          <a:bodyPr/>
          <a:lstStyle>
            <a:lvl1pPr>
              <a:defRPr/>
            </a:lvl1pPr>
          </a:lstStyle>
          <a:p>
            <a:pPr>
              <a:defRPr/>
            </a:pPr>
            <a:endParaRPr lang="en-US" altLang="ja-JP"/>
          </a:p>
        </p:txBody>
      </p:sp>
      <p:sp>
        <p:nvSpPr>
          <p:cNvPr id="11" name="Slide Number Placeholder 28"/>
          <p:cNvSpPr>
            <a:spLocks noGrp="1"/>
          </p:cNvSpPr>
          <p:nvPr>
            <p:ph type="sldNum" sz="quarter" idx="12"/>
          </p:nvPr>
        </p:nvSpPr>
        <p:spPr>
          <a:xfrm>
            <a:off x="8997950" y="6477000"/>
            <a:ext cx="908050" cy="381000"/>
          </a:xfrm>
        </p:spPr>
        <p:txBody>
          <a:bodyPr/>
          <a:lstStyle>
            <a:lvl1pPr>
              <a:defRPr sz="1400">
                <a:solidFill>
                  <a:prstClr val="black"/>
                </a:solidFill>
                <a:latin typeface="Tw Cen MT"/>
              </a:defRPr>
            </a:lvl1pPr>
          </a:lstStyle>
          <a:p>
            <a:pPr>
              <a:defRPr/>
            </a:pPr>
            <a:fld id="{F9F5ADC7-6F49-4D4F-8FFA-E7DC6F73B870}" type="slidenum">
              <a:rPr lang="en-US" altLang="ja-JP"/>
              <a:pPr>
                <a:defRPr/>
              </a:pPr>
              <a:t>‹#›</a:t>
            </a:fld>
            <a:endParaRPr lang="en-US" altLang="ja-JP"/>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Rectangle 7"/>
          <p:cNvSpPr/>
          <p:nvPr/>
        </p:nvSpPr>
        <p:spPr>
          <a:xfrm>
            <a:off x="0" y="765175"/>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5" name="Rectangle 8"/>
          <p:cNvSpPr/>
          <p:nvPr/>
        </p:nvSpPr>
        <p:spPr>
          <a:xfrm>
            <a:off x="639763" y="765175"/>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2" name="Title 1"/>
          <p:cNvSpPr>
            <a:spLocks noGrp="1"/>
          </p:cNvSpPr>
          <p:nvPr>
            <p:ph type="title"/>
          </p:nvPr>
        </p:nvSpPr>
        <p:spPr>
          <a:xfrm>
            <a:off x="663702" y="228600"/>
            <a:ext cx="8832850" cy="990600"/>
          </a:xfrm>
        </p:spPr>
        <p:txBody>
          <a:bodyPr/>
          <a:lstStyle/>
          <a:p>
            <a:r>
              <a:rPr lang="ja-JP" altLang="en-US"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6" name="Date Placeholder 3"/>
          <p:cNvSpPr>
            <a:spLocks noGrp="1"/>
          </p:cNvSpPr>
          <p:nvPr>
            <p:ph type="dt" sz="half" idx="10"/>
          </p:nvPr>
        </p:nvSpPr>
        <p:spPr/>
        <p:txBody>
          <a:bodyPr/>
          <a:lstStyle>
            <a:lvl1pPr>
              <a:defRPr>
                <a:latin typeface="Tw Cen MT"/>
              </a:defRPr>
            </a:lvl1pPr>
          </a:lstStyle>
          <a:p>
            <a:pPr>
              <a:defRPr/>
            </a:pPr>
            <a:fld id="{67D23067-1910-4645-8B02-AF9BBFA65987}" type="datetime8">
              <a:rPr lang="en-US" altLang="ja-JP"/>
              <a:pPr>
                <a:defRPr/>
              </a:pPr>
              <a:t>8/12/2014 8:05 PM</a:t>
            </a:fld>
            <a:endParaRPr lang="en-US" altLang="ja-JP"/>
          </a:p>
        </p:txBody>
      </p:sp>
      <p:sp>
        <p:nvSpPr>
          <p:cNvPr id="7" name="Footer Placeholder 4"/>
          <p:cNvSpPr>
            <a:spLocks noGrp="1"/>
          </p:cNvSpPr>
          <p:nvPr>
            <p:ph type="ftr" sz="quarter" idx="11"/>
          </p:nvPr>
        </p:nvSpPr>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a:xfrm>
            <a:off x="9328150" y="6611938"/>
            <a:ext cx="577850" cy="244475"/>
          </a:xfrm>
        </p:spPr>
        <p:txBody>
          <a:bodyPr/>
          <a:lstStyle>
            <a:lvl1pPr>
              <a:defRPr sz="1400">
                <a:solidFill>
                  <a:prstClr val="black"/>
                </a:solidFill>
                <a:latin typeface="Tw Cen MT"/>
              </a:defRPr>
            </a:lvl1pPr>
          </a:lstStyle>
          <a:p>
            <a:pPr>
              <a:defRPr/>
            </a:pPr>
            <a:fld id="{062F3EC1-34DC-4CB1-8FEC-29BD0360B982}" type="slidenum">
              <a:rPr lang="en-US" altLang="ja-JP"/>
              <a:pPr>
                <a:defRPr/>
              </a:pPr>
              <a:t>‹#›</a:t>
            </a:fld>
            <a:endParaRPr lang="en-US" altLang="ja-JP"/>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smtClean="0"/>
              <a:t>マスター タイトルの書式設定</a:t>
            </a:r>
            <a:endParaRPr lang="en-US" dirty="0"/>
          </a:p>
        </p:txBody>
      </p:sp>
      <p:sp>
        <p:nvSpPr>
          <p:cNvPr id="7" name="Date Placeholder 11"/>
          <p:cNvSpPr>
            <a:spLocks noGrp="1"/>
          </p:cNvSpPr>
          <p:nvPr>
            <p:ph type="dt" sz="half" idx="10"/>
          </p:nvPr>
        </p:nvSpPr>
        <p:spPr/>
        <p:txBody>
          <a:bodyPr/>
          <a:lstStyle>
            <a:lvl1pPr>
              <a:defRPr>
                <a:latin typeface="Tw Cen MT"/>
              </a:defRPr>
            </a:lvl1pPr>
          </a:lstStyle>
          <a:p>
            <a:pPr>
              <a:defRPr/>
            </a:pPr>
            <a:fld id="{31933972-4B6B-43E6-8225-D9D1431A6616}" type="datetime8">
              <a:rPr lang="en-US" altLang="ja-JP"/>
              <a:pPr>
                <a:defRPr/>
              </a:pPr>
              <a:t>8/12/2014 8:05 PM</a:t>
            </a:fld>
            <a:endParaRPr lang="en-US" altLang="ja-JP"/>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sz="2400">
                <a:solidFill>
                  <a:srgbClr val="FFFFFF"/>
                </a:solidFill>
                <a:latin typeface="Tw Cen MT"/>
              </a:defRPr>
            </a:lvl1pPr>
          </a:lstStyle>
          <a:p>
            <a:pPr>
              <a:defRPr/>
            </a:pPr>
            <a:fld id="{F31C1558-A421-4E16-B007-71F03B054CB4}" type="slidenum">
              <a:rPr lang="en-US" altLang="ja-JP"/>
              <a:pPr>
                <a:defRPr/>
              </a:pPr>
              <a: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lstStyle>
            <a:lvl1pPr>
              <a:defRPr>
                <a:solidFill>
                  <a:schemeClr val="tx1"/>
                </a:solidFill>
              </a:defRPr>
            </a:lvl1pPr>
          </a:lstStyle>
          <a:p>
            <a:r>
              <a:rPr lang="ja-JP" altLang="en-US" smtClean="0"/>
              <a:t>マスター タイトルの書式設定</a:t>
            </a:r>
            <a:endParaRPr lang="en-US" dirty="0"/>
          </a:p>
        </p:txBody>
      </p:sp>
      <p:sp>
        <p:nvSpPr>
          <p:cNvPr id="11" name="Content Placeholder 10"/>
          <p:cNvSpPr>
            <a:spLocks noGrp="1"/>
          </p:cNvSpPr>
          <p:nvPr>
            <p:ph sz="quarter" idx="2"/>
          </p:nvPr>
        </p:nvSpPr>
        <p:spPr>
          <a:xfrm>
            <a:off x="66040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4"/>
          </p:nvPr>
        </p:nvSpPr>
        <p:spPr>
          <a:xfrm>
            <a:off x="520065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7" name="Date Placeholder 9"/>
          <p:cNvSpPr>
            <a:spLocks noGrp="1"/>
          </p:cNvSpPr>
          <p:nvPr>
            <p:ph type="dt" sz="half" idx="10"/>
          </p:nvPr>
        </p:nvSpPr>
        <p:spPr/>
        <p:txBody>
          <a:bodyPr/>
          <a:lstStyle>
            <a:lvl1pPr>
              <a:defRPr>
                <a:latin typeface="Tw Cen MT"/>
              </a:defRPr>
            </a:lvl1pPr>
          </a:lstStyle>
          <a:p>
            <a:pPr>
              <a:defRPr/>
            </a:pPr>
            <a:fld id="{2DE43FC2-F18E-4A30-AE33-9234B12A814E}" type="datetime8">
              <a:rPr lang="en-US" altLang="ja-JP"/>
              <a:pPr>
                <a:defRPr/>
              </a:pPr>
              <a:t>8/12/2014 8:05 PM</a:t>
            </a:fld>
            <a:endParaRPr lang="en-US" altLang="ja-JP"/>
          </a:p>
        </p:txBody>
      </p:sp>
      <p:sp>
        <p:nvSpPr>
          <p:cNvPr id="8" name="Footer Placeholder 13"/>
          <p:cNvSpPr>
            <a:spLocks noGrp="1"/>
          </p:cNvSpPr>
          <p:nvPr>
            <p:ph type="ftr" sz="quarter" idx="11"/>
          </p:nvPr>
        </p:nvSpPr>
        <p:spPr/>
        <p:txBody>
          <a:bodyPr/>
          <a:lstStyle>
            <a:lvl1pPr>
              <a:defRPr/>
            </a:lvl1pPr>
          </a:lstStyle>
          <a:p>
            <a:pPr>
              <a:defRPr/>
            </a:pPr>
            <a:endParaRPr lang="en-US" altLang="ja-JP"/>
          </a:p>
        </p:txBody>
      </p:sp>
      <p:sp>
        <p:nvSpPr>
          <p:cNvPr id="9" name="Slide Number Placeholder 11"/>
          <p:cNvSpPr>
            <a:spLocks noGrp="1"/>
          </p:cNvSpPr>
          <p:nvPr>
            <p:ph type="sldNum" sz="quarter" idx="12"/>
          </p:nvPr>
        </p:nvSpPr>
        <p:spPr>
          <a:xfrm>
            <a:off x="9340850" y="6613525"/>
            <a:ext cx="577850" cy="244475"/>
          </a:xfrm>
        </p:spPr>
        <p:txBody>
          <a:bodyPr/>
          <a:lstStyle>
            <a:lvl1pPr>
              <a:defRPr sz="1400">
                <a:solidFill>
                  <a:prstClr val="black"/>
                </a:solidFill>
                <a:latin typeface="Tw Cen MT"/>
              </a:defRPr>
            </a:lvl1pPr>
          </a:lstStyle>
          <a:p>
            <a:pPr>
              <a:defRPr/>
            </a:pPr>
            <a:fld id="{D7681719-5C16-433A-ACA8-E3730F960930}" type="slidenum">
              <a:rPr lang="en-US" altLang="ja-JP"/>
              <a:pPr>
                <a:defRPr/>
              </a:pPr>
              <a:t>‹#›</a:t>
            </a:fld>
            <a:endParaRPr lang="en-US" altLang="ja-JP"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3"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4"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2"/>
          <p:cNvSpPr>
            <a:spLocks noGrp="1"/>
          </p:cNvSpPr>
          <p:nvPr>
            <p:ph type="dt" sz="half" idx="10"/>
          </p:nvPr>
        </p:nvSpPr>
        <p:spPr/>
        <p:txBody>
          <a:bodyPr/>
          <a:lstStyle>
            <a:lvl1pPr>
              <a:defRPr>
                <a:latin typeface="Tw Cen MT"/>
              </a:defRPr>
            </a:lvl1pPr>
          </a:lstStyle>
          <a:p>
            <a:pPr>
              <a:defRPr/>
            </a:pPr>
            <a:fld id="{292D70F1-7939-43FD-91CA-DA281E2D565F}" type="datetime8">
              <a:rPr lang="en-US" altLang="ja-JP"/>
              <a:pPr>
                <a:defRPr/>
              </a:pPr>
              <a:t>8/12/2014 8:05 PM</a:t>
            </a:fld>
            <a:endParaRPr lang="en-US" altLang="ja-JP"/>
          </a:p>
        </p:txBody>
      </p:sp>
      <p:sp>
        <p:nvSpPr>
          <p:cNvPr id="6" name="Footer Placeholder 3"/>
          <p:cNvSpPr>
            <a:spLocks noGrp="1"/>
          </p:cNvSpPr>
          <p:nvPr>
            <p:ph type="ftr" sz="quarter" idx="11"/>
          </p:nvPr>
        </p:nvSpPr>
        <p:spPr/>
        <p:txBody>
          <a:bodyPr/>
          <a:lstStyle>
            <a:lvl1pPr>
              <a:defRPr/>
            </a:lvl1pPr>
          </a:lstStyle>
          <a:p>
            <a:pPr>
              <a:defRPr/>
            </a:pPr>
            <a:endParaRPr lang="en-US" altLang="ja-JP"/>
          </a:p>
        </p:txBody>
      </p:sp>
      <p:sp>
        <p:nvSpPr>
          <p:cNvPr id="7" name="Slide Number Placeholder 4"/>
          <p:cNvSpPr>
            <a:spLocks noGrp="1"/>
          </p:cNvSpPr>
          <p:nvPr>
            <p:ph type="sldNum" sz="quarter" idx="12"/>
          </p:nvPr>
        </p:nvSpPr>
        <p:spPr>
          <a:xfrm>
            <a:off x="9328150" y="6613525"/>
            <a:ext cx="577850" cy="244475"/>
          </a:xfrm>
        </p:spPr>
        <p:txBody>
          <a:bodyPr/>
          <a:lstStyle>
            <a:lvl1pPr>
              <a:defRPr sz="1400">
                <a:solidFill>
                  <a:prstClr val="black"/>
                </a:solidFill>
                <a:latin typeface="Tw Cen MT"/>
              </a:defRPr>
            </a:lvl1pPr>
          </a:lstStyle>
          <a:p>
            <a:pPr>
              <a:defRPr/>
            </a:pPr>
            <a:fld id="{6C14806B-D54D-4698-89EC-299416CBDCCF}" type="slidenum">
              <a:rPr lang="en-US" altLang="ja-JP"/>
              <a:pPr>
                <a:defRPr/>
              </a:pPr>
              <a:t>‹#›</a:t>
            </a:fld>
            <a:endParaRPr lang="en-US" altLang="ja-JP"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w Cen MT"/>
              </a:defRPr>
            </a:lvl1pPr>
          </a:lstStyle>
          <a:p>
            <a:pPr>
              <a:defRPr/>
            </a:pPr>
            <a:fld id="{687716E2-1BE9-4880-AC35-3D7E72A1B8FC}" type="datetime8">
              <a:rPr lang="en-US" altLang="ja-JP"/>
              <a:pPr>
                <a:defRPr/>
              </a:pPr>
              <a:t>8/12/2014 8:05 PM</a:t>
            </a:fld>
            <a:endParaRPr lang="en-US" altLang="ja-JP"/>
          </a:p>
        </p:txBody>
      </p:sp>
      <p:sp>
        <p:nvSpPr>
          <p:cNvPr id="3" name="Footer Placeholder 2"/>
          <p:cNvSpPr>
            <a:spLocks noGrp="1"/>
          </p:cNvSpPr>
          <p:nvPr>
            <p:ph type="ftr" sz="quarter" idx="11"/>
          </p:nvPr>
        </p:nvSpPr>
        <p:spPr/>
        <p:txBody>
          <a:bodyPr/>
          <a:lstStyle>
            <a:lvl1pPr>
              <a:defRPr/>
            </a:lvl1pPr>
          </a:lstStyle>
          <a:p>
            <a:pPr>
              <a:defRPr/>
            </a:pPr>
            <a:endParaRPr lang="en-US" altLang="ja-JP"/>
          </a:p>
        </p:txBody>
      </p:sp>
      <p:sp>
        <p:nvSpPr>
          <p:cNvPr id="4" name="Slide Number Placeholder 3"/>
          <p:cNvSpPr>
            <a:spLocks noGrp="1"/>
          </p:cNvSpPr>
          <p:nvPr>
            <p:ph type="sldNum" sz="quarter" idx="12"/>
          </p:nvPr>
        </p:nvSpPr>
        <p:spPr>
          <a:xfrm>
            <a:off x="9328150" y="6477000"/>
            <a:ext cx="577850" cy="381000"/>
          </a:xfrm>
        </p:spPr>
        <p:txBody>
          <a:bodyPr/>
          <a:lstStyle>
            <a:lvl1pPr>
              <a:defRPr sz="1400">
                <a:solidFill>
                  <a:srgbClr val="4F271C"/>
                </a:solidFill>
                <a:latin typeface="Tw Cen MT"/>
              </a:defRPr>
            </a:lvl1pPr>
          </a:lstStyle>
          <a:p>
            <a:pPr>
              <a:defRPr/>
            </a:pPr>
            <a:fld id="{F275437B-8E76-4E73-B2D3-D37B391C5E8F}" type="slidenum">
              <a:rPr lang="en-US" altLang="ja-JP"/>
              <a:pPr>
                <a:defRPr/>
              </a:pPr>
              <a:t>‹#›</a:t>
            </a:fld>
            <a:endParaRPr lang="en-US" altLang="ja-JP"/>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a:lstStyle>
            <a:lvl1pPr>
              <a:defRPr>
                <a:latin typeface="Tw Cen MT"/>
              </a:defRPr>
            </a:lvl1pPr>
          </a:lstStyle>
          <a:p>
            <a:pPr>
              <a:defRPr/>
            </a:pPr>
            <a:fld id="{A5F6151F-1FD8-476C-A49A-FF0C4D084BE1}" type="datetime8">
              <a:rPr lang="en-US" altLang="ja-JP"/>
              <a:pPr>
                <a:defRPr/>
              </a:pPr>
              <a:t>8/12/2014 8:05 PM</a:t>
            </a:fld>
            <a:endParaRPr lang="en-US" altLang="ja-JP"/>
          </a:p>
        </p:txBody>
      </p:sp>
      <p:sp>
        <p:nvSpPr>
          <p:cNvPr id="10" name="Slide Number Placeholder 12"/>
          <p:cNvSpPr>
            <a:spLocks noGrp="1"/>
          </p:cNvSpPr>
          <p:nvPr>
            <p:ph type="sldNum" sz="quarter" idx="11"/>
          </p:nvPr>
        </p:nvSpPr>
        <p:spPr>
          <a:xfrm>
            <a:off x="0" y="4667250"/>
            <a:ext cx="1568450" cy="663575"/>
          </a:xfrm>
        </p:spPr>
        <p:txBody>
          <a:bodyPr/>
          <a:lstStyle>
            <a:lvl1pPr>
              <a:defRPr sz="2800">
                <a:solidFill>
                  <a:srgbClr val="FFFFFF"/>
                </a:solidFill>
                <a:latin typeface="Tw Cen MT"/>
              </a:defRPr>
            </a:lvl1pPr>
          </a:lstStyle>
          <a:p>
            <a:pPr>
              <a:defRPr/>
            </a:pPr>
            <a:fld id="{0F31DAD4-0283-4936-84CA-181D1FC8E495}" type="slidenum">
              <a:rPr lang="en-US" altLang="ja-JP"/>
              <a:pPr>
                <a:defRPr/>
              </a:pPr>
              <a:t>‹#›</a:t>
            </a:fld>
            <a:endParaRPr lang="en-US" altLang="ja-JP"/>
          </a:p>
        </p:txBody>
      </p:sp>
      <p:sp>
        <p:nvSpPr>
          <p:cNvPr id="11" name="Footer Placeholder 13"/>
          <p:cNvSpPr>
            <a:spLocks noGrp="1"/>
          </p:cNvSpPr>
          <p:nvPr>
            <p:ph type="ftr" sz="quarter" idx="12"/>
          </p:nvPr>
        </p:nvSpPr>
        <p:spPr>
          <a:xfrm>
            <a:off x="1733550" y="6248400"/>
            <a:ext cx="4953000" cy="365125"/>
          </a:xfrm>
        </p:spPr>
        <p:txBody>
          <a:bodyPr/>
          <a:lstStyle>
            <a:lvl1pPr>
              <a:defRPr/>
            </a:lvl1pPr>
          </a:lstStyle>
          <a:p>
            <a:pPr>
              <a:defRPr/>
            </a:pPr>
            <a:endParaRPr lang="en-US" altLang="ja-JP"/>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13"/>
          <p:cNvSpPr>
            <a:spLocks noGrp="1"/>
          </p:cNvSpPr>
          <p:nvPr>
            <p:ph type="dt" sz="half" idx="10"/>
          </p:nvPr>
        </p:nvSpPr>
        <p:spPr/>
        <p:txBody>
          <a:bodyPr/>
          <a:lstStyle>
            <a:lvl1pPr>
              <a:defRPr>
                <a:latin typeface="Tw Cen MT"/>
              </a:defRPr>
            </a:lvl1pPr>
          </a:lstStyle>
          <a:p>
            <a:pPr>
              <a:defRPr/>
            </a:pPr>
            <a:fld id="{F99654EA-7332-4845-946D-2538BE6F98D4}" type="datetime8">
              <a:rPr lang="en-US" altLang="ja-JP"/>
              <a:pPr>
                <a:defRPr/>
              </a:pPr>
              <a:t>8/12/2014 8:05 PM</a:t>
            </a:fld>
            <a:endParaRPr lang="en-US" altLang="ja-JP"/>
          </a:p>
        </p:txBody>
      </p:sp>
      <p:sp>
        <p:nvSpPr>
          <p:cNvPr id="5" name="Footer Placeholder 2"/>
          <p:cNvSpPr>
            <a:spLocks noGrp="1"/>
          </p:cNvSpPr>
          <p:nvPr>
            <p:ph type="ftr" sz="quarter" idx="11"/>
          </p:nvPr>
        </p:nvSpPr>
        <p:spPr/>
        <p:txBody>
          <a:bodyPr/>
          <a:lstStyle>
            <a:lvl1pPr>
              <a:defRPr/>
            </a:lvl1pPr>
          </a:lstStyle>
          <a:p>
            <a:pPr>
              <a:defRPr/>
            </a:pPr>
            <a:endParaRPr lang="en-US" altLang="ja-JP"/>
          </a:p>
        </p:txBody>
      </p:sp>
      <p:sp>
        <p:nvSpPr>
          <p:cNvPr id="6" name="Slide Number Placeholder 22"/>
          <p:cNvSpPr>
            <a:spLocks noGrp="1"/>
          </p:cNvSpPr>
          <p:nvPr>
            <p:ph type="sldNum" sz="quarter" idx="12"/>
          </p:nvPr>
        </p:nvSpPr>
        <p:spPr/>
        <p:txBody>
          <a:bodyPr/>
          <a:lstStyle>
            <a:lvl1pPr>
              <a:defRPr>
                <a:solidFill>
                  <a:prstClr val="black"/>
                </a:solidFill>
                <a:latin typeface="Tw Cen MT"/>
              </a:defRPr>
            </a:lvl1pPr>
          </a:lstStyle>
          <a:p>
            <a:pPr>
              <a:defRPr/>
            </a:pPr>
            <a:fld id="{15A10A1A-279E-4C55-885D-C1DC96AF55E4}" type="slidenum">
              <a:rPr lang="en-US" altLang="ja-JP"/>
              <a:pPr>
                <a:defRPr/>
              </a:pPr>
              <a:t>‹#›</a:t>
            </a:fld>
            <a:endParaRPr lang="en-US" altLang="ja-JP" sz="14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ja-JP" altLang="en-US" smtClean="0"/>
              <a:t>マスター タイトルの書式設定</a:t>
            </a:r>
            <a:endParaRPr lang="en-US"/>
          </a:p>
        </p:txBody>
      </p:sp>
      <p:sp>
        <p:nvSpPr>
          <p:cNvPr id="9" name="Content Placeholder 8"/>
          <p:cNvSpPr>
            <a:spLocks noGrp="1"/>
          </p:cNvSpPr>
          <p:nvPr>
            <p:ph sz="quarter" idx="1"/>
          </p:nvPr>
        </p:nvSpPr>
        <p:spPr>
          <a:xfrm>
            <a:off x="660400" y="1589567"/>
            <a:ext cx="4210050" cy="4572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 name="Content Placeholder 10"/>
          <p:cNvSpPr>
            <a:spLocks noGrp="1"/>
          </p:cNvSpPr>
          <p:nvPr>
            <p:ph sz="quarter" idx="2"/>
          </p:nvPr>
        </p:nvSpPr>
        <p:spPr>
          <a:xfrm>
            <a:off x="5248643" y="1589567"/>
            <a:ext cx="4210050" cy="4572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7"/>
          <p:cNvSpPr>
            <a:spLocks noGrp="1"/>
          </p:cNvSpPr>
          <p:nvPr>
            <p:ph type="dt" sz="half" idx="10"/>
          </p:nvPr>
        </p:nvSpPr>
        <p:spPr/>
        <p:txBody>
          <a:bodyPr/>
          <a:lstStyle>
            <a:lvl1pPr>
              <a:defRPr/>
            </a:lvl1pPr>
          </a:lstStyle>
          <a:p>
            <a:pPr>
              <a:defRPr/>
            </a:pPr>
            <a:fld id="{7CCDC997-6122-49D0-BA2E-BD3B9601FE1B}" type="datetime8">
              <a:rPr lang="en-US" altLang="ja-JP"/>
              <a:pPr>
                <a:defRPr/>
              </a:pPr>
              <a:t>8/12/2014 8:05 PM</a:t>
            </a:fld>
            <a:endParaRPr lang="en-US" altLang="ja-JP"/>
          </a:p>
        </p:txBody>
      </p:sp>
      <p:sp>
        <p:nvSpPr>
          <p:cNvPr id="6" name="Footer Placeholder 11"/>
          <p:cNvSpPr>
            <a:spLocks noGrp="1"/>
          </p:cNvSpPr>
          <p:nvPr>
            <p:ph type="ftr" sz="quarter" idx="11"/>
          </p:nvPr>
        </p:nvSpPr>
        <p:spPr/>
        <p:txBody>
          <a:bodyPr/>
          <a:lstStyle>
            <a:lvl1pPr>
              <a:defRPr/>
            </a:lvl1pPr>
          </a:lstStyle>
          <a:p>
            <a:pPr>
              <a:defRPr/>
            </a:pPr>
            <a:endParaRPr lang="en-US" altLang="ja-JP"/>
          </a:p>
        </p:txBody>
      </p:sp>
      <p:sp>
        <p:nvSpPr>
          <p:cNvPr id="7" name="Slide Number Placeholder 9"/>
          <p:cNvSpPr>
            <a:spLocks noGrp="1"/>
          </p:cNvSpPr>
          <p:nvPr>
            <p:ph type="sldNum" sz="quarter" idx="12"/>
          </p:nvPr>
        </p:nvSpPr>
        <p:spPr/>
        <p:txBody>
          <a:bodyPr/>
          <a:lstStyle>
            <a:lvl1pPr>
              <a:defRPr sz="1400">
                <a:solidFill>
                  <a:schemeClr val="tx1"/>
                </a:solidFill>
              </a:defRPr>
            </a:lvl1pPr>
          </a:lstStyle>
          <a:p>
            <a:pPr>
              <a:defRPr/>
            </a:pPr>
            <a:fld id="{59C95DE5-8FB5-4765-B9DF-605C64FCBE78}" type="slidenum">
              <a:rPr lang="en-US" altLang="ja-JP"/>
              <a:pPr>
                <a:defRPr/>
              </a:pPr>
              <a:t>‹#›</a:t>
            </a:fld>
            <a:endParaRPr lang="en-US" altLang="ja-JP"/>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2" name="Vertical Title 1"/>
          <p:cNvSpPr>
            <a:spLocks noGrp="1"/>
          </p:cNvSpPr>
          <p:nvPr>
            <p:ph type="title" orient="vert"/>
          </p:nvPr>
        </p:nvSpPr>
        <p:spPr>
          <a:xfrm>
            <a:off x="7099300" y="609609"/>
            <a:ext cx="2228850" cy="551656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a:xfrm>
            <a:off x="7099300" y="6248400"/>
            <a:ext cx="2393950" cy="365125"/>
          </a:xfrm>
        </p:spPr>
        <p:txBody>
          <a:bodyPr/>
          <a:lstStyle>
            <a:lvl1pPr>
              <a:defRPr>
                <a:latin typeface="Tw Cen MT"/>
              </a:defRPr>
            </a:lvl1pPr>
          </a:lstStyle>
          <a:p>
            <a:pPr>
              <a:defRPr/>
            </a:pPr>
            <a:fld id="{EE99EAE9-2586-4F57-9D75-2692B95CBDE3}" type="datetime8">
              <a:rPr lang="en-US" altLang="ja-JP"/>
              <a:pPr>
                <a:defRPr/>
              </a:pPr>
              <a:t>8/12/2014 8:05 PM</a:t>
            </a:fld>
            <a:endParaRPr lang="en-US" altLang="ja-JP"/>
          </a:p>
        </p:txBody>
      </p:sp>
      <p:sp>
        <p:nvSpPr>
          <p:cNvPr id="8" name="Footer Placeholder 4"/>
          <p:cNvSpPr>
            <a:spLocks noGrp="1"/>
          </p:cNvSpPr>
          <p:nvPr>
            <p:ph type="ftr" sz="quarter" idx="11"/>
          </p:nvPr>
        </p:nvSpPr>
        <p:spPr>
          <a:xfrm>
            <a:off x="495300" y="6248400"/>
            <a:ext cx="6037263" cy="365125"/>
          </a:xfrm>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a:xfrm rot="5400000">
            <a:off x="6511132" y="134143"/>
            <a:ext cx="533400" cy="265113"/>
          </a:xfrm>
        </p:spPr>
        <p:txBody>
          <a:bodyPr/>
          <a:lstStyle>
            <a:lvl1pPr>
              <a:defRPr>
                <a:solidFill>
                  <a:srgbClr val="4F271C"/>
                </a:solidFill>
                <a:latin typeface="Tw Cen MT"/>
              </a:defRPr>
            </a:lvl1pPr>
          </a:lstStyle>
          <a:p>
            <a:pPr>
              <a:defRPr/>
            </a:pPr>
            <a:fld id="{BA18A0CC-1712-4B6E-AA90-3BDBCB93DDA5}" type="slidenum">
              <a:rPr lang="en-US" altLang="ja-JP"/>
              <a:pPr>
                <a:defRPr/>
              </a:pPr>
              <a:t>‹#›</a:t>
            </a:fld>
            <a:endParaRPr lang="en-US" altLang="ja-JP" sz="1400">
              <a:solidFill>
                <a:srgbClr val="FFFFFF"/>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8" name="Title 7"/>
          <p:cNvSpPr>
            <a:spLocks noGrp="1"/>
          </p:cNvSpPr>
          <p:nvPr>
            <p:ph type="ctrTitle"/>
          </p:nvPr>
        </p:nvSpPr>
        <p:spPr>
          <a:xfrm>
            <a:off x="2559050" y="4038600"/>
            <a:ext cx="7016750" cy="1828800"/>
          </a:xfrm>
        </p:spPr>
        <p:txBody>
          <a:bodyPr anchor="b"/>
          <a:lstStyle>
            <a:lvl1pPr>
              <a:defRPr cap="all" baseline="0">
                <a:solidFill>
                  <a:schemeClr val="tx1"/>
                </a:solidFill>
                <a:latin typeface="ＭＳ Ｐゴシック" pitchFamily="50" charset="-128"/>
                <a:ea typeface="ＭＳ Ｐゴシック" pitchFamily="50" charset="-128"/>
              </a:defRPr>
            </a:lvl1pPr>
          </a:lstStyle>
          <a:p>
            <a:r>
              <a:rPr lang="ja-JP" altLang="en-US" dirty="0"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sz="2000">
                <a:solidFill>
                  <a:srgbClr val="FFFFFF"/>
                </a:solidFill>
                <a:latin typeface="Tw Cen MT"/>
              </a:defRPr>
            </a:lvl1pPr>
          </a:lstStyle>
          <a:p>
            <a:pPr>
              <a:defRPr/>
            </a:pPr>
            <a:fld id="{A0E7187B-4FB4-4004-83BE-5EC03C2E934A}" type="datetime8">
              <a:rPr lang="en-US" altLang="ja-JP"/>
              <a:pPr>
                <a:defRPr/>
              </a:pPr>
              <a:t>8/12/2014 8:05 PM</a:t>
            </a:fld>
            <a:endParaRPr lang="en-US" altLang="ja-JP"/>
          </a:p>
        </p:txBody>
      </p:sp>
      <p:sp>
        <p:nvSpPr>
          <p:cNvPr id="10" name="Footer Placeholder 16"/>
          <p:cNvSpPr>
            <a:spLocks noGrp="1"/>
          </p:cNvSpPr>
          <p:nvPr>
            <p:ph type="ftr" sz="quarter" idx="11"/>
          </p:nvPr>
        </p:nvSpPr>
        <p:spPr>
          <a:xfrm>
            <a:off x="2259013" y="236538"/>
            <a:ext cx="6356350" cy="365125"/>
          </a:xfrm>
        </p:spPr>
        <p:txBody>
          <a:bodyPr/>
          <a:lstStyle>
            <a:lvl1pPr>
              <a:defRPr>
                <a:latin typeface="Tw Cen MT"/>
              </a:defRPr>
            </a:lvl1pPr>
          </a:lstStyle>
          <a:p>
            <a:pPr>
              <a:defRPr/>
            </a:pPr>
            <a:endParaRPr lang="en-US" altLang="ja-JP"/>
          </a:p>
        </p:txBody>
      </p:sp>
      <p:sp>
        <p:nvSpPr>
          <p:cNvPr id="11" name="Slide Number Placeholder 28"/>
          <p:cNvSpPr>
            <a:spLocks noGrp="1"/>
          </p:cNvSpPr>
          <p:nvPr>
            <p:ph type="sldNum" sz="quarter" idx="12"/>
          </p:nvPr>
        </p:nvSpPr>
        <p:spPr>
          <a:xfrm>
            <a:off x="9012238" y="6477000"/>
            <a:ext cx="908050" cy="381000"/>
          </a:xfrm>
        </p:spPr>
        <p:txBody>
          <a:bodyPr/>
          <a:lstStyle>
            <a:lvl1pPr>
              <a:defRPr sz="1400">
                <a:solidFill>
                  <a:prstClr val="black"/>
                </a:solidFill>
                <a:latin typeface="Tw Cen MT"/>
              </a:defRPr>
            </a:lvl1pPr>
          </a:lstStyle>
          <a:p>
            <a:pPr>
              <a:defRPr/>
            </a:pPr>
            <a:fld id="{3198DC32-7734-41E0-8784-A09574682A3B}" type="slidenum">
              <a:rPr lang="en-US" altLang="ja-JP"/>
              <a:pPr>
                <a:defRPr/>
              </a:pPr>
              <a:t>‹#›</a:t>
            </a:fld>
            <a:endParaRPr lang="en-US" altLang="ja-JP"/>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Rectangle 6"/>
          <p:cNvSpPr/>
          <p:nvPr/>
        </p:nvSpPr>
        <p:spPr bwMode="white">
          <a:xfrm>
            <a:off x="0" y="1268413"/>
            <a:ext cx="9906000" cy="319087"/>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5" name="Rectangle 7"/>
          <p:cNvSpPr/>
          <p:nvPr/>
        </p:nvSpPr>
        <p:spPr>
          <a:xfrm>
            <a:off x="0" y="765175"/>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8"/>
          <p:cNvSpPr/>
          <p:nvPr/>
        </p:nvSpPr>
        <p:spPr>
          <a:xfrm>
            <a:off x="639763" y="765175"/>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2" name="Title 1"/>
          <p:cNvSpPr>
            <a:spLocks noGrp="1"/>
          </p:cNvSpPr>
          <p:nvPr>
            <p:ph type="title"/>
          </p:nvPr>
        </p:nvSpPr>
        <p:spPr>
          <a:xfrm>
            <a:off x="663702" y="228600"/>
            <a:ext cx="8832850" cy="990600"/>
          </a:xfrm>
        </p:spPr>
        <p:txBody>
          <a:bodyPr/>
          <a:lstStyle/>
          <a:p>
            <a:r>
              <a:rPr lang="ja-JP" altLang="en-US"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p:txBody>
          <a:bodyPr/>
          <a:lstStyle>
            <a:lvl1pPr>
              <a:defRPr>
                <a:latin typeface="Tw Cen MT"/>
              </a:defRPr>
            </a:lvl1pPr>
          </a:lstStyle>
          <a:p>
            <a:pPr>
              <a:defRPr/>
            </a:pPr>
            <a:fld id="{9791B3DC-67AC-4ECB-9C46-A9E03DD3AAC8}" type="datetime8">
              <a:rPr lang="en-US" altLang="ja-JP"/>
              <a:pPr>
                <a:defRPr/>
              </a:pPr>
              <a:t>8/12/2014 8:05 PM</a:t>
            </a:fld>
            <a:endParaRPr lang="en-US" altLang="ja-JP"/>
          </a:p>
        </p:txBody>
      </p:sp>
      <p:sp>
        <p:nvSpPr>
          <p:cNvPr id="9" name="Footer Placeholder 4"/>
          <p:cNvSpPr>
            <a:spLocks noGrp="1"/>
          </p:cNvSpPr>
          <p:nvPr>
            <p:ph type="ftr" sz="quarter" idx="11"/>
          </p:nvPr>
        </p:nvSpPr>
        <p:spPr/>
        <p:txBody>
          <a:bodyPr/>
          <a:lstStyle>
            <a:lvl1pPr>
              <a:defRPr>
                <a:latin typeface="Tw Cen MT"/>
              </a:defRPr>
            </a:lvl1pPr>
          </a:lstStyle>
          <a:p>
            <a:pPr>
              <a:defRPr/>
            </a:pPr>
            <a:endParaRPr lang="en-US" altLang="ja-JP"/>
          </a:p>
        </p:txBody>
      </p:sp>
      <p:sp>
        <p:nvSpPr>
          <p:cNvPr id="10" name="Slide Number Placeholder 5"/>
          <p:cNvSpPr>
            <a:spLocks noGrp="1"/>
          </p:cNvSpPr>
          <p:nvPr>
            <p:ph type="sldNum" sz="quarter" idx="12"/>
          </p:nvPr>
        </p:nvSpPr>
        <p:spPr>
          <a:xfrm>
            <a:off x="9323388" y="6613525"/>
            <a:ext cx="577850" cy="244475"/>
          </a:xfrm>
        </p:spPr>
        <p:txBody>
          <a:bodyPr/>
          <a:lstStyle>
            <a:lvl1pPr>
              <a:defRPr sz="1400">
                <a:solidFill>
                  <a:prstClr val="black"/>
                </a:solidFill>
                <a:latin typeface="Tw Cen MT"/>
              </a:defRPr>
            </a:lvl1pPr>
          </a:lstStyle>
          <a:p>
            <a:pPr>
              <a:defRPr/>
            </a:pPr>
            <a:fld id="{CB9BB47D-756D-47E6-91B7-EDD23867BFA2}" type="slidenum">
              <a:rPr lang="en-US" altLang="ja-JP"/>
              <a:pPr>
                <a:defRPr/>
              </a:pPr>
              <a:t>‹#›</a:t>
            </a:fld>
            <a:endParaRPr lang="en-US" altLang="ja-JP"/>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smtClean="0"/>
              <a:t>マスター タイトルの書式設定</a:t>
            </a:r>
            <a:endParaRPr lang="en-US" dirty="0"/>
          </a:p>
        </p:txBody>
      </p:sp>
      <p:sp>
        <p:nvSpPr>
          <p:cNvPr id="7" name="Date Placeholder 11"/>
          <p:cNvSpPr>
            <a:spLocks noGrp="1"/>
          </p:cNvSpPr>
          <p:nvPr>
            <p:ph type="dt" sz="half" idx="10"/>
          </p:nvPr>
        </p:nvSpPr>
        <p:spPr/>
        <p:txBody>
          <a:bodyPr/>
          <a:lstStyle>
            <a:lvl1pPr>
              <a:defRPr>
                <a:latin typeface="Tw Cen MT"/>
              </a:defRPr>
            </a:lvl1pPr>
          </a:lstStyle>
          <a:p>
            <a:pPr>
              <a:defRPr/>
            </a:pPr>
            <a:fld id="{05B94E9E-05A7-4AA7-80A0-B690CEF2D081}" type="datetime8">
              <a:rPr lang="en-US" altLang="ja-JP"/>
              <a:pPr>
                <a:defRPr/>
              </a:pPr>
              <a:t>8/12/2014 8:05 PM</a:t>
            </a:fld>
            <a:endParaRPr lang="en-US" altLang="ja-JP"/>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sz="2400">
                <a:solidFill>
                  <a:srgbClr val="FFFFFF"/>
                </a:solidFill>
                <a:latin typeface="Tw Cen MT"/>
              </a:defRPr>
            </a:lvl1pPr>
          </a:lstStyle>
          <a:p>
            <a:pPr>
              <a:defRPr/>
            </a:pPr>
            <a:fld id="{F176EBB0-1EFA-4F31-96BB-83B9551D95F4}" type="slidenum">
              <a:rPr lang="en-US" altLang="ja-JP"/>
              <a:pPr>
                <a:defRPr/>
              </a:pPr>
              <a:t>‹#›</a:t>
            </a:fld>
            <a:endParaRPr lang="en-US" altLang="ja-JP"/>
          </a:p>
        </p:txBody>
      </p:sp>
      <p:sp>
        <p:nvSpPr>
          <p:cNvPr id="9" name="Footer Placeholder 13"/>
          <p:cNvSpPr>
            <a:spLocks noGrp="1"/>
          </p:cNvSpPr>
          <p:nvPr>
            <p:ph type="ftr" sz="quarter" idx="12"/>
          </p:nvPr>
        </p:nvSpPr>
        <p:spPr/>
        <p:txBody>
          <a:bodyPr/>
          <a:lstStyle>
            <a:lvl1pPr>
              <a:defRPr>
                <a:latin typeface="Tw Cen MT"/>
              </a:defRPr>
            </a:lvl1pPr>
          </a:lstStyle>
          <a:p>
            <a:pPr>
              <a:defRPr/>
            </a:pPr>
            <a:endParaRPr lang="en-US" altLang="ja-JP"/>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lstStyle>
            <a:lvl1pPr>
              <a:defRPr/>
            </a:lvl1pPr>
          </a:lstStyle>
          <a:p>
            <a:r>
              <a:rPr lang="ja-JP" altLang="en-US" smtClean="0"/>
              <a:t>マスター タイトルの書式設定</a:t>
            </a:r>
            <a:endParaRPr lang="en-US" dirty="0"/>
          </a:p>
        </p:txBody>
      </p:sp>
      <p:sp>
        <p:nvSpPr>
          <p:cNvPr id="11" name="Content Placeholder 10"/>
          <p:cNvSpPr>
            <a:spLocks noGrp="1"/>
          </p:cNvSpPr>
          <p:nvPr>
            <p:ph sz="quarter" idx="2"/>
          </p:nvPr>
        </p:nvSpPr>
        <p:spPr>
          <a:xfrm>
            <a:off x="66040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4"/>
          </p:nvPr>
        </p:nvSpPr>
        <p:spPr>
          <a:xfrm>
            <a:off x="520065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7" name="Date Placeholder 9"/>
          <p:cNvSpPr>
            <a:spLocks noGrp="1"/>
          </p:cNvSpPr>
          <p:nvPr>
            <p:ph type="dt" sz="half" idx="10"/>
          </p:nvPr>
        </p:nvSpPr>
        <p:spPr/>
        <p:txBody>
          <a:bodyPr/>
          <a:lstStyle>
            <a:lvl1pPr>
              <a:defRPr>
                <a:latin typeface="Tw Cen MT"/>
              </a:defRPr>
            </a:lvl1pPr>
          </a:lstStyle>
          <a:p>
            <a:pPr>
              <a:defRPr/>
            </a:pPr>
            <a:fld id="{76A8045D-799F-4571-98E1-8F52F0A700B4}" type="datetime8">
              <a:rPr lang="en-US" altLang="ja-JP"/>
              <a:pPr>
                <a:defRPr/>
              </a:pPr>
              <a:t>8/12/2014 8:05 PM</a:t>
            </a:fld>
            <a:endParaRPr lang="en-US" altLang="ja-JP"/>
          </a:p>
        </p:txBody>
      </p:sp>
      <p:sp>
        <p:nvSpPr>
          <p:cNvPr id="8" name="Footer Placeholder 13"/>
          <p:cNvSpPr>
            <a:spLocks noGrp="1"/>
          </p:cNvSpPr>
          <p:nvPr>
            <p:ph type="ftr" sz="quarter" idx="11"/>
          </p:nvPr>
        </p:nvSpPr>
        <p:spPr/>
        <p:txBody>
          <a:bodyPr/>
          <a:lstStyle>
            <a:lvl1pPr>
              <a:defRPr>
                <a:latin typeface="Tw Cen MT"/>
              </a:defRPr>
            </a:lvl1pPr>
          </a:lstStyle>
          <a:p>
            <a:pPr>
              <a:defRPr/>
            </a:pPr>
            <a:endParaRPr lang="en-US" altLang="ja-JP"/>
          </a:p>
        </p:txBody>
      </p:sp>
      <p:sp>
        <p:nvSpPr>
          <p:cNvPr id="9" name="Slide Number Placeholder 11"/>
          <p:cNvSpPr>
            <a:spLocks noGrp="1"/>
          </p:cNvSpPr>
          <p:nvPr>
            <p:ph type="sldNum" sz="quarter" idx="12"/>
          </p:nvPr>
        </p:nvSpPr>
        <p:spPr/>
        <p:txBody>
          <a:bodyPr/>
          <a:lstStyle>
            <a:lvl1pPr>
              <a:defRPr sz="1400">
                <a:solidFill>
                  <a:prstClr val="black"/>
                </a:solidFill>
                <a:latin typeface="Tw Cen MT"/>
              </a:defRPr>
            </a:lvl1pPr>
          </a:lstStyle>
          <a:p>
            <a:pPr>
              <a:defRPr/>
            </a:pPr>
            <a:fld id="{62E3028E-47C2-4B28-BC93-3170D50CFF7D}" type="slidenum">
              <a:rPr lang="en-US" altLang="ja-JP"/>
              <a:pPr>
                <a:defRPr/>
              </a:pPr>
              <a:t>‹#›</a:t>
            </a:fld>
            <a:endParaRPr lang="en-US" altLang="ja-JP"/>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3"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4"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2" name="Title 1"/>
          <p:cNvSpPr>
            <a:spLocks noGrp="1"/>
          </p:cNvSpPr>
          <p:nvPr>
            <p:ph type="title"/>
          </p:nvPr>
        </p:nvSpPr>
        <p:spPr>
          <a:xfrm>
            <a:off x="660400" y="-27384"/>
            <a:ext cx="8832850" cy="990600"/>
          </a:xfrm>
        </p:spPr>
        <p:txBody>
          <a:bodyPr/>
          <a:lstStyle>
            <a:lvl1pPr>
              <a:defRPr>
                <a:solidFill>
                  <a:schemeClr val="tx1"/>
                </a:solidFill>
                <a:latin typeface="ＭＳ Ｐゴシック" pitchFamily="50" charset="-128"/>
                <a:ea typeface="ＭＳ Ｐゴシック" pitchFamily="50" charset="-128"/>
              </a:defRPr>
            </a:lvl1pPr>
          </a:lstStyle>
          <a:p>
            <a:r>
              <a:rPr lang="ja-JP" altLang="en-US" smtClean="0"/>
              <a:t>マスター タイトルの書式設定</a:t>
            </a:r>
            <a:endParaRPr lang="en-US"/>
          </a:p>
        </p:txBody>
      </p:sp>
      <p:sp>
        <p:nvSpPr>
          <p:cNvPr id="5" name="Date Placeholder 2"/>
          <p:cNvSpPr>
            <a:spLocks noGrp="1"/>
          </p:cNvSpPr>
          <p:nvPr>
            <p:ph type="dt" sz="half" idx="10"/>
          </p:nvPr>
        </p:nvSpPr>
        <p:spPr/>
        <p:txBody>
          <a:bodyPr/>
          <a:lstStyle>
            <a:lvl1pPr>
              <a:defRPr>
                <a:latin typeface="Tw Cen MT"/>
              </a:defRPr>
            </a:lvl1pPr>
          </a:lstStyle>
          <a:p>
            <a:pPr>
              <a:defRPr/>
            </a:pPr>
            <a:fld id="{D7349212-C959-4590-9689-91B30A3C4E1C}" type="datetime8">
              <a:rPr lang="en-US" altLang="ja-JP"/>
              <a:pPr>
                <a:defRPr/>
              </a:pPr>
              <a:t>8/12/2014 8:05 PM</a:t>
            </a:fld>
            <a:endParaRPr lang="en-US" altLang="ja-JP"/>
          </a:p>
        </p:txBody>
      </p:sp>
      <p:sp>
        <p:nvSpPr>
          <p:cNvPr id="6" name="Footer Placeholder 3"/>
          <p:cNvSpPr>
            <a:spLocks noGrp="1"/>
          </p:cNvSpPr>
          <p:nvPr>
            <p:ph type="ftr" sz="quarter" idx="11"/>
          </p:nvPr>
        </p:nvSpPr>
        <p:spPr/>
        <p:txBody>
          <a:bodyPr/>
          <a:lstStyle>
            <a:lvl1pPr>
              <a:defRPr>
                <a:latin typeface="Tw Cen MT"/>
              </a:defRPr>
            </a:lvl1pPr>
          </a:lstStyle>
          <a:p>
            <a:pPr>
              <a:defRPr/>
            </a:pPr>
            <a:endParaRPr lang="en-US" altLang="ja-JP"/>
          </a:p>
        </p:txBody>
      </p:sp>
      <p:sp>
        <p:nvSpPr>
          <p:cNvPr id="7" name="Slide Number Placeholder 4"/>
          <p:cNvSpPr>
            <a:spLocks noGrp="1"/>
          </p:cNvSpPr>
          <p:nvPr>
            <p:ph type="sldNum" sz="quarter" idx="12"/>
          </p:nvPr>
        </p:nvSpPr>
        <p:spPr>
          <a:xfrm>
            <a:off x="9328150" y="6635750"/>
            <a:ext cx="577850" cy="244475"/>
          </a:xfrm>
        </p:spPr>
        <p:txBody>
          <a:bodyPr/>
          <a:lstStyle>
            <a:lvl1pPr>
              <a:defRPr sz="1400">
                <a:solidFill>
                  <a:prstClr val="black"/>
                </a:solidFill>
                <a:latin typeface="Tw Cen MT"/>
              </a:defRPr>
            </a:lvl1pPr>
          </a:lstStyle>
          <a:p>
            <a:pPr>
              <a:defRPr/>
            </a:pPr>
            <a:fld id="{FD52716B-B0BA-497B-B92F-DE1A969DE542}" type="slidenum">
              <a:rPr lang="en-US" altLang="ja-JP"/>
              <a:pPr>
                <a:defRPr/>
              </a:pPr>
              <a:t>‹#›</a:t>
            </a:fld>
            <a:endParaRPr lang="en-US" altLang="ja-JP"/>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w Cen MT"/>
              </a:defRPr>
            </a:lvl1pPr>
          </a:lstStyle>
          <a:p>
            <a:pPr>
              <a:defRPr/>
            </a:pPr>
            <a:fld id="{3C892D70-5E41-4DC1-A15E-85A458F3A769}" type="datetime8">
              <a:rPr lang="en-US" altLang="ja-JP"/>
              <a:pPr>
                <a:defRPr/>
              </a:pPr>
              <a:t>8/12/2014 8:05 PM</a:t>
            </a:fld>
            <a:endParaRPr lang="en-US" altLang="ja-JP"/>
          </a:p>
        </p:txBody>
      </p:sp>
      <p:sp>
        <p:nvSpPr>
          <p:cNvPr id="3" name="Footer Placeholder 2"/>
          <p:cNvSpPr>
            <a:spLocks noGrp="1"/>
          </p:cNvSpPr>
          <p:nvPr>
            <p:ph type="ftr" sz="quarter" idx="11"/>
          </p:nvPr>
        </p:nvSpPr>
        <p:spPr/>
        <p:txBody>
          <a:bodyPr/>
          <a:lstStyle>
            <a:lvl1pPr>
              <a:defRPr>
                <a:latin typeface="Tw Cen MT"/>
              </a:defRPr>
            </a:lvl1pPr>
          </a:lstStyle>
          <a:p>
            <a:pPr>
              <a:defRPr/>
            </a:pPr>
            <a:endParaRPr lang="en-US" altLang="ja-JP"/>
          </a:p>
        </p:txBody>
      </p:sp>
      <p:sp>
        <p:nvSpPr>
          <p:cNvPr id="4" name="Slide Number Placeholder 3"/>
          <p:cNvSpPr>
            <a:spLocks noGrp="1"/>
          </p:cNvSpPr>
          <p:nvPr>
            <p:ph type="sldNum" sz="quarter" idx="12"/>
          </p:nvPr>
        </p:nvSpPr>
        <p:spPr>
          <a:xfrm>
            <a:off x="9328150" y="6478588"/>
            <a:ext cx="577850" cy="381000"/>
          </a:xfrm>
        </p:spPr>
        <p:txBody>
          <a:bodyPr/>
          <a:lstStyle>
            <a:lvl1pPr>
              <a:defRPr sz="1400">
                <a:solidFill>
                  <a:prstClr val="black"/>
                </a:solidFill>
                <a:latin typeface="Tw Cen MT"/>
              </a:defRPr>
            </a:lvl1pPr>
          </a:lstStyle>
          <a:p>
            <a:pPr>
              <a:defRPr/>
            </a:pPr>
            <a:fld id="{4E4DE201-876C-4612-9963-574E2EA483C2}" type="slidenum">
              <a:rPr lang="en-US" altLang="ja-JP"/>
              <a:pPr>
                <a:defRPr/>
              </a:pPr>
              <a:t>‹#›</a:t>
            </a:fld>
            <a:endParaRPr lang="en-US" altLang="ja-JP"/>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a:lstStyle>
            <a:lvl1pPr>
              <a:defRPr>
                <a:latin typeface="Tw Cen MT"/>
              </a:defRPr>
            </a:lvl1pPr>
          </a:lstStyle>
          <a:p>
            <a:pPr>
              <a:defRPr/>
            </a:pPr>
            <a:fld id="{FBFAAD11-A6BF-4E37-8D1A-D391E2508B4D}" type="datetime8">
              <a:rPr lang="en-US" altLang="ja-JP"/>
              <a:pPr>
                <a:defRPr/>
              </a:pPr>
              <a:t>8/12/2014 8:05 PM</a:t>
            </a:fld>
            <a:endParaRPr lang="en-US" altLang="ja-JP"/>
          </a:p>
        </p:txBody>
      </p:sp>
      <p:sp>
        <p:nvSpPr>
          <p:cNvPr id="10" name="Slide Number Placeholder 12"/>
          <p:cNvSpPr>
            <a:spLocks noGrp="1"/>
          </p:cNvSpPr>
          <p:nvPr>
            <p:ph type="sldNum" sz="quarter" idx="11"/>
          </p:nvPr>
        </p:nvSpPr>
        <p:spPr>
          <a:xfrm>
            <a:off x="0" y="4667250"/>
            <a:ext cx="1568450" cy="663575"/>
          </a:xfrm>
        </p:spPr>
        <p:txBody>
          <a:bodyPr/>
          <a:lstStyle>
            <a:lvl1pPr>
              <a:defRPr sz="2800">
                <a:solidFill>
                  <a:srgbClr val="FFFFFF"/>
                </a:solidFill>
                <a:latin typeface="Tw Cen MT"/>
              </a:defRPr>
            </a:lvl1pPr>
          </a:lstStyle>
          <a:p>
            <a:pPr>
              <a:defRPr/>
            </a:pPr>
            <a:fld id="{7613449E-5A2E-432D-A80D-6E4948800AAE}" type="slidenum">
              <a:rPr lang="en-US" altLang="ja-JP"/>
              <a:pPr>
                <a:defRPr/>
              </a:pPr>
              <a:t>‹#›</a:t>
            </a:fld>
            <a:endParaRPr lang="en-US" altLang="ja-JP"/>
          </a:p>
        </p:txBody>
      </p:sp>
      <p:sp>
        <p:nvSpPr>
          <p:cNvPr id="11" name="Footer Placeholder 13"/>
          <p:cNvSpPr>
            <a:spLocks noGrp="1"/>
          </p:cNvSpPr>
          <p:nvPr>
            <p:ph type="ftr" sz="quarter" idx="12"/>
          </p:nvPr>
        </p:nvSpPr>
        <p:spPr>
          <a:xfrm>
            <a:off x="1733550" y="6248400"/>
            <a:ext cx="4953000" cy="365125"/>
          </a:xfrm>
        </p:spPr>
        <p:txBody>
          <a:bodyPr/>
          <a:lstStyle>
            <a:lvl1pPr>
              <a:defRPr>
                <a:latin typeface="Tw Cen MT"/>
              </a:defRPr>
            </a:lvl1pPr>
          </a:lstStyle>
          <a:p>
            <a:pPr>
              <a:defRPr/>
            </a:pPr>
            <a:endParaRPr lang="en-US" altLang="ja-JP"/>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13"/>
          <p:cNvSpPr>
            <a:spLocks noGrp="1"/>
          </p:cNvSpPr>
          <p:nvPr>
            <p:ph type="dt" sz="half" idx="10"/>
          </p:nvPr>
        </p:nvSpPr>
        <p:spPr/>
        <p:txBody>
          <a:bodyPr/>
          <a:lstStyle>
            <a:lvl1pPr>
              <a:defRPr>
                <a:latin typeface="Tw Cen MT"/>
              </a:defRPr>
            </a:lvl1pPr>
          </a:lstStyle>
          <a:p>
            <a:pPr>
              <a:defRPr/>
            </a:pPr>
            <a:fld id="{31CF4F72-D823-404D-BFFB-E1605A7C4519}" type="datetime8">
              <a:rPr lang="en-US" altLang="ja-JP"/>
              <a:pPr>
                <a:defRPr/>
              </a:pPr>
              <a:t>8/12/2014 8:05 PM</a:t>
            </a:fld>
            <a:endParaRPr lang="en-US" altLang="ja-JP"/>
          </a:p>
        </p:txBody>
      </p:sp>
      <p:sp>
        <p:nvSpPr>
          <p:cNvPr id="5" name="Footer Placeholder 2"/>
          <p:cNvSpPr>
            <a:spLocks noGrp="1"/>
          </p:cNvSpPr>
          <p:nvPr>
            <p:ph type="ftr" sz="quarter" idx="11"/>
          </p:nvPr>
        </p:nvSpPr>
        <p:spPr/>
        <p:txBody>
          <a:bodyPr/>
          <a:lstStyle>
            <a:lvl1pPr>
              <a:defRPr>
                <a:latin typeface="Tw Cen MT"/>
              </a:defRPr>
            </a:lvl1pPr>
          </a:lstStyle>
          <a:p>
            <a:pPr>
              <a:defRPr/>
            </a:pPr>
            <a:endParaRPr lang="en-US" altLang="ja-JP"/>
          </a:p>
        </p:txBody>
      </p:sp>
      <p:sp>
        <p:nvSpPr>
          <p:cNvPr id="6" name="Slide Number Placeholder 22"/>
          <p:cNvSpPr>
            <a:spLocks noGrp="1"/>
          </p:cNvSpPr>
          <p:nvPr>
            <p:ph type="sldNum" sz="quarter" idx="12"/>
          </p:nvPr>
        </p:nvSpPr>
        <p:spPr/>
        <p:txBody>
          <a:bodyPr/>
          <a:lstStyle>
            <a:lvl1pPr>
              <a:defRPr>
                <a:solidFill>
                  <a:prstClr val="black"/>
                </a:solidFill>
                <a:latin typeface="Tw Cen MT"/>
              </a:defRPr>
            </a:lvl1pPr>
          </a:lstStyle>
          <a:p>
            <a:pPr>
              <a:defRPr/>
            </a:pPr>
            <a:fld id="{14AE0BB5-A159-4409-93B3-E3872EF534F0}" type="slidenum">
              <a:rPr lang="en-US" altLang="ja-JP"/>
              <a:pPr>
                <a:defRPr/>
              </a:pPr>
              <a:t>‹#›</a:t>
            </a:fld>
            <a:endParaRPr lang="en-US" altLang="ja-JP" sz="140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2" name="Vertical Title 1"/>
          <p:cNvSpPr>
            <a:spLocks noGrp="1"/>
          </p:cNvSpPr>
          <p:nvPr>
            <p:ph type="title" orient="vert"/>
          </p:nvPr>
        </p:nvSpPr>
        <p:spPr>
          <a:xfrm>
            <a:off x="7099300" y="609601"/>
            <a:ext cx="2228850" cy="5516563"/>
          </a:xfrm>
        </p:spPr>
        <p:txBody>
          <a:bodyPr vert="eaVert"/>
          <a:lstStyle>
            <a:lvl1pPr>
              <a:defRPr>
                <a:solidFill>
                  <a:schemeClr val="tx1"/>
                </a:solidFill>
                <a:latin typeface="ＭＳ Ｐゴシック" pitchFamily="50" charset="-128"/>
                <a:ea typeface="ＭＳ Ｐゴシック" pitchFamily="50" charset="-128"/>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a:xfrm>
            <a:off x="7099300" y="6248400"/>
            <a:ext cx="2393950" cy="365125"/>
          </a:xfrm>
        </p:spPr>
        <p:txBody>
          <a:bodyPr/>
          <a:lstStyle>
            <a:lvl1pPr>
              <a:defRPr>
                <a:latin typeface="Tw Cen MT"/>
              </a:defRPr>
            </a:lvl1pPr>
          </a:lstStyle>
          <a:p>
            <a:pPr>
              <a:defRPr/>
            </a:pPr>
            <a:fld id="{B28FD192-62F8-4631-82FB-F566A60E625A}" type="datetime8">
              <a:rPr lang="en-US" altLang="ja-JP"/>
              <a:pPr>
                <a:defRPr/>
              </a:pPr>
              <a:t>8/12/2014 8:05 PM</a:t>
            </a:fld>
            <a:endParaRPr lang="en-US" altLang="ja-JP"/>
          </a:p>
        </p:txBody>
      </p:sp>
      <p:sp>
        <p:nvSpPr>
          <p:cNvPr id="8" name="Footer Placeholder 4"/>
          <p:cNvSpPr>
            <a:spLocks noGrp="1"/>
          </p:cNvSpPr>
          <p:nvPr>
            <p:ph type="ftr" sz="quarter" idx="11"/>
          </p:nvPr>
        </p:nvSpPr>
        <p:spPr>
          <a:xfrm>
            <a:off x="495300" y="6248400"/>
            <a:ext cx="6037263" cy="365125"/>
          </a:xfrm>
        </p:spPr>
        <p:txBody>
          <a:bodyPr/>
          <a:lstStyle>
            <a:lvl1pPr>
              <a:defRPr>
                <a:latin typeface="Tw Cen MT"/>
              </a:defRPr>
            </a:lvl1pPr>
          </a:lstStyle>
          <a:p>
            <a:pPr>
              <a:defRPr/>
            </a:pPr>
            <a:endParaRPr lang="en-US" altLang="ja-JP"/>
          </a:p>
        </p:txBody>
      </p:sp>
      <p:sp>
        <p:nvSpPr>
          <p:cNvPr id="9" name="Slide Number Placeholder 5"/>
          <p:cNvSpPr>
            <a:spLocks noGrp="1"/>
          </p:cNvSpPr>
          <p:nvPr>
            <p:ph type="sldNum" sz="quarter" idx="12"/>
          </p:nvPr>
        </p:nvSpPr>
        <p:spPr>
          <a:xfrm rot="5400000">
            <a:off x="6511132" y="134143"/>
            <a:ext cx="533400" cy="265113"/>
          </a:xfrm>
        </p:spPr>
        <p:txBody>
          <a:bodyPr/>
          <a:lstStyle>
            <a:lvl1pPr>
              <a:defRPr>
                <a:solidFill>
                  <a:srgbClr val="4F271C"/>
                </a:solidFill>
                <a:latin typeface="Tw Cen MT"/>
              </a:defRPr>
            </a:lvl1pPr>
          </a:lstStyle>
          <a:p>
            <a:pPr>
              <a:defRPr/>
            </a:pPr>
            <a:fld id="{A2B7A42B-E277-48C1-93B9-D5B10150F092}" type="slidenum">
              <a:rPr lang="en-US" altLang="ja-JP"/>
              <a:pPr>
                <a:defRPr/>
              </a:pPr>
              <a:t>‹#›</a:t>
            </a:fld>
            <a:endParaRPr lang="en-US" altLang="ja-JP" sz="1400">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lstStyle>
            <a:lvl1pPr>
              <a:defRPr>
                <a:solidFill>
                  <a:schemeClr val="tx1"/>
                </a:solidFill>
              </a:defRPr>
            </a:lvl1pPr>
          </a:lstStyle>
          <a:p>
            <a:r>
              <a:rPr lang="ja-JP" altLang="en-US" smtClean="0"/>
              <a:t>マスター タイトルの書式設定</a:t>
            </a:r>
            <a:endParaRPr lang="en-US" dirty="0"/>
          </a:p>
        </p:txBody>
      </p:sp>
      <p:sp>
        <p:nvSpPr>
          <p:cNvPr id="11" name="Content Placeholder 10"/>
          <p:cNvSpPr>
            <a:spLocks noGrp="1"/>
          </p:cNvSpPr>
          <p:nvPr>
            <p:ph sz="quarter" idx="2"/>
          </p:nvPr>
        </p:nvSpPr>
        <p:spPr>
          <a:xfrm>
            <a:off x="66040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4"/>
          </p:nvPr>
        </p:nvSpPr>
        <p:spPr>
          <a:xfrm>
            <a:off x="520065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7" name="Date Placeholder 9"/>
          <p:cNvSpPr>
            <a:spLocks noGrp="1"/>
          </p:cNvSpPr>
          <p:nvPr>
            <p:ph type="dt" sz="half" idx="10"/>
          </p:nvPr>
        </p:nvSpPr>
        <p:spPr/>
        <p:txBody>
          <a:bodyPr/>
          <a:lstStyle>
            <a:lvl1pPr>
              <a:defRPr/>
            </a:lvl1pPr>
          </a:lstStyle>
          <a:p>
            <a:pPr>
              <a:defRPr/>
            </a:pPr>
            <a:fld id="{1AD93961-C453-4981-BF13-616EEC1C864E}" type="datetime8">
              <a:rPr lang="en-US" altLang="ja-JP"/>
              <a:pPr>
                <a:defRPr/>
              </a:pPr>
              <a:t>8/12/2014 8:05 PM</a:t>
            </a:fld>
            <a:endParaRPr lang="en-US" altLang="ja-JP"/>
          </a:p>
        </p:txBody>
      </p:sp>
      <p:sp>
        <p:nvSpPr>
          <p:cNvPr id="8" name="Footer Placeholder 13"/>
          <p:cNvSpPr>
            <a:spLocks noGrp="1"/>
          </p:cNvSpPr>
          <p:nvPr>
            <p:ph type="ftr" sz="quarter" idx="11"/>
          </p:nvPr>
        </p:nvSpPr>
        <p:spPr/>
        <p:txBody>
          <a:bodyPr/>
          <a:lstStyle>
            <a:lvl1pPr>
              <a:defRPr/>
            </a:lvl1pPr>
          </a:lstStyle>
          <a:p>
            <a:pPr>
              <a:defRPr/>
            </a:pPr>
            <a:endParaRPr lang="en-US" altLang="ja-JP"/>
          </a:p>
        </p:txBody>
      </p:sp>
      <p:sp>
        <p:nvSpPr>
          <p:cNvPr id="9" name="Slide Number Placeholder 11"/>
          <p:cNvSpPr>
            <a:spLocks noGrp="1"/>
          </p:cNvSpPr>
          <p:nvPr>
            <p:ph type="sldNum" sz="quarter" idx="12"/>
          </p:nvPr>
        </p:nvSpPr>
        <p:spPr/>
        <p:txBody>
          <a:bodyPr/>
          <a:lstStyle>
            <a:lvl1pPr>
              <a:defRPr sz="1400">
                <a:solidFill>
                  <a:schemeClr val="tx1"/>
                </a:solidFill>
              </a:defRPr>
            </a:lvl1pPr>
          </a:lstStyle>
          <a:p>
            <a:pPr>
              <a:defRPr/>
            </a:pPr>
            <a:fld id="{24C60D17-6D78-44BC-9D5B-1F2747C84F31}" type="slidenum">
              <a:rPr lang="en-US" altLang="ja-JP"/>
              <a:pPr>
                <a:defRPr/>
              </a:pPr>
              <a:t>‹#›</a:t>
            </a:fld>
            <a:endParaRPr lang="en-US" altLang="ja-JP"/>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8" name="Title 7"/>
          <p:cNvSpPr>
            <a:spLocks noGrp="1"/>
          </p:cNvSpPr>
          <p:nvPr>
            <p:ph type="ctrTitle"/>
          </p:nvPr>
        </p:nvSpPr>
        <p:spPr>
          <a:xfrm>
            <a:off x="2559050" y="4038600"/>
            <a:ext cx="7016750" cy="1828800"/>
          </a:xfrm>
        </p:spPr>
        <p:txBody>
          <a:bodyPr anchor="b"/>
          <a:lstStyle>
            <a:lvl1pPr>
              <a:defRPr cap="all" baseline="0"/>
            </a:lvl1pPr>
          </a:lstStyle>
          <a:p>
            <a:r>
              <a:rPr lang="ja-JP" altLang="en-US"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sz="2000">
                <a:solidFill>
                  <a:srgbClr val="FFFFFF"/>
                </a:solidFill>
                <a:latin typeface="Tw Cen MT"/>
              </a:defRPr>
            </a:lvl1pPr>
          </a:lstStyle>
          <a:p>
            <a:pPr>
              <a:defRPr/>
            </a:pPr>
            <a:fld id="{72EC36D1-7345-4ACE-B93A-CC6515548271}" type="datetime8">
              <a:rPr lang="en-US" altLang="ja-JP"/>
              <a:pPr>
                <a:defRPr/>
              </a:pPr>
              <a:t>8/12/2014 8:05 PM</a:t>
            </a:fld>
            <a:endParaRPr lang="en-US" altLang="ja-JP"/>
          </a:p>
        </p:txBody>
      </p:sp>
      <p:sp>
        <p:nvSpPr>
          <p:cNvPr id="10" name="Footer Placeholder 16"/>
          <p:cNvSpPr>
            <a:spLocks noGrp="1"/>
          </p:cNvSpPr>
          <p:nvPr>
            <p:ph type="ftr" sz="quarter" idx="11"/>
          </p:nvPr>
        </p:nvSpPr>
        <p:spPr>
          <a:xfrm>
            <a:off x="2259013" y="236538"/>
            <a:ext cx="6356350" cy="365125"/>
          </a:xfrm>
        </p:spPr>
        <p:txBody>
          <a:bodyPr/>
          <a:lstStyle>
            <a:lvl1pPr>
              <a:defRPr>
                <a:latin typeface="Tw Cen MT"/>
              </a:defRPr>
            </a:lvl1pPr>
          </a:lstStyle>
          <a:p>
            <a:pPr>
              <a:defRPr/>
            </a:pPr>
            <a:endParaRPr lang="en-US" altLang="ja-JP"/>
          </a:p>
        </p:txBody>
      </p:sp>
      <p:sp>
        <p:nvSpPr>
          <p:cNvPr id="11" name="Slide Number Placeholder 28"/>
          <p:cNvSpPr>
            <a:spLocks noGrp="1"/>
          </p:cNvSpPr>
          <p:nvPr>
            <p:ph type="sldNum" sz="quarter" idx="12"/>
          </p:nvPr>
        </p:nvSpPr>
        <p:spPr>
          <a:xfrm>
            <a:off x="8988425" y="6477000"/>
            <a:ext cx="908050" cy="381000"/>
          </a:xfrm>
        </p:spPr>
        <p:txBody>
          <a:bodyPr/>
          <a:lstStyle>
            <a:lvl1pPr>
              <a:defRPr sz="1400">
                <a:solidFill>
                  <a:prstClr val="black"/>
                </a:solidFill>
                <a:latin typeface="Tw Cen MT"/>
              </a:defRPr>
            </a:lvl1pPr>
          </a:lstStyle>
          <a:p>
            <a:pPr>
              <a:defRPr/>
            </a:pPr>
            <a:fld id="{DEBE9BC5-94D6-4FCA-9309-474F64227441}" type="slidenum">
              <a:rPr lang="en-US" altLang="ja-JP"/>
              <a:pPr>
                <a:defRPr/>
              </a:pPr>
              <a:t>‹#›</a:t>
            </a:fld>
            <a:endParaRPr lang="en-US" altLang="ja-JP"/>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Rectangle 6"/>
          <p:cNvSpPr/>
          <p:nvPr/>
        </p:nvSpPr>
        <p:spPr bwMode="white">
          <a:xfrm>
            <a:off x="0" y="1268413"/>
            <a:ext cx="9906000" cy="319087"/>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5" name="Rectangle 7"/>
          <p:cNvSpPr/>
          <p:nvPr/>
        </p:nvSpPr>
        <p:spPr>
          <a:xfrm>
            <a:off x="0" y="765175"/>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8"/>
          <p:cNvSpPr/>
          <p:nvPr/>
        </p:nvSpPr>
        <p:spPr>
          <a:xfrm>
            <a:off x="639763" y="765175"/>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2" name="Title 1"/>
          <p:cNvSpPr>
            <a:spLocks noGrp="1"/>
          </p:cNvSpPr>
          <p:nvPr>
            <p:ph type="title"/>
          </p:nvPr>
        </p:nvSpPr>
        <p:spPr>
          <a:xfrm>
            <a:off x="663702" y="228600"/>
            <a:ext cx="8832850" cy="990600"/>
          </a:xfrm>
        </p:spPr>
        <p:txBody>
          <a:bodyPr/>
          <a:lstStyle/>
          <a:p>
            <a:r>
              <a:rPr lang="ja-JP" altLang="en-US"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p:txBody>
          <a:bodyPr/>
          <a:lstStyle>
            <a:lvl1pPr>
              <a:defRPr>
                <a:latin typeface="Tw Cen MT"/>
              </a:defRPr>
            </a:lvl1pPr>
          </a:lstStyle>
          <a:p>
            <a:pPr>
              <a:defRPr/>
            </a:pPr>
            <a:fld id="{91FEA79C-6468-4BBB-9820-839D7E0749BD}" type="datetime8">
              <a:rPr lang="en-US" altLang="ja-JP"/>
              <a:pPr>
                <a:defRPr/>
              </a:pPr>
              <a:t>8/12/2014 8:05 PM</a:t>
            </a:fld>
            <a:endParaRPr lang="en-US" altLang="ja-JP"/>
          </a:p>
        </p:txBody>
      </p:sp>
      <p:sp>
        <p:nvSpPr>
          <p:cNvPr id="9" name="Footer Placeholder 4"/>
          <p:cNvSpPr>
            <a:spLocks noGrp="1"/>
          </p:cNvSpPr>
          <p:nvPr>
            <p:ph type="ftr" sz="quarter" idx="11"/>
          </p:nvPr>
        </p:nvSpPr>
        <p:spPr/>
        <p:txBody>
          <a:bodyPr/>
          <a:lstStyle>
            <a:lvl1pPr>
              <a:defRPr>
                <a:latin typeface="Tw Cen MT"/>
              </a:defRPr>
            </a:lvl1pPr>
          </a:lstStyle>
          <a:p>
            <a:pPr>
              <a:defRPr/>
            </a:pPr>
            <a:endParaRPr lang="en-US" altLang="ja-JP"/>
          </a:p>
        </p:txBody>
      </p:sp>
      <p:sp>
        <p:nvSpPr>
          <p:cNvPr id="10" name="Slide Number Placeholder 5"/>
          <p:cNvSpPr>
            <a:spLocks noGrp="1"/>
          </p:cNvSpPr>
          <p:nvPr>
            <p:ph type="sldNum" sz="quarter" idx="12"/>
          </p:nvPr>
        </p:nvSpPr>
        <p:spPr>
          <a:xfrm>
            <a:off x="9305925" y="6613525"/>
            <a:ext cx="577850" cy="244475"/>
          </a:xfrm>
        </p:spPr>
        <p:txBody>
          <a:bodyPr/>
          <a:lstStyle>
            <a:lvl1pPr>
              <a:defRPr sz="1400">
                <a:solidFill>
                  <a:prstClr val="black"/>
                </a:solidFill>
                <a:latin typeface="Tw Cen MT"/>
              </a:defRPr>
            </a:lvl1pPr>
          </a:lstStyle>
          <a:p>
            <a:pPr>
              <a:defRPr/>
            </a:pPr>
            <a:fld id="{9FCE830C-9283-4893-A345-0F1BAAA1EE76}" type="slidenum">
              <a:rPr lang="en-US" altLang="ja-JP"/>
              <a:pPr>
                <a:defRPr/>
              </a:pPr>
              <a:t>‹#›</a:t>
            </a:fld>
            <a:endParaRPr lang="en-US" altLang="ja-JP"/>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smtClean="0"/>
              <a:t>マスター タイトルの書式設定</a:t>
            </a:r>
            <a:endParaRPr lang="en-US" dirty="0"/>
          </a:p>
        </p:txBody>
      </p:sp>
      <p:sp>
        <p:nvSpPr>
          <p:cNvPr id="7" name="Date Placeholder 11"/>
          <p:cNvSpPr>
            <a:spLocks noGrp="1"/>
          </p:cNvSpPr>
          <p:nvPr>
            <p:ph type="dt" sz="half" idx="10"/>
          </p:nvPr>
        </p:nvSpPr>
        <p:spPr/>
        <p:txBody>
          <a:bodyPr/>
          <a:lstStyle>
            <a:lvl1pPr>
              <a:defRPr>
                <a:latin typeface="Tw Cen MT"/>
              </a:defRPr>
            </a:lvl1pPr>
          </a:lstStyle>
          <a:p>
            <a:pPr>
              <a:defRPr/>
            </a:pPr>
            <a:fld id="{FB5CD636-B335-4307-B6FF-74E0B8DD4E0F}" type="datetime8">
              <a:rPr lang="en-US" altLang="ja-JP"/>
              <a:pPr>
                <a:defRPr/>
              </a:pPr>
              <a:t>8/12/2014 8:05 PM</a:t>
            </a:fld>
            <a:endParaRPr lang="en-US" altLang="ja-JP"/>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sz="2400">
                <a:solidFill>
                  <a:srgbClr val="FFFFFF"/>
                </a:solidFill>
                <a:latin typeface="Tw Cen MT"/>
              </a:defRPr>
            </a:lvl1pPr>
          </a:lstStyle>
          <a:p>
            <a:pPr>
              <a:defRPr/>
            </a:pPr>
            <a:fld id="{E12EF8C8-4E49-4462-AFB8-211B40EF252C}" type="slidenum">
              <a:rPr lang="en-US" altLang="ja-JP"/>
              <a:pPr>
                <a:defRPr/>
              </a:pPr>
              <a:t>‹#›</a:t>
            </a:fld>
            <a:endParaRPr lang="en-US" altLang="ja-JP"/>
          </a:p>
        </p:txBody>
      </p:sp>
      <p:sp>
        <p:nvSpPr>
          <p:cNvPr id="9" name="Footer Placeholder 13"/>
          <p:cNvSpPr>
            <a:spLocks noGrp="1"/>
          </p:cNvSpPr>
          <p:nvPr>
            <p:ph type="ftr" sz="quarter" idx="12"/>
          </p:nvPr>
        </p:nvSpPr>
        <p:spPr/>
        <p:txBody>
          <a:bodyPr/>
          <a:lstStyle>
            <a:lvl1pPr>
              <a:defRPr>
                <a:latin typeface="Tw Cen MT"/>
              </a:defRPr>
            </a:lvl1pPr>
          </a:lstStyle>
          <a:p>
            <a:pPr>
              <a:defRPr/>
            </a:pPr>
            <a:endParaRPr lang="en-US" altLang="ja-JP"/>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lstStyle>
            <a:lvl1pPr>
              <a:defRPr/>
            </a:lvl1pPr>
          </a:lstStyle>
          <a:p>
            <a:r>
              <a:rPr lang="ja-JP" altLang="en-US" smtClean="0"/>
              <a:t>マスター タイトルの書式設定</a:t>
            </a:r>
            <a:endParaRPr lang="en-US" dirty="0"/>
          </a:p>
        </p:txBody>
      </p:sp>
      <p:sp>
        <p:nvSpPr>
          <p:cNvPr id="11" name="Content Placeholder 10"/>
          <p:cNvSpPr>
            <a:spLocks noGrp="1"/>
          </p:cNvSpPr>
          <p:nvPr>
            <p:ph sz="quarter" idx="2"/>
          </p:nvPr>
        </p:nvSpPr>
        <p:spPr>
          <a:xfrm>
            <a:off x="66040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4"/>
          </p:nvPr>
        </p:nvSpPr>
        <p:spPr>
          <a:xfrm>
            <a:off x="520065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7" name="Date Placeholder 9"/>
          <p:cNvSpPr>
            <a:spLocks noGrp="1"/>
          </p:cNvSpPr>
          <p:nvPr>
            <p:ph type="dt" sz="half" idx="10"/>
          </p:nvPr>
        </p:nvSpPr>
        <p:spPr/>
        <p:txBody>
          <a:bodyPr/>
          <a:lstStyle>
            <a:lvl1pPr>
              <a:defRPr>
                <a:latin typeface="Tw Cen MT"/>
              </a:defRPr>
            </a:lvl1pPr>
          </a:lstStyle>
          <a:p>
            <a:pPr>
              <a:defRPr/>
            </a:pPr>
            <a:fld id="{D36EDF9C-9702-41C3-A595-F1AA620D97C1}" type="datetime8">
              <a:rPr lang="en-US" altLang="ja-JP"/>
              <a:pPr>
                <a:defRPr/>
              </a:pPr>
              <a:t>8/12/2014 8:05 PM</a:t>
            </a:fld>
            <a:endParaRPr lang="en-US" altLang="ja-JP"/>
          </a:p>
        </p:txBody>
      </p:sp>
      <p:sp>
        <p:nvSpPr>
          <p:cNvPr id="8" name="Slide Number Placeholder 11"/>
          <p:cNvSpPr>
            <a:spLocks noGrp="1"/>
          </p:cNvSpPr>
          <p:nvPr>
            <p:ph type="sldNum" sz="quarter" idx="11"/>
          </p:nvPr>
        </p:nvSpPr>
        <p:spPr/>
        <p:txBody>
          <a:bodyPr/>
          <a:lstStyle>
            <a:lvl1pPr>
              <a:defRPr sz="1400">
                <a:solidFill>
                  <a:srgbClr val="FFFFFF"/>
                </a:solidFill>
                <a:latin typeface="Tw Cen MT"/>
              </a:defRPr>
            </a:lvl1pPr>
          </a:lstStyle>
          <a:p>
            <a:pPr>
              <a:defRPr/>
            </a:pPr>
            <a:fld id="{4C65BB52-731A-4EBA-B284-C3E3B2BE1A74}" type="slidenum">
              <a:rPr lang="en-US" altLang="ja-JP"/>
              <a:pPr>
                <a:defRPr/>
              </a:pPr>
              <a:t>‹#›</a:t>
            </a:fld>
            <a:endParaRPr lang="en-US" altLang="ja-JP"/>
          </a:p>
        </p:txBody>
      </p:sp>
      <p:sp>
        <p:nvSpPr>
          <p:cNvPr id="9" name="Footer Placeholder 13"/>
          <p:cNvSpPr>
            <a:spLocks noGrp="1"/>
          </p:cNvSpPr>
          <p:nvPr>
            <p:ph type="ftr" sz="quarter" idx="12"/>
          </p:nvPr>
        </p:nvSpPr>
        <p:spPr/>
        <p:txBody>
          <a:bodyPr/>
          <a:lstStyle>
            <a:lvl1pPr>
              <a:defRPr>
                <a:latin typeface="Tw Cen MT"/>
              </a:defRPr>
            </a:lvl1pPr>
          </a:lstStyle>
          <a:p>
            <a:pPr>
              <a:defRPr/>
            </a:pPr>
            <a:endParaRPr lang="en-US" altLang="ja-JP"/>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3"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4"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2"/>
          <p:cNvSpPr>
            <a:spLocks noGrp="1"/>
          </p:cNvSpPr>
          <p:nvPr>
            <p:ph type="dt" sz="half" idx="10"/>
          </p:nvPr>
        </p:nvSpPr>
        <p:spPr/>
        <p:txBody>
          <a:bodyPr/>
          <a:lstStyle>
            <a:lvl1pPr>
              <a:defRPr>
                <a:latin typeface="Tw Cen MT"/>
              </a:defRPr>
            </a:lvl1pPr>
          </a:lstStyle>
          <a:p>
            <a:pPr>
              <a:defRPr/>
            </a:pPr>
            <a:fld id="{DEAE12FF-4D19-48DF-855A-98A690625935}" type="datetime8">
              <a:rPr lang="en-US" altLang="ja-JP"/>
              <a:pPr>
                <a:defRPr/>
              </a:pPr>
              <a:t>8/12/2014 8:05 PM</a:t>
            </a:fld>
            <a:endParaRPr lang="en-US" altLang="ja-JP"/>
          </a:p>
        </p:txBody>
      </p:sp>
      <p:sp>
        <p:nvSpPr>
          <p:cNvPr id="6" name="Footer Placeholder 3"/>
          <p:cNvSpPr>
            <a:spLocks noGrp="1"/>
          </p:cNvSpPr>
          <p:nvPr>
            <p:ph type="ftr" sz="quarter" idx="11"/>
          </p:nvPr>
        </p:nvSpPr>
        <p:spPr/>
        <p:txBody>
          <a:bodyPr/>
          <a:lstStyle>
            <a:lvl1pPr>
              <a:defRPr>
                <a:latin typeface="Tw Cen MT"/>
              </a:defRPr>
            </a:lvl1pPr>
          </a:lstStyle>
          <a:p>
            <a:pPr>
              <a:defRPr/>
            </a:pPr>
            <a:endParaRPr lang="en-US" altLang="ja-JP"/>
          </a:p>
        </p:txBody>
      </p:sp>
      <p:sp>
        <p:nvSpPr>
          <p:cNvPr id="7" name="Slide Number Placeholder 4"/>
          <p:cNvSpPr>
            <a:spLocks noGrp="1"/>
          </p:cNvSpPr>
          <p:nvPr>
            <p:ph type="sldNum" sz="quarter" idx="12"/>
          </p:nvPr>
        </p:nvSpPr>
        <p:spPr>
          <a:xfrm>
            <a:off x="9328150" y="6624638"/>
            <a:ext cx="577850" cy="244475"/>
          </a:xfrm>
        </p:spPr>
        <p:txBody>
          <a:bodyPr/>
          <a:lstStyle>
            <a:lvl1pPr>
              <a:defRPr sz="1400">
                <a:solidFill>
                  <a:prstClr val="black"/>
                </a:solidFill>
                <a:latin typeface="Tw Cen MT"/>
              </a:defRPr>
            </a:lvl1pPr>
          </a:lstStyle>
          <a:p>
            <a:pPr>
              <a:defRPr/>
            </a:pPr>
            <a:fld id="{8BE035CA-F900-4056-8298-A10C46C7E1B7}" type="slidenum">
              <a:rPr lang="en-US" altLang="ja-JP"/>
              <a:pPr>
                <a:defRPr/>
              </a:pPr>
              <a:t>‹#›</a:t>
            </a:fld>
            <a:endParaRPr lang="en-US" altLang="ja-JP"/>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w Cen MT"/>
              </a:defRPr>
            </a:lvl1pPr>
          </a:lstStyle>
          <a:p>
            <a:pPr>
              <a:defRPr/>
            </a:pPr>
            <a:fld id="{C0FD5021-ECAE-4B6F-8F4B-21F563C8B223}" type="datetime8">
              <a:rPr lang="en-US" altLang="ja-JP"/>
              <a:pPr>
                <a:defRPr/>
              </a:pPr>
              <a:t>8/12/2014 8:05 PM</a:t>
            </a:fld>
            <a:endParaRPr lang="en-US" altLang="ja-JP"/>
          </a:p>
        </p:txBody>
      </p:sp>
      <p:sp>
        <p:nvSpPr>
          <p:cNvPr id="3" name="Footer Placeholder 2"/>
          <p:cNvSpPr>
            <a:spLocks noGrp="1"/>
          </p:cNvSpPr>
          <p:nvPr>
            <p:ph type="ftr" sz="quarter" idx="11"/>
          </p:nvPr>
        </p:nvSpPr>
        <p:spPr/>
        <p:txBody>
          <a:bodyPr/>
          <a:lstStyle>
            <a:lvl1pPr>
              <a:defRPr>
                <a:latin typeface="Tw Cen MT"/>
              </a:defRPr>
            </a:lvl1pPr>
          </a:lstStyle>
          <a:p>
            <a:pPr>
              <a:defRPr/>
            </a:pPr>
            <a:endParaRPr lang="en-US" altLang="ja-JP"/>
          </a:p>
        </p:txBody>
      </p:sp>
      <p:sp>
        <p:nvSpPr>
          <p:cNvPr id="4" name="Slide Number Placeholder 3"/>
          <p:cNvSpPr>
            <a:spLocks noGrp="1"/>
          </p:cNvSpPr>
          <p:nvPr>
            <p:ph type="sldNum" sz="quarter" idx="12"/>
          </p:nvPr>
        </p:nvSpPr>
        <p:spPr>
          <a:xfrm>
            <a:off x="0" y="6248400"/>
            <a:ext cx="577850" cy="381000"/>
          </a:xfrm>
        </p:spPr>
        <p:txBody>
          <a:bodyPr/>
          <a:lstStyle>
            <a:lvl1pPr>
              <a:defRPr sz="1400">
                <a:solidFill>
                  <a:srgbClr val="4F271C"/>
                </a:solidFill>
                <a:latin typeface="Tw Cen MT"/>
              </a:defRPr>
            </a:lvl1pPr>
          </a:lstStyle>
          <a:p>
            <a:pPr>
              <a:defRPr/>
            </a:pPr>
            <a:fld id="{BA67BCD9-542E-4261-9AF8-917B75FD7207}" type="slidenum">
              <a:rPr lang="en-US" altLang="ja-JP"/>
              <a:pPr>
                <a:defRPr/>
              </a:pPr>
              <a:t>‹#›</a:t>
            </a:fld>
            <a:endParaRPr lang="en-US" altLang="ja-JP"/>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a:lstStyle>
            <a:lvl1pPr>
              <a:defRPr>
                <a:latin typeface="Tw Cen MT"/>
              </a:defRPr>
            </a:lvl1pPr>
          </a:lstStyle>
          <a:p>
            <a:pPr>
              <a:defRPr/>
            </a:pPr>
            <a:fld id="{D728D382-B80F-4A4C-A983-DF94F5E8695B}" type="datetime8">
              <a:rPr lang="en-US" altLang="ja-JP"/>
              <a:pPr>
                <a:defRPr/>
              </a:pPr>
              <a:t>8/12/2014 8:05 PM</a:t>
            </a:fld>
            <a:endParaRPr lang="en-US" altLang="ja-JP"/>
          </a:p>
        </p:txBody>
      </p:sp>
      <p:sp>
        <p:nvSpPr>
          <p:cNvPr id="10" name="Slide Number Placeholder 12"/>
          <p:cNvSpPr>
            <a:spLocks noGrp="1"/>
          </p:cNvSpPr>
          <p:nvPr>
            <p:ph type="sldNum" sz="quarter" idx="11"/>
          </p:nvPr>
        </p:nvSpPr>
        <p:spPr>
          <a:xfrm>
            <a:off x="0" y="4667250"/>
            <a:ext cx="1568450" cy="663575"/>
          </a:xfrm>
        </p:spPr>
        <p:txBody>
          <a:bodyPr/>
          <a:lstStyle>
            <a:lvl1pPr>
              <a:defRPr sz="2800">
                <a:solidFill>
                  <a:srgbClr val="FFFFFF"/>
                </a:solidFill>
                <a:latin typeface="Tw Cen MT"/>
              </a:defRPr>
            </a:lvl1pPr>
          </a:lstStyle>
          <a:p>
            <a:pPr>
              <a:defRPr/>
            </a:pPr>
            <a:fld id="{200F4263-1489-491E-9696-AF196EB6CA7A}" type="slidenum">
              <a:rPr lang="en-US" altLang="ja-JP"/>
              <a:pPr>
                <a:defRPr/>
              </a:pPr>
              <a:t>‹#›</a:t>
            </a:fld>
            <a:endParaRPr lang="en-US" altLang="ja-JP"/>
          </a:p>
        </p:txBody>
      </p:sp>
      <p:sp>
        <p:nvSpPr>
          <p:cNvPr id="11" name="Footer Placeholder 13"/>
          <p:cNvSpPr>
            <a:spLocks noGrp="1"/>
          </p:cNvSpPr>
          <p:nvPr>
            <p:ph type="ftr" sz="quarter" idx="12"/>
          </p:nvPr>
        </p:nvSpPr>
        <p:spPr>
          <a:xfrm>
            <a:off x="1733550" y="6248400"/>
            <a:ext cx="4953000" cy="365125"/>
          </a:xfrm>
        </p:spPr>
        <p:txBody>
          <a:bodyPr/>
          <a:lstStyle>
            <a:lvl1pPr>
              <a:defRPr>
                <a:latin typeface="Tw Cen MT"/>
              </a:defRPr>
            </a:lvl1pPr>
          </a:lstStyle>
          <a:p>
            <a:pPr>
              <a:defRPr/>
            </a:pPr>
            <a:endParaRPr lang="en-US" altLang="ja-JP"/>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13"/>
          <p:cNvSpPr>
            <a:spLocks noGrp="1"/>
          </p:cNvSpPr>
          <p:nvPr>
            <p:ph type="dt" sz="half" idx="10"/>
          </p:nvPr>
        </p:nvSpPr>
        <p:spPr/>
        <p:txBody>
          <a:bodyPr/>
          <a:lstStyle>
            <a:lvl1pPr>
              <a:defRPr>
                <a:latin typeface="Tw Cen MT"/>
              </a:defRPr>
            </a:lvl1pPr>
          </a:lstStyle>
          <a:p>
            <a:pPr>
              <a:defRPr/>
            </a:pPr>
            <a:fld id="{11D46C01-BF51-4104-9A42-DB1C2C1266AA}" type="datetime8">
              <a:rPr lang="en-US" altLang="ja-JP"/>
              <a:pPr>
                <a:defRPr/>
              </a:pPr>
              <a:t>8/12/2014 8:05 PM</a:t>
            </a:fld>
            <a:endParaRPr lang="en-US" altLang="ja-JP"/>
          </a:p>
        </p:txBody>
      </p:sp>
      <p:sp>
        <p:nvSpPr>
          <p:cNvPr id="5" name="Footer Placeholder 2"/>
          <p:cNvSpPr>
            <a:spLocks noGrp="1"/>
          </p:cNvSpPr>
          <p:nvPr>
            <p:ph type="ftr" sz="quarter" idx="11"/>
          </p:nvPr>
        </p:nvSpPr>
        <p:spPr/>
        <p:txBody>
          <a:bodyPr/>
          <a:lstStyle>
            <a:lvl1pPr>
              <a:defRPr>
                <a:latin typeface="Tw Cen MT"/>
              </a:defRPr>
            </a:lvl1pPr>
          </a:lstStyle>
          <a:p>
            <a:pPr>
              <a:defRPr/>
            </a:pPr>
            <a:endParaRPr lang="en-US" altLang="ja-JP"/>
          </a:p>
        </p:txBody>
      </p:sp>
      <p:sp>
        <p:nvSpPr>
          <p:cNvPr id="6" name="Slide Number Placeholder 22"/>
          <p:cNvSpPr>
            <a:spLocks noGrp="1"/>
          </p:cNvSpPr>
          <p:nvPr>
            <p:ph type="sldNum" sz="quarter" idx="12"/>
          </p:nvPr>
        </p:nvSpPr>
        <p:spPr/>
        <p:txBody>
          <a:bodyPr/>
          <a:lstStyle>
            <a:lvl1pPr>
              <a:defRPr>
                <a:solidFill>
                  <a:prstClr val="black"/>
                </a:solidFill>
                <a:latin typeface="Tw Cen MT"/>
              </a:defRPr>
            </a:lvl1pPr>
          </a:lstStyle>
          <a:p>
            <a:pPr>
              <a:defRPr/>
            </a:pPr>
            <a:fld id="{150F6068-A887-411C-9DE4-84374D6EED82}" type="slidenum">
              <a:rPr lang="en-US" altLang="ja-JP"/>
              <a:pPr>
                <a:defRPr/>
              </a:pPr>
              <a:t>‹#›</a:t>
            </a:fld>
            <a:endParaRPr lang="en-US" altLang="ja-JP" sz="140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2" name="Vertical Title 1"/>
          <p:cNvSpPr>
            <a:spLocks noGrp="1"/>
          </p:cNvSpPr>
          <p:nvPr>
            <p:ph type="title" orient="vert"/>
          </p:nvPr>
        </p:nvSpPr>
        <p:spPr>
          <a:xfrm>
            <a:off x="7099300" y="609601"/>
            <a:ext cx="2228850" cy="551656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a:xfrm>
            <a:off x="7099300" y="6248400"/>
            <a:ext cx="2393950" cy="365125"/>
          </a:xfrm>
        </p:spPr>
        <p:txBody>
          <a:bodyPr/>
          <a:lstStyle>
            <a:lvl1pPr>
              <a:defRPr>
                <a:latin typeface="Tw Cen MT"/>
              </a:defRPr>
            </a:lvl1pPr>
          </a:lstStyle>
          <a:p>
            <a:pPr>
              <a:defRPr/>
            </a:pPr>
            <a:fld id="{A8E694E2-620A-423F-A2FA-DFA0E990F57C}" type="datetime8">
              <a:rPr lang="en-US" altLang="ja-JP"/>
              <a:pPr>
                <a:defRPr/>
              </a:pPr>
              <a:t>8/12/2014 8:05 PM</a:t>
            </a:fld>
            <a:endParaRPr lang="en-US" altLang="ja-JP"/>
          </a:p>
        </p:txBody>
      </p:sp>
      <p:sp>
        <p:nvSpPr>
          <p:cNvPr id="8" name="Footer Placeholder 4"/>
          <p:cNvSpPr>
            <a:spLocks noGrp="1"/>
          </p:cNvSpPr>
          <p:nvPr>
            <p:ph type="ftr" sz="quarter" idx="11"/>
          </p:nvPr>
        </p:nvSpPr>
        <p:spPr>
          <a:xfrm>
            <a:off x="495300" y="6248400"/>
            <a:ext cx="6037263" cy="365125"/>
          </a:xfrm>
        </p:spPr>
        <p:txBody>
          <a:bodyPr/>
          <a:lstStyle>
            <a:lvl1pPr>
              <a:defRPr>
                <a:latin typeface="Tw Cen MT"/>
              </a:defRPr>
            </a:lvl1pPr>
          </a:lstStyle>
          <a:p>
            <a:pPr>
              <a:defRPr/>
            </a:pPr>
            <a:endParaRPr lang="en-US" altLang="ja-JP"/>
          </a:p>
        </p:txBody>
      </p:sp>
      <p:sp>
        <p:nvSpPr>
          <p:cNvPr id="9" name="Slide Number Placeholder 5"/>
          <p:cNvSpPr>
            <a:spLocks noGrp="1"/>
          </p:cNvSpPr>
          <p:nvPr>
            <p:ph type="sldNum" sz="quarter" idx="12"/>
          </p:nvPr>
        </p:nvSpPr>
        <p:spPr>
          <a:xfrm rot="5400000">
            <a:off x="6511132" y="134143"/>
            <a:ext cx="533400" cy="265113"/>
          </a:xfrm>
        </p:spPr>
        <p:txBody>
          <a:bodyPr/>
          <a:lstStyle>
            <a:lvl1pPr>
              <a:defRPr>
                <a:solidFill>
                  <a:srgbClr val="4F271C"/>
                </a:solidFill>
                <a:latin typeface="Tw Cen MT"/>
              </a:defRPr>
            </a:lvl1pPr>
          </a:lstStyle>
          <a:p>
            <a:pPr>
              <a:defRPr/>
            </a:pPr>
            <a:fld id="{0BCC1D23-5BAD-4AB9-8E5D-C9C84F708011}" type="slidenum">
              <a:rPr lang="en-US" altLang="ja-JP"/>
              <a:pPr>
                <a:defRPr/>
              </a:pPr>
              <a:t>‹#›</a:t>
            </a:fld>
            <a:endParaRPr lang="en-US" altLang="ja-JP" sz="1400">
              <a:solidFill>
                <a:srgbClr val="FFFFFF"/>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8" name="Title 7"/>
          <p:cNvSpPr>
            <a:spLocks noGrp="1"/>
          </p:cNvSpPr>
          <p:nvPr>
            <p:ph type="ctrTitle"/>
          </p:nvPr>
        </p:nvSpPr>
        <p:spPr>
          <a:xfrm>
            <a:off x="2559050" y="4038600"/>
            <a:ext cx="7016750" cy="1828800"/>
          </a:xfrm>
        </p:spPr>
        <p:txBody>
          <a:bodyPr anchor="b"/>
          <a:lstStyle>
            <a:lvl1pPr>
              <a:defRPr cap="all" baseline="0">
                <a:latin typeface="+mn-ea"/>
                <a:ea typeface="+mn-ea"/>
              </a:defRPr>
            </a:lvl1pPr>
          </a:lstStyle>
          <a:p>
            <a:r>
              <a:rPr lang="ja-JP" altLang="en-US"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sz="2000">
                <a:solidFill>
                  <a:srgbClr val="FFFFFF"/>
                </a:solidFill>
              </a:defRPr>
            </a:lvl1pPr>
          </a:lstStyle>
          <a:p>
            <a:pPr>
              <a:defRPr/>
            </a:pPr>
            <a:fld id="{D742CA37-8FB3-457F-87D2-48B8AE4E4979}" type="datetime8">
              <a:rPr lang="en-US" altLang="ja-JP"/>
              <a:pPr>
                <a:defRPr/>
              </a:pPr>
              <a:t>8/12/2014 8:05 PM</a:t>
            </a:fld>
            <a:endParaRPr lang="en-US" altLang="ja-JP"/>
          </a:p>
        </p:txBody>
      </p:sp>
      <p:sp>
        <p:nvSpPr>
          <p:cNvPr id="10" name="Footer Placeholder 16"/>
          <p:cNvSpPr>
            <a:spLocks noGrp="1"/>
          </p:cNvSpPr>
          <p:nvPr>
            <p:ph type="ftr" sz="quarter" idx="11"/>
          </p:nvPr>
        </p:nvSpPr>
        <p:spPr>
          <a:xfrm>
            <a:off x="2259013" y="236538"/>
            <a:ext cx="6356350" cy="365125"/>
          </a:xfrm>
        </p:spPr>
        <p:txBody>
          <a:bodyPr/>
          <a:lstStyle>
            <a:lvl1pPr>
              <a:defRPr/>
            </a:lvl1pPr>
          </a:lstStyle>
          <a:p>
            <a:pPr>
              <a:defRPr/>
            </a:pPr>
            <a:endParaRPr lang="en-US" altLang="ja-JP"/>
          </a:p>
        </p:txBody>
      </p:sp>
      <p:sp>
        <p:nvSpPr>
          <p:cNvPr id="11" name="Slide Number Placeholder 28"/>
          <p:cNvSpPr>
            <a:spLocks noGrp="1"/>
          </p:cNvSpPr>
          <p:nvPr>
            <p:ph type="sldNum" sz="quarter" idx="12"/>
          </p:nvPr>
        </p:nvSpPr>
        <p:spPr>
          <a:xfrm>
            <a:off x="8667750" y="228600"/>
            <a:ext cx="908050" cy="381000"/>
          </a:xfrm>
        </p:spPr>
        <p:txBody>
          <a:bodyPr/>
          <a:lstStyle>
            <a:lvl1pPr>
              <a:defRPr sz="1400"/>
            </a:lvl1pPr>
          </a:lstStyle>
          <a:p>
            <a:pPr>
              <a:defRPr/>
            </a:pPr>
            <a:fld id="{CD49FEE1-F92F-4411-A3DF-39FAB1990608}"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3"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4"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2" name="Title 1"/>
          <p:cNvSpPr>
            <a:spLocks noGrp="1"/>
          </p:cNvSpPr>
          <p:nvPr>
            <p:ph type="title"/>
          </p:nvPr>
        </p:nvSpPr>
        <p:spPr/>
        <p:txBody>
          <a:bodyPr/>
          <a:lstStyle>
            <a:lvl1pPr>
              <a:defRPr sz="3600">
                <a:solidFill>
                  <a:schemeClr val="tx1"/>
                </a:solidFill>
              </a:defRPr>
            </a:lvl1pPr>
          </a:lstStyle>
          <a:p>
            <a:r>
              <a:rPr lang="ja-JP" altLang="en-US" smtClean="0"/>
              <a:t>マスター タイトルの書式設定</a:t>
            </a:r>
            <a:endParaRPr lang="en-US"/>
          </a:p>
        </p:txBody>
      </p:sp>
      <p:sp>
        <p:nvSpPr>
          <p:cNvPr id="5" name="Date Placeholder 2"/>
          <p:cNvSpPr>
            <a:spLocks noGrp="1"/>
          </p:cNvSpPr>
          <p:nvPr>
            <p:ph type="dt" sz="half" idx="10"/>
          </p:nvPr>
        </p:nvSpPr>
        <p:spPr/>
        <p:txBody>
          <a:bodyPr/>
          <a:lstStyle>
            <a:lvl1pPr>
              <a:defRPr/>
            </a:lvl1pPr>
          </a:lstStyle>
          <a:p>
            <a:pPr>
              <a:defRPr/>
            </a:pPr>
            <a:fld id="{5459AF9A-5C9C-4598-B09E-EFC98053A826}" type="datetime8">
              <a:rPr lang="en-US" altLang="ja-JP"/>
              <a:pPr>
                <a:defRPr/>
              </a:pPr>
              <a:t>8/12/2014 8:05 PM</a:t>
            </a:fld>
            <a:endParaRPr lang="en-US" altLang="ja-JP"/>
          </a:p>
        </p:txBody>
      </p:sp>
      <p:sp>
        <p:nvSpPr>
          <p:cNvPr id="6" name="Footer Placeholder 3"/>
          <p:cNvSpPr>
            <a:spLocks noGrp="1"/>
          </p:cNvSpPr>
          <p:nvPr>
            <p:ph type="ftr" sz="quarter" idx="11"/>
          </p:nvPr>
        </p:nvSpPr>
        <p:spPr/>
        <p:txBody>
          <a:bodyPr/>
          <a:lstStyle>
            <a:lvl1pPr>
              <a:defRPr/>
            </a:lvl1pPr>
          </a:lstStyle>
          <a:p>
            <a:pPr>
              <a:defRPr/>
            </a:pPr>
            <a:endParaRPr lang="en-US" altLang="ja-JP"/>
          </a:p>
        </p:txBody>
      </p:sp>
      <p:sp>
        <p:nvSpPr>
          <p:cNvPr id="7" name="Slide Number Placeholder 4"/>
          <p:cNvSpPr>
            <a:spLocks noGrp="1"/>
          </p:cNvSpPr>
          <p:nvPr>
            <p:ph type="sldNum" sz="quarter" idx="12"/>
          </p:nvPr>
        </p:nvSpPr>
        <p:spPr/>
        <p:txBody>
          <a:bodyPr/>
          <a:lstStyle>
            <a:lvl1pPr>
              <a:defRPr sz="1400">
                <a:solidFill>
                  <a:schemeClr val="tx1"/>
                </a:solidFill>
              </a:defRPr>
            </a:lvl1pPr>
          </a:lstStyle>
          <a:p>
            <a:pPr>
              <a:defRPr/>
            </a:pPr>
            <a:fld id="{49CB46FB-948E-495A-82E5-6415A3CDE161}" type="slidenum">
              <a:rPr lang="en-US" altLang="ja-JP"/>
              <a:pPr>
                <a:defRPr/>
              </a:pPr>
              <a:t>‹#›</a:t>
            </a:fld>
            <a:endParaRPr lang="en-US" altLang="ja-JP"/>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63702" y="228600"/>
            <a:ext cx="8832850" cy="990600"/>
          </a:xfrm>
        </p:spPr>
        <p:txBody>
          <a:bodyPr/>
          <a:lstStyle>
            <a:lvl1pPr>
              <a:defRPr sz="3600">
                <a:solidFill>
                  <a:schemeClr val="tx1"/>
                </a:solidFill>
              </a:defRPr>
            </a:lvl1pPr>
          </a:lstStyle>
          <a:p>
            <a:r>
              <a:rPr lang="ja-JP" altLang="en-US"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lvl1pPr>
              <a:defRPr>
                <a:latin typeface="+mn-ea"/>
                <a:ea typeface="+mn-ea"/>
              </a:defRPr>
            </a:lvl1pPr>
            <a:lvl2pPr>
              <a:defRPr>
                <a:latin typeface="+mn-ea"/>
                <a:ea typeface="+mn-ea"/>
              </a:defRPr>
            </a:lvl2pPr>
            <a:lvl3pPr>
              <a:defRPr>
                <a:latin typeface="+mn-ea"/>
                <a:ea typeface="+mn-ea"/>
              </a:defRPr>
            </a:lvl3pPr>
            <a:lvl4pPr>
              <a:defRPr>
                <a:latin typeface="+mn-ea"/>
                <a:ea typeface="+mn-ea"/>
              </a:defRPr>
            </a:lvl4pPr>
            <a:lvl5pPr>
              <a:defRPr>
                <a:latin typeface="+mn-ea"/>
                <a:ea typeface="+mn-ea"/>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9D0F7CAE-719F-4BBF-BC08-DC8817AB1584}" type="datetime8">
              <a:rPr lang="en-US" altLang="ja-JP"/>
              <a:pPr>
                <a:defRPr/>
              </a:pPr>
              <a:t>8/12/2014 8:05 PM</a:t>
            </a:fld>
            <a:endParaRPr lang="en-US" altLang="ja-JP" dirty="0"/>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a:xfrm>
            <a:off x="0" y="1052513"/>
            <a:ext cx="577850" cy="244475"/>
          </a:xfrm>
        </p:spPr>
        <p:txBody>
          <a:bodyPr/>
          <a:lstStyle>
            <a:lvl1pPr>
              <a:defRPr sz="1400">
                <a:solidFill>
                  <a:srgbClr val="FFFFFF"/>
                </a:solidFill>
              </a:defRPr>
            </a:lvl1pPr>
          </a:lstStyle>
          <a:p>
            <a:pPr>
              <a:defRPr/>
            </a:pPr>
            <a:fld id="{B6B4491D-ABA9-430F-9E66-F3D4B6082496}" type="slidenum">
              <a:rPr lang="en-US" altLang="ja-JP"/>
              <a:pPr>
                <a:defRPr/>
              </a:pPr>
              <a:t>‹#›</a:t>
            </a:fld>
            <a:endParaRPr lang="en-US" altLang="ja-JP"/>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smtClean="0"/>
              <a:t>マスター タイトルの書式設定</a:t>
            </a:r>
            <a:endParaRPr lang="en-US" dirty="0"/>
          </a:p>
        </p:txBody>
      </p:sp>
      <p:sp>
        <p:nvSpPr>
          <p:cNvPr id="7" name="Date Placeholder 11"/>
          <p:cNvSpPr>
            <a:spLocks noGrp="1"/>
          </p:cNvSpPr>
          <p:nvPr>
            <p:ph type="dt" sz="half" idx="10"/>
          </p:nvPr>
        </p:nvSpPr>
        <p:spPr/>
        <p:txBody>
          <a:bodyPr/>
          <a:lstStyle>
            <a:lvl1pPr>
              <a:defRPr/>
            </a:lvl1pPr>
          </a:lstStyle>
          <a:p>
            <a:pPr>
              <a:defRPr/>
            </a:pPr>
            <a:fld id="{B8474A48-721D-46B4-8E65-F22B1EE34744}" type="datetime8">
              <a:rPr lang="en-US" altLang="ja-JP"/>
              <a:pPr>
                <a:defRPr/>
              </a:pPr>
              <a:t>8/12/2014 8:05 PM</a:t>
            </a:fld>
            <a:endParaRPr lang="en-US" altLang="ja-JP"/>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sz="2400">
                <a:solidFill>
                  <a:srgbClr val="FFFFFF"/>
                </a:solidFill>
              </a:defRPr>
            </a:lvl1pPr>
          </a:lstStyle>
          <a:p>
            <a:pPr>
              <a:defRPr/>
            </a:pPr>
            <a:fld id="{8F71FAC2-D70A-4D53-9283-F9C16DFF9349}" type="slidenum">
              <a:rPr lang="en-US" altLang="ja-JP"/>
              <a:pPr>
                <a:defRPr/>
              </a:pPr>
              <a: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chemeClr val="tx1"/>
                </a:solidFill>
              </a:defRPr>
            </a:lvl1pPr>
          </a:lstStyle>
          <a:p>
            <a:r>
              <a:rPr lang="ja-JP" altLang="en-US" smtClean="0"/>
              <a:t>マスター タイトルの書式設定</a:t>
            </a:r>
            <a:endParaRPr lang="en-US"/>
          </a:p>
        </p:txBody>
      </p:sp>
      <p:sp>
        <p:nvSpPr>
          <p:cNvPr id="9" name="Content Placeholder 8"/>
          <p:cNvSpPr>
            <a:spLocks noGrp="1"/>
          </p:cNvSpPr>
          <p:nvPr>
            <p:ph sz="quarter" idx="1"/>
          </p:nvPr>
        </p:nvSpPr>
        <p:spPr>
          <a:xfrm>
            <a:off x="660400" y="1589567"/>
            <a:ext cx="4210050" cy="4572000"/>
          </a:xfrm>
        </p:spPr>
        <p:txBody>
          <a:bodyPr/>
          <a:lstStyle>
            <a:lvl1pPr>
              <a:defRPr>
                <a:latin typeface="+mn-ea"/>
                <a:ea typeface="+mn-ea"/>
              </a:defRPr>
            </a:lvl1pPr>
            <a:lvl2pPr>
              <a:defRPr>
                <a:latin typeface="+mn-ea"/>
                <a:ea typeface="+mn-ea"/>
              </a:defRPr>
            </a:lvl2pPr>
            <a:lvl3pPr>
              <a:defRPr>
                <a:latin typeface="+mn-ea"/>
                <a:ea typeface="+mn-ea"/>
              </a:defRPr>
            </a:lvl3pPr>
            <a:lvl4pPr>
              <a:defRPr>
                <a:latin typeface="+mn-ea"/>
                <a:ea typeface="+mn-ea"/>
              </a:defRPr>
            </a:lvl4pPr>
            <a:lvl5pPr>
              <a:defRPr>
                <a:latin typeface="+mn-ea"/>
                <a:ea typeface="+mn-ea"/>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11" name="Content Placeholder 10"/>
          <p:cNvSpPr>
            <a:spLocks noGrp="1"/>
          </p:cNvSpPr>
          <p:nvPr>
            <p:ph sz="quarter" idx="2"/>
          </p:nvPr>
        </p:nvSpPr>
        <p:spPr>
          <a:xfrm>
            <a:off x="5248643" y="1589567"/>
            <a:ext cx="4210050" cy="4572000"/>
          </a:xfrm>
        </p:spPr>
        <p:txBody>
          <a:bodyPr/>
          <a:lstStyle>
            <a:lvl1pPr>
              <a:defRPr>
                <a:latin typeface="+mn-ea"/>
                <a:ea typeface="+mn-ea"/>
              </a:defRPr>
            </a:lvl1pPr>
            <a:lvl2pPr>
              <a:defRPr>
                <a:latin typeface="+mn-ea"/>
                <a:ea typeface="+mn-ea"/>
              </a:defRPr>
            </a:lvl2pPr>
            <a:lvl3pPr>
              <a:defRPr>
                <a:latin typeface="+mn-ea"/>
                <a:ea typeface="+mn-ea"/>
              </a:defRPr>
            </a:lvl3pPr>
            <a:lvl4pPr>
              <a:defRPr>
                <a:latin typeface="+mn-ea"/>
                <a:ea typeface="+mn-ea"/>
              </a:defRPr>
            </a:lvl4pPr>
            <a:lvl5pPr>
              <a:defRPr>
                <a:latin typeface="+mn-ea"/>
                <a:ea typeface="+mn-ea"/>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5" name="Date Placeholder 7"/>
          <p:cNvSpPr>
            <a:spLocks noGrp="1"/>
          </p:cNvSpPr>
          <p:nvPr>
            <p:ph type="dt" sz="half" idx="10"/>
          </p:nvPr>
        </p:nvSpPr>
        <p:spPr/>
        <p:txBody>
          <a:bodyPr/>
          <a:lstStyle>
            <a:lvl1pPr>
              <a:defRPr/>
            </a:lvl1pPr>
          </a:lstStyle>
          <a:p>
            <a:pPr>
              <a:defRPr/>
            </a:pPr>
            <a:fld id="{C05A4376-D1E6-41CD-83A0-201FB47BA114}" type="datetime8">
              <a:rPr lang="en-US" altLang="ja-JP"/>
              <a:pPr>
                <a:defRPr/>
              </a:pPr>
              <a:t>8/12/2014 8:05 PM</a:t>
            </a:fld>
            <a:endParaRPr lang="en-US" altLang="ja-JP"/>
          </a:p>
        </p:txBody>
      </p:sp>
      <p:sp>
        <p:nvSpPr>
          <p:cNvPr id="6" name="Slide Number Placeholder 9"/>
          <p:cNvSpPr>
            <a:spLocks noGrp="1"/>
          </p:cNvSpPr>
          <p:nvPr>
            <p:ph type="sldNum" sz="quarter" idx="11"/>
          </p:nvPr>
        </p:nvSpPr>
        <p:spPr>
          <a:xfrm>
            <a:off x="-34925" y="1052513"/>
            <a:ext cx="577850" cy="244475"/>
          </a:xfrm>
        </p:spPr>
        <p:txBody>
          <a:bodyPr/>
          <a:lstStyle>
            <a:lvl1pPr>
              <a:defRPr sz="1400">
                <a:solidFill>
                  <a:srgbClr val="FFFFFF"/>
                </a:solidFill>
              </a:defRPr>
            </a:lvl1pPr>
          </a:lstStyle>
          <a:p>
            <a:pPr>
              <a:defRPr/>
            </a:pPr>
            <a:fld id="{C00FEFC9-4AC2-453D-953A-0F93992A9167}" type="slidenum">
              <a:rPr lang="en-US" altLang="ja-JP"/>
              <a:pPr>
                <a:defRPr/>
              </a:pPr>
              <a:t>‹#›</a:t>
            </a:fld>
            <a:endParaRPr lang="en-US" altLang="ja-JP"/>
          </a:p>
        </p:txBody>
      </p:sp>
      <p:sp>
        <p:nvSpPr>
          <p:cNvPr id="7" name="Footer Placeholder 11"/>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lstStyle>
            <a:lvl1pPr>
              <a:defRPr/>
            </a:lvl1pPr>
          </a:lstStyle>
          <a:p>
            <a:r>
              <a:rPr lang="ja-JP" altLang="en-US" smtClean="0"/>
              <a:t>マスター タイトルの書式設定</a:t>
            </a:r>
            <a:endParaRPr lang="en-US" dirty="0"/>
          </a:p>
        </p:txBody>
      </p:sp>
      <p:sp>
        <p:nvSpPr>
          <p:cNvPr id="11" name="Content Placeholder 10"/>
          <p:cNvSpPr>
            <a:spLocks noGrp="1"/>
          </p:cNvSpPr>
          <p:nvPr>
            <p:ph sz="quarter" idx="2"/>
          </p:nvPr>
        </p:nvSpPr>
        <p:spPr>
          <a:xfrm>
            <a:off x="66040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4"/>
          </p:nvPr>
        </p:nvSpPr>
        <p:spPr>
          <a:xfrm>
            <a:off x="520065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7" name="Date Placeholder 9"/>
          <p:cNvSpPr>
            <a:spLocks noGrp="1"/>
          </p:cNvSpPr>
          <p:nvPr>
            <p:ph type="dt" sz="half" idx="10"/>
          </p:nvPr>
        </p:nvSpPr>
        <p:spPr/>
        <p:txBody>
          <a:bodyPr/>
          <a:lstStyle>
            <a:lvl1pPr>
              <a:defRPr/>
            </a:lvl1pPr>
          </a:lstStyle>
          <a:p>
            <a:pPr>
              <a:defRPr/>
            </a:pPr>
            <a:fld id="{591A84B9-4CA1-475E-AD10-4730E07C0E39}" type="datetime8">
              <a:rPr lang="en-US" altLang="ja-JP"/>
              <a:pPr>
                <a:defRPr/>
              </a:pPr>
              <a:t>8/12/2014 8:05 PM</a:t>
            </a:fld>
            <a:endParaRPr lang="en-US" altLang="ja-JP"/>
          </a:p>
        </p:txBody>
      </p:sp>
      <p:sp>
        <p:nvSpPr>
          <p:cNvPr id="8" name="Slide Number Placeholder 11"/>
          <p:cNvSpPr>
            <a:spLocks noGrp="1"/>
          </p:cNvSpPr>
          <p:nvPr>
            <p:ph type="sldNum" sz="quarter" idx="11"/>
          </p:nvPr>
        </p:nvSpPr>
        <p:spPr/>
        <p:txBody>
          <a:bodyPr/>
          <a:lstStyle>
            <a:lvl1pPr>
              <a:defRPr sz="1400">
                <a:solidFill>
                  <a:srgbClr val="FFFFFF"/>
                </a:solidFill>
              </a:defRPr>
            </a:lvl1pPr>
          </a:lstStyle>
          <a:p>
            <a:pPr>
              <a:defRPr/>
            </a:pPr>
            <a:fld id="{3D02586B-C3FA-4178-98D4-749E50063717}" type="slidenum">
              <a:rPr lang="en-US" altLang="ja-JP"/>
              <a:pPr>
                <a:defRPr/>
              </a:pPr>
              <a: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3"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4"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2"/>
          <p:cNvSpPr>
            <a:spLocks noGrp="1"/>
          </p:cNvSpPr>
          <p:nvPr>
            <p:ph type="dt" sz="half" idx="10"/>
          </p:nvPr>
        </p:nvSpPr>
        <p:spPr/>
        <p:txBody>
          <a:bodyPr/>
          <a:lstStyle>
            <a:lvl1pPr>
              <a:defRPr/>
            </a:lvl1pPr>
          </a:lstStyle>
          <a:p>
            <a:pPr>
              <a:defRPr/>
            </a:pPr>
            <a:fld id="{91892C03-68FF-4373-AF95-115FC530A9E1}" type="datetime8">
              <a:rPr lang="en-US" altLang="ja-JP"/>
              <a:pPr>
                <a:defRPr/>
              </a:pPr>
              <a:t>8/12/2014 8:05 PM</a:t>
            </a:fld>
            <a:endParaRPr lang="en-US" altLang="ja-JP"/>
          </a:p>
        </p:txBody>
      </p:sp>
      <p:sp>
        <p:nvSpPr>
          <p:cNvPr id="6" name="Footer Placeholder 3"/>
          <p:cNvSpPr>
            <a:spLocks noGrp="1"/>
          </p:cNvSpPr>
          <p:nvPr>
            <p:ph type="ftr" sz="quarter" idx="11"/>
          </p:nvPr>
        </p:nvSpPr>
        <p:spPr/>
        <p:txBody>
          <a:bodyPr/>
          <a:lstStyle>
            <a:lvl1pPr>
              <a:defRPr/>
            </a:lvl1pPr>
          </a:lstStyle>
          <a:p>
            <a:pPr>
              <a:defRPr/>
            </a:pPr>
            <a:endParaRPr lang="en-US" altLang="ja-JP"/>
          </a:p>
        </p:txBody>
      </p:sp>
      <p:sp>
        <p:nvSpPr>
          <p:cNvPr id="7" name="Slide Number Placeholder 4"/>
          <p:cNvSpPr>
            <a:spLocks noGrp="1"/>
          </p:cNvSpPr>
          <p:nvPr>
            <p:ph type="sldNum" sz="quarter" idx="12"/>
          </p:nvPr>
        </p:nvSpPr>
        <p:spPr>
          <a:xfrm>
            <a:off x="0" y="836613"/>
            <a:ext cx="577850" cy="244475"/>
          </a:xfrm>
        </p:spPr>
        <p:txBody>
          <a:bodyPr/>
          <a:lstStyle>
            <a:lvl1pPr>
              <a:defRPr sz="1400">
                <a:solidFill>
                  <a:srgbClr val="FFFFFF"/>
                </a:solidFill>
              </a:defRPr>
            </a:lvl1pPr>
          </a:lstStyle>
          <a:p>
            <a:pPr>
              <a:defRPr/>
            </a:pPr>
            <a:fld id="{8D8341F0-B4B4-4E74-A48A-FD19077ACD6F}" type="slidenum">
              <a:rPr lang="en-US" altLang="ja-JP"/>
              <a:pPr>
                <a:defRPr/>
              </a:pPr>
              <a:t>‹#›</a:t>
            </a:fld>
            <a:endParaRPr lang="en-US" altLang="ja-JP"/>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内容与标题">
    <p:spTree>
      <p:nvGrpSpPr>
        <p:cNvPr id="1" name=""/>
        <p:cNvGrpSpPr/>
        <p:nvPr/>
      </p:nvGrpSpPr>
      <p:grpSpPr>
        <a:xfrm>
          <a:off x="0" y="0"/>
          <a:ext cx="0" cy="0"/>
          <a:chOff x="0" y="0"/>
          <a:chExt cx="0" cy="0"/>
        </a:xfrm>
      </p:grpSpPr>
      <p:sp>
        <p:nvSpPr>
          <p:cNvPr id="4"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5"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pic>
        <p:nvPicPr>
          <p:cNvPr id="6" name="Picture 7" descr="sm_pencil.png"/>
          <p:cNvPicPr>
            <a:picLocks noChangeAspect="1"/>
          </p:cNvPicPr>
          <p:nvPr userDrawn="1"/>
        </p:nvPicPr>
        <p:blipFill>
          <a:blip r:embed="rId2"/>
          <a:srcRect/>
          <a:stretch>
            <a:fillRect/>
          </a:stretch>
        </p:blipFill>
        <p:spPr bwMode="auto">
          <a:xfrm>
            <a:off x="663575" y="1755775"/>
            <a:ext cx="1749425" cy="2144713"/>
          </a:xfrm>
          <a:prstGeom prst="rect">
            <a:avLst/>
          </a:prstGeom>
          <a:noFill/>
          <a:ln w="50800" cap="sq" cmpd="dbl">
            <a:solidFill>
              <a:schemeClr val="accent2"/>
            </a:solidFill>
            <a:miter lim="800000"/>
            <a:headEnd/>
            <a:tailEnd/>
          </a:ln>
        </p:spPr>
      </p:pic>
      <p:sp>
        <p:nvSpPr>
          <p:cNvPr id="2" name="Title 1"/>
          <p:cNvSpPr>
            <a:spLocks noGrp="1"/>
          </p:cNvSpPr>
          <p:nvPr>
            <p:ph type="title"/>
          </p:nvPr>
        </p:nvSpPr>
        <p:spPr>
          <a:xfrm>
            <a:off x="660400" y="273050"/>
            <a:ext cx="8750300" cy="869950"/>
          </a:xfrm>
        </p:spPr>
        <p:txBody>
          <a:bodyPr/>
          <a:lstStyle>
            <a:lvl1pPr algn="l">
              <a:buNone/>
              <a:defRPr sz="4400" b="0"/>
            </a:lvl1pPr>
          </a:lstStyle>
          <a:p>
            <a:r>
              <a:rPr lang="ja-JP" altLang="en-US" smtClean="0"/>
              <a:t>マスター タイトルの書式設定</a:t>
            </a:r>
            <a:endParaRPr lang="en-US" dirty="0"/>
          </a:p>
        </p:txBody>
      </p:sp>
      <p:sp>
        <p:nvSpPr>
          <p:cNvPr id="9" name="Content Placeholder 8"/>
          <p:cNvSpPr>
            <a:spLocks noGrp="1"/>
          </p:cNvSpPr>
          <p:nvPr>
            <p:ph sz="quarter" idx="1"/>
          </p:nvPr>
        </p:nvSpPr>
        <p:spPr>
          <a:xfrm>
            <a:off x="2559050" y="1752600"/>
            <a:ext cx="6934200" cy="4419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4"/>
          <p:cNvSpPr>
            <a:spLocks noGrp="1"/>
          </p:cNvSpPr>
          <p:nvPr>
            <p:ph type="dt" sz="half" idx="10"/>
          </p:nvPr>
        </p:nvSpPr>
        <p:spPr/>
        <p:txBody>
          <a:bodyPr/>
          <a:lstStyle>
            <a:lvl1pPr>
              <a:defRPr/>
            </a:lvl1pPr>
          </a:lstStyle>
          <a:p>
            <a:pPr>
              <a:defRPr/>
            </a:pPr>
            <a:fld id="{698482E2-7C5C-44CB-BC5B-B028551F69E0}" type="datetime8">
              <a:rPr lang="en-US" altLang="ja-JP"/>
              <a:pPr>
                <a:defRPr/>
              </a:pPr>
              <a:t>8/12/2014 8:05 PM</a:t>
            </a:fld>
            <a:endParaRPr lang="en-US" altLang="ja-JP"/>
          </a:p>
        </p:txBody>
      </p:sp>
      <p:sp>
        <p:nvSpPr>
          <p:cNvPr id="8" name="Footer Placeholder 5"/>
          <p:cNvSpPr>
            <a:spLocks noGrp="1"/>
          </p:cNvSpPr>
          <p:nvPr>
            <p:ph type="ftr" sz="quarter" idx="11"/>
          </p:nvPr>
        </p:nvSpPr>
        <p:spPr/>
        <p:txBody>
          <a:bodyPr/>
          <a:lstStyle>
            <a:lvl1pPr>
              <a:defRPr/>
            </a:lvl1pPr>
          </a:lstStyle>
          <a:p>
            <a:pPr>
              <a:defRPr/>
            </a:pPr>
            <a:endParaRPr lang="en-US" altLang="ja-JP"/>
          </a:p>
        </p:txBody>
      </p:sp>
      <p:sp>
        <p:nvSpPr>
          <p:cNvPr id="10" name="Slide Number Placeholder 6"/>
          <p:cNvSpPr>
            <a:spLocks noGrp="1"/>
          </p:cNvSpPr>
          <p:nvPr>
            <p:ph type="sldNum" sz="quarter" idx="12"/>
          </p:nvPr>
        </p:nvSpPr>
        <p:spPr>
          <a:xfrm>
            <a:off x="-160338" y="2060575"/>
            <a:ext cx="577851" cy="244475"/>
          </a:xfrm>
        </p:spPr>
        <p:txBody>
          <a:bodyPr/>
          <a:lstStyle>
            <a:lvl1pPr>
              <a:defRPr sz="1400">
                <a:solidFill>
                  <a:srgbClr val="FFFFFF"/>
                </a:solidFill>
              </a:defRPr>
            </a:lvl1pPr>
          </a:lstStyle>
          <a:p>
            <a:pPr>
              <a:defRPr/>
            </a:pPr>
            <a:fld id="{7AAB96B3-8023-4BD1-9D42-D731EF5D5F37}" type="slidenum">
              <a:rPr lang="en-US" altLang="ja-JP"/>
              <a:pPr>
                <a:defRPr/>
              </a:pPr>
              <a:t>‹#›</a:t>
            </a:fld>
            <a:endParaRPr lang="en-US" altLang="ja-JP"/>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a:lstStyle>
            <a:lvl1pPr>
              <a:defRPr/>
            </a:lvl1pPr>
          </a:lstStyle>
          <a:p>
            <a:pPr>
              <a:defRPr/>
            </a:pPr>
            <a:fld id="{6406865B-5A4C-4EB2-9DA9-EC486885193B}" type="datetime8">
              <a:rPr lang="en-US" altLang="ja-JP"/>
              <a:pPr>
                <a:defRPr/>
              </a:pPr>
              <a:t>8/12/2014 8:05 PM</a:t>
            </a:fld>
            <a:endParaRPr lang="en-US" altLang="ja-JP"/>
          </a:p>
        </p:txBody>
      </p:sp>
      <p:sp>
        <p:nvSpPr>
          <p:cNvPr id="10" name="Slide Number Placeholder 12"/>
          <p:cNvSpPr>
            <a:spLocks noGrp="1"/>
          </p:cNvSpPr>
          <p:nvPr>
            <p:ph type="sldNum" sz="quarter" idx="11"/>
          </p:nvPr>
        </p:nvSpPr>
        <p:spPr>
          <a:xfrm>
            <a:off x="0" y="4667250"/>
            <a:ext cx="1568450" cy="663575"/>
          </a:xfrm>
        </p:spPr>
        <p:txBody>
          <a:bodyPr/>
          <a:lstStyle>
            <a:lvl1pPr>
              <a:defRPr sz="2800">
                <a:solidFill>
                  <a:srgbClr val="FFFFFF"/>
                </a:solidFill>
              </a:defRPr>
            </a:lvl1pPr>
          </a:lstStyle>
          <a:p>
            <a:pPr>
              <a:defRPr/>
            </a:pPr>
            <a:fld id="{8A3E7A88-B9B1-4382-85C4-820E60378C81}" type="slidenum">
              <a:rPr lang="en-US" altLang="ja-JP"/>
              <a:pPr>
                <a:defRPr/>
              </a:pPr>
              <a:t>‹#›</a:t>
            </a:fld>
            <a:endParaRPr lang="en-US" altLang="ja-JP"/>
          </a:p>
        </p:txBody>
      </p:sp>
      <p:sp>
        <p:nvSpPr>
          <p:cNvPr id="11" name="Footer Placeholder 13"/>
          <p:cNvSpPr>
            <a:spLocks noGrp="1"/>
          </p:cNvSpPr>
          <p:nvPr>
            <p:ph type="ftr" sz="quarter" idx="12"/>
          </p:nvPr>
        </p:nvSpPr>
        <p:spPr>
          <a:xfrm>
            <a:off x="1733550" y="6248400"/>
            <a:ext cx="4953000" cy="365125"/>
          </a:xfrm>
        </p:spPr>
        <p:txBody>
          <a:bodyPr/>
          <a:lstStyle>
            <a:lvl1pPr>
              <a:defRPr/>
            </a:lvl1pPr>
          </a:lstStyle>
          <a:p>
            <a:pPr>
              <a:defRPr/>
            </a:pPr>
            <a:endParaRPr lang="en-US" altLang="ja-JP"/>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13"/>
          <p:cNvSpPr>
            <a:spLocks noGrp="1"/>
          </p:cNvSpPr>
          <p:nvPr>
            <p:ph type="dt" sz="half" idx="10"/>
          </p:nvPr>
        </p:nvSpPr>
        <p:spPr/>
        <p:txBody>
          <a:bodyPr/>
          <a:lstStyle>
            <a:lvl1pPr>
              <a:defRPr/>
            </a:lvl1pPr>
          </a:lstStyle>
          <a:p>
            <a:pPr>
              <a:defRPr/>
            </a:pPr>
            <a:fld id="{EB602602-A292-49B9-85A4-F1D230C94269}" type="datetime8">
              <a:rPr lang="en-US" altLang="ja-JP"/>
              <a:pPr>
                <a:defRPr/>
              </a:pPr>
              <a:t>8/12/2014 8:05 PM</a:t>
            </a:fld>
            <a:endParaRPr lang="en-US" altLang="ja-JP"/>
          </a:p>
        </p:txBody>
      </p:sp>
      <p:sp>
        <p:nvSpPr>
          <p:cNvPr id="5" name="Footer Placeholder 2"/>
          <p:cNvSpPr>
            <a:spLocks noGrp="1"/>
          </p:cNvSpPr>
          <p:nvPr>
            <p:ph type="ftr" sz="quarter" idx="11"/>
          </p:nvPr>
        </p:nvSpPr>
        <p:spPr/>
        <p:txBody>
          <a:bodyPr/>
          <a:lstStyle>
            <a:lvl1pPr>
              <a:defRPr/>
            </a:lvl1pPr>
          </a:lstStyle>
          <a:p>
            <a:pPr>
              <a:defRPr/>
            </a:pPr>
            <a:endParaRPr lang="en-US" altLang="ja-JP"/>
          </a:p>
        </p:txBody>
      </p:sp>
      <p:sp>
        <p:nvSpPr>
          <p:cNvPr id="6" name="Slide Number Placeholder 22"/>
          <p:cNvSpPr>
            <a:spLocks noGrp="1"/>
          </p:cNvSpPr>
          <p:nvPr>
            <p:ph type="sldNum" sz="quarter" idx="12"/>
          </p:nvPr>
        </p:nvSpPr>
        <p:spPr/>
        <p:txBody>
          <a:bodyPr/>
          <a:lstStyle>
            <a:lvl1pPr>
              <a:defRPr/>
            </a:lvl1pPr>
          </a:lstStyle>
          <a:p>
            <a:pPr>
              <a:defRPr/>
            </a:pPr>
            <a:fld id="{6BA3E340-DDBE-445C-801F-4E0C84EE3476}" type="slidenum">
              <a:rPr lang="en-US" altLang="ja-JP"/>
              <a:pPr>
                <a:defRPr/>
              </a:pPr>
              <a:t>‹#›</a:t>
            </a:fld>
            <a:endParaRPr lang="en-US" altLang="ja-JP" sz="1400">
              <a:solidFill>
                <a:srgbClr val="FFFFFF"/>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2" name="Vertical Title 1"/>
          <p:cNvSpPr>
            <a:spLocks noGrp="1"/>
          </p:cNvSpPr>
          <p:nvPr>
            <p:ph type="title" orient="vert"/>
          </p:nvPr>
        </p:nvSpPr>
        <p:spPr>
          <a:xfrm>
            <a:off x="7099300" y="609601"/>
            <a:ext cx="2228850" cy="551656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a:xfrm>
            <a:off x="7099300" y="6248400"/>
            <a:ext cx="2393950" cy="365125"/>
          </a:xfrm>
        </p:spPr>
        <p:txBody>
          <a:bodyPr/>
          <a:lstStyle>
            <a:lvl1pPr>
              <a:defRPr/>
            </a:lvl1pPr>
          </a:lstStyle>
          <a:p>
            <a:pPr>
              <a:defRPr/>
            </a:pPr>
            <a:fld id="{1548262C-0288-4870-88EB-E0493926C0D1}" type="datetime8">
              <a:rPr lang="en-US" altLang="ja-JP"/>
              <a:pPr>
                <a:defRPr/>
              </a:pPr>
              <a:t>8/12/2014 8:05 PM</a:t>
            </a:fld>
            <a:endParaRPr lang="en-US" altLang="ja-JP"/>
          </a:p>
        </p:txBody>
      </p:sp>
      <p:sp>
        <p:nvSpPr>
          <p:cNvPr id="8" name="Footer Placeholder 4"/>
          <p:cNvSpPr>
            <a:spLocks noGrp="1"/>
          </p:cNvSpPr>
          <p:nvPr>
            <p:ph type="ftr" sz="quarter" idx="11"/>
          </p:nvPr>
        </p:nvSpPr>
        <p:spPr>
          <a:xfrm>
            <a:off x="495300" y="6248400"/>
            <a:ext cx="6037263" cy="365125"/>
          </a:xfrm>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a:xfrm rot="5400000">
            <a:off x="6511132" y="134143"/>
            <a:ext cx="533400" cy="265113"/>
          </a:xfrm>
        </p:spPr>
        <p:txBody>
          <a:bodyPr/>
          <a:lstStyle>
            <a:lvl1pPr>
              <a:defRPr/>
            </a:lvl1pPr>
          </a:lstStyle>
          <a:p>
            <a:pPr>
              <a:defRPr/>
            </a:pPr>
            <a:fld id="{B63BA114-25C2-403B-8CDD-C9A4F9629C65}" type="slidenum">
              <a:rPr lang="en-US" altLang="ja-JP"/>
              <a:pPr>
                <a:defRPr/>
              </a:pPr>
              <a:t>‹#›</a:t>
            </a:fld>
            <a:endParaRPr lang="en-US" altLang="ja-JP" sz="140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C79A69B9-3FE0-4443-82EB-C2415CAF014B}" type="datetime8">
              <a:rPr lang="en-US" altLang="ja-JP"/>
              <a:pPr>
                <a:defRPr/>
              </a:pPr>
              <a:t>8/12/2014 8:05 PM</a:t>
            </a:fld>
            <a:endParaRPr lang="en-US" altLang="ja-JP"/>
          </a:p>
        </p:txBody>
      </p:sp>
      <p:sp>
        <p:nvSpPr>
          <p:cNvPr id="3" name="Footer Placeholder 2"/>
          <p:cNvSpPr>
            <a:spLocks noGrp="1"/>
          </p:cNvSpPr>
          <p:nvPr>
            <p:ph type="ftr" sz="quarter" idx="11"/>
          </p:nvPr>
        </p:nvSpPr>
        <p:spPr/>
        <p:txBody>
          <a:bodyPr/>
          <a:lstStyle>
            <a:lvl1pPr>
              <a:defRPr/>
            </a:lvl1pPr>
          </a:lstStyle>
          <a:p>
            <a:pPr>
              <a:defRPr/>
            </a:pPr>
            <a:endParaRPr lang="en-US" altLang="ja-JP"/>
          </a:p>
        </p:txBody>
      </p:sp>
      <p:sp>
        <p:nvSpPr>
          <p:cNvPr id="4" name="Slide Number Placeholder 3"/>
          <p:cNvSpPr>
            <a:spLocks noGrp="1"/>
          </p:cNvSpPr>
          <p:nvPr>
            <p:ph type="sldNum" sz="quarter" idx="12"/>
          </p:nvPr>
        </p:nvSpPr>
        <p:spPr>
          <a:xfrm>
            <a:off x="9328150" y="6477000"/>
            <a:ext cx="577850" cy="381000"/>
          </a:xfrm>
        </p:spPr>
        <p:txBody>
          <a:bodyPr/>
          <a:lstStyle>
            <a:lvl1pPr>
              <a:defRPr sz="1400">
                <a:solidFill>
                  <a:schemeClr val="tx1"/>
                </a:solidFill>
              </a:defRPr>
            </a:lvl1pPr>
          </a:lstStyle>
          <a:p>
            <a:pPr>
              <a:defRPr/>
            </a:pPr>
            <a:fld id="{CF7B03D2-C5EB-4340-A323-0592D54B944F}"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内容与标题">
    <p:spTree>
      <p:nvGrpSpPr>
        <p:cNvPr id="1" name=""/>
        <p:cNvGrpSpPr/>
        <p:nvPr/>
      </p:nvGrpSpPr>
      <p:grpSpPr>
        <a:xfrm>
          <a:off x="0" y="0"/>
          <a:ext cx="0" cy="0"/>
          <a:chOff x="0" y="0"/>
          <a:chExt cx="0" cy="0"/>
        </a:xfrm>
      </p:grpSpPr>
      <p:sp>
        <p:nvSpPr>
          <p:cNvPr id="4" name="Rectangle 7"/>
          <p:cNvSpPr/>
          <p:nvPr/>
        </p:nvSpPr>
        <p:spPr>
          <a:xfrm>
            <a:off x="0" y="90805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5" name="Rectangle 8"/>
          <p:cNvSpPr/>
          <p:nvPr/>
        </p:nvSpPr>
        <p:spPr>
          <a:xfrm>
            <a:off x="639763" y="908050"/>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pic>
        <p:nvPicPr>
          <p:cNvPr id="6" name="Picture 7" descr="sm_pencil.png"/>
          <p:cNvPicPr>
            <a:picLocks noChangeAspect="1"/>
          </p:cNvPicPr>
          <p:nvPr userDrawn="1"/>
        </p:nvPicPr>
        <p:blipFill>
          <a:blip r:embed="rId2"/>
          <a:srcRect/>
          <a:stretch>
            <a:fillRect/>
          </a:stretch>
        </p:blipFill>
        <p:spPr bwMode="auto">
          <a:xfrm>
            <a:off x="663575" y="1755775"/>
            <a:ext cx="1749425" cy="2144713"/>
          </a:xfrm>
          <a:prstGeom prst="rect">
            <a:avLst/>
          </a:prstGeom>
          <a:noFill/>
          <a:ln w="50800" cap="sq" cmpd="dbl">
            <a:solidFill>
              <a:schemeClr val="accent2"/>
            </a:solidFill>
            <a:miter lim="800000"/>
            <a:headEnd/>
            <a:tailEnd/>
          </a:ln>
        </p:spPr>
      </p:pic>
      <p:sp>
        <p:nvSpPr>
          <p:cNvPr id="2" name="Title 1"/>
          <p:cNvSpPr>
            <a:spLocks noGrp="1"/>
          </p:cNvSpPr>
          <p:nvPr>
            <p:ph type="title"/>
          </p:nvPr>
        </p:nvSpPr>
        <p:spPr>
          <a:xfrm>
            <a:off x="660400" y="273050"/>
            <a:ext cx="8750300" cy="869950"/>
          </a:xfrm>
        </p:spPr>
        <p:txBody>
          <a:bodyPr/>
          <a:lstStyle>
            <a:lvl1pPr algn="l">
              <a:buNone/>
              <a:defRPr sz="4400" b="0"/>
            </a:lvl1pPr>
          </a:lstStyle>
          <a:p>
            <a:r>
              <a:rPr lang="ja-JP" altLang="en-US" smtClean="0"/>
              <a:t>マスター タイトルの書式設定</a:t>
            </a:r>
            <a:endParaRPr lang="en-US" dirty="0"/>
          </a:p>
        </p:txBody>
      </p:sp>
      <p:sp>
        <p:nvSpPr>
          <p:cNvPr id="9" name="Content Placeholder 8"/>
          <p:cNvSpPr>
            <a:spLocks noGrp="1"/>
          </p:cNvSpPr>
          <p:nvPr>
            <p:ph sz="quarter" idx="1"/>
          </p:nvPr>
        </p:nvSpPr>
        <p:spPr>
          <a:xfrm>
            <a:off x="2559050" y="1752600"/>
            <a:ext cx="6934200" cy="4419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4"/>
          <p:cNvSpPr>
            <a:spLocks noGrp="1"/>
          </p:cNvSpPr>
          <p:nvPr>
            <p:ph type="dt" sz="half" idx="10"/>
          </p:nvPr>
        </p:nvSpPr>
        <p:spPr/>
        <p:txBody>
          <a:bodyPr/>
          <a:lstStyle>
            <a:lvl1pPr>
              <a:defRPr/>
            </a:lvl1pPr>
          </a:lstStyle>
          <a:p>
            <a:pPr>
              <a:defRPr/>
            </a:pPr>
            <a:fld id="{962B4CF2-A56D-403E-AE84-83DCD4920BF8}" type="datetime8">
              <a:rPr lang="en-US" altLang="ja-JP"/>
              <a:pPr>
                <a:defRPr/>
              </a:pPr>
              <a:t>8/12/2014 8:05 PM</a:t>
            </a:fld>
            <a:endParaRPr lang="en-US" altLang="ja-JP"/>
          </a:p>
        </p:txBody>
      </p:sp>
      <p:sp>
        <p:nvSpPr>
          <p:cNvPr id="8" name="Footer Placeholder 5"/>
          <p:cNvSpPr>
            <a:spLocks noGrp="1"/>
          </p:cNvSpPr>
          <p:nvPr>
            <p:ph type="ftr" sz="quarter" idx="11"/>
          </p:nvPr>
        </p:nvSpPr>
        <p:spPr/>
        <p:txBody>
          <a:bodyPr/>
          <a:lstStyle>
            <a:lvl1pPr>
              <a:defRPr/>
            </a:lvl1pPr>
          </a:lstStyle>
          <a:p>
            <a:pPr>
              <a:defRPr/>
            </a:pPr>
            <a:endParaRPr lang="en-US" altLang="ja-JP"/>
          </a:p>
        </p:txBody>
      </p:sp>
      <p:sp>
        <p:nvSpPr>
          <p:cNvPr id="10" name="Slide Number Placeholder 6"/>
          <p:cNvSpPr>
            <a:spLocks noGrp="1"/>
          </p:cNvSpPr>
          <p:nvPr>
            <p:ph type="sldNum" sz="quarter" idx="12"/>
          </p:nvPr>
        </p:nvSpPr>
        <p:spPr/>
        <p:txBody>
          <a:bodyPr/>
          <a:lstStyle>
            <a:lvl1pPr>
              <a:defRPr sz="1400">
                <a:solidFill>
                  <a:schemeClr val="tx1"/>
                </a:solidFill>
              </a:defRPr>
            </a:lvl1pPr>
          </a:lstStyle>
          <a:p>
            <a:pPr>
              <a:defRPr/>
            </a:pPr>
            <a:fld id="{13EF856B-85B5-4FBC-9EF7-9EA95A18FF2D}"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a:lstStyle>
            <a:lvl1pPr>
              <a:defRPr/>
            </a:lvl1pPr>
          </a:lstStyle>
          <a:p>
            <a:pPr>
              <a:defRPr/>
            </a:pPr>
            <a:fld id="{1B424D93-D0BD-4BAD-9E74-642A5759C028}" type="datetime8">
              <a:rPr lang="en-US" altLang="ja-JP"/>
              <a:pPr>
                <a:defRPr/>
              </a:pPr>
              <a:t>8/12/2014 8:05 PM</a:t>
            </a:fld>
            <a:endParaRPr lang="en-US" altLang="ja-JP"/>
          </a:p>
        </p:txBody>
      </p:sp>
      <p:sp>
        <p:nvSpPr>
          <p:cNvPr id="10" name="Slide Number Placeholder 12"/>
          <p:cNvSpPr>
            <a:spLocks noGrp="1"/>
          </p:cNvSpPr>
          <p:nvPr>
            <p:ph type="sldNum" sz="quarter" idx="11"/>
          </p:nvPr>
        </p:nvSpPr>
        <p:spPr>
          <a:xfrm>
            <a:off x="0" y="4667250"/>
            <a:ext cx="1568450" cy="663575"/>
          </a:xfrm>
        </p:spPr>
        <p:txBody>
          <a:bodyPr/>
          <a:lstStyle>
            <a:lvl1pPr>
              <a:defRPr sz="2800">
                <a:solidFill>
                  <a:srgbClr val="FFFFFF"/>
                </a:solidFill>
              </a:defRPr>
            </a:lvl1pPr>
          </a:lstStyle>
          <a:p>
            <a:pPr>
              <a:defRPr/>
            </a:pPr>
            <a:fld id="{75E38674-9A68-494D-8506-0DC8143682E2}" type="slidenum">
              <a:rPr lang="en-US" altLang="ja-JP"/>
              <a:pPr>
                <a:defRPr/>
              </a:pPr>
              <a:t>‹#›</a:t>
            </a:fld>
            <a:endParaRPr lang="en-US" altLang="ja-JP"/>
          </a:p>
        </p:txBody>
      </p:sp>
      <p:sp>
        <p:nvSpPr>
          <p:cNvPr id="11" name="Footer Placeholder 13"/>
          <p:cNvSpPr>
            <a:spLocks noGrp="1"/>
          </p:cNvSpPr>
          <p:nvPr>
            <p:ph type="ftr" sz="quarter" idx="12"/>
          </p:nvPr>
        </p:nvSpPr>
        <p:spPr>
          <a:xfrm>
            <a:off x="1733550" y="6248400"/>
            <a:ext cx="4953000" cy="365125"/>
          </a:xfrm>
        </p:spPr>
        <p:txBody>
          <a:bodyPr/>
          <a:lstStyle>
            <a:lvl1pPr>
              <a:defRPr/>
            </a:lvl1pPr>
          </a:lstStyle>
          <a:p>
            <a:pPr>
              <a:defRPr/>
            </a:pPr>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10" Type="http://schemas.openxmlformats.org/officeDocument/2006/relationships/theme" Target="../theme/theme4.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10" Type="http://schemas.openxmlformats.org/officeDocument/2006/relationships/theme" Target="../theme/theme5.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10" Type="http://schemas.openxmlformats.org/officeDocument/2006/relationships/theme" Target="../theme/theme6.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theme" Target="../theme/theme7.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49288" y="71438"/>
            <a:ext cx="883285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zh-CN" altLang="en-US" smtClean="0"/>
          </a:p>
        </p:txBody>
      </p:sp>
      <p:sp>
        <p:nvSpPr>
          <p:cNvPr id="1027"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zh-CN" altLang="en-US" smtClean="0"/>
          </a:p>
        </p:txBody>
      </p:sp>
      <p:sp>
        <p:nvSpPr>
          <p:cNvPr id="14" name="Date Placeholder 13"/>
          <p:cNvSpPr>
            <a:spLocks noGrp="1"/>
          </p:cNvSpPr>
          <p:nvPr>
            <p:ph type="dt" sz="half" idx="2"/>
          </p:nvPr>
        </p:nvSpPr>
        <p:spPr>
          <a:xfrm>
            <a:off x="6604000" y="6248400"/>
            <a:ext cx="2889250" cy="365125"/>
          </a:xfrm>
          <a:prstGeom prst="rect">
            <a:avLst/>
          </a:prstGeom>
        </p:spPr>
        <p:txBody>
          <a:bodyPr vert="horz" wrap="square" lIns="91440" tIns="45720" rIns="91440" bIns="45720" numCol="1" anchor="ctr" anchorCtr="0" compatLnSpc="1">
            <a:prstTxWarp prst="textNoShape">
              <a:avLst/>
            </a:prstTxWarp>
          </a:bodyPr>
          <a:lstStyle>
            <a:lvl1pPr>
              <a:defRPr kumimoji="0" sz="1400">
                <a:solidFill>
                  <a:schemeClr val="tx2"/>
                </a:solidFill>
                <a:latin typeface="Tw Cen MT"/>
                <a:ea typeface="MS PGothic" pitchFamily="34" charset="-128"/>
              </a:defRPr>
            </a:lvl1pPr>
          </a:lstStyle>
          <a:p>
            <a:pPr>
              <a:defRPr/>
            </a:pPr>
            <a:fld id="{051FC9D0-A3C2-4D42-B9AC-1509150ED57A}" type="datetime8">
              <a:rPr lang="en-US" altLang="ja-JP"/>
              <a:pPr>
                <a:defRPr/>
              </a:pPr>
              <a:t>8/12/2014 8:05 PM</a:t>
            </a:fld>
            <a:endParaRPr lang="en-US" altLang="ja-JP"/>
          </a:p>
        </p:txBody>
      </p:sp>
      <p:sp>
        <p:nvSpPr>
          <p:cNvPr id="3" name="Footer Placeholder 2"/>
          <p:cNvSpPr>
            <a:spLocks noGrp="1"/>
          </p:cNvSpPr>
          <p:nvPr>
            <p:ph type="ftr" sz="quarter" idx="3"/>
          </p:nvPr>
        </p:nvSpPr>
        <p:spPr>
          <a:xfrm>
            <a:off x="660400" y="6248400"/>
            <a:ext cx="58721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chemeClr val="tx2"/>
                </a:solidFill>
                <a:latin typeface="Tw Cen MT"/>
                <a:ea typeface="MS PGothic" pitchFamily="34" charset="-128"/>
              </a:defRPr>
            </a:lvl1pPr>
          </a:lstStyle>
          <a:p>
            <a:pPr>
              <a:defRPr/>
            </a:pPr>
            <a:endParaRPr lang="en-US" altLang="ja-JP"/>
          </a:p>
        </p:txBody>
      </p:sp>
      <p:sp>
        <p:nvSpPr>
          <p:cNvPr id="7" name="Rectangle 6"/>
          <p:cNvSpPr/>
          <p:nvPr/>
        </p:nvSpPr>
        <p:spPr bwMode="white">
          <a:xfrm>
            <a:off x="0" y="1004888"/>
            <a:ext cx="9906000" cy="32067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8" name="Rectangle 7"/>
          <p:cNvSpPr/>
          <p:nvPr/>
        </p:nvSpPr>
        <p:spPr>
          <a:xfrm>
            <a:off x="0" y="1050925"/>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9" name="Rectangle 8"/>
          <p:cNvSpPr/>
          <p:nvPr/>
        </p:nvSpPr>
        <p:spPr>
          <a:xfrm>
            <a:off x="639763" y="1050925"/>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23" name="Slide Number Placeholder 22"/>
          <p:cNvSpPr>
            <a:spLocks noGrp="1"/>
          </p:cNvSpPr>
          <p:nvPr>
            <p:ph type="sldNum" sz="quarter" idx="4"/>
          </p:nvPr>
        </p:nvSpPr>
        <p:spPr>
          <a:xfrm>
            <a:off x="9328150" y="6613525"/>
            <a:ext cx="57785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kumimoji="0" sz="1200" b="1">
                <a:solidFill>
                  <a:schemeClr val="tx1"/>
                </a:solidFill>
                <a:latin typeface="Tw Cen MT"/>
                <a:ea typeface="MS PGothic" pitchFamily="34" charset="-128"/>
              </a:defRPr>
            </a:lvl1pPr>
          </a:lstStyle>
          <a:p>
            <a:pPr>
              <a:defRPr/>
            </a:pPr>
            <a:fld id="{7805E2D9-4C95-4641-9A16-82953A5A3F6E}" type="slidenum">
              <a:rPr lang="en-US" altLang="ja-JP"/>
              <a:pPr>
                <a:defRPr/>
              </a:pPr>
              <a:t>‹#›</a:t>
            </a:fld>
            <a:endParaRPr lang="en-US" altLang="ja-JP" sz="1400" dirty="0"/>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hf hdr="0" ftr="0" dt="0"/>
  <p:txStyles>
    <p:titleStyle>
      <a:lvl1pPr algn="l" rtl="0" eaLnBrk="0" fontAlgn="base" hangingPunct="0">
        <a:spcBef>
          <a:spcPct val="0"/>
        </a:spcBef>
        <a:spcAft>
          <a:spcPct val="0"/>
        </a:spcAft>
        <a:defRPr kumimoji="1" sz="3600" kern="1200">
          <a:solidFill>
            <a:schemeClr val="tx1"/>
          </a:solidFill>
          <a:latin typeface="ＭＳ Ｐゴシック" pitchFamily="50" charset="-128"/>
          <a:ea typeface="ＭＳ Ｐゴシック" pitchFamily="50" charset="-128"/>
          <a:cs typeface="+mj-cs"/>
        </a:defRPr>
      </a:lvl1pPr>
      <a:lvl2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2pPr>
      <a:lvl3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3pPr>
      <a:lvl4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4pPr>
      <a:lvl5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5pPr>
      <a:lvl6pPr marL="457200" algn="l" rtl="0" fontAlgn="base">
        <a:spcBef>
          <a:spcPct val="0"/>
        </a:spcBef>
        <a:spcAft>
          <a:spcPct val="0"/>
        </a:spcAft>
        <a:defRPr kumimoji="1" sz="4400">
          <a:solidFill>
            <a:schemeClr val="tx2"/>
          </a:solidFill>
          <a:latin typeface="Tw Cen MT" pitchFamily="34" charset="0"/>
        </a:defRPr>
      </a:lvl6pPr>
      <a:lvl7pPr marL="914400" algn="l" rtl="0" fontAlgn="base">
        <a:spcBef>
          <a:spcPct val="0"/>
        </a:spcBef>
        <a:spcAft>
          <a:spcPct val="0"/>
        </a:spcAft>
        <a:defRPr kumimoji="1" sz="4400">
          <a:solidFill>
            <a:schemeClr val="tx2"/>
          </a:solidFill>
          <a:latin typeface="Tw Cen MT" pitchFamily="34" charset="0"/>
        </a:defRPr>
      </a:lvl7pPr>
      <a:lvl8pPr marL="1371600" algn="l" rtl="0" fontAlgn="base">
        <a:spcBef>
          <a:spcPct val="0"/>
        </a:spcBef>
        <a:spcAft>
          <a:spcPct val="0"/>
        </a:spcAft>
        <a:defRPr kumimoji="1" sz="4400">
          <a:solidFill>
            <a:schemeClr val="tx2"/>
          </a:solidFill>
          <a:latin typeface="Tw Cen MT" pitchFamily="34" charset="0"/>
        </a:defRPr>
      </a:lvl8pPr>
      <a:lvl9pPr marL="1828800" algn="l" rtl="0" fontAlgn="base">
        <a:spcBef>
          <a:spcPct val="0"/>
        </a:spcBef>
        <a:spcAft>
          <a:spcPct val="0"/>
        </a:spcAft>
        <a:defRPr kumimoji="1"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3314" name="Title Placeholder 21"/>
          <p:cNvSpPr>
            <a:spLocks noGrp="1"/>
          </p:cNvSpPr>
          <p:nvPr>
            <p:ph type="title"/>
          </p:nvPr>
        </p:nvSpPr>
        <p:spPr bwMode="auto">
          <a:xfrm>
            <a:off x="660400" y="228600"/>
            <a:ext cx="883285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zh-CN" altLang="en-US" smtClean="0"/>
          </a:p>
        </p:txBody>
      </p:sp>
      <p:sp>
        <p:nvSpPr>
          <p:cNvPr id="13315"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zh-CN" altLang="en-US" smtClean="0"/>
          </a:p>
        </p:txBody>
      </p:sp>
      <p:sp>
        <p:nvSpPr>
          <p:cNvPr id="14" name="Date Placeholder 13"/>
          <p:cNvSpPr>
            <a:spLocks noGrp="1"/>
          </p:cNvSpPr>
          <p:nvPr>
            <p:ph type="dt" sz="half" idx="2"/>
          </p:nvPr>
        </p:nvSpPr>
        <p:spPr>
          <a:xfrm>
            <a:off x="6604000" y="6248400"/>
            <a:ext cx="2889250" cy="365125"/>
          </a:xfrm>
          <a:prstGeom prst="rect">
            <a:avLst/>
          </a:prstGeom>
        </p:spPr>
        <p:txBody>
          <a:bodyPr vert="horz" wrap="square" lIns="91440" tIns="45720" rIns="91440" bIns="45720" numCol="1" anchor="ctr" anchorCtr="0" compatLnSpc="1">
            <a:prstTxWarp prst="textNoShape">
              <a:avLst/>
            </a:prstTxWarp>
          </a:bodyPr>
          <a:lstStyle>
            <a:lvl1pPr>
              <a:defRPr kumimoji="0" sz="1400">
                <a:solidFill>
                  <a:srgbClr val="4F271C"/>
                </a:solidFill>
                <a:ea typeface="ＭＳ Ｐゴシック" charset="-128"/>
              </a:defRPr>
            </a:lvl1pPr>
          </a:lstStyle>
          <a:p>
            <a:pPr>
              <a:defRPr/>
            </a:pPr>
            <a:fld id="{2EAF159D-CD14-4667-B4E2-3EF7E08456AB}" type="datetime8">
              <a:rPr lang="en-US" altLang="ja-JP"/>
              <a:pPr>
                <a:defRPr/>
              </a:pPr>
              <a:t>8/12/2014 8:05 PM</a:t>
            </a:fld>
            <a:endParaRPr lang="en-US" altLang="ja-JP"/>
          </a:p>
        </p:txBody>
      </p:sp>
      <p:sp>
        <p:nvSpPr>
          <p:cNvPr id="3" name="Footer Placeholder 2"/>
          <p:cNvSpPr>
            <a:spLocks noGrp="1"/>
          </p:cNvSpPr>
          <p:nvPr>
            <p:ph type="ftr" sz="quarter" idx="3"/>
          </p:nvPr>
        </p:nvSpPr>
        <p:spPr>
          <a:xfrm>
            <a:off x="660400" y="6248400"/>
            <a:ext cx="58721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rgbClr val="4F271C"/>
                </a:solidFill>
                <a:ea typeface="ＭＳ Ｐゴシック" charset="-128"/>
              </a:defRPr>
            </a:lvl1pPr>
          </a:lstStyle>
          <a:p>
            <a:pPr>
              <a:defRPr/>
            </a:pPr>
            <a:endParaRPr lang="en-US" altLang="ja-JP"/>
          </a:p>
        </p:txBody>
      </p:sp>
      <p:sp>
        <p:nvSpPr>
          <p:cNvPr id="7" name="Rectangle 6"/>
          <p:cNvSpPr/>
          <p:nvPr/>
        </p:nvSpPr>
        <p:spPr bwMode="white">
          <a:xfrm>
            <a:off x="0" y="1022350"/>
            <a:ext cx="9906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8" name="Rectangle 7"/>
          <p:cNvSpPr/>
          <p:nvPr/>
        </p:nvSpPr>
        <p:spPr>
          <a:xfrm>
            <a:off x="0" y="1071563"/>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9" name="Rectangle 8"/>
          <p:cNvSpPr/>
          <p:nvPr/>
        </p:nvSpPr>
        <p:spPr>
          <a:xfrm>
            <a:off x="639763" y="1071563"/>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charset="-128"/>
            </a:endParaRPr>
          </a:p>
        </p:txBody>
      </p:sp>
      <p:sp>
        <p:nvSpPr>
          <p:cNvPr id="23" name="Slide Number Placeholder 22"/>
          <p:cNvSpPr>
            <a:spLocks noGrp="1"/>
          </p:cNvSpPr>
          <p:nvPr>
            <p:ph type="sldNum" sz="quarter" idx="4"/>
          </p:nvPr>
        </p:nvSpPr>
        <p:spPr>
          <a:xfrm>
            <a:off x="9334500" y="6613525"/>
            <a:ext cx="57785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kumimoji="0" sz="1200" b="1">
                <a:solidFill>
                  <a:schemeClr val="tx1"/>
                </a:solidFill>
                <a:ea typeface="ＭＳ Ｐゴシック" charset="-128"/>
              </a:defRPr>
            </a:lvl1pPr>
          </a:lstStyle>
          <a:p>
            <a:pPr>
              <a:defRPr/>
            </a:pPr>
            <a:fld id="{F97EB6D9-775A-44CA-9D45-698C81E712C8}" type="slidenum">
              <a:rPr lang="en-US" altLang="ja-JP"/>
              <a:pPr>
                <a:defRPr/>
              </a:pPr>
              <a:t>‹#›</a:t>
            </a:fld>
            <a:endParaRPr lang="en-US" altLang="ja-JP" sz="1400" dirty="0"/>
          </a:p>
        </p:txBody>
      </p:sp>
    </p:spTree>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hf hdr="0" ftr="0" dt="0"/>
  <p:txStyles>
    <p:titleStyle>
      <a:lvl1pPr algn="l" rtl="0" eaLnBrk="0" fontAlgn="base" hangingPunct="0">
        <a:spcBef>
          <a:spcPct val="0"/>
        </a:spcBef>
        <a:spcAft>
          <a:spcPct val="0"/>
        </a:spcAft>
        <a:defRPr kumimoji="1" sz="3600" kern="1200">
          <a:solidFill>
            <a:schemeClr val="tx1"/>
          </a:solidFill>
          <a:latin typeface="ＭＳ Ｐゴシック" pitchFamily="50" charset="-128"/>
          <a:ea typeface="ＭＳ Ｐゴシック" pitchFamily="50" charset="-128"/>
          <a:cs typeface="+mj-cs"/>
        </a:defRPr>
      </a:lvl1pPr>
      <a:lvl2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2pPr>
      <a:lvl3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3pPr>
      <a:lvl4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4pPr>
      <a:lvl5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5pPr>
      <a:lvl6pPr marL="457200" algn="l" rtl="0" fontAlgn="base">
        <a:spcBef>
          <a:spcPct val="0"/>
        </a:spcBef>
        <a:spcAft>
          <a:spcPct val="0"/>
        </a:spcAft>
        <a:defRPr kumimoji="1" sz="4400">
          <a:solidFill>
            <a:schemeClr val="tx2"/>
          </a:solidFill>
          <a:latin typeface="Tw Cen MT" pitchFamily="34" charset="0"/>
        </a:defRPr>
      </a:lvl6pPr>
      <a:lvl7pPr marL="914400" algn="l" rtl="0" fontAlgn="base">
        <a:spcBef>
          <a:spcPct val="0"/>
        </a:spcBef>
        <a:spcAft>
          <a:spcPct val="0"/>
        </a:spcAft>
        <a:defRPr kumimoji="1" sz="4400">
          <a:solidFill>
            <a:schemeClr val="tx2"/>
          </a:solidFill>
          <a:latin typeface="Tw Cen MT" pitchFamily="34" charset="0"/>
        </a:defRPr>
      </a:lvl7pPr>
      <a:lvl8pPr marL="1371600" algn="l" rtl="0" fontAlgn="base">
        <a:spcBef>
          <a:spcPct val="0"/>
        </a:spcBef>
        <a:spcAft>
          <a:spcPct val="0"/>
        </a:spcAft>
        <a:defRPr kumimoji="1" sz="4400">
          <a:solidFill>
            <a:schemeClr val="tx2"/>
          </a:solidFill>
          <a:latin typeface="Tw Cen MT" pitchFamily="34" charset="0"/>
        </a:defRPr>
      </a:lvl8pPr>
      <a:lvl9pPr marL="1828800" algn="l" rtl="0" fontAlgn="base">
        <a:spcBef>
          <a:spcPct val="0"/>
        </a:spcBef>
        <a:spcAft>
          <a:spcPct val="0"/>
        </a:spcAft>
        <a:defRPr kumimoji="1"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sz="2900" kern="1200">
          <a:solidFill>
            <a:schemeClr val="tx1"/>
          </a:solidFill>
          <a:latin typeface="ＭＳ Ｐゴシック" pitchFamily="50" charset="-128"/>
          <a:ea typeface="ＭＳ Ｐゴシック" pitchFamily="50" charset="-128"/>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ＭＳ Ｐゴシック" pitchFamily="50" charset="-128"/>
          <a:ea typeface="ＭＳ Ｐゴシック" pitchFamily="50"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sz="2300" kern="1200">
          <a:solidFill>
            <a:schemeClr val="tx1"/>
          </a:solidFill>
          <a:latin typeface="ＭＳ Ｐゴシック" pitchFamily="50" charset="-128"/>
          <a:ea typeface="ＭＳ Ｐゴシック" pitchFamily="50" charset="-128"/>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5602" name="Title Placeholder 21"/>
          <p:cNvSpPr>
            <a:spLocks noGrp="1"/>
          </p:cNvSpPr>
          <p:nvPr>
            <p:ph type="title"/>
          </p:nvPr>
        </p:nvSpPr>
        <p:spPr bwMode="auto">
          <a:xfrm>
            <a:off x="660400" y="228600"/>
            <a:ext cx="883285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5603"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4" name="Date Placeholder 13"/>
          <p:cNvSpPr>
            <a:spLocks noGrp="1"/>
          </p:cNvSpPr>
          <p:nvPr>
            <p:ph type="dt" sz="half" idx="2"/>
          </p:nvPr>
        </p:nvSpPr>
        <p:spPr>
          <a:xfrm>
            <a:off x="6604000" y="6248400"/>
            <a:ext cx="2889250" cy="365125"/>
          </a:xfrm>
          <a:prstGeom prst="rect">
            <a:avLst/>
          </a:prstGeom>
        </p:spPr>
        <p:txBody>
          <a:bodyPr vert="horz" wrap="square" lIns="91440" tIns="45720" rIns="91440" bIns="45720" numCol="1" anchor="ctr" anchorCtr="0" compatLnSpc="1">
            <a:prstTxWarp prst="textNoShape">
              <a:avLst/>
            </a:prstTxWarp>
          </a:bodyPr>
          <a:lstStyle>
            <a:lvl1pPr>
              <a:defRPr kumimoji="0" sz="1400">
                <a:solidFill>
                  <a:srgbClr val="4F271C"/>
                </a:solidFill>
                <a:ea typeface="ＭＳ Ｐゴシック" pitchFamily="50" charset="-128"/>
              </a:defRPr>
            </a:lvl1pPr>
          </a:lstStyle>
          <a:p>
            <a:pPr>
              <a:defRPr/>
            </a:pPr>
            <a:fld id="{7808F799-B01F-4DB1-B4CA-23BF7A89991A}" type="datetime8">
              <a:rPr lang="en-US" altLang="ja-JP"/>
              <a:pPr>
                <a:defRPr/>
              </a:pPr>
              <a:t>8/12/2014 8:05 PM</a:t>
            </a:fld>
            <a:endParaRPr lang="en-US" altLang="ja-JP"/>
          </a:p>
        </p:txBody>
      </p:sp>
      <p:sp>
        <p:nvSpPr>
          <p:cNvPr id="3" name="Footer Placeholder 2"/>
          <p:cNvSpPr>
            <a:spLocks noGrp="1"/>
          </p:cNvSpPr>
          <p:nvPr>
            <p:ph type="ftr" sz="quarter" idx="3"/>
          </p:nvPr>
        </p:nvSpPr>
        <p:spPr>
          <a:xfrm>
            <a:off x="660400" y="6248400"/>
            <a:ext cx="58721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rgbClr val="4F271C"/>
                </a:solidFill>
                <a:latin typeface="Tw Cen MT" pitchFamily="34" charset="0"/>
                <a:ea typeface="ＭＳ Ｐゴシック" pitchFamily="50" charset="-128"/>
                <a:cs typeface="+mn-cs"/>
              </a:defRPr>
            </a:lvl1pPr>
          </a:lstStyle>
          <a:p>
            <a:pPr>
              <a:defRPr/>
            </a:pPr>
            <a:endParaRPr lang="en-US" altLang="ja-JP"/>
          </a:p>
        </p:txBody>
      </p:sp>
      <p:sp>
        <p:nvSpPr>
          <p:cNvPr id="7" name="Rectangle 6"/>
          <p:cNvSpPr/>
          <p:nvPr/>
        </p:nvSpPr>
        <p:spPr bwMode="white">
          <a:xfrm>
            <a:off x="0" y="1235075"/>
            <a:ext cx="9906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8" name="Rectangle 7"/>
          <p:cNvSpPr/>
          <p:nvPr/>
        </p:nvSpPr>
        <p:spPr>
          <a:xfrm>
            <a:off x="0" y="1279525"/>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9" name="Rectangle 8"/>
          <p:cNvSpPr/>
          <p:nvPr/>
        </p:nvSpPr>
        <p:spPr>
          <a:xfrm>
            <a:off x="639763" y="1279525"/>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23" name="Slide Number Placeholder 22"/>
          <p:cNvSpPr>
            <a:spLocks noGrp="1"/>
          </p:cNvSpPr>
          <p:nvPr>
            <p:ph type="sldNum" sz="quarter" idx="4"/>
          </p:nvPr>
        </p:nvSpPr>
        <p:spPr>
          <a:xfrm>
            <a:off x="9328150" y="6613525"/>
            <a:ext cx="57785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kumimoji="0" sz="1200" b="1">
                <a:solidFill>
                  <a:prstClr val="black"/>
                </a:solidFill>
                <a:ea typeface="ＭＳ Ｐゴシック" pitchFamily="50" charset="-128"/>
              </a:defRPr>
            </a:lvl1pPr>
          </a:lstStyle>
          <a:p>
            <a:pPr>
              <a:defRPr/>
            </a:pPr>
            <a:fld id="{B74D39BF-2CC2-4288-AB27-962F94CBAF53}" type="slidenum">
              <a:rPr lang="en-US" altLang="ja-JP"/>
              <a:pPr>
                <a:defRPr/>
              </a:pPr>
              <a:t>‹#›</a:t>
            </a:fld>
            <a:endParaRPr lang="en-US" altLang="ja-JP" sz="1400" dirty="0"/>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Lst>
  <p:hf hdr="0" ftr="0" dt="0"/>
  <p:txStyles>
    <p:titleStyle>
      <a:lvl1pPr algn="l" rtl="0" eaLnBrk="0" fontAlgn="base" hangingPunct="0">
        <a:spcBef>
          <a:spcPct val="0"/>
        </a:spcBef>
        <a:spcAft>
          <a:spcPct val="0"/>
        </a:spcAft>
        <a:defRPr kumimoji="1" sz="4400" kern="1200">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kumimoji="1" sz="4400">
          <a:solidFill>
            <a:schemeClr val="tx1"/>
          </a:solidFill>
          <a:latin typeface="Tw Cen MT" pitchFamily="34" charset="0"/>
          <a:ea typeface="ＭＳ Ｐゴシック" charset="0"/>
          <a:cs typeface="ＭＳ Ｐゴシック" charset="0"/>
        </a:defRPr>
      </a:lvl2pPr>
      <a:lvl3pPr algn="l" rtl="0" eaLnBrk="0" fontAlgn="base" hangingPunct="0">
        <a:spcBef>
          <a:spcPct val="0"/>
        </a:spcBef>
        <a:spcAft>
          <a:spcPct val="0"/>
        </a:spcAft>
        <a:defRPr kumimoji="1" sz="4400">
          <a:solidFill>
            <a:schemeClr val="tx1"/>
          </a:solidFill>
          <a:latin typeface="Tw Cen MT" pitchFamily="34" charset="0"/>
          <a:ea typeface="ＭＳ Ｐゴシック" charset="0"/>
          <a:cs typeface="ＭＳ Ｐゴシック" charset="0"/>
        </a:defRPr>
      </a:lvl3pPr>
      <a:lvl4pPr algn="l" rtl="0" eaLnBrk="0" fontAlgn="base" hangingPunct="0">
        <a:spcBef>
          <a:spcPct val="0"/>
        </a:spcBef>
        <a:spcAft>
          <a:spcPct val="0"/>
        </a:spcAft>
        <a:defRPr kumimoji="1" sz="4400">
          <a:solidFill>
            <a:schemeClr val="tx1"/>
          </a:solidFill>
          <a:latin typeface="Tw Cen MT" pitchFamily="34" charset="0"/>
          <a:ea typeface="ＭＳ Ｐゴシック" charset="0"/>
          <a:cs typeface="ＭＳ Ｐゴシック" charset="0"/>
        </a:defRPr>
      </a:lvl4pPr>
      <a:lvl5pPr algn="l" rtl="0" eaLnBrk="0" fontAlgn="base" hangingPunct="0">
        <a:spcBef>
          <a:spcPct val="0"/>
        </a:spcBef>
        <a:spcAft>
          <a:spcPct val="0"/>
        </a:spcAft>
        <a:defRPr kumimoji="1" sz="4400">
          <a:solidFill>
            <a:schemeClr val="tx1"/>
          </a:solidFill>
          <a:latin typeface="Tw Cen MT" pitchFamily="34" charset="0"/>
          <a:ea typeface="ＭＳ Ｐゴシック" charset="0"/>
          <a:cs typeface="ＭＳ Ｐゴシック" charset="0"/>
        </a:defRPr>
      </a:lvl5pPr>
      <a:lvl6pPr marL="457200" algn="l" rtl="0" fontAlgn="base">
        <a:spcBef>
          <a:spcPct val="0"/>
        </a:spcBef>
        <a:spcAft>
          <a:spcPct val="0"/>
        </a:spcAft>
        <a:defRPr kumimoji="1" sz="4400">
          <a:solidFill>
            <a:schemeClr val="tx2"/>
          </a:solidFill>
          <a:latin typeface="Tw Cen MT" pitchFamily="34" charset="0"/>
        </a:defRPr>
      </a:lvl6pPr>
      <a:lvl7pPr marL="914400" algn="l" rtl="0" fontAlgn="base">
        <a:spcBef>
          <a:spcPct val="0"/>
        </a:spcBef>
        <a:spcAft>
          <a:spcPct val="0"/>
        </a:spcAft>
        <a:defRPr kumimoji="1" sz="4400">
          <a:solidFill>
            <a:schemeClr val="tx2"/>
          </a:solidFill>
          <a:latin typeface="Tw Cen MT" pitchFamily="34" charset="0"/>
        </a:defRPr>
      </a:lvl7pPr>
      <a:lvl8pPr marL="1371600" algn="l" rtl="0" fontAlgn="base">
        <a:spcBef>
          <a:spcPct val="0"/>
        </a:spcBef>
        <a:spcAft>
          <a:spcPct val="0"/>
        </a:spcAft>
        <a:defRPr kumimoji="1" sz="4400">
          <a:solidFill>
            <a:schemeClr val="tx2"/>
          </a:solidFill>
          <a:latin typeface="Tw Cen MT" pitchFamily="34" charset="0"/>
        </a:defRPr>
      </a:lvl8pPr>
      <a:lvl9pPr marL="1828800" algn="l" rtl="0" fontAlgn="base">
        <a:spcBef>
          <a:spcPct val="0"/>
        </a:spcBef>
        <a:spcAft>
          <a:spcPct val="0"/>
        </a:spcAft>
        <a:defRPr kumimoji="1"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sz="2900" kern="1200">
          <a:solidFill>
            <a:schemeClr val="tx1"/>
          </a:solidFill>
          <a:latin typeface="+mn-lt"/>
          <a:ea typeface="ＭＳ Ｐゴシック" charset="0"/>
          <a:cs typeface="ＭＳ Ｐゴシック" charset="0"/>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mn-lt"/>
          <a:ea typeface="ＭＳ Ｐゴシック" charset="0"/>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sz="2300" kern="1200">
          <a:solidFill>
            <a:schemeClr val="tx1"/>
          </a:solidFill>
          <a:latin typeface="+mn-lt"/>
          <a:ea typeface="ＭＳ Ｐゴシック" charset="0"/>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sz="2000" kern="1200">
          <a:solidFill>
            <a:schemeClr val="tx1"/>
          </a:solidFill>
          <a:latin typeface="+mn-lt"/>
          <a:ea typeface="ＭＳ Ｐゴシック" charset="0"/>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sz="2000" kern="1200">
          <a:solidFill>
            <a:schemeClr val="tx1"/>
          </a:solidFill>
          <a:latin typeface="+mn-lt"/>
          <a:ea typeface="ＭＳ Ｐゴシック" charset="0"/>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5842" name="Title Placeholder 21"/>
          <p:cNvSpPr>
            <a:spLocks noGrp="1"/>
          </p:cNvSpPr>
          <p:nvPr>
            <p:ph type="title"/>
          </p:nvPr>
        </p:nvSpPr>
        <p:spPr bwMode="auto">
          <a:xfrm>
            <a:off x="660400" y="228600"/>
            <a:ext cx="883285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35843"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4" name="Date Placeholder 13"/>
          <p:cNvSpPr>
            <a:spLocks noGrp="1"/>
          </p:cNvSpPr>
          <p:nvPr>
            <p:ph type="dt" sz="half" idx="2"/>
          </p:nvPr>
        </p:nvSpPr>
        <p:spPr>
          <a:xfrm>
            <a:off x="6604000" y="6248400"/>
            <a:ext cx="2889250" cy="365125"/>
          </a:xfrm>
          <a:prstGeom prst="rect">
            <a:avLst/>
          </a:prstGeom>
        </p:spPr>
        <p:txBody>
          <a:bodyPr vert="horz" wrap="square" lIns="91440" tIns="45720" rIns="91440" bIns="45720" numCol="1" anchor="ctr" anchorCtr="0" compatLnSpc="1">
            <a:prstTxWarp prst="textNoShape">
              <a:avLst/>
            </a:prstTxWarp>
          </a:bodyPr>
          <a:lstStyle>
            <a:lvl1pPr>
              <a:defRPr kumimoji="0" sz="1400">
                <a:solidFill>
                  <a:srgbClr val="4F271C"/>
                </a:solidFill>
                <a:ea typeface="ＭＳ Ｐゴシック" pitchFamily="50" charset="-128"/>
              </a:defRPr>
            </a:lvl1pPr>
          </a:lstStyle>
          <a:p>
            <a:pPr>
              <a:defRPr/>
            </a:pPr>
            <a:fld id="{E064FDF4-4CF9-4F35-B40E-05515B504D68}" type="datetime8">
              <a:rPr lang="en-US" altLang="ja-JP"/>
              <a:pPr>
                <a:defRPr/>
              </a:pPr>
              <a:t>8/12/2014 8:05 PM</a:t>
            </a:fld>
            <a:endParaRPr lang="en-US" altLang="ja-JP"/>
          </a:p>
        </p:txBody>
      </p:sp>
      <p:sp>
        <p:nvSpPr>
          <p:cNvPr id="3" name="Footer Placeholder 2"/>
          <p:cNvSpPr>
            <a:spLocks noGrp="1"/>
          </p:cNvSpPr>
          <p:nvPr>
            <p:ph type="ftr" sz="quarter" idx="3"/>
          </p:nvPr>
        </p:nvSpPr>
        <p:spPr>
          <a:xfrm>
            <a:off x="660400" y="6248400"/>
            <a:ext cx="58721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rgbClr val="4F271C"/>
                </a:solidFill>
                <a:latin typeface="Tw Cen MT" pitchFamily="34" charset="0"/>
                <a:ea typeface="ＭＳ Ｐゴシック" pitchFamily="50" charset="-128"/>
                <a:cs typeface="+mn-cs"/>
              </a:defRPr>
            </a:lvl1pPr>
          </a:lstStyle>
          <a:p>
            <a:pPr>
              <a:defRPr/>
            </a:pPr>
            <a:endParaRPr lang="en-US" altLang="ja-JP"/>
          </a:p>
        </p:txBody>
      </p:sp>
      <p:sp>
        <p:nvSpPr>
          <p:cNvPr id="7" name="Rectangle 6"/>
          <p:cNvSpPr/>
          <p:nvPr/>
        </p:nvSpPr>
        <p:spPr bwMode="white">
          <a:xfrm>
            <a:off x="0" y="1235075"/>
            <a:ext cx="9906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8" name="Rectangle 7"/>
          <p:cNvSpPr/>
          <p:nvPr/>
        </p:nvSpPr>
        <p:spPr>
          <a:xfrm>
            <a:off x="0" y="1279525"/>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9" name="Rectangle 8"/>
          <p:cNvSpPr/>
          <p:nvPr/>
        </p:nvSpPr>
        <p:spPr>
          <a:xfrm>
            <a:off x="639763" y="1279525"/>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23" name="Slide Number Placeholder 22"/>
          <p:cNvSpPr>
            <a:spLocks noGrp="1"/>
          </p:cNvSpPr>
          <p:nvPr>
            <p:ph type="sldNum" sz="quarter" idx="4"/>
          </p:nvPr>
        </p:nvSpPr>
        <p:spPr>
          <a:xfrm>
            <a:off x="9328150" y="6615113"/>
            <a:ext cx="57785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kumimoji="0" sz="1200" b="1">
                <a:solidFill>
                  <a:prstClr val="black"/>
                </a:solidFill>
                <a:ea typeface="ＭＳ Ｐゴシック" pitchFamily="50" charset="-128"/>
              </a:defRPr>
            </a:lvl1pPr>
          </a:lstStyle>
          <a:p>
            <a:pPr>
              <a:defRPr/>
            </a:pPr>
            <a:fld id="{C2DA6CFE-2518-4DEA-9117-0E9103942574}" type="slidenum">
              <a:rPr lang="en-US" altLang="ja-JP"/>
              <a:pPr>
                <a:defRPr/>
              </a:pPr>
              <a:t>‹#›</a:t>
            </a:fld>
            <a:endParaRPr lang="en-US" altLang="ja-JP" sz="1400" dirty="0"/>
          </a:p>
        </p:txBody>
      </p:sp>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Lst>
  <p:hf hdr="0" ftr="0" dt="0"/>
  <p:txStyles>
    <p:titleStyle>
      <a:lvl1pPr algn="l" rtl="0" eaLnBrk="0" fontAlgn="base" hangingPunct="0">
        <a:spcBef>
          <a:spcPct val="0"/>
        </a:spcBef>
        <a:spcAft>
          <a:spcPct val="0"/>
        </a:spcAft>
        <a:defRPr kumimoji="1" sz="4400" kern="1200">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kumimoji="1" sz="4400">
          <a:solidFill>
            <a:schemeClr val="tx1"/>
          </a:solidFill>
          <a:latin typeface="Tw Cen MT" pitchFamily="34" charset="0"/>
          <a:ea typeface="ＭＳ Ｐゴシック" charset="0"/>
          <a:cs typeface="ＭＳ Ｐゴシック" charset="0"/>
        </a:defRPr>
      </a:lvl2pPr>
      <a:lvl3pPr algn="l" rtl="0" eaLnBrk="0" fontAlgn="base" hangingPunct="0">
        <a:spcBef>
          <a:spcPct val="0"/>
        </a:spcBef>
        <a:spcAft>
          <a:spcPct val="0"/>
        </a:spcAft>
        <a:defRPr kumimoji="1" sz="4400">
          <a:solidFill>
            <a:schemeClr val="tx1"/>
          </a:solidFill>
          <a:latin typeface="Tw Cen MT" pitchFamily="34" charset="0"/>
          <a:ea typeface="ＭＳ Ｐゴシック" charset="0"/>
          <a:cs typeface="ＭＳ Ｐゴシック" charset="0"/>
        </a:defRPr>
      </a:lvl3pPr>
      <a:lvl4pPr algn="l" rtl="0" eaLnBrk="0" fontAlgn="base" hangingPunct="0">
        <a:spcBef>
          <a:spcPct val="0"/>
        </a:spcBef>
        <a:spcAft>
          <a:spcPct val="0"/>
        </a:spcAft>
        <a:defRPr kumimoji="1" sz="4400">
          <a:solidFill>
            <a:schemeClr val="tx1"/>
          </a:solidFill>
          <a:latin typeface="Tw Cen MT" pitchFamily="34" charset="0"/>
          <a:ea typeface="ＭＳ Ｐゴシック" charset="0"/>
          <a:cs typeface="ＭＳ Ｐゴシック" charset="0"/>
        </a:defRPr>
      </a:lvl4pPr>
      <a:lvl5pPr algn="l" rtl="0" eaLnBrk="0" fontAlgn="base" hangingPunct="0">
        <a:spcBef>
          <a:spcPct val="0"/>
        </a:spcBef>
        <a:spcAft>
          <a:spcPct val="0"/>
        </a:spcAft>
        <a:defRPr kumimoji="1" sz="4400">
          <a:solidFill>
            <a:schemeClr val="tx1"/>
          </a:solidFill>
          <a:latin typeface="Tw Cen MT" pitchFamily="34" charset="0"/>
          <a:ea typeface="ＭＳ Ｐゴシック" charset="0"/>
          <a:cs typeface="ＭＳ Ｐゴシック" charset="0"/>
        </a:defRPr>
      </a:lvl5pPr>
      <a:lvl6pPr marL="457200" algn="l" rtl="0" fontAlgn="base">
        <a:spcBef>
          <a:spcPct val="0"/>
        </a:spcBef>
        <a:spcAft>
          <a:spcPct val="0"/>
        </a:spcAft>
        <a:defRPr kumimoji="1" sz="4400">
          <a:solidFill>
            <a:schemeClr val="tx2"/>
          </a:solidFill>
          <a:latin typeface="Tw Cen MT" pitchFamily="34" charset="0"/>
        </a:defRPr>
      </a:lvl6pPr>
      <a:lvl7pPr marL="914400" algn="l" rtl="0" fontAlgn="base">
        <a:spcBef>
          <a:spcPct val="0"/>
        </a:spcBef>
        <a:spcAft>
          <a:spcPct val="0"/>
        </a:spcAft>
        <a:defRPr kumimoji="1" sz="4400">
          <a:solidFill>
            <a:schemeClr val="tx2"/>
          </a:solidFill>
          <a:latin typeface="Tw Cen MT" pitchFamily="34" charset="0"/>
        </a:defRPr>
      </a:lvl7pPr>
      <a:lvl8pPr marL="1371600" algn="l" rtl="0" fontAlgn="base">
        <a:spcBef>
          <a:spcPct val="0"/>
        </a:spcBef>
        <a:spcAft>
          <a:spcPct val="0"/>
        </a:spcAft>
        <a:defRPr kumimoji="1" sz="4400">
          <a:solidFill>
            <a:schemeClr val="tx2"/>
          </a:solidFill>
          <a:latin typeface="Tw Cen MT" pitchFamily="34" charset="0"/>
        </a:defRPr>
      </a:lvl8pPr>
      <a:lvl9pPr marL="1828800" algn="l" rtl="0" fontAlgn="base">
        <a:spcBef>
          <a:spcPct val="0"/>
        </a:spcBef>
        <a:spcAft>
          <a:spcPct val="0"/>
        </a:spcAft>
        <a:defRPr kumimoji="1"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sz="2900" kern="1200">
          <a:solidFill>
            <a:schemeClr val="tx1"/>
          </a:solidFill>
          <a:latin typeface="+mn-lt"/>
          <a:ea typeface="ＭＳ Ｐゴシック" charset="0"/>
          <a:cs typeface="ＭＳ Ｐゴシック" charset="0"/>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mn-lt"/>
          <a:ea typeface="ＭＳ Ｐゴシック" charset="0"/>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sz="2300" kern="1200">
          <a:solidFill>
            <a:schemeClr val="tx1"/>
          </a:solidFill>
          <a:latin typeface="+mn-lt"/>
          <a:ea typeface="ＭＳ Ｐゴシック" charset="0"/>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sz="2000" kern="1200">
          <a:solidFill>
            <a:schemeClr val="tx1"/>
          </a:solidFill>
          <a:latin typeface="+mn-lt"/>
          <a:ea typeface="ＭＳ Ｐゴシック" charset="0"/>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sz="2000" kern="1200">
          <a:solidFill>
            <a:schemeClr val="tx1"/>
          </a:solidFill>
          <a:latin typeface="+mn-lt"/>
          <a:ea typeface="ＭＳ Ｐゴシック" charset="0"/>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46082" name="Title Placeholder 21"/>
          <p:cNvSpPr>
            <a:spLocks noGrp="1"/>
          </p:cNvSpPr>
          <p:nvPr>
            <p:ph type="title"/>
          </p:nvPr>
        </p:nvSpPr>
        <p:spPr bwMode="auto">
          <a:xfrm>
            <a:off x="660400" y="228600"/>
            <a:ext cx="883285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46083"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4" name="Date Placeholder 13"/>
          <p:cNvSpPr>
            <a:spLocks noGrp="1"/>
          </p:cNvSpPr>
          <p:nvPr>
            <p:ph type="dt" sz="half" idx="2"/>
          </p:nvPr>
        </p:nvSpPr>
        <p:spPr>
          <a:xfrm>
            <a:off x="6604000" y="6248400"/>
            <a:ext cx="2889250" cy="365125"/>
          </a:xfrm>
          <a:prstGeom prst="rect">
            <a:avLst/>
          </a:prstGeom>
        </p:spPr>
        <p:txBody>
          <a:bodyPr vert="horz" wrap="square" lIns="91440" tIns="45720" rIns="91440" bIns="45720" numCol="1" anchor="ctr" anchorCtr="0" compatLnSpc="1">
            <a:prstTxWarp prst="textNoShape">
              <a:avLst/>
            </a:prstTxWarp>
          </a:bodyPr>
          <a:lstStyle>
            <a:lvl1pPr>
              <a:defRPr kumimoji="0" sz="1400">
                <a:solidFill>
                  <a:srgbClr val="4F271C"/>
                </a:solidFill>
                <a:ea typeface="ＭＳ Ｐゴシック" pitchFamily="50" charset="-128"/>
              </a:defRPr>
            </a:lvl1pPr>
          </a:lstStyle>
          <a:p>
            <a:pPr>
              <a:defRPr/>
            </a:pPr>
            <a:fld id="{813A0765-0704-4972-BAEF-D0B8BA466B82}" type="datetime8">
              <a:rPr lang="en-US" altLang="ja-JP"/>
              <a:pPr>
                <a:defRPr/>
              </a:pPr>
              <a:t>8/12/2014 8:05 PM</a:t>
            </a:fld>
            <a:endParaRPr lang="en-US" altLang="ja-JP"/>
          </a:p>
        </p:txBody>
      </p:sp>
      <p:sp>
        <p:nvSpPr>
          <p:cNvPr id="3" name="Footer Placeholder 2"/>
          <p:cNvSpPr>
            <a:spLocks noGrp="1"/>
          </p:cNvSpPr>
          <p:nvPr>
            <p:ph type="ftr" sz="quarter" idx="3"/>
          </p:nvPr>
        </p:nvSpPr>
        <p:spPr>
          <a:xfrm>
            <a:off x="660400" y="6248400"/>
            <a:ext cx="58721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rgbClr val="4F271C"/>
                </a:solidFill>
                <a:ea typeface="ＭＳ Ｐゴシック" pitchFamily="50" charset="-128"/>
              </a:defRPr>
            </a:lvl1pPr>
          </a:lstStyle>
          <a:p>
            <a:pPr>
              <a:defRPr/>
            </a:pPr>
            <a:endParaRPr lang="en-US" altLang="ja-JP"/>
          </a:p>
        </p:txBody>
      </p:sp>
      <p:sp>
        <p:nvSpPr>
          <p:cNvPr id="7" name="Rectangle 6"/>
          <p:cNvSpPr/>
          <p:nvPr/>
        </p:nvSpPr>
        <p:spPr bwMode="white">
          <a:xfrm>
            <a:off x="0" y="1235075"/>
            <a:ext cx="9906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8" name="Rectangle 7"/>
          <p:cNvSpPr/>
          <p:nvPr/>
        </p:nvSpPr>
        <p:spPr>
          <a:xfrm>
            <a:off x="0" y="1279525"/>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9" name="Rectangle 8"/>
          <p:cNvSpPr/>
          <p:nvPr/>
        </p:nvSpPr>
        <p:spPr>
          <a:xfrm>
            <a:off x="639763" y="1279525"/>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23" name="Slide Number Placeholder 22"/>
          <p:cNvSpPr>
            <a:spLocks noGrp="1"/>
          </p:cNvSpPr>
          <p:nvPr>
            <p:ph type="sldNum" sz="quarter" idx="4"/>
          </p:nvPr>
        </p:nvSpPr>
        <p:spPr>
          <a:xfrm>
            <a:off x="9328150" y="6613525"/>
            <a:ext cx="57785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kumimoji="0" sz="1200" b="1">
                <a:solidFill>
                  <a:prstClr val="black"/>
                </a:solidFill>
                <a:ea typeface="ＭＳ Ｐゴシック" pitchFamily="50" charset="-128"/>
              </a:defRPr>
            </a:lvl1pPr>
          </a:lstStyle>
          <a:p>
            <a:pPr>
              <a:defRPr/>
            </a:pPr>
            <a:fld id="{EC3074DA-B158-4660-A7CC-859589BB977B}" type="slidenum">
              <a:rPr lang="en-US" altLang="ja-JP"/>
              <a:pPr>
                <a:defRPr/>
              </a:pPr>
              <a:t>‹#›</a:t>
            </a:fld>
            <a:endParaRPr lang="en-US" altLang="ja-JP" sz="1400"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Lst>
  <p:hf hdr="0" ftr="0" dt="0"/>
  <p:txStyles>
    <p:titleStyle>
      <a:lvl1pPr algn="l" rtl="0" eaLnBrk="0" fontAlgn="base" hangingPunct="0">
        <a:spcBef>
          <a:spcPct val="0"/>
        </a:spcBef>
        <a:spcAft>
          <a:spcPct val="0"/>
        </a:spcAft>
        <a:defRPr kumimoji="1" sz="4400" kern="12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w Cen MT" pitchFamily="34" charset="0"/>
        </a:defRPr>
      </a:lvl2pPr>
      <a:lvl3pPr algn="l" rtl="0" eaLnBrk="0" fontAlgn="base" hangingPunct="0">
        <a:spcBef>
          <a:spcPct val="0"/>
        </a:spcBef>
        <a:spcAft>
          <a:spcPct val="0"/>
        </a:spcAft>
        <a:defRPr kumimoji="1" sz="4400">
          <a:solidFill>
            <a:schemeClr val="tx2"/>
          </a:solidFill>
          <a:latin typeface="Tw Cen MT" pitchFamily="34" charset="0"/>
        </a:defRPr>
      </a:lvl3pPr>
      <a:lvl4pPr algn="l" rtl="0" eaLnBrk="0" fontAlgn="base" hangingPunct="0">
        <a:spcBef>
          <a:spcPct val="0"/>
        </a:spcBef>
        <a:spcAft>
          <a:spcPct val="0"/>
        </a:spcAft>
        <a:defRPr kumimoji="1" sz="4400">
          <a:solidFill>
            <a:schemeClr val="tx2"/>
          </a:solidFill>
          <a:latin typeface="Tw Cen MT" pitchFamily="34" charset="0"/>
        </a:defRPr>
      </a:lvl4pPr>
      <a:lvl5pPr algn="l" rtl="0" eaLnBrk="0" fontAlgn="base" hangingPunct="0">
        <a:spcBef>
          <a:spcPct val="0"/>
        </a:spcBef>
        <a:spcAft>
          <a:spcPct val="0"/>
        </a:spcAft>
        <a:defRPr kumimoji="1" sz="4400">
          <a:solidFill>
            <a:schemeClr val="tx2"/>
          </a:solidFill>
          <a:latin typeface="Tw Cen MT" pitchFamily="34" charset="0"/>
        </a:defRPr>
      </a:lvl5pPr>
      <a:lvl6pPr marL="457200" algn="l" rtl="0" fontAlgn="base">
        <a:spcBef>
          <a:spcPct val="0"/>
        </a:spcBef>
        <a:spcAft>
          <a:spcPct val="0"/>
        </a:spcAft>
        <a:defRPr kumimoji="1" sz="4400">
          <a:solidFill>
            <a:schemeClr val="tx2"/>
          </a:solidFill>
          <a:latin typeface="Tw Cen MT" pitchFamily="34" charset="0"/>
        </a:defRPr>
      </a:lvl6pPr>
      <a:lvl7pPr marL="914400" algn="l" rtl="0" fontAlgn="base">
        <a:spcBef>
          <a:spcPct val="0"/>
        </a:spcBef>
        <a:spcAft>
          <a:spcPct val="0"/>
        </a:spcAft>
        <a:defRPr kumimoji="1" sz="4400">
          <a:solidFill>
            <a:schemeClr val="tx2"/>
          </a:solidFill>
          <a:latin typeface="Tw Cen MT" pitchFamily="34" charset="0"/>
        </a:defRPr>
      </a:lvl7pPr>
      <a:lvl8pPr marL="1371600" algn="l" rtl="0" fontAlgn="base">
        <a:spcBef>
          <a:spcPct val="0"/>
        </a:spcBef>
        <a:spcAft>
          <a:spcPct val="0"/>
        </a:spcAft>
        <a:defRPr kumimoji="1" sz="4400">
          <a:solidFill>
            <a:schemeClr val="tx2"/>
          </a:solidFill>
          <a:latin typeface="Tw Cen MT" pitchFamily="34" charset="0"/>
        </a:defRPr>
      </a:lvl8pPr>
      <a:lvl9pPr marL="1828800" algn="l" rtl="0" fontAlgn="base">
        <a:spcBef>
          <a:spcPct val="0"/>
        </a:spcBef>
        <a:spcAft>
          <a:spcPct val="0"/>
        </a:spcAft>
        <a:defRPr kumimoji="1"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56322" name="Title Placeholder 21"/>
          <p:cNvSpPr>
            <a:spLocks noGrp="1"/>
          </p:cNvSpPr>
          <p:nvPr>
            <p:ph type="title"/>
          </p:nvPr>
        </p:nvSpPr>
        <p:spPr bwMode="auto">
          <a:xfrm>
            <a:off x="660400" y="228600"/>
            <a:ext cx="883285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56323"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4" name="Date Placeholder 13"/>
          <p:cNvSpPr>
            <a:spLocks noGrp="1"/>
          </p:cNvSpPr>
          <p:nvPr>
            <p:ph type="dt" sz="half" idx="2"/>
          </p:nvPr>
        </p:nvSpPr>
        <p:spPr>
          <a:xfrm>
            <a:off x="6604000" y="6248400"/>
            <a:ext cx="2889250" cy="365125"/>
          </a:xfrm>
          <a:prstGeom prst="rect">
            <a:avLst/>
          </a:prstGeom>
        </p:spPr>
        <p:txBody>
          <a:bodyPr vert="horz" wrap="square" lIns="91440" tIns="45720" rIns="91440" bIns="45720" numCol="1" anchor="ctr" anchorCtr="0" compatLnSpc="1">
            <a:prstTxWarp prst="textNoShape">
              <a:avLst/>
            </a:prstTxWarp>
          </a:bodyPr>
          <a:lstStyle>
            <a:lvl1pPr>
              <a:defRPr kumimoji="0" sz="1400">
                <a:solidFill>
                  <a:srgbClr val="4F271C"/>
                </a:solidFill>
                <a:ea typeface="ＭＳ Ｐゴシック" pitchFamily="50" charset="-128"/>
              </a:defRPr>
            </a:lvl1pPr>
          </a:lstStyle>
          <a:p>
            <a:pPr>
              <a:defRPr/>
            </a:pPr>
            <a:fld id="{02BC29A6-FD4F-4874-8F19-87351C0FC3A9}" type="datetime8">
              <a:rPr lang="en-US" altLang="ja-JP"/>
              <a:pPr>
                <a:defRPr/>
              </a:pPr>
              <a:t>8/12/2014 8:05 PM</a:t>
            </a:fld>
            <a:endParaRPr lang="en-US" altLang="ja-JP"/>
          </a:p>
        </p:txBody>
      </p:sp>
      <p:sp>
        <p:nvSpPr>
          <p:cNvPr id="3" name="Footer Placeholder 2"/>
          <p:cNvSpPr>
            <a:spLocks noGrp="1"/>
          </p:cNvSpPr>
          <p:nvPr>
            <p:ph type="ftr" sz="quarter" idx="3"/>
          </p:nvPr>
        </p:nvSpPr>
        <p:spPr>
          <a:xfrm>
            <a:off x="660400" y="6248400"/>
            <a:ext cx="58721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rgbClr val="4F271C"/>
                </a:solidFill>
                <a:ea typeface="ＭＳ Ｐゴシック" pitchFamily="50" charset="-128"/>
              </a:defRPr>
            </a:lvl1pPr>
          </a:lstStyle>
          <a:p>
            <a:pPr>
              <a:defRPr/>
            </a:pPr>
            <a:endParaRPr lang="en-US" altLang="ja-JP"/>
          </a:p>
        </p:txBody>
      </p:sp>
      <p:sp>
        <p:nvSpPr>
          <p:cNvPr id="7" name="Rectangle 6"/>
          <p:cNvSpPr/>
          <p:nvPr/>
        </p:nvSpPr>
        <p:spPr bwMode="white">
          <a:xfrm>
            <a:off x="0" y="1235075"/>
            <a:ext cx="9906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8" name="Rectangle 7"/>
          <p:cNvSpPr/>
          <p:nvPr/>
        </p:nvSpPr>
        <p:spPr>
          <a:xfrm>
            <a:off x="0" y="1279525"/>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9" name="Rectangle 8"/>
          <p:cNvSpPr/>
          <p:nvPr/>
        </p:nvSpPr>
        <p:spPr>
          <a:xfrm>
            <a:off x="639763" y="1279525"/>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ＭＳ Ｐゴシック" pitchFamily="50" charset="-128"/>
            </a:endParaRPr>
          </a:p>
        </p:txBody>
      </p:sp>
      <p:sp>
        <p:nvSpPr>
          <p:cNvPr id="23" name="Slide Number Placeholder 22"/>
          <p:cNvSpPr>
            <a:spLocks noGrp="1"/>
          </p:cNvSpPr>
          <p:nvPr>
            <p:ph type="sldNum" sz="quarter" idx="4"/>
          </p:nvPr>
        </p:nvSpPr>
        <p:spPr>
          <a:xfrm>
            <a:off x="9328150" y="6604000"/>
            <a:ext cx="57785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kumimoji="0" sz="1200" b="1">
                <a:solidFill>
                  <a:prstClr val="black"/>
                </a:solidFill>
                <a:ea typeface="ＭＳ Ｐゴシック" pitchFamily="50" charset="-128"/>
              </a:defRPr>
            </a:lvl1pPr>
          </a:lstStyle>
          <a:p>
            <a:pPr>
              <a:defRPr/>
            </a:pPr>
            <a:fld id="{1F13D0FD-ED94-40CF-A34B-4E5D57BECC55}" type="slidenum">
              <a:rPr lang="en-US" altLang="ja-JP"/>
              <a:pPr>
                <a:defRPr/>
              </a:pPr>
              <a:t>‹#›</a:t>
            </a:fld>
            <a:endParaRPr lang="en-US" altLang="ja-JP" sz="1400" dirty="0"/>
          </a:p>
        </p:txBody>
      </p:sp>
    </p:spTree>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Lst>
  <p:hf hdr="0" ftr="0" dt="0"/>
  <p:txStyles>
    <p:titleStyle>
      <a:lvl1pPr algn="l" rtl="0" eaLnBrk="0" fontAlgn="base" hangingPunct="0">
        <a:spcBef>
          <a:spcPct val="0"/>
        </a:spcBef>
        <a:spcAft>
          <a:spcPct val="0"/>
        </a:spcAft>
        <a:defRPr kumimoji="1" sz="4400" kern="1200">
          <a:solidFill>
            <a:schemeClr val="tx1"/>
          </a:solidFill>
          <a:latin typeface="ＭＳ Ｐゴシック" pitchFamily="50" charset="-128"/>
          <a:ea typeface="ＭＳ Ｐゴシック" pitchFamily="50" charset="-128"/>
          <a:cs typeface="+mj-cs"/>
        </a:defRPr>
      </a:lvl1pPr>
      <a:lvl2pPr algn="l" rtl="0" eaLnBrk="0" fontAlgn="base" hangingPunct="0">
        <a:spcBef>
          <a:spcPct val="0"/>
        </a:spcBef>
        <a:spcAft>
          <a:spcPct val="0"/>
        </a:spcAft>
        <a:defRPr kumimoji="1" sz="4400">
          <a:solidFill>
            <a:schemeClr val="tx1"/>
          </a:solidFill>
          <a:latin typeface="ＭＳ Ｐゴシック" charset="-128"/>
          <a:ea typeface="ＭＳ Ｐゴシック" charset="-128"/>
        </a:defRPr>
      </a:lvl2pPr>
      <a:lvl3pPr algn="l" rtl="0" eaLnBrk="0" fontAlgn="base" hangingPunct="0">
        <a:spcBef>
          <a:spcPct val="0"/>
        </a:spcBef>
        <a:spcAft>
          <a:spcPct val="0"/>
        </a:spcAft>
        <a:defRPr kumimoji="1" sz="4400">
          <a:solidFill>
            <a:schemeClr val="tx1"/>
          </a:solidFill>
          <a:latin typeface="ＭＳ Ｐゴシック" charset="-128"/>
          <a:ea typeface="ＭＳ Ｐゴシック" charset="-128"/>
        </a:defRPr>
      </a:lvl3pPr>
      <a:lvl4pPr algn="l" rtl="0" eaLnBrk="0" fontAlgn="base" hangingPunct="0">
        <a:spcBef>
          <a:spcPct val="0"/>
        </a:spcBef>
        <a:spcAft>
          <a:spcPct val="0"/>
        </a:spcAft>
        <a:defRPr kumimoji="1" sz="4400">
          <a:solidFill>
            <a:schemeClr val="tx1"/>
          </a:solidFill>
          <a:latin typeface="ＭＳ Ｐゴシック" charset="-128"/>
          <a:ea typeface="ＭＳ Ｐゴシック" charset="-128"/>
        </a:defRPr>
      </a:lvl4pPr>
      <a:lvl5pPr algn="l" rtl="0" eaLnBrk="0" fontAlgn="base" hangingPunct="0">
        <a:spcBef>
          <a:spcPct val="0"/>
        </a:spcBef>
        <a:spcAft>
          <a:spcPct val="0"/>
        </a:spcAft>
        <a:defRPr kumimoji="1" sz="4400">
          <a:solidFill>
            <a:schemeClr val="tx1"/>
          </a:solidFill>
          <a:latin typeface="ＭＳ Ｐゴシック" charset="-128"/>
          <a:ea typeface="ＭＳ Ｐゴシック" charset="-128"/>
        </a:defRPr>
      </a:lvl5pPr>
      <a:lvl6pPr marL="457200" algn="l" rtl="0" fontAlgn="base">
        <a:spcBef>
          <a:spcPct val="0"/>
        </a:spcBef>
        <a:spcAft>
          <a:spcPct val="0"/>
        </a:spcAft>
        <a:defRPr kumimoji="1" sz="4400">
          <a:solidFill>
            <a:schemeClr val="tx2"/>
          </a:solidFill>
          <a:latin typeface="Tw Cen MT" pitchFamily="34" charset="0"/>
        </a:defRPr>
      </a:lvl6pPr>
      <a:lvl7pPr marL="914400" algn="l" rtl="0" fontAlgn="base">
        <a:spcBef>
          <a:spcPct val="0"/>
        </a:spcBef>
        <a:spcAft>
          <a:spcPct val="0"/>
        </a:spcAft>
        <a:defRPr kumimoji="1" sz="4400">
          <a:solidFill>
            <a:schemeClr val="tx2"/>
          </a:solidFill>
          <a:latin typeface="Tw Cen MT" pitchFamily="34" charset="0"/>
        </a:defRPr>
      </a:lvl7pPr>
      <a:lvl8pPr marL="1371600" algn="l" rtl="0" fontAlgn="base">
        <a:spcBef>
          <a:spcPct val="0"/>
        </a:spcBef>
        <a:spcAft>
          <a:spcPct val="0"/>
        </a:spcAft>
        <a:defRPr kumimoji="1" sz="4400">
          <a:solidFill>
            <a:schemeClr val="tx2"/>
          </a:solidFill>
          <a:latin typeface="Tw Cen MT" pitchFamily="34" charset="0"/>
        </a:defRPr>
      </a:lvl8pPr>
      <a:lvl9pPr marL="1828800" algn="l" rtl="0" fontAlgn="base">
        <a:spcBef>
          <a:spcPct val="0"/>
        </a:spcBef>
        <a:spcAft>
          <a:spcPct val="0"/>
        </a:spcAft>
        <a:defRPr kumimoji="1"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66562" name="Title Placeholder 21"/>
          <p:cNvSpPr>
            <a:spLocks noGrp="1"/>
          </p:cNvSpPr>
          <p:nvPr>
            <p:ph type="title"/>
          </p:nvPr>
        </p:nvSpPr>
        <p:spPr bwMode="auto">
          <a:xfrm>
            <a:off x="660400" y="228600"/>
            <a:ext cx="883285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zh-CN" altLang="en-US" smtClean="0"/>
          </a:p>
        </p:txBody>
      </p:sp>
      <p:sp>
        <p:nvSpPr>
          <p:cNvPr id="66563"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zh-CN" altLang="en-US" smtClean="0"/>
          </a:p>
        </p:txBody>
      </p:sp>
      <p:sp>
        <p:nvSpPr>
          <p:cNvPr id="14" name="Date Placeholder 13"/>
          <p:cNvSpPr>
            <a:spLocks noGrp="1"/>
          </p:cNvSpPr>
          <p:nvPr>
            <p:ph type="dt" sz="half" idx="2"/>
          </p:nvPr>
        </p:nvSpPr>
        <p:spPr>
          <a:xfrm>
            <a:off x="6604000" y="6248400"/>
            <a:ext cx="2889250" cy="365125"/>
          </a:xfrm>
          <a:prstGeom prst="rect">
            <a:avLst/>
          </a:prstGeom>
        </p:spPr>
        <p:txBody>
          <a:bodyPr vert="horz" wrap="square" lIns="91440" tIns="45720" rIns="91440" bIns="45720" numCol="1" anchor="ctr" anchorCtr="0" compatLnSpc="1">
            <a:prstTxWarp prst="textNoShape">
              <a:avLst/>
            </a:prstTxWarp>
          </a:bodyPr>
          <a:lstStyle>
            <a:lvl1pPr>
              <a:defRPr kumimoji="0" sz="1400">
                <a:solidFill>
                  <a:srgbClr val="4F271C"/>
                </a:solidFill>
                <a:latin typeface="Tw Cen MT"/>
                <a:ea typeface="MS PGothic" pitchFamily="34" charset="-128"/>
              </a:defRPr>
            </a:lvl1pPr>
          </a:lstStyle>
          <a:p>
            <a:pPr>
              <a:defRPr/>
            </a:pPr>
            <a:fld id="{31A85BEE-46F2-4D9D-90B3-C98635A036A5}" type="datetime8">
              <a:rPr lang="en-US" altLang="ja-JP"/>
              <a:pPr>
                <a:defRPr/>
              </a:pPr>
              <a:t>8/12/2014 8:05 PM</a:t>
            </a:fld>
            <a:endParaRPr lang="en-US" altLang="ja-JP"/>
          </a:p>
        </p:txBody>
      </p:sp>
      <p:sp>
        <p:nvSpPr>
          <p:cNvPr id="3" name="Footer Placeholder 2"/>
          <p:cNvSpPr>
            <a:spLocks noGrp="1"/>
          </p:cNvSpPr>
          <p:nvPr>
            <p:ph type="ftr" sz="quarter" idx="3"/>
          </p:nvPr>
        </p:nvSpPr>
        <p:spPr>
          <a:xfrm>
            <a:off x="660400" y="6248400"/>
            <a:ext cx="58721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rgbClr val="4F271C"/>
                </a:solidFill>
                <a:latin typeface="Tw Cen MT"/>
                <a:ea typeface="MS PGothic" pitchFamily="34" charset="-128"/>
              </a:defRPr>
            </a:lvl1pPr>
          </a:lstStyle>
          <a:p>
            <a:pPr>
              <a:defRPr/>
            </a:pPr>
            <a:endParaRPr lang="en-US" altLang="ja-JP"/>
          </a:p>
        </p:txBody>
      </p:sp>
      <p:sp>
        <p:nvSpPr>
          <p:cNvPr id="7" name="Rectangle 6"/>
          <p:cNvSpPr/>
          <p:nvPr/>
        </p:nvSpPr>
        <p:spPr bwMode="white">
          <a:xfrm>
            <a:off x="-15875" y="1004888"/>
            <a:ext cx="9906000" cy="32067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8" name="Rectangle 7"/>
          <p:cNvSpPr/>
          <p:nvPr/>
        </p:nvSpPr>
        <p:spPr>
          <a:xfrm>
            <a:off x="0" y="1050925"/>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9" name="Rectangle 8"/>
          <p:cNvSpPr/>
          <p:nvPr/>
        </p:nvSpPr>
        <p:spPr>
          <a:xfrm>
            <a:off x="639763" y="1050925"/>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ndParaRPr>
          </a:p>
        </p:txBody>
      </p:sp>
      <p:sp>
        <p:nvSpPr>
          <p:cNvPr id="23" name="Slide Number Placeholder 22"/>
          <p:cNvSpPr>
            <a:spLocks noGrp="1"/>
          </p:cNvSpPr>
          <p:nvPr>
            <p:ph type="sldNum" sz="quarter" idx="4"/>
          </p:nvPr>
        </p:nvSpPr>
        <p:spPr>
          <a:xfrm>
            <a:off x="-7938" y="1035050"/>
            <a:ext cx="577851" cy="244475"/>
          </a:xfrm>
          <a:prstGeom prst="rect">
            <a:avLst/>
          </a:prstGeom>
        </p:spPr>
        <p:txBody>
          <a:bodyPr vert="horz" wrap="square" lIns="91440" tIns="45720" rIns="91440" bIns="45720" numCol="1" anchor="ctr" anchorCtr="0" compatLnSpc="1">
            <a:prstTxWarp prst="textNoShape">
              <a:avLst/>
            </a:prstTxWarp>
            <a:normAutofit/>
          </a:bodyPr>
          <a:lstStyle>
            <a:lvl1pPr algn="ctr">
              <a:defRPr kumimoji="0" sz="1200" b="1">
                <a:solidFill>
                  <a:srgbClr val="4F271C"/>
                </a:solidFill>
                <a:latin typeface="Tw Cen MT"/>
                <a:ea typeface="MS PGothic" pitchFamily="34" charset="-128"/>
              </a:defRPr>
            </a:lvl1pPr>
          </a:lstStyle>
          <a:p>
            <a:pPr>
              <a:defRPr/>
            </a:pPr>
            <a:fld id="{DFCCB013-DD7B-4472-9ED4-620A5DCC946A}" type="slidenum">
              <a:rPr lang="en-US" altLang="ja-JP"/>
              <a:pPr>
                <a:defRPr/>
              </a:pPr>
              <a:t>‹#›</a:t>
            </a:fld>
            <a:endParaRPr lang="en-US" altLang="ja-JP" sz="1400">
              <a:solidFill>
                <a:srgbClr val="FFFFFF"/>
              </a:solidFill>
            </a:endParaRPr>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836" r:id="rId9"/>
    <p:sldLayoutId id="2147483903" r:id="rId10"/>
  </p:sldLayoutIdLst>
  <p:hf hdr="0" ftr="0" dt="0"/>
  <p:txStyles>
    <p:titleStyle>
      <a:lvl1pPr algn="l" rtl="0" eaLnBrk="0" fontAlgn="base" hangingPunct="0">
        <a:spcBef>
          <a:spcPct val="0"/>
        </a:spcBef>
        <a:spcAft>
          <a:spcPct val="0"/>
        </a:spcAft>
        <a:defRPr kumimoji="1" sz="3600" kern="1200">
          <a:solidFill>
            <a:schemeClr val="tx1"/>
          </a:solidFill>
          <a:latin typeface="ＭＳ Ｐゴシック" pitchFamily="50" charset="-128"/>
          <a:ea typeface="ＭＳ Ｐゴシック" pitchFamily="50" charset="-128"/>
          <a:cs typeface="+mj-cs"/>
        </a:defRPr>
      </a:lvl1pPr>
      <a:lvl2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2pPr>
      <a:lvl3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3pPr>
      <a:lvl4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4pPr>
      <a:lvl5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5pPr>
      <a:lvl6pPr marL="457200" algn="l" rtl="0" fontAlgn="base">
        <a:spcBef>
          <a:spcPct val="0"/>
        </a:spcBef>
        <a:spcAft>
          <a:spcPct val="0"/>
        </a:spcAft>
        <a:defRPr kumimoji="1" sz="4400">
          <a:solidFill>
            <a:schemeClr val="tx2"/>
          </a:solidFill>
          <a:latin typeface="Tw Cen MT" pitchFamily="34" charset="0"/>
        </a:defRPr>
      </a:lvl6pPr>
      <a:lvl7pPr marL="914400" algn="l" rtl="0" fontAlgn="base">
        <a:spcBef>
          <a:spcPct val="0"/>
        </a:spcBef>
        <a:spcAft>
          <a:spcPct val="0"/>
        </a:spcAft>
        <a:defRPr kumimoji="1" sz="4400">
          <a:solidFill>
            <a:schemeClr val="tx2"/>
          </a:solidFill>
          <a:latin typeface="Tw Cen MT" pitchFamily="34" charset="0"/>
        </a:defRPr>
      </a:lvl7pPr>
      <a:lvl8pPr marL="1371600" algn="l" rtl="0" fontAlgn="base">
        <a:spcBef>
          <a:spcPct val="0"/>
        </a:spcBef>
        <a:spcAft>
          <a:spcPct val="0"/>
        </a:spcAft>
        <a:defRPr kumimoji="1" sz="4400">
          <a:solidFill>
            <a:schemeClr val="tx2"/>
          </a:solidFill>
          <a:latin typeface="Tw Cen MT" pitchFamily="34" charset="0"/>
        </a:defRPr>
      </a:lvl8pPr>
      <a:lvl9pPr marL="1828800" algn="l" rtl="0" fontAlgn="base">
        <a:spcBef>
          <a:spcPct val="0"/>
        </a:spcBef>
        <a:spcAft>
          <a:spcPct val="0"/>
        </a:spcAft>
        <a:defRPr kumimoji="1"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sz="2900" kern="1200">
          <a:solidFill>
            <a:schemeClr val="tx1"/>
          </a:solidFill>
          <a:latin typeface="ＭＳ Ｐゴシック" pitchFamily="50" charset="-128"/>
          <a:ea typeface="ＭＳ Ｐゴシック" pitchFamily="50" charset="-128"/>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ＭＳ Ｐゴシック" pitchFamily="50" charset="-128"/>
          <a:ea typeface="ＭＳ Ｐゴシック" pitchFamily="50"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sz="2300" kern="1200">
          <a:solidFill>
            <a:schemeClr val="tx1"/>
          </a:solidFill>
          <a:latin typeface="ＭＳ Ｐゴシック" pitchFamily="50" charset="-128"/>
          <a:ea typeface="ＭＳ Ｐゴシック" pitchFamily="50" charset="-128"/>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4.emf"/><Relationship Id="rId4" Type="http://schemas.openxmlformats.org/officeDocument/2006/relationships/diagramLayout" Target="../diagrams/layout1.xml"/><Relationship Id="rId9" Type="http://schemas.openxmlformats.org/officeDocument/2006/relationships/image" Target="../media/image23.emf"/></Relationships>
</file>

<file path=ppt/slides/_rels/slide13.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hyperlink" Target="http://www.customs.go.jp/mizugiwa/chiteki/shihanki/h23all.pdf" TargetMode="External"/><Relationship Id="rId5" Type="http://schemas.openxmlformats.org/officeDocument/2006/relationships/image" Target="../media/image27.png"/><Relationship Id="rId10" Type="http://schemas.openxmlformats.org/officeDocument/2006/relationships/image" Target="../media/image31.wmf"/><Relationship Id="rId4" Type="http://schemas.openxmlformats.org/officeDocument/2006/relationships/image" Target="../media/image26.emf"/><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33.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4.xml"/><Relationship Id="rId1" Type="http://schemas.openxmlformats.org/officeDocument/2006/relationships/vmlDrawing" Target="../drawings/vmlDrawing1.vml"/><Relationship Id="rId5" Type="http://schemas.openxmlformats.org/officeDocument/2006/relationships/image" Target="../media/image41.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6" name="Picture 2" descr="図1"/>
          <p:cNvPicPr>
            <a:picLocks noChangeAspect="1" noChangeArrowheads="1"/>
          </p:cNvPicPr>
          <p:nvPr/>
        </p:nvPicPr>
        <p:blipFill>
          <a:blip r:embed="rId3"/>
          <a:srcRect/>
          <a:stretch>
            <a:fillRect/>
          </a:stretch>
        </p:blipFill>
        <p:spPr bwMode="auto">
          <a:xfrm>
            <a:off x="806450" y="188913"/>
            <a:ext cx="8293100" cy="5916612"/>
          </a:xfrm>
          <a:prstGeom prst="rect">
            <a:avLst/>
          </a:prstGeom>
          <a:noFill/>
        </p:spPr>
      </p:pic>
      <p:sp>
        <p:nvSpPr>
          <p:cNvPr id="195587" name="Rectangle 2"/>
          <p:cNvSpPr>
            <a:spLocks noGrp="1"/>
          </p:cNvSpPr>
          <p:nvPr>
            <p:ph type="subTitle" idx="4294967295"/>
          </p:nvPr>
        </p:nvSpPr>
        <p:spPr>
          <a:xfrm>
            <a:off x="2559050" y="6049963"/>
            <a:ext cx="7264400" cy="685800"/>
          </a:xfrm>
        </p:spPr>
        <p:txBody>
          <a:bodyPr anchor="ctr"/>
          <a:lstStyle/>
          <a:p>
            <a:pPr marL="0" indent="0" eaLnBrk="1" hangingPunct="1">
              <a:lnSpc>
                <a:spcPct val="80000"/>
              </a:lnSpc>
              <a:buFont typeface="Wingdings" pitchFamily="2" charset="2"/>
              <a:buNone/>
            </a:pPr>
            <a:r>
              <a:rPr lang="ja-JP" altLang="en-US" sz="2200" smtClean="0">
                <a:solidFill>
                  <a:srgbClr val="FFFFFF"/>
                </a:solidFill>
              </a:rPr>
              <a:t/>
            </a:r>
            <a:br>
              <a:rPr lang="ja-JP" altLang="en-US" sz="2200" smtClean="0">
                <a:solidFill>
                  <a:srgbClr val="FFFFFF"/>
                </a:solidFill>
              </a:rPr>
            </a:br>
            <a:endParaRPr lang="ja-JP" altLang="en-US" sz="2200" smtClean="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タイトル 1"/>
          <p:cNvSpPr>
            <a:spLocks noGrp="1"/>
          </p:cNvSpPr>
          <p:nvPr>
            <p:ph type="title"/>
          </p:nvPr>
        </p:nvSpPr>
        <p:spPr>
          <a:xfrm>
            <a:off x="1665288" y="0"/>
            <a:ext cx="8832850" cy="990600"/>
          </a:xfrm>
        </p:spPr>
        <p:txBody>
          <a:bodyPr/>
          <a:lstStyle/>
          <a:p>
            <a:r>
              <a:rPr lang="ja-JP" altLang="en-US" sz="3600" smtClean="0">
                <a:latin typeface="ＭＳ Ｐゴシック" charset="-128"/>
                <a:ea typeface="ＭＳ Ｐゴシック" charset="-128"/>
              </a:rPr>
              <a:t>知的財産に関係する諸制度</a:t>
            </a:r>
            <a:endParaRPr lang="ja-JP" altLang="en-US" sz="3600" smtClean="0">
              <a:ea typeface="ＭＳ Ｐゴシック" charset="-128"/>
            </a:endParaRPr>
          </a:p>
        </p:txBody>
      </p:sp>
      <p:sp>
        <p:nvSpPr>
          <p:cNvPr id="95234" name="Rectangle 16"/>
          <p:cNvSpPr>
            <a:spLocks noChangeArrowheads="1"/>
          </p:cNvSpPr>
          <p:nvPr/>
        </p:nvSpPr>
        <p:spPr bwMode="auto">
          <a:xfrm>
            <a:off x="0" y="0"/>
            <a:ext cx="1639888" cy="523875"/>
          </a:xfrm>
          <a:prstGeom prst="rect">
            <a:avLst/>
          </a:prstGeom>
          <a:noFill/>
          <a:ln w="9525">
            <a:noFill/>
            <a:miter lim="800000"/>
            <a:headEnd/>
            <a:tailEnd/>
          </a:ln>
        </p:spPr>
        <p:txBody>
          <a:bodyPr wrap="none">
            <a:spAutoFit/>
          </a:bodyPr>
          <a:lstStyle/>
          <a:p>
            <a:r>
              <a:rPr lang="ja-JP" altLang="en-US" sz="2800">
                <a:solidFill>
                  <a:srgbClr val="000000"/>
                </a:solidFill>
                <a:latin typeface="ＭＳ Ｐゴシック" charset="-128"/>
                <a:ea typeface="ＭＳ Ｐゴシック" charset="-128"/>
              </a:rPr>
              <a:t>６－２－１</a:t>
            </a:r>
            <a:endParaRPr lang="zh-CN" altLang="en-US" sz="2800">
              <a:solidFill>
                <a:srgbClr val="000000"/>
              </a:solidFill>
              <a:latin typeface="ＭＳ Ｐゴシック" charset="-128"/>
              <a:ea typeface="ＭＳ Ｐゴシック" charset="-128"/>
            </a:endParaRPr>
          </a:p>
        </p:txBody>
      </p:sp>
      <p:sp>
        <p:nvSpPr>
          <p:cNvPr id="7" name="スライド番号プレースホルダー 6"/>
          <p:cNvSpPr>
            <a:spLocks noGrp="1"/>
          </p:cNvSpPr>
          <p:nvPr>
            <p:ph type="sldNum" sz="quarter" idx="12"/>
          </p:nvPr>
        </p:nvSpPr>
        <p:spPr/>
        <p:txBody>
          <a:bodyPr>
            <a:normAutofit fontScale="85000" lnSpcReduction="20000"/>
          </a:bodyPr>
          <a:lstStyle/>
          <a:p>
            <a:pPr>
              <a:defRPr/>
            </a:pPr>
            <a:fld id="{4E9295A7-ED47-4DE0-AB82-91A306E83924}" type="slidenum">
              <a:rPr lang="en-US" altLang="ja-JP"/>
              <a:pPr>
                <a:defRPr/>
              </a:pPr>
              <a:t>10</a:t>
            </a:fld>
            <a:endParaRPr lang="en-US" altLang="ja-JP"/>
          </a:p>
        </p:txBody>
      </p:sp>
      <p:sp>
        <p:nvSpPr>
          <p:cNvPr id="10" name="円/楕円 9"/>
          <p:cNvSpPr/>
          <p:nvPr/>
        </p:nvSpPr>
        <p:spPr>
          <a:xfrm>
            <a:off x="1509713" y="2703513"/>
            <a:ext cx="3540125" cy="1927225"/>
          </a:xfrm>
          <a:prstGeom prst="ellipse">
            <a:avLst/>
          </a:prstGeom>
          <a:solidFill>
            <a:srgbClr val="FFD9FF"/>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1 つの角を丸めた四角形 24"/>
          <p:cNvSpPr/>
          <p:nvPr/>
        </p:nvSpPr>
        <p:spPr>
          <a:xfrm>
            <a:off x="669925" y="5218113"/>
            <a:ext cx="2482850" cy="719137"/>
          </a:xfrm>
          <a:prstGeom prst="round1Rect">
            <a:avLst/>
          </a:prstGeom>
          <a:solidFill>
            <a:schemeClr val="accent3">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prstClr val="black"/>
                </a:solidFill>
                <a:latin typeface="ＭＳ Ｐゴシック" pitchFamily="50" charset="-128"/>
                <a:ea typeface="ＭＳ Ｐゴシック" pitchFamily="50" charset="-128"/>
              </a:rPr>
              <a:t>製造物についての責任を定めた制度</a:t>
            </a:r>
            <a:endParaRPr lang="en-US" altLang="ja-JP" dirty="0">
              <a:solidFill>
                <a:prstClr val="black"/>
              </a:solidFill>
              <a:latin typeface="ＭＳ Ｐゴシック" pitchFamily="50" charset="-128"/>
              <a:ea typeface="ＭＳ Ｐゴシック" pitchFamily="50" charset="-128"/>
            </a:endParaRPr>
          </a:p>
        </p:txBody>
      </p:sp>
      <p:sp>
        <p:nvSpPr>
          <p:cNvPr id="27" name="右矢印 26"/>
          <p:cNvSpPr/>
          <p:nvPr/>
        </p:nvSpPr>
        <p:spPr>
          <a:xfrm>
            <a:off x="7942263" y="2584450"/>
            <a:ext cx="1547812" cy="541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t>輸出</a:t>
            </a:r>
          </a:p>
        </p:txBody>
      </p:sp>
      <p:sp>
        <p:nvSpPr>
          <p:cNvPr id="31" name="1 つの角を丸めた四角形 30"/>
          <p:cNvSpPr/>
          <p:nvPr/>
        </p:nvSpPr>
        <p:spPr>
          <a:xfrm>
            <a:off x="5126038" y="5083175"/>
            <a:ext cx="2130425" cy="719138"/>
          </a:xfrm>
          <a:prstGeom prst="round1Rect">
            <a:avLst/>
          </a:prstGeom>
          <a:solidFill>
            <a:schemeClr val="accent3">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prstClr val="black"/>
                </a:solidFill>
                <a:latin typeface="ＭＳ Ｐゴシック" pitchFamily="50" charset="-128"/>
                <a:ea typeface="ＭＳ Ｐゴシック" pitchFamily="50" charset="-128"/>
              </a:rPr>
              <a:t>輸出入の場面での知的財産の保護</a:t>
            </a:r>
          </a:p>
        </p:txBody>
      </p:sp>
      <p:sp>
        <p:nvSpPr>
          <p:cNvPr id="33" name="1 つの角を丸めた四角形 32"/>
          <p:cNvSpPr/>
          <p:nvPr/>
        </p:nvSpPr>
        <p:spPr>
          <a:xfrm>
            <a:off x="5540375" y="2452688"/>
            <a:ext cx="2130425" cy="887412"/>
          </a:xfrm>
          <a:prstGeom prst="round1Rect">
            <a:avLst/>
          </a:prstGeom>
          <a:solidFill>
            <a:schemeClr val="accent3">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prstClr val="black"/>
                </a:solidFill>
                <a:latin typeface="ＭＳ Ｐゴシック" pitchFamily="50" charset="-128"/>
                <a:ea typeface="ＭＳ Ｐゴシック" pitchFamily="50" charset="-128"/>
              </a:rPr>
              <a:t>物品、技術情報の輸出の場面での取り決め</a:t>
            </a:r>
          </a:p>
        </p:txBody>
      </p:sp>
      <p:sp>
        <p:nvSpPr>
          <p:cNvPr id="95241" name="テキスト ボックス 28"/>
          <p:cNvSpPr txBox="1">
            <a:spLocks noChangeArrowheads="1"/>
          </p:cNvSpPr>
          <p:nvPr/>
        </p:nvSpPr>
        <p:spPr bwMode="auto">
          <a:xfrm>
            <a:off x="5270500" y="4562475"/>
            <a:ext cx="1735138" cy="522288"/>
          </a:xfrm>
          <a:prstGeom prst="rect">
            <a:avLst/>
          </a:prstGeom>
          <a:noFill/>
          <a:ln w="9525">
            <a:noFill/>
            <a:miter lim="800000"/>
            <a:headEnd/>
            <a:tailEnd/>
          </a:ln>
        </p:spPr>
        <p:txBody>
          <a:bodyPr wrap="none">
            <a:spAutoFit/>
          </a:bodyPr>
          <a:lstStyle/>
          <a:p>
            <a:r>
              <a:rPr lang="ja-JP" altLang="en-US" sz="1400" b="1">
                <a:solidFill>
                  <a:srgbClr val="0066FF"/>
                </a:solidFill>
                <a:latin typeface="ＭＳ Ｐゴシック" charset="-128"/>
                <a:ea typeface="ＭＳ Ｐゴシック" charset="-128"/>
              </a:rPr>
              <a:t>関税法で定められた</a:t>
            </a:r>
            <a:endParaRPr lang="en-US" altLang="ja-JP" sz="1400" b="1">
              <a:solidFill>
                <a:srgbClr val="0066FF"/>
              </a:solidFill>
              <a:latin typeface="ＭＳ Ｐゴシック" charset="-128"/>
              <a:ea typeface="ＭＳ Ｐゴシック" charset="-128"/>
            </a:endParaRPr>
          </a:p>
          <a:p>
            <a:r>
              <a:rPr lang="ja-JP" altLang="en-US" sz="1400" b="1">
                <a:solidFill>
                  <a:srgbClr val="0066FF"/>
                </a:solidFill>
                <a:latin typeface="ＭＳ Ｐゴシック" charset="-128"/>
                <a:ea typeface="ＭＳ Ｐゴシック" charset="-128"/>
              </a:rPr>
              <a:t>知的財産侵害物品</a:t>
            </a:r>
          </a:p>
        </p:txBody>
      </p:sp>
      <p:sp>
        <p:nvSpPr>
          <p:cNvPr id="36" name="テキスト ボックス 35"/>
          <p:cNvSpPr txBox="1"/>
          <p:nvPr/>
        </p:nvSpPr>
        <p:spPr>
          <a:xfrm>
            <a:off x="415925" y="1916113"/>
            <a:ext cx="2640013" cy="400050"/>
          </a:xfrm>
          <a:prstGeom prst="rect">
            <a:avLst/>
          </a:prstGeom>
          <a:noFill/>
        </p:spPr>
        <p:txBody>
          <a:bodyPr wrap="none">
            <a:spAutoFit/>
          </a:bodyPr>
          <a:lstStyle/>
          <a:p>
            <a:pPr>
              <a:defRPr/>
            </a:pPr>
            <a:r>
              <a:rPr lang="ja-JP" altLang="en-US" sz="2000" b="1" dirty="0">
                <a:solidFill>
                  <a:schemeClr val="accent1">
                    <a:lumMod val="75000"/>
                  </a:schemeClr>
                </a:solidFill>
                <a:latin typeface="ＭＳ Ｐゴシック" pitchFamily="50" charset="-128"/>
                <a:ea typeface="ＭＳ Ｐゴシック" pitchFamily="50" charset="-128"/>
              </a:rPr>
              <a:t>研究成果物との関わり</a:t>
            </a:r>
          </a:p>
        </p:txBody>
      </p:sp>
      <p:sp>
        <p:nvSpPr>
          <p:cNvPr id="95243" name="テキスト ボックス 36"/>
          <p:cNvSpPr txBox="1">
            <a:spLocks noChangeArrowheads="1"/>
          </p:cNvSpPr>
          <p:nvPr/>
        </p:nvSpPr>
        <p:spPr bwMode="auto">
          <a:xfrm flipH="1">
            <a:off x="560388" y="4457700"/>
            <a:ext cx="722312" cy="646113"/>
          </a:xfrm>
          <a:prstGeom prst="rect">
            <a:avLst/>
          </a:prstGeom>
          <a:noFill/>
          <a:ln w="9525">
            <a:solidFill>
              <a:schemeClr val="accent1"/>
            </a:solidFill>
            <a:miter lim="800000"/>
            <a:headEnd/>
            <a:tailEnd/>
          </a:ln>
        </p:spPr>
        <p:txBody>
          <a:bodyPr>
            <a:spAutoFit/>
          </a:bodyPr>
          <a:lstStyle/>
          <a:p>
            <a:r>
              <a:rPr lang="ja-JP" altLang="en-US" b="1">
                <a:solidFill>
                  <a:srgbClr val="0066FF"/>
                </a:solidFill>
                <a:latin typeface="ＭＳ Ｐゴシック" charset="-128"/>
                <a:ea typeface="ＭＳ Ｐゴシック" charset="-128"/>
              </a:rPr>
              <a:t>製品</a:t>
            </a:r>
            <a:endParaRPr lang="en-US" altLang="ja-JP" b="1">
              <a:solidFill>
                <a:srgbClr val="0066FF"/>
              </a:solidFill>
              <a:latin typeface="ＭＳ Ｐゴシック" charset="-128"/>
              <a:ea typeface="ＭＳ Ｐゴシック" charset="-128"/>
            </a:endParaRPr>
          </a:p>
          <a:p>
            <a:r>
              <a:rPr lang="ja-JP" altLang="en-US" b="1">
                <a:solidFill>
                  <a:srgbClr val="0066FF"/>
                </a:solidFill>
                <a:latin typeface="ＭＳ Ｐゴシック" charset="-128"/>
                <a:ea typeface="ＭＳ Ｐゴシック" charset="-128"/>
              </a:rPr>
              <a:t>販売</a:t>
            </a:r>
            <a:endParaRPr lang="en-US" altLang="ja-JP" b="1">
              <a:solidFill>
                <a:srgbClr val="0066FF"/>
              </a:solidFill>
              <a:latin typeface="ＭＳ Ｐゴシック" charset="-128"/>
              <a:ea typeface="ＭＳ Ｐゴシック" charset="-128"/>
            </a:endParaRPr>
          </a:p>
        </p:txBody>
      </p:sp>
      <p:cxnSp>
        <p:nvCxnSpPr>
          <p:cNvPr id="42" name="直線矢印コネクタ 41"/>
          <p:cNvCxnSpPr/>
          <p:nvPr/>
        </p:nvCxnSpPr>
        <p:spPr>
          <a:xfrm flipH="1">
            <a:off x="1423988" y="4067175"/>
            <a:ext cx="647700" cy="5635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5245" name="テキスト ボックス 44"/>
          <p:cNvSpPr txBox="1">
            <a:spLocks noChangeArrowheads="1"/>
          </p:cNvSpPr>
          <p:nvPr/>
        </p:nvSpPr>
        <p:spPr bwMode="auto">
          <a:xfrm>
            <a:off x="704850" y="3898900"/>
            <a:ext cx="804863" cy="338138"/>
          </a:xfrm>
          <a:prstGeom prst="rect">
            <a:avLst/>
          </a:prstGeom>
          <a:noFill/>
          <a:ln w="9525">
            <a:noFill/>
            <a:miter lim="800000"/>
            <a:headEnd/>
            <a:tailEnd/>
          </a:ln>
        </p:spPr>
        <p:txBody>
          <a:bodyPr wrap="none">
            <a:spAutoFit/>
          </a:bodyPr>
          <a:lstStyle/>
          <a:p>
            <a:r>
              <a:rPr lang="ja-JP" altLang="en-US" sz="1600" b="1">
                <a:solidFill>
                  <a:srgbClr val="FF3399"/>
                </a:solidFill>
                <a:latin typeface="ＭＳ Ｐゴシック" charset="-128"/>
                <a:ea typeface="ＭＳ Ｐゴシック" charset="-128"/>
              </a:rPr>
              <a:t>製品化</a:t>
            </a:r>
          </a:p>
        </p:txBody>
      </p:sp>
      <p:sp>
        <p:nvSpPr>
          <p:cNvPr id="95246" name="正方形/長方形 46"/>
          <p:cNvSpPr>
            <a:spLocks noChangeArrowheads="1"/>
          </p:cNvSpPr>
          <p:nvPr/>
        </p:nvSpPr>
        <p:spPr bwMode="auto">
          <a:xfrm>
            <a:off x="5540375" y="1916113"/>
            <a:ext cx="2263775" cy="523875"/>
          </a:xfrm>
          <a:prstGeom prst="rect">
            <a:avLst/>
          </a:prstGeom>
          <a:noFill/>
          <a:ln w="9525">
            <a:noFill/>
            <a:miter lim="800000"/>
            <a:headEnd/>
            <a:tailEnd/>
          </a:ln>
        </p:spPr>
        <p:txBody>
          <a:bodyPr>
            <a:spAutoFit/>
          </a:bodyPr>
          <a:lstStyle/>
          <a:p>
            <a:r>
              <a:rPr lang="ja-JP" altLang="en-US" sz="1400" b="1">
                <a:solidFill>
                  <a:srgbClr val="0066FF"/>
                </a:solidFill>
                <a:latin typeface="ＭＳ Ｐゴシック" charset="-128"/>
                <a:ea typeface="ＭＳ Ｐゴシック" charset="-128"/>
              </a:rPr>
              <a:t>外国為替及び外国貿易法で定められているもの</a:t>
            </a:r>
            <a:endParaRPr lang="en-US" altLang="ja-JP" sz="1400" b="1">
              <a:solidFill>
                <a:srgbClr val="0066FF"/>
              </a:solidFill>
              <a:latin typeface="ＭＳ Ｐゴシック" charset="-128"/>
              <a:ea typeface="ＭＳ Ｐゴシック" charset="-128"/>
            </a:endParaRPr>
          </a:p>
        </p:txBody>
      </p:sp>
      <p:sp>
        <p:nvSpPr>
          <p:cNvPr id="18" name="正方形/長方形 17"/>
          <p:cNvSpPr/>
          <p:nvPr/>
        </p:nvSpPr>
        <p:spPr>
          <a:xfrm>
            <a:off x="6681788" y="3141663"/>
            <a:ext cx="1274762" cy="503237"/>
          </a:xfrm>
          <a:prstGeom prst="rect">
            <a:avLst/>
          </a:prstGeom>
          <a:solidFill>
            <a:schemeClr val="accent2">
              <a:lumMod val="20000"/>
              <a:lumOff val="80000"/>
            </a:schemeClr>
          </a:solidFill>
          <a:ln w="285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prstClr val="black"/>
                </a:solidFill>
                <a:latin typeface="ＭＳ Ｐゴシック" pitchFamily="50" charset="-128"/>
                <a:ea typeface="ＭＳ Ｐゴシック" pitchFamily="50" charset="-128"/>
              </a:rPr>
              <a:t>安全保障</a:t>
            </a:r>
            <a:endParaRPr lang="en-US" altLang="ja-JP" dirty="0">
              <a:solidFill>
                <a:prstClr val="black"/>
              </a:solidFill>
              <a:latin typeface="ＭＳ Ｐゴシック" pitchFamily="50" charset="-128"/>
              <a:ea typeface="ＭＳ Ｐゴシック" pitchFamily="50" charset="-128"/>
            </a:endParaRPr>
          </a:p>
          <a:p>
            <a:pPr algn="ctr">
              <a:defRPr/>
            </a:pPr>
            <a:r>
              <a:rPr lang="ja-JP" altLang="en-US" dirty="0">
                <a:solidFill>
                  <a:prstClr val="black"/>
                </a:solidFill>
                <a:latin typeface="ＭＳ Ｐゴシック" pitchFamily="50" charset="-128"/>
                <a:ea typeface="ＭＳ Ｐゴシック" pitchFamily="50" charset="-128"/>
              </a:rPr>
              <a:t>貿易管理</a:t>
            </a:r>
          </a:p>
        </p:txBody>
      </p:sp>
      <p:sp>
        <p:nvSpPr>
          <p:cNvPr id="14" name="正方形/長方形 13"/>
          <p:cNvSpPr/>
          <p:nvPr/>
        </p:nvSpPr>
        <p:spPr>
          <a:xfrm>
            <a:off x="842963" y="5876925"/>
            <a:ext cx="2089150" cy="504825"/>
          </a:xfrm>
          <a:prstGeom prst="rect">
            <a:avLst/>
          </a:prstGeom>
          <a:solidFill>
            <a:schemeClr val="accent2">
              <a:lumMod val="20000"/>
              <a:lumOff val="80000"/>
            </a:schemeClr>
          </a:solidFill>
          <a:ln w="285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prstClr val="black"/>
                </a:solidFill>
                <a:latin typeface="ＭＳ Ｐゴシック" pitchFamily="50" charset="-128"/>
                <a:ea typeface="ＭＳ Ｐゴシック" pitchFamily="50" charset="-128"/>
              </a:rPr>
              <a:t>製造物責任（</a:t>
            </a:r>
            <a:r>
              <a:rPr lang="en-US" altLang="ja-JP" dirty="0">
                <a:solidFill>
                  <a:prstClr val="black"/>
                </a:solidFill>
                <a:latin typeface="ＭＳ Ｐゴシック" pitchFamily="50" charset="-128"/>
                <a:ea typeface="ＭＳ Ｐゴシック" pitchFamily="50" charset="-128"/>
              </a:rPr>
              <a:t>PL</a:t>
            </a:r>
            <a:r>
              <a:rPr lang="ja-JP" altLang="en-US">
                <a:solidFill>
                  <a:prstClr val="black"/>
                </a:solidFill>
                <a:latin typeface="ＭＳ Ｐゴシック" pitchFamily="50" charset="-128"/>
                <a:ea typeface="ＭＳ Ｐゴシック" pitchFamily="50" charset="-128"/>
              </a:rPr>
              <a:t>）</a:t>
            </a:r>
            <a:endParaRPr lang="ja-JP" altLang="en-US" dirty="0">
              <a:solidFill>
                <a:prstClr val="black"/>
              </a:solidFill>
              <a:latin typeface="ＭＳ Ｐゴシック" pitchFamily="50" charset="-128"/>
              <a:ea typeface="ＭＳ Ｐゴシック" pitchFamily="50" charset="-128"/>
            </a:endParaRPr>
          </a:p>
        </p:txBody>
      </p:sp>
      <p:sp>
        <p:nvSpPr>
          <p:cNvPr id="4" name="正方形/長方形 3"/>
          <p:cNvSpPr/>
          <p:nvPr/>
        </p:nvSpPr>
        <p:spPr>
          <a:xfrm>
            <a:off x="6191250" y="5732463"/>
            <a:ext cx="1408113" cy="504825"/>
          </a:xfrm>
          <a:prstGeom prst="rect">
            <a:avLst/>
          </a:prstGeom>
          <a:solidFill>
            <a:schemeClr val="accent2">
              <a:lumMod val="20000"/>
              <a:lumOff val="80000"/>
            </a:schemeClr>
          </a:solidFill>
          <a:ln w="285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prstClr val="black"/>
                </a:solidFill>
                <a:latin typeface="ＭＳ Ｐゴシック" pitchFamily="50" charset="-128"/>
                <a:ea typeface="ＭＳ Ｐゴシック" pitchFamily="50" charset="-128"/>
              </a:rPr>
              <a:t>水際措置</a:t>
            </a:r>
          </a:p>
        </p:txBody>
      </p:sp>
      <p:sp>
        <p:nvSpPr>
          <p:cNvPr id="95250" name="テキスト ボックス 47"/>
          <p:cNvSpPr txBox="1">
            <a:spLocks noChangeArrowheads="1"/>
          </p:cNvSpPr>
          <p:nvPr/>
        </p:nvSpPr>
        <p:spPr bwMode="auto">
          <a:xfrm>
            <a:off x="560388" y="1065213"/>
            <a:ext cx="9009062" cy="708025"/>
          </a:xfrm>
          <a:prstGeom prst="rect">
            <a:avLst/>
          </a:prstGeom>
          <a:noFill/>
          <a:ln w="9525">
            <a:noFill/>
            <a:miter lim="800000"/>
            <a:headEnd/>
            <a:tailEnd/>
          </a:ln>
        </p:spPr>
        <p:txBody>
          <a:bodyPr>
            <a:spAutoFit/>
          </a:bodyPr>
          <a:lstStyle/>
          <a:p>
            <a:r>
              <a:rPr lang="ja-JP" altLang="en-US" sz="2000" b="1">
                <a:solidFill>
                  <a:srgbClr val="002060"/>
                </a:solidFill>
                <a:latin typeface="ＭＳ Ｐゴシック" charset="-128"/>
                <a:ea typeface="ＭＳ Ｐゴシック" charset="-128"/>
              </a:rPr>
              <a:t>知的財産は、特許法などの知的財産制度で守られていることを学んできたが、</a:t>
            </a:r>
            <a:endParaRPr lang="en-US" altLang="ja-JP" sz="2000" b="1">
              <a:solidFill>
                <a:srgbClr val="002060"/>
              </a:solidFill>
              <a:latin typeface="ＭＳ Ｐゴシック" charset="-128"/>
              <a:ea typeface="ＭＳ Ｐゴシック" charset="-128"/>
            </a:endParaRPr>
          </a:p>
          <a:p>
            <a:r>
              <a:rPr lang="ja-JP" altLang="en-US" sz="2000" b="1">
                <a:solidFill>
                  <a:srgbClr val="002060"/>
                </a:solidFill>
                <a:latin typeface="ＭＳ Ｐゴシック" charset="-128"/>
                <a:ea typeface="ＭＳ Ｐゴシック" charset="-128"/>
              </a:rPr>
              <a:t>それ以外の制度と知的財産との関わりについても概観してみよう。</a:t>
            </a:r>
            <a:endParaRPr lang="en-US" altLang="ja-JP" sz="2000" b="1">
              <a:solidFill>
                <a:srgbClr val="002060"/>
              </a:solidFill>
              <a:latin typeface="ＭＳ Ｐゴシック" charset="-128"/>
              <a:ea typeface="ＭＳ Ｐゴシック" charset="-128"/>
            </a:endParaRPr>
          </a:p>
        </p:txBody>
      </p:sp>
      <p:cxnSp>
        <p:nvCxnSpPr>
          <p:cNvPr id="26" name="直線矢印コネクタ 25"/>
          <p:cNvCxnSpPr/>
          <p:nvPr/>
        </p:nvCxnSpPr>
        <p:spPr>
          <a:xfrm flipV="1">
            <a:off x="4665663" y="2997200"/>
            <a:ext cx="784225" cy="29051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左右矢印 7"/>
          <p:cNvSpPr/>
          <p:nvPr/>
        </p:nvSpPr>
        <p:spPr>
          <a:xfrm>
            <a:off x="7616825" y="4878388"/>
            <a:ext cx="1682750" cy="58896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t>輸出入</a:t>
            </a:r>
          </a:p>
        </p:txBody>
      </p:sp>
      <p:cxnSp>
        <p:nvCxnSpPr>
          <p:cNvPr id="38" name="直線矢印コネクタ 37"/>
          <p:cNvCxnSpPr/>
          <p:nvPr/>
        </p:nvCxnSpPr>
        <p:spPr>
          <a:xfrm>
            <a:off x="4459288" y="4143375"/>
            <a:ext cx="604837" cy="6794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95254" name="Picture 3" descr="C:\Users\yoshida\AppData\Local\Microsoft\Windows\Temporary Internet Files\Content.IE5\TNX1HIJ8\MC900233788[1].wmf"/>
          <p:cNvPicPr>
            <a:picLocks noChangeAspect="1" noChangeArrowheads="1"/>
          </p:cNvPicPr>
          <p:nvPr/>
        </p:nvPicPr>
        <p:blipFill>
          <a:blip r:embed="rId3"/>
          <a:srcRect/>
          <a:stretch>
            <a:fillRect/>
          </a:stretch>
        </p:blipFill>
        <p:spPr bwMode="auto">
          <a:xfrm>
            <a:off x="79375" y="2997200"/>
            <a:ext cx="1249363" cy="935038"/>
          </a:xfrm>
          <a:prstGeom prst="rect">
            <a:avLst/>
          </a:prstGeom>
          <a:noFill/>
          <a:ln w="9525">
            <a:noFill/>
            <a:miter lim="800000"/>
            <a:headEnd/>
            <a:tailEnd/>
          </a:ln>
        </p:spPr>
      </p:pic>
      <p:pic>
        <p:nvPicPr>
          <p:cNvPr id="95255" name="Picture 2" descr="C:\Users\yoshida\AppData\Local\Microsoft\Windows\Temporary Internet Files\Content.IE5\LG4DQVD8\MC900237775[1].wmf"/>
          <p:cNvPicPr>
            <a:picLocks noChangeAspect="1" noChangeArrowheads="1"/>
          </p:cNvPicPr>
          <p:nvPr/>
        </p:nvPicPr>
        <p:blipFill>
          <a:blip r:embed="rId4"/>
          <a:srcRect/>
          <a:stretch>
            <a:fillRect/>
          </a:stretch>
        </p:blipFill>
        <p:spPr bwMode="auto">
          <a:xfrm>
            <a:off x="7989888" y="5472113"/>
            <a:ext cx="1092200" cy="1082675"/>
          </a:xfrm>
          <a:prstGeom prst="rect">
            <a:avLst/>
          </a:prstGeom>
          <a:noFill/>
          <a:ln w="9525">
            <a:noFill/>
            <a:miter lim="800000"/>
            <a:headEnd/>
            <a:tailEnd/>
          </a:ln>
        </p:spPr>
      </p:pic>
      <p:grpSp>
        <p:nvGrpSpPr>
          <p:cNvPr id="95256" name="グループ化 42"/>
          <p:cNvGrpSpPr>
            <a:grpSpLocks/>
          </p:cNvGrpSpPr>
          <p:nvPr/>
        </p:nvGrpSpPr>
        <p:grpSpPr bwMode="auto">
          <a:xfrm>
            <a:off x="3138488" y="2133600"/>
            <a:ext cx="801687" cy="1258888"/>
            <a:chOff x="3547362" y="2002674"/>
            <a:chExt cx="949548" cy="1567075"/>
          </a:xfrm>
        </p:grpSpPr>
        <p:pic>
          <p:nvPicPr>
            <p:cNvPr id="95259" name="Picture 12" descr="C:\Users\yoshida\AppData\Local\Microsoft\Windows\Temporary Internet Files\Content.IE5\9X0Z6504\MC900290846[1].wmf"/>
            <p:cNvPicPr>
              <a:picLocks noChangeAspect="1" noChangeArrowheads="1"/>
            </p:cNvPicPr>
            <p:nvPr/>
          </p:nvPicPr>
          <p:blipFill>
            <a:blip r:embed="rId5"/>
            <a:srcRect/>
            <a:stretch>
              <a:fillRect/>
            </a:stretch>
          </p:blipFill>
          <p:spPr bwMode="auto">
            <a:xfrm>
              <a:off x="3547362" y="2158032"/>
              <a:ext cx="949548" cy="1411717"/>
            </a:xfrm>
            <a:prstGeom prst="rect">
              <a:avLst/>
            </a:prstGeom>
            <a:noFill/>
            <a:ln w="9525">
              <a:noFill/>
              <a:miter lim="800000"/>
              <a:headEnd/>
              <a:tailEnd/>
            </a:ln>
          </p:spPr>
        </p:pic>
        <p:pic>
          <p:nvPicPr>
            <p:cNvPr id="95260" name="Picture 16" descr="C:\Users\yoshida\AppData\Local\Microsoft\Windows\Temporary Internet Files\Content.IE5\LG4DQVD8\MC900299009[1].wmf"/>
            <p:cNvPicPr>
              <a:picLocks noChangeAspect="1" noChangeArrowheads="1"/>
            </p:cNvPicPr>
            <p:nvPr/>
          </p:nvPicPr>
          <p:blipFill>
            <a:blip r:embed="rId6"/>
            <a:srcRect/>
            <a:stretch>
              <a:fillRect/>
            </a:stretch>
          </p:blipFill>
          <p:spPr bwMode="auto">
            <a:xfrm>
              <a:off x="3939711" y="2002674"/>
              <a:ext cx="409810" cy="450746"/>
            </a:xfrm>
            <a:prstGeom prst="rect">
              <a:avLst/>
            </a:prstGeom>
            <a:noFill/>
            <a:ln w="9525">
              <a:noFill/>
              <a:miter lim="800000"/>
              <a:headEnd/>
              <a:tailEnd/>
            </a:ln>
          </p:spPr>
        </p:pic>
      </p:grpSp>
      <p:pic>
        <p:nvPicPr>
          <p:cNvPr id="95257" name="Picture 3"/>
          <p:cNvPicPr>
            <a:picLocks noChangeAspect="1" noChangeArrowheads="1"/>
          </p:cNvPicPr>
          <p:nvPr/>
        </p:nvPicPr>
        <p:blipFill>
          <a:blip r:embed="rId7"/>
          <a:srcRect/>
          <a:stretch>
            <a:fillRect/>
          </a:stretch>
        </p:blipFill>
        <p:spPr bwMode="auto">
          <a:xfrm>
            <a:off x="8458200" y="3348038"/>
            <a:ext cx="1246188" cy="850900"/>
          </a:xfrm>
          <a:prstGeom prst="rect">
            <a:avLst/>
          </a:prstGeom>
          <a:noFill/>
          <a:ln w="9525">
            <a:noFill/>
            <a:miter lim="800000"/>
            <a:headEnd/>
            <a:tailEnd/>
          </a:ln>
        </p:spPr>
      </p:pic>
      <p:sp>
        <p:nvSpPr>
          <p:cNvPr id="95258" name="テキスト ボックス 19"/>
          <p:cNvSpPr txBox="1">
            <a:spLocks noChangeArrowheads="1"/>
          </p:cNvSpPr>
          <p:nvPr/>
        </p:nvSpPr>
        <p:spPr bwMode="auto">
          <a:xfrm>
            <a:off x="2211388" y="3357563"/>
            <a:ext cx="2192337" cy="984250"/>
          </a:xfrm>
          <a:prstGeom prst="rect">
            <a:avLst/>
          </a:prstGeom>
          <a:noFill/>
          <a:ln w="9525">
            <a:noFill/>
            <a:miter lim="800000"/>
            <a:headEnd/>
            <a:tailEnd/>
          </a:ln>
        </p:spPr>
        <p:txBody>
          <a:bodyPr wrap="none">
            <a:spAutoFit/>
          </a:bodyPr>
          <a:lstStyle/>
          <a:p>
            <a:pPr algn="ctr"/>
            <a:r>
              <a:rPr lang="ja-JP" altLang="en-US" sz="2600" b="1">
                <a:solidFill>
                  <a:srgbClr val="FF3399"/>
                </a:solidFill>
                <a:latin typeface="ＭＳ Ｐゴシック" charset="-128"/>
                <a:ea typeface="ＭＳ Ｐゴシック" charset="-128"/>
              </a:rPr>
              <a:t>知　的　財　産</a:t>
            </a:r>
            <a:endParaRPr lang="en-US" altLang="ja-JP" sz="2600" b="1">
              <a:solidFill>
                <a:srgbClr val="FF3399"/>
              </a:solidFill>
              <a:latin typeface="ＭＳ Ｐゴシック" charset="-128"/>
              <a:ea typeface="ＭＳ Ｐゴシック" charset="-128"/>
            </a:endParaRPr>
          </a:p>
          <a:p>
            <a:pPr algn="ctr"/>
            <a:r>
              <a:rPr lang="ja-JP" altLang="en-US" sz="1600" b="1">
                <a:solidFill>
                  <a:srgbClr val="FF3399"/>
                </a:solidFill>
                <a:latin typeface="ＭＳ Ｐゴシック" charset="-128"/>
                <a:ea typeface="ＭＳ Ｐゴシック" charset="-128"/>
              </a:rPr>
              <a:t>・研究成果物   </a:t>
            </a:r>
            <a:endParaRPr lang="en-US" altLang="ja-JP" sz="1600" b="1">
              <a:solidFill>
                <a:srgbClr val="FF3399"/>
              </a:solidFill>
              <a:latin typeface="ＭＳ Ｐゴシック" charset="-128"/>
              <a:ea typeface="ＭＳ Ｐゴシック" charset="-128"/>
            </a:endParaRPr>
          </a:p>
          <a:p>
            <a:pPr algn="ctr"/>
            <a:r>
              <a:rPr lang="ja-JP" altLang="en-US" sz="1600" b="1">
                <a:solidFill>
                  <a:srgbClr val="FF3399"/>
                </a:solidFill>
                <a:latin typeface="ＭＳ Ｐゴシック" charset="-128"/>
                <a:ea typeface="ＭＳ Ｐゴシック" charset="-128"/>
              </a:rPr>
              <a:t>・技術情報など</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タイトル 1"/>
          <p:cNvSpPr>
            <a:spLocks noGrp="1"/>
          </p:cNvSpPr>
          <p:nvPr>
            <p:ph type="title"/>
          </p:nvPr>
        </p:nvSpPr>
        <p:spPr>
          <a:xfrm>
            <a:off x="1423988" y="0"/>
            <a:ext cx="8832850" cy="990600"/>
          </a:xfrm>
        </p:spPr>
        <p:txBody>
          <a:bodyPr/>
          <a:lstStyle/>
          <a:p>
            <a:r>
              <a:rPr lang="ja-JP" altLang="en-US" sz="3600" smtClean="0">
                <a:ea typeface="ＭＳ Ｐゴシック" charset="-128"/>
              </a:rPr>
              <a:t>水際措置と知的財産</a:t>
            </a:r>
          </a:p>
        </p:txBody>
      </p:sp>
      <p:sp>
        <p:nvSpPr>
          <p:cNvPr id="4" name="正方形/長方形 3"/>
          <p:cNvSpPr/>
          <p:nvPr/>
        </p:nvSpPr>
        <p:spPr>
          <a:xfrm>
            <a:off x="415925" y="1268413"/>
            <a:ext cx="1800225" cy="504825"/>
          </a:xfrm>
          <a:prstGeom prst="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prstClr val="black"/>
                </a:solidFill>
                <a:latin typeface="ＭＳ Ｐゴシック" pitchFamily="50" charset="-128"/>
                <a:ea typeface="ＭＳ Ｐゴシック" pitchFamily="50" charset="-128"/>
              </a:rPr>
              <a:t>水際措置</a:t>
            </a:r>
          </a:p>
        </p:txBody>
      </p:sp>
      <p:sp>
        <p:nvSpPr>
          <p:cNvPr id="5" name="右矢印 4"/>
          <p:cNvSpPr/>
          <p:nvPr/>
        </p:nvSpPr>
        <p:spPr>
          <a:xfrm>
            <a:off x="2360613" y="1395413"/>
            <a:ext cx="431800" cy="250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6" name="正方形/長方形 5"/>
          <p:cNvSpPr/>
          <p:nvPr/>
        </p:nvSpPr>
        <p:spPr>
          <a:xfrm>
            <a:off x="2898775" y="1266825"/>
            <a:ext cx="4519613" cy="400050"/>
          </a:xfrm>
          <a:prstGeom prst="rect">
            <a:avLst/>
          </a:prstGeom>
          <a:solidFill>
            <a:schemeClr val="accent3">
              <a:lumMod val="20000"/>
              <a:lumOff val="80000"/>
            </a:schemeClr>
          </a:solidFill>
          <a:ln>
            <a:solidFill>
              <a:schemeClr val="accent3">
                <a:lumMod val="60000"/>
                <a:lumOff val="40000"/>
              </a:schemeClr>
            </a:solidFill>
          </a:ln>
        </p:spPr>
        <p:txBody>
          <a:bodyPr wrap="none">
            <a:spAutoFit/>
          </a:bodyPr>
          <a:lstStyle/>
          <a:p>
            <a:pPr>
              <a:defRPr/>
            </a:pPr>
            <a:r>
              <a:rPr lang="ja-JP" altLang="en-US" sz="2000" dirty="0">
                <a:solidFill>
                  <a:prstClr val="black"/>
                </a:solidFill>
                <a:latin typeface="ＭＳ Ｐゴシック" pitchFamily="50" charset="-128"/>
                <a:ea typeface="ＭＳ Ｐゴシック" pitchFamily="50" charset="-128"/>
              </a:rPr>
              <a:t>輸出入の場面での知的財産の保護手続</a:t>
            </a:r>
          </a:p>
        </p:txBody>
      </p:sp>
      <p:sp>
        <p:nvSpPr>
          <p:cNvPr id="8" name="角丸四角形 7"/>
          <p:cNvSpPr/>
          <p:nvPr/>
        </p:nvSpPr>
        <p:spPr>
          <a:xfrm>
            <a:off x="273050" y="2349500"/>
            <a:ext cx="8424863" cy="2159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prstClr val="black"/>
                </a:solidFill>
                <a:latin typeface="ＭＳ Ｐゴシック" pitchFamily="50" charset="-128"/>
                <a:ea typeface="ＭＳ Ｐゴシック" pitchFamily="50" charset="-128"/>
              </a:rPr>
              <a:t>　知的財産侵害物品は、</a:t>
            </a:r>
            <a:r>
              <a:rPr lang="ja-JP" altLang="en-US" dirty="0">
                <a:solidFill>
                  <a:srgbClr val="FF0000"/>
                </a:solidFill>
                <a:latin typeface="ＭＳ Ｐゴシック" pitchFamily="50" charset="-128"/>
                <a:ea typeface="ＭＳ Ｐゴシック" pitchFamily="50" charset="-128"/>
              </a:rPr>
              <a:t>関税法第</a:t>
            </a:r>
            <a:r>
              <a:rPr lang="en-US" altLang="ja-JP" dirty="0">
                <a:solidFill>
                  <a:srgbClr val="FF0000"/>
                </a:solidFill>
                <a:latin typeface="ＭＳ Ｐゴシック" pitchFamily="50" charset="-128"/>
                <a:ea typeface="ＭＳ Ｐゴシック" pitchFamily="50" charset="-128"/>
              </a:rPr>
              <a:t>69</a:t>
            </a:r>
            <a:r>
              <a:rPr lang="ja-JP" altLang="en-US" dirty="0">
                <a:solidFill>
                  <a:srgbClr val="FF0000"/>
                </a:solidFill>
                <a:latin typeface="ＭＳ Ｐゴシック" pitchFamily="50" charset="-128"/>
                <a:ea typeface="ＭＳ Ｐゴシック" pitchFamily="50" charset="-128"/>
              </a:rPr>
              <a:t>条の</a:t>
            </a:r>
            <a:r>
              <a:rPr lang="en-US" altLang="ja-JP" dirty="0">
                <a:solidFill>
                  <a:srgbClr val="FF0000"/>
                </a:solidFill>
                <a:latin typeface="ＭＳ Ｐゴシック" pitchFamily="50" charset="-128"/>
                <a:ea typeface="ＭＳ Ｐゴシック" pitchFamily="50" charset="-128"/>
              </a:rPr>
              <a:t>2</a:t>
            </a:r>
            <a:r>
              <a:rPr lang="ja-JP" altLang="en-US" dirty="0">
                <a:solidFill>
                  <a:prstClr val="black"/>
                </a:solidFill>
                <a:latin typeface="ＭＳ Ｐゴシック" pitchFamily="50" charset="-128"/>
                <a:ea typeface="ＭＳ Ｐゴシック" pitchFamily="50" charset="-128"/>
              </a:rPr>
              <a:t>及び</a:t>
            </a:r>
            <a:r>
              <a:rPr lang="ja-JP" altLang="en-US" dirty="0">
                <a:solidFill>
                  <a:srgbClr val="FF0000"/>
                </a:solidFill>
                <a:latin typeface="ＭＳ Ｐゴシック" pitchFamily="50" charset="-128"/>
                <a:ea typeface="ＭＳ Ｐゴシック" pitchFamily="50" charset="-128"/>
              </a:rPr>
              <a:t>第</a:t>
            </a:r>
            <a:r>
              <a:rPr lang="en-US" altLang="ja-JP" dirty="0">
                <a:solidFill>
                  <a:srgbClr val="FF0000"/>
                </a:solidFill>
                <a:latin typeface="ＭＳ Ｐゴシック" pitchFamily="50" charset="-128"/>
                <a:ea typeface="ＭＳ Ｐゴシック" pitchFamily="50" charset="-128"/>
              </a:rPr>
              <a:t>69</a:t>
            </a:r>
            <a:r>
              <a:rPr lang="ja-JP" altLang="en-US" dirty="0">
                <a:solidFill>
                  <a:srgbClr val="FF0000"/>
                </a:solidFill>
                <a:latin typeface="ＭＳ Ｐゴシック" pitchFamily="50" charset="-128"/>
                <a:ea typeface="ＭＳ Ｐゴシック" pitchFamily="50" charset="-128"/>
              </a:rPr>
              <a:t>条の</a:t>
            </a:r>
            <a:r>
              <a:rPr lang="en-US" altLang="ja-JP" dirty="0">
                <a:solidFill>
                  <a:srgbClr val="FF0000"/>
                </a:solidFill>
                <a:latin typeface="ＭＳ Ｐゴシック" pitchFamily="50" charset="-128"/>
                <a:ea typeface="ＭＳ Ｐゴシック" pitchFamily="50" charset="-128"/>
              </a:rPr>
              <a:t>11</a:t>
            </a:r>
            <a:r>
              <a:rPr lang="ja-JP" altLang="en-US" dirty="0">
                <a:solidFill>
                  <a:prstClr val="black"/>
                </a:solidFill>
                <a:latin typeface="ＭＳ Ｐゴシック" pitchFamily="50" charset="-128"/>
                <a:ea typeface="ＭＳ Ｐゴシック" pitchFamily="50" charset="-128"/>
              </a:rPr>
              <a:t>により輸出及び輸入してはならない貨物と定められている。</a:t>
            </a:r>
            <a:endParaRPr lang="en-US" altLang="ja-JP" dirty="0">
              <a:solidFill>
                <a:prstClr val="black"/>
              </a:solidFill>
              <a:latin typeface="ＭＳ Ｐゴシック" pitchFamily="50" charset="-128"/>
              <a:ea typeface="ＭＳ Ｐゴシック" pitchFamily="50" charset="-128"/>
            </a:endParaRPr>
          </a:p>
          <a:p>
            <a:pPr>
              <a:defRPr/>
            </a:pPr>
            <a:endParaRPr lang="ja-JP" altLang="en-US" dirty="0">
              <a:solidFill>
                <a:prstClr val="black"/>
              </a:solidFill>
              <a:latin typeface="ＭＳ Ｐゴシック" pitchFamily="50" charset="-128"/>
              <a:ea typeface="ＭＳ Ｐゴシック" pitchFamily="50" charset="-128"/>
            </a:endParaRPr>
          </a:p>
          <a:p>
            <a:pPr>
              <a:defRPr/>
            </a:pPr>
            <a:r>
              <a:rPr lang="ja-JP" altLang="en-US" dirty="0">
                <a:solidFill>
                  <a:prstClr val="black"/>
                </a:solidFill>
                <a:latin typeface="ＭＳ Ｐゴシック" pitchFamily="50" charset="-128"/>
                <a:ea typeface="ＭＳ Ｐゴシック" pitchFamily="50" charset="-128"/>
              </a:rPr>
              <a:t>→税関で取締りが行われ、知的財産侵害物品を輸出した者、輸入した者若しくは輸入しようとした者は、</a:t>
            </a:r>
            <a:r>
              <a:rPr lang="en-US" altLang="ja-JP" dirty="0">
                <a:solidFill>
                  <a:prstClr val="black"/>
                </a:solidFill>
                <a:latin typeface="ＭＳ Ｐゴシック" pitchFamily="50" charset="-128"/>
                <a:ea typeface="ＭＳ Ｐゴシック" pitchFamily="50" charset="-128"/>
              </a:rPr>
              <a:t>10</a:t>
            </a:r>
            <a:r>
              <a:rPr lang="ja-JP" altLang="en-US" dirty="0">
                <a:solidFill>
                  <a:prstClr val="black"/>
                </a:solidFill>
                <a:latin typeface="ＭＳ Ｐゴシック" pitchFamily="50" charset="-128"/>
                <a:ea typeface="ＭＳ Ｐゴシック" pitchFamily="50" charset="-128"/>
              </a:rPr>
              <a:t>年以下の懲役若しくは</a:t>
            </a:r>
            <a:r>
              <a:rPr lang="en-US" altLang="ja-JP" dirty="0">
                <a:solidFill>
                  <a:prstClr val="black"/>
                </a:solidFill>
                <a:latin typeface="ＭＳ Ｐゴシック" pitchFamily="50" charset="-128"/>
                <a:ea typeface="ＭＳ Ｐゴシック" pitchFamily="50" charset="-128"/>
              </a:rPr>
              <a:t>1000</a:t>
            </a:r>
            <a:r>
              <a:rPr lang="ja-JP" altLang="en-US" dirty="0">
                <a:solidFill>
                  <a:prstClr val="black"/>
                </a:solidFill>
                <a:latin typeface="ＭＳ Ｐゴシック" pitchFamily="50" charset="-128"/>
                <a:ea typeface="ＭＳ Ｐゴシック" pitchFamily="50" charset="-128"/>
              </a:rPr>
              <a:t>万円以下の罰金！（法人等業務主についても両罰規定あり）</a:t>
            </a:r>
          </a:p>
        </p:txBody>
      </p:sp>
      <p:pic>
        <p:nvPicPr>
          <p:cNvPr id="97286" name="Picture 2"/>
          <p:cNvPicPr>
            <a:picLocks noChangeAspect="1" noChangeArrowheads="1"/>
          </p:cNvPicPr>
          <p:nvPr/>
        </p:nvPicPr>
        <p:blipFill>
          <a:blip r:embed="rId3"/>
          <a:srcRect/>
          <a:stretch>
            <a:fillRect/>
          </a:stretch>
        </p:blipFill>
        <p:spPr bwMode="auto">
          <a:xfrm>
            <a:off x="6321425" y="4652963"/>
            <a:ext cx="3213100" cy="2008187"/>
          </a:xfrm>
          <a:prstGeom prst="rect">
            <a:avLst/>
          </a:prstGeom>
          <a:noFill/>
          <a:ln w="9525">
            <a:noFill/>
            <a:miter lim="800000"/>
            <a:headEnd/>
            <a:tailEnd/>
          </a:ln>
        </p:spPr>
      </p:pic>
      <p:pic>
        <p:nvPicPr>
          <p:cNvPr id="97287" name="Picture 3"/>
          <p:cNvPicPr>
            <a:picLocks noChangeAspect="1" noChangeArrowheads="1"/>
          </p:cNvPicPr>
          <p:nvPr/>
        </p:nvPicPr>
        <p:blipFill>
          <a:blip r:embed="rId4"/>
          <a:srcRect/>
          <a:stretch>
            <a:fillRect/>
          </a:stretch>
        </p:blipFill>
        <p:spPr bwMode="auto">
          <a:xfrm>
            <a:off x="7678738" y="830263"/>
            <a:ext cx="2038350" cy="1273175"/>
          </a:xfrm>
          <a:prstGeom prst="rect">
            <a:avLst/>
          </a:prstGeom>
          <a:noFill/>
          <a:ln w="9525">
            <a:noFill/>
            <a:miter lim="800000"/>
            <a:headEnd/>
            <a:tailEnd/>
          </a:ln>
        </p:spPr>
      </p:pic>
      <p:sp>
        <p:nvSpPr>
          <p:cNvPr id="11" name="角丸四角形 10"/>
          <p:cNvSpPr/>
          <p:nvPr/>
        </p:nvSpPr>
        <p:spPr>
          <a:xfrm>
            <a:off x="596900" y="5013325"/>
            <a:ext cx="5435600" cy="976313"/>
          </a:xfrm>
          <a:prstGeom prst="round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prstClr val="black"/>
                </a:solidFill>
                <a:latin typeface="ＭＳ Ｐゴシック" pitchFamily="50" charset="-128"/>
                <a:ea typeface="ＭＳ Ｐゴシック" pitchFamily="50" charset="-128"/>
              </a:rPr>
              <a:t>知的財産侵害物品は？</a:t>
            </a:r>
          </a:p>
          <a:p>
            <a:pPr>
              <a:defRPr/>
            </a:pPr>
            <a:r>
              <a:rPr lang="ja-JP" altLang="en-US" dirty="0">
                <a:solidFill>
                  <a:prstClr val="black"/>
                </a:solidFill>
                <a:latin typeface="ＭＳ Ｐゴシック" pitchFamily="50" charset="-128"/>
                <a:ea typeface="ＭＳ Ｐゴシック" pitchFamily="50" charset="-128"/>
              </a:rPr>
              <a:t>→税関により没収、廃棄。</a:t>
            </a:r>
          </a:p>
        </p:txBody>
      </p:sp>
      <p:sp>
        <p:nvSpPr>
          <p:cNvPr id="97289" name="Rectangle 16"/>
          <p:cNvSpPr>
            <a:spLocks noChangeArrowheads="1"/>
          </p:cNvSpPr>
          <p:nvPr/>
        </p:nvSpPr>
        <p:spPr bwMode="auto">
          <a:xfrm>
            <a:off x="0" y="0"/>
            <a:ext cx="1639888" cy="523875"/>
          </a:xfrm>
          <a:prstGeom prst="rect">
            <a:avLst/>
          </a:prstGeom>
          <a:noFill/>
          <a:ln w="9525">
            <a:noFill/>
            <a:miter lim="800000"/>
            <a:headEnd/>
            <a:tailEnd/>
          </a:ln>
        </p:spPr>
        <p:txBody>
          <a:bodyPr wrap="none">
            <a:spAutoFit/>
          </a:bodyPr>
          <a:lstStyle/>
          <a:p>
            <a:r>
              <a:rPr lang="ja-JP" altLang="en-US" sz="2800">
                <a:solidFill>
                  <a:srgbClr val="000000"/>
                </a:solidFill>
                <a:latin typeface="ＭＳ Ｐゴシック" charset="-128"/>
                <a:ea typeface="ＭＳ Ｐゴシック" charset="-128"/>
              </a:rPr>
              <a:t>６－２－１</a:t>
            </a:r>
            <a:endParaRPr lang="zh-CN" altLang="en-US" sz="2800">
              <a:solidFill>
                <a:srgbClr val="000000"/>
              </a:solidFill>
              <a:latin typeface="ＭＳ Ｐゴシック" charset="-128"/>
              <a:ea typeface="ＭＳ Ｐゴシック" charset="-128"/>
            </a:endParaRPr>
          </a:p>
        </p:txBody>
      </p:sp>
      <p:sp>
        <p:nvSpPr>
          <p:cNvPr id="7" name="スライド番号プレースホルダー 6"/>
          <p:cNvSpPr>
            <a:spLocks noGrp="1"/>
          </p:cNvSpPr>
          <p:nvPr>
            <p:ph type="sldNum" sz="quarter" idx="12"/>
          </p:nvPr>
        </p:nvSpPr>
        <p:spPr/>
        <p:txBody>
          <a:bodyPr>
            <a:normAutofit fontScale="85000" lnSpcReduction="20000"/>
          </a:bodyPr>
          <a:lstStyle/>
          <a:p>
            <a:pPr>
              <a:defRPr/>
            </a:pPr>
            <a:fld id="{B282E516-4EA4-4762-9AF4-19BECB6936D7}" type="slidenum">
              <a:rPr lang="en-US" altLang="ja-JP"/>
              <a:pPr>
                <a:defRPr/>
              </a:pPr>
              <a:t>11</a:t>
            </a:fld>
            <a:endParaRPr lang="en-US" altLang="ja-JP"/>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タイトル 1"/>
          <p:cNvSpPr>
            <a:spLocks noGrp="1"/>
          </p:cNvSpPr>
          <p:nvPr>
            <p:ph type="title"/>
          </p:nvPr>
        </p:nvSpPr>
        <p:spPr>
          <a:xfrm>
            <a:off x="1649413" y="0"/>
            <a:ext cx="8832850" cy="990600"/>
          </a:xfrm>
        </p:spPr>
        <p:txBody>
          <a:bodyPr/>
          <a:lstStyle/>
          <a:p>
            <a:r>
              <a:rPr lang="ja-JP" altLang="en-US" sz="3600" smtClean="0">
                <a:ea typeface="ＭＳ Ｐゴシック" charset="-128"/>
              </a:rPr>
              <a:t>輸入差止申立制度</a:t>
            </a:r>
          </a:p>
        </p:txBody>
      </p:sp>
      <p:sp>
        <p:nvSpPr>
          <p:cNvPr id="4" name="メモ 3"/>
          <p:cNvSpPr/>
          <p:nvPr/>
        </p:nvSpPr>
        <p:spPr>
          <a:xfrm>
            <a:off x="3873500" y="1122363"/>
            <a:ext cx="2303463" cy="576262"/>
          </a:xfrm>
          <a:prstGeom prst="foldedCorner">
            <a:avLst/>
          </a:prstGeom>
          <a:solidFill>
            <a:schemeClr val="accent3">
              <a:lumMod val="20000"/>
              <a:lumOff val="8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prstClr val="black"/>
                </a:solidFill>
                <a:latin typeface="ＭＳ Ｐゴシック" pitchFamily="50" charset="-128"/>
                <a:ea typeface="ＭＳ Ｐゴシック" pitchFamily="50" charset="-128"/>
              </a:rPr>
              <a:t>輸入差止申立制度（輸出もほぼ同様）</a:t>
            </a:r>
          </a:p>
        </p:txBody>
      </p:sp>
      <p:graphicFrame>
        <p:nvGraphicFramePr>
          <p:cNvPr id="7" name="図表 6"/>
          <p:cNvGraphicFramePr/>
          <p:nvPr/>
        </p:nvGraphicFramePr>
        <p:xfrm>
          <a:off x="2432720" y="1697852"/>
          <a:ext cx="7200800" cy="3482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9332" name="Picture 2"/>
          <p:cNvPicPr>
            <a:picLocks noChangeAspect="1" noChangeArrowheads="1"/>
          </p:cNvPicPr>
          <p:nvPr/>
        </p:nvPicPr>
        <p:blipFill>
          <a:blip r:embed="rId8"/>
          <a:srcRect/>
          <a:stretch>
            <a:fillRect/>
          </a:stretch>
        </p:blipFill>
        <p:spPr bwMode="auto">
          <a:xfrm>
            <a:off x="234950" y="1557338"/>
            <a:ext cx="1838325" cy="1139825"/>
          </a:xfrm>
          <a:prstGeom prst="rect">
            <a:avLst/>
          </a:prstGeom>
          <a:noFill/>
          <a:ln w="9525">
            <a:noFill/>
            <a:miter lim="800000"/>
            <a:headEnd/>
            <a:tailEnd/>
          </a:ln>
        </p:spPr>
      </p:pic>
      <p:pic>
        <p:nvPicPr>
          <p:cNvPr id="99333" name="Picture 3"/>
          <p:cNvPicPr>
            <a:picLocks noChangeAspect="1" noChangeArrowheads="1"/>
          </p:cNvPicPr>
          <p:nvPr/>
        </p:nvPicPr>
        <p:blipFill>
          <a:blip r:embed="rId9"/>
          <a:srcRect/>
          <a:stretch>
            <a:fillRect/>
          </a:stretch>
        </p:blipFill>
        <p:spPr bwMode="auto">
          <a:xfrm>
            <a:off x="234950" y="2903538"/>
            <a:ext cx="1935163" cy="1195387"/>
          </a:xfrm>
          <a:prstGeom prst="rect">
            <a:avLst/>
          </a:prstGeom>
          <a:noFill/>
          <a:ln w="9525">
            <a:noFill/>
            <a:miter lim="800000"/>
            <a:headEnd/>
            <a:tailEnd/>
          </a:ln>
        </p:spPr>
      </p:pic>
      <p:pic>
        <p:nvPicPr>
          <p:cNvPr id="99334" name="Picture 4"/>
          <p:cNvPicPr>
            <a:picLocks noChangeAspect="1" noChangeArrowheads="1"/>
          </p:cNvPicPr>
          <p:nvPr/>
        </p:nvPicPr>
        <p:blipFill>
          <a:blip r:embed="rId10"/>
          <a:srcRect l="-2" r="37238"/>
          <a:stretch>
            <a:fillRect/>
          </a:stretch>
        </p:blipFill>
        <p:spPr bwMode="auto">
          <a:xfrm>
            <a:off x="1316038" y="4125913"/>
            <a:ext cx="1709737" cy="1701800"/>
          </a:xfrm>
          <a:prstGeom prst="rect">
            <a:avLst/>
          </a:prstGeom>
          <a:noFill/>
          <a:ln w="9525">
            <a:noFill/>
            <a:miter lim="800000"/>
            <a:headEnd/>
            <a:tailEnd/>
          </a:ln>
        </p:spPr>
      </p:pic>
      <p:sp>
        <p:nvSpPr>
          <p:cNvPr id="99335" name="正方形/長方形 9"/>
          <p:cNvSpPr>
            <a:spLocks noChangeArrowheads="1"/>
          </p:cNvSpPr>
          <p:nvPr/>
        </p:nvSpPr>
        <p:spPr bwMode="auto">
          <a:xfrm>
            <a:off x="819150" y="5827713"/>
            <a:ext cx="8237538" cy="522287"/>
          </a:xfrm>
          <a:prstGeom prst="rect">
            <a:avLst/>
          </a:prstGeom>
          <a:noFill/>
          <a:ln w="9525">
            <a:noFill/>
            <a:miter lim="800000"/>
            <a:headEnd/>
            <a:tailEnd/>
          </a:ln>
        </p:spPr>
        <p:txBody>
          <a:bodyPr>
            <a:spAutoFit/>
          </a:bodyPr>
          <a:lstStyle/>
          <a:p>
            <a:r>
              <a:rPr lang="en-US" altLang="ja-JP" sz="1400">
                <a:solidFill>
                  <a:srgbClr val="000000"/>
                </a:solidFill>
                <a:latin typeface="ＭＳ Ｐゴシック" charset="-128"/>
                <a:ea typeface="ＭＳ Ｐゴシック" charset="-128"/>
              </a:rPr>
              <a:t>※</a:t>
            </a:r>
            <a:r>
              <a:rPr lang="ja-JP" altLang="en-US" sz="1400">
                <a:solidFill>
                  <a:srgbClr val="000000"/>
                </a:solidFill>
                <a:latin typeface="ＭＳ Ｐゴシック" charset="-128"/>
                <a:ea typeface="ＭＳ Ｐゴシック" charset="-128"/>
              </a:rPr>
              <a:t>兵器等とは違って、知的財産については私的な利益が絡む問題であるから、権利者のイニシアチブにより侵害を阻止する手続を準備している。</a:t>
            </a:r>
          </a:p>
        </p:txBody>
      </p:sp>
      <p:sp>
        <p:nvSpPr>
          <p:cNvPr id="99336" name="Rectangle 16"/>
          <p:cNvSpPr>
            <a:spLocks noChangeArrowheads="1"/>
          </p:cNvSpPr>
          <p:nvPr/>
        </p:nvSpPr>
        <p:spPr bwMode="auto">
          <a:xfrm>
            <a:off x="0" y="0"/>
            <a:ext cx="1639888" cy="523875"/>
          </a:xfrm>
          <a:prstGeom prst="rect">
            <a:avLst/>
          </a:prstGeom>
          <a:noFill/>
          <a:ln w="9525">
            <a:noFill/>
            <a:miter lim="800000"/>
            <a:headEnd/>
            <a:tailEnd/>
          </a:ln>
        </p:spPr>
        <p:txBody>
          <a:bodyPr wrap="none">
            <a:spAutoFit/>
          </a:bodyPr>
          <a:lstStyle/>
          <a:p>
            <a:r>
              <a:rPr lang="ja-JP" altLang="en-US" sz="2800">
                <a:solidFill>
                  <a:srgbClr val="000000"/>
                </a:solidFill>
                <a:latin typeface="ＭＳ Ｐゴシック" charset="-128"/>
                <a:ea typeface="ＭＳ Ｐゴシック" charset="-128"/>
              </a:rPr>
              <a:t>６－２－１</a:t>
            </a:r>
            <a:endParaRPr lang="zh-CN" altLang="en-US" sz="2800">
              <a:solidFill>
                <a:srgbClr val="000000"/>
              </a:solidFill>
              <a:latin typeface="ＭＳ Ｐゴシック" charset="-128"/>
              <a:ea typeface="ＭＳ Ｐゴシック" charset="-128"/>
            </a:endParaRPr>
          </a:p>
        </p:txBody>
      </p:sp>
      <p:sp>
        <p:nvSpPr>
          <p:cNvPr id="5" name="スライド番号プレースホルダー 4"/>
          <p:cNvSpPr>
            <a:spLocks noGrp="1"/>
          </p:cNvSpPr>
          <p:nvPr>
            <p:ph type="sldNum" sz="quarter" idx="12"/>
          </p:nvPr>
        </p:nvSpPr>
        <p:spPr/>
        <p:txBody>
          <a:bodyPr>
            <a:normAutofit fontScale="85000" lnSpcReduction="20000"/>
          </a:bodyPr>
          <a:lstStyle/>
          <a:p>
            <a:pPr>
              <a:defRPr/>
            </a:pPr>
            <a:fld id="{1FE0ADD3-3AA3-4973-97B7-ADE609780476}" type="slidenum">
              <a:rPr lang="en-US" altLang="ja-JP"/>
              <a:pPr>
                <a:defRPr/>
              </a:pPr>
              <a:t>12</a:t>
            </a:fld>
            <a:endParaRPr lang="en-US" altLang="ja-JP"/>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idx="4294967295"/>
          </p:nvPr>
        </p:nvSpPr>
        <p:spPr>
          <a:xfrm>
            <a:off x="1408113" y="44450"/>
            <a:ext cx="8008937" cy="738188"/>
          </a:xfrm>
        </p:spPr>
        <p:txBody>
          <a:bodyPr/>
          <a:lstStyle/>
          <a:p>
            <a:pPr marL="342900" indent="-342900" eaLnBrk="1" hangingPunct="1">
              <a:lnSpc>
                <a:spcPct val="80000"/>
              </a:lnSpc>
              <a:spcBef>
                <a:spcPct val="20000"/>
              </a:spcBef>
            </a:pPr>
            <a:r>
              <a:rPr lang="ja-JP" altLang="en-US" sz="2400" smtClean="0">
                <a:ea typeface="ＭＳ Ｐゴシック" charset="-128"/>
              </a:rPr>
              <a:t>　</a:t>
            </a:r>
            <a:r>
              <a:rPr lang="ja-JP" altLang="en-US" sz="3600" smtClean="0">
                <a:latin typeface="ＭＳ Ｐゴシック" charset="-128"/>
                <a:ea typeface="ＭＳ Ｐゴシック" charset="-128"/>
              </a:rPr>
              <a:t>水際措置がとられた事例</a:t>
            </a:r>
          </a:p>
        </p:txBody>
      </p:sp>
      <p:sp>
        <p:nvSpPr>
          <p:cNvPr id="101378" name="Rectangle 16"/>
          <p:cNvSpPr>
            <a:spLocks noChangeArrowheads="1"/>
          </p:cNvSpPr>
          <p:nvPr/>
        </p:nvSpPr>
        <p:spPr bwMode="auto">
          <a:xfrm>
            <a:off x="0" y="0"/>
            <a:ext cx="1639888" cy="523875"/>
          </a:xfrm>
          <a:prstGeom prst="rect">
            <a:avLst/>
          </a:prstGeom>
          <a:noFill/>
          <a:ln w="9525">
            <a:noFill/>
            <a:miter lim="800000"/>
            <a:headEnd/>
            <a:tailEnd/>
          </a:ln>
        </p:spPr>
        <p:txBody>
          <a:bodyPr wrap="none">
            <a:spAutoFit/>
          </a:bodyPr>
          <a:lstStyle/>
          <a:p>
            <a:r>
              <a:rPr lang="ja-JP" altLang="en-US" sz="2800">
                <a:solidFill>
                  <a:srgbClr val="000000"/>
                </a:solidFill>
                <a:latin typeface="ＭＳ Ｐゴシック" charset="-128"/>
                <a:ea typeface="ＭＳ Ｐゴシック" charset="-128"/>
              </a:rPr>
              <a:t>６－２－１</a:t>
            </a:r>
            <a:endParaRPr lang="zh-CN" altLang="en-US" sz="2800">
              <a:solidFill>
                <a:srgbClr val="000000"/>
              </a:solidFill>
              <a:latin typeface="ＭＳ Ｐゴシック" charset="-128"/>
              <a:ea typeface="ＭＳ Ｐゴシック" charset="-128"/>
            </a:endParaRPr>
          </a:p>
        </p:txBody>
      </p:sp>
      <p:sp>
        <p:nvSpPr>
          <p:cNvPr id="5" name="スライド番号プレースホルダー 4"/>
          <p:cNvSpPr>
            <a:spLocks noGrp="1"/>
          </p:cNvSpPr>
          <p:nvPr>
            <p:ph type="sldNum" sz="quarter" idx="12"/>
          </p:nvPr>
        </p:nvSpPr>
        <p:spPr/>
        <p:txBody>
          <a:bodyPr>
            <a:normAutofit fontScale="85000" lnSpcReduction="20000"/>
          </a:bodyPr>
          <a:lstStyle/>
          <a:p>
            <a:pPr>
              <a:defRPr/>
            </a:pPr>
            <a:fld id="{E8243AFC-3EDC-464A-BAB9-7DD5A37B465B}" type="slidenum">
              <a:rPr lang="en-US" altLang="ja-JP"/>
              <a:pPr>
                <a:defRPr/>
              </a:pPr>
              <a:t>13</a:t>
            </a:fld>
            <a:endParaRPr lang="en-US" altLang="ja-JP"/>
          </a:p>
        </p:txBody>
      </p:sp>
      <p:sp>
        <p:nvSpPr>
          <p:cNvPr id="3" name="テキスト ボックス 2"/>
          <p:cNvSpPr txBox="1"/>
          <p:nvPr/>
        </p:nvSpPr>
        <p:spPr>
          <a:xfrm>
            <a:off x="3552825" y="1339850"/>
            <a:ext cx="2765425" cy="338138"/>
          </a:xfrm>
          <a:prstGeom prst="rect">
            <a:avLst/>
          </a:prstGeom>
          <a:solidFill>
            <a:schemeClr val="accent1">
              <a:lumMod val="20000"/>
              <a:lumOff val="80000"/>
            </a:schemeClr>
          </a:solidFill>
        </p:spPr>
        <p:txBody>
          <a:bodyPr>
            <a:spAutoFit/>
          </a:bodyPr>
          <a:lstStyle/>
          <a:p>
            <a:pPr>
              <a:defRPr/>
            </a:pPr>
            <a:r>
              <a:rPr lang="ja-JP" altLang="en-US" sz="1600" dirty="0">
                <a:solidFill>
                  <a:prstClr val="black"/>
                </a:solidFill>
                <a:latin typeface="ＭＳ Ｐゴシック" pitchFamily="50" charset="-128"/>
                <a:ea typeface="ＭＳ Ｐゴシック" pitchFamily="50" charset="-128"/>
              </a:rPr>
              <a:t>メモリーカード（商標権侵害）</a:t>
            </a:r>
            <a:endParaRPr lang="en-US" altLang="ja-JP" sz="1600" dirty="0">
              <a:solidFill>
                <a:prstClr val="black"/>
              </a:solidFill>
              <a:latin typeface="ＭＳ Ｐゴシック" pitchFamily="50" charset="-128"/>
              <a:ea typeface="ＭＳ Ｐゴシック" pitchFamily="50" charset="-128"/>
            </a:endParaRPr>
          </a:p>
        </p:txBody>
      </p:sp>
      <p:pic>
        <p:nvPicPr>
          <p:cNvPr id="101381" name="Picture 2"/>
          <p:cNvPicPr>
            <a:picLocks noChangeAspect="1" noChangeArrowheads="1"/>
          </p:cNvPicPr>
          <p:nvPr/>
        </p:nvPicPr>
        <p:blipFill>
          <a:blip r:embed="rId3"/>
          <a:srcRect/>
          <a:stretch>
            <a:fillRect/>
          </a:stretch>
        </p:blipFill>
        <p:spPr bwMode="auto">
          <a:xfrm>
            <a:off x="3732213" y="1728788"/>
            <a:ext cx="2449512" cy="1700212"/>
          </a:xfrm>
          <a:prstGeom prst="rect">
            <a:avLst/>
          </a:prstGeom>
          <a:noFill/>
          <a:ln w="9525">
            <a:noFill/>
            <a:miter lim="800000"/>
            <a:headEnd/>
            <a:tailEnd/>
          </a:ln>
        </p:spPr>
      </p:pic>
      <p:sp>
        <p:nvSpPr>
          <p:cNvPr id="4" name="テキスト ボックス 3"/>
          <p:cNvSpPr txBox="1"/>
          <p:nvPr/>
        </p:nvSpPr>
        <p:spPr>
          <a:xfrm>
            <a:off x="6318250" y="3411538"/>
            <a:ext cx="3335338" cy="366712"/>
          </a:xfrm>
          <a:prstGeom prst="rect">
            <a:avLst/>
          </a:prstGeom>
          <a:solidFill>
            <a:schemeClr val="accent1">
              <a:lumMod val="20000"/>
              <a:lumOff val="80000"/>
            </a:schemeClr>
          </a:solidFill>
        </p:spPr>
        <p:txBody>
          <a:bodyPr>
            <a:spAutoFit/>
          </a:bodyPr>
          <a:lstStyle/>
          <a:p>
            <a:pPr>
              <a:defRPr/>
            </a:pPr>
            <a:r>
              <a:rPr lang="ja-JP" altLang="en-US" sz="1600" dirty="0">
                <a:solidFill>
                  <a:prstClr val="black"/>
                </a:solidFill>
                <a:latin typeface="ＭＳ Ｐゴシック" pitchFamily="50" charset="-128"/>
                <a:ea typeface="ＭＳ Ｐゴシック" pitchFamily="50" charset="-128"/>
              </a:rPr>
              <a:t>ステンレス製魔法瓶（特許権侵害</a:t>
            </a:r>
            <a:r>
              <a:rPr lang="ja-JP" altLang="en-US" dirty="0">
                <a:solidFill>
                  <a:prstClr val="black"/>
                </a:solidFill>
                <a:latin typeface="ＭＳ Ｐゴシック" pitchFamily="50" charset="-128"/>
                <a:ea typeface="ＭＳ Ｐゴシック" pitchFamily="50" charset="-128"/>
              </a:rPr>
              <a:t>）</a:t>
            </a:r>
          </a:p>
        </p:txBody>
      </p:sp>
      <p:sp>
        <p:nvSpPr>
          <p:cNvPr id="6" name="テキスト ボックス 5"/>
          <p:cNvSpPr txBox="1"/>
          <p:nvPr/>
        </p:nvSpPr>
        <p:spPr>
          <a:xfrm>
            <a:off x="227013" y="3865563"/>
            <a:ext cx="3717925" cy="338137"/>
          </a:xfrm>
          <a:prstGeom prst="rect">
            <a:avLst/>
          </a:prstGeom>
          <a:solidFill>
            <a:schemeClr val="accent1">
              <a:lumMod val="20000"/>
              <a:lumOff val="80000"/>
            </a:schemeClr>
          </a:solidFill>
        </p:spPr>
        <p:txBody>
          <a:bodyPr>
            <a:spAutoFit/>
          </a:bodyPr>
          <a:lstStyle/>
          <a:p>
            <a:pPr>
              <a:defRPr/>
            </a:pPr>
            <a:r>
              <a:rPr lang="ja-JP" altLang="en-US" sz="1600" dirty="0">
                <a:solidFill>
                  <a:prstClr val="black"/>
                </a:solidFill>
                <a:latin typeface="ＭＳ Ｐゴシック" pitchFamily="50" charset="-128"/>
                <a:ea typeface="ＭＳ Ｐゴシック" pitchFamily="50" charset="-128"/>
              </a:rPr>
              <a:t>電子ゲーム機用操作器等（意匠権侵害）</a:t>
            </a:r>
          </a:p>
        </p:txBody>
      </p:sp>
      <p:pic>
        <p:nvPicPr>
          <p:cNvPr id="101384" name="Picture 4"/>
          <p:cNvPicPr>
            <a:picLocks noChangeAspect="1" noChangeArrowheads="1"/>
          </p:cNvPicPr>
          <p:nvPr/>
        </p:nvPicPr>
        <p:blipFill>
          <a:blip r:embed="rId4"/>
          <a:srcRect/>
          <a:stretch>
            <a:fillRect/>
          </a:stretch>
        </p:blipFill>
        <p:spPr bwMode="auto">
          <a:xfrm>
            <a:off x="4062413" y="4264025"/>
            <a:ext cx="2259012" cy="1397000"/>
          </a:xfrm>
          <a:prstGeom prst="rect">
            <a:avLst/>
          </a:prstGeom>
          <a:noFill/>
          <a:ln w="9525">
            <a:noFill/>
            <a:miter lim="800000"/>
            <a:headEnd/>
            <a:tailEnd/>
          </a:ln>
        </p:spPr>
      </p:pic>
      <p:pic>
        <p:nvPicPr>
          <p:cNvPr id="101385" name="Picture 2"/>
          <p:cNvPicPr>
            <a:picLocks noChangeAspect="1" noChangeArrowheads="1"/>
          </p:cNvPicPr>
          <p:nvPr/>
        </p:nvPicPr>
        <p:blipFill>
          <a:blip r:embed="rId5"/>
          <a:srcRect/>
          <a:stretch>
            <a:fillRect/>
          </a:stretch>
        </p:blipFill>
        <p:spPr bwMode="auto">
          <a:xfrm>
            <a:off x="560388" y="4332288"/>
            <a:ext cx="3043237" cy="1689100"/>
          </a:xfrm>
          <a:prstGeom prst="rect">
            <a:avLst/>
          </a:prstGeom>
          <a:noFill/>
          <a:ln w="9525">
            <a:noFill/>
            <a:miter lim="800000"/>
            <a:headEnd/>
            <a:tailEnd/>
          </a:ln>
        </p:spPr>
      </p:pic>
      <p:sp>
        <p:nvSpPr>
          <p:cNvPr id="101386" name="正方形/長方形 4"/>
          <p:cNvSpPr>
            <a:spLocks noChangeArrowheads="1"/>
          </p:cNvSpPr>
          <p:nvPr/>
        </p:nvSpPr>
        <p:spPr bwMode="auto">
          <a:xfrm>
            <a:off x="2038350" y="6127750"/>
            <a:ext cx="6672263" cy="396875"/>
          </a:xfrm>
          <a:prstGeom prst="rect">
            <a:avLst/>
          </a:prstGeom>
          <a:noFill/>
          <a:ln w="9525">
            <a:noFill/>
            <a:miter lim="800000"/>
            <a:headEnd/>
            <a:tailEnd/>
          </a:ln>
        </p:spPr>
        <p:txBody>
          <a:bodyPr>
            <a:spAutoFit/>
          </a:bodyPr>
          <a:lstStyle/>
          <a:p>
            <a:r>
              <a:rPr lang="zh-TW" altLang="en-US" sz="1000">
                <a:latin typeface="ＭＳ Ｐゴシック" charset="-128"/>
                <a:ea typeface="ＭＳ Ｐゴシック" charset="-128"/>
              </a:rPr>
              <a:t>平成</a:t>
            </a:r>
            <a:r>
              <a:rPr lang="en-US" altLang="zh-TW" sz="1000">
                <a:latin typeface="ＭＳ Ｐゴシック" charset="-128"/>
                <a:ea typeface="ＭＳ Ｐゴシック" charset="-128"/>
              </a:rPr>
              <a:t>24 </a:t>
            </a:r>
            <a:r>
              <a:rPr lang="zh-TW" altLang="en-US" sz="1000">
                <a:latin typeface="ＭＳ Ｐゴシック" charset="-128"/>
                <a:ea typeface="ＭＳ Ｐゴシック" charset="-128"/>
              </a:rPr>
              <a:t>年３月１日</a:t>
            </a:r>
            <a:r>
              <a:rPr lang="ja-JP" altLang="en-US" sz="1000">
                <a:latin typeface="ＭＳ Ｐゴシック" charset="-128"/>
                <a:ea typeface="ＭＳ Ｐゴシック" charset="-128"/>
              </a:rPr>
              <a:t>　</a:t>
            </a:r>
            <a:r>
              <a:rPr lang="zh-TW" altLang="en-US" sz="1000">
                <a:latin typeface="ＭＳ Ｐゴシック" charset="-128"/>
                <a:ea typeface="ＭＳ Ｐゴシック" charset="-128"/>
              </a:rPr>
              <a:t>財務省報道発表</a:t>
            </a:r>
            <a:r>
              <a:rPr lang="ja-JP" altLang="en-US" sz="1000">
                <a:latin typeface="ＭＳ Ｐゴシック" charset="-128"/>
                <a:ea typeface="ＭＳ Ｐゴシック" charset="-128"/>
              </a:rPr>
              <a:t>　「平成</a:t>
            </a:r>
            <a:r>
              <a:rPr lang="en-US" altLang="ja-JP" sz="1000">
                <a:latin typeface="ＭＳ Ｐゴシック" charset="-128"/>
                <a:ea typeface="ＭＳ Ｐゴシック" charset="-128"/>
              </a:rPr>
              <a:t>23 </a:t>
            </a:r>
            <a:r>
              <a:rPr lang="ja-JP" altLang="en-US" sz="1000">
                <a:latin typeface="ＭＳ Ｐゴシック" charset="-128"/>
                <a:ea typeface="ＭＳ Ｐゴシック" charset="-128"/>
              </a:rPr>
              <a:t>年の税関における知的財産侵害物品の差止状況（詳細）」</a:t>
            </a:r>
            <a:r>
              <a:rPr kumimoji="0" lang="en-US" altLang="ja-JP" sz="1000">
                <a:latin typeface="ＭＳ Ｐゴシック" charset="-128"/>
                <a:ea typeface="ＭＳ Ｐゴシック" charset="-128"/>
                <a:hlinkClick r:id="rId6"/>
              </a:rPr>
              <a:t>http://www.customs.go.jp/mizugiwa/chiteki/shihanki/h23all.pdf</a:t>
            </a:r>
            <a:r>
              <a:rPr kumimoji="0" lang="ja-JP" altLang="en-US" sz="1000">
                <a:latin typeface="ＭＳ Ｐゴシック" charset="-128"/>
                <a:ea typeface="ＭＳ Ｐゴシック" charset="-128"/>
              </a:rPr>
              <a:t>　に基づき作成</a:t>
            </a:r>
          </a:p>
        </p:txBody>
      </p:sp>
      <p:pic>
        <p:nvPicPr>
          <p:cNvPr id="101387" name="Picture 2"/>
          <p:cNvPicPr>
            <a:picLocks noChangeAspect="1" noChangeArrowheads="1"/>
          </p:cNvPicPr>
          <p:nvPr/>
        </p:nvPicPr>
        <p:blipFill>
          <a:blip r:embed="rId7"/>
          <a:srcRect/>
          <a:stretch>
            <a:fillRect/>
          </a:stretch>
        </p:blipFill>
        <p:spPr bwMode="auto">
          <a:xfrm>
            <a:off x="7110413" y="3860800"/>
            <a:ext cx="1874837" cy="2178050"/>
          </a:xfrm>
          <a:prstGeom prst="rect">
            <a:avLst/>
          </a:prstGeom>
          <a:noFill/>
          <a:ln w="9525">
            <a:noFill/>
            <a:miter lim="800000"/>
            <a:headEnd/>
            <a:tailEnd/>
          </a:ln>
        </p:spPr>
      </p:pic>
      <p:pic>
        <p:nvPicPr>
          <p:cNvPr id="101388" name="Picture 3" descr="C:\Users\yoshida\AppData\Local\Microsoft\Windows\Temporary Internet Files\Content.IE5\TNX1HIJ8\MC900312692[1].wmf"/>
          <p:cNvPicPr>
            <a:picLocks noChangeAspect="1" noChangeArrowheads="1"/>
          </p:cNvPicPr>
          <p:nvPr/>
        </p:nvPicPr>
        <p:blipFill>
          <a:blip r:embed="rId8"/>
          <a:srcRect/>
          <a:stretch>
            <a:fillRect/>
          </a:stretch>
        </p:blipFill>
        <p:spPr bwMode="auto">
          <a:xfrm>
            <a:off x="1639888" y="1412875"/>
            <a:ext cx="1517650" cy="1349375"/>
          </a:xfrm>
          <a:prstGeom prst="rect">
            <a:avLst/>
          </a:prstGeom>
          <a:noFill/>
          <a:ln w="9525">
            <a:noFill/>
            <a:miter lim="800000"/>
            <a:headEnd/>
            <a:tailEnd/>
          </a:ln>
        </p:spPr>
      </p:pic>
      <p:pic>
        <p:nvPicPr>
          <p:cNvPr id="101389" name="Picture 5" descr="C:\Users\yoshida\AppData\Local\Microsoft\Windows\Temporary Internet Files\Content.IE5\TNX1HIJ8\MC900433873[1].png"/>
          <p:cNvPicPr>
            <a:picLocks noChangeAspect="1" noChangeArrowheads="1"/>
          </p:cNvPicPr>
          <p:nvPr/>
        </p:nvPicPr>
        <p:blipFill>
          <a:blip r:embed="rId9"/>
          <a:srcRect/>
          <a:stretch>
            <a:fillRect/>
          </a:stretch>
        </p:blipFill>
        <p:spPr bwMode="auto">
          <a:xfrm>
            <a:off x="776288" y="2205038"/>
            <a:ext cx="1317625" cy="1317625"/>
          </a:xfrm>
          <a:prstGeom prst="rect">
            <a:avLst/>
          </a:prstGeom>
          <a:noFill/>
          <a:ln w="9525">
            <a:noFill/>
            <a:miter lim="800000"/>
            <a:headEnd/>
            <a:tailEnd/>
          </a:ln>
        </p:spPr>
      </p:pic>
      <p:pic>
        <p:nvPicPr>
          <p:cNvPr id="101390" name="Picture 8" descr="C:\Users\yoshida\AppData\Local\Microsoft\Windows\Temporary Internet Files\Content.IE5\9X0Z6504\MC900429209[1].wmf"/>
          <p:cNvPicPr>
            <a:picLocks noChangeAspect="1" noChangeArrowheads="1"/>
          </p:cNvPicPr>
          <p:nvPr/>
        </p:nvPicPr>
        <p:blipFill>
          <a:blip r:embed="rId10"/>
          <a:srcRect/>
          <a:stretch>
            <a:fillRect/>
          </a:stretch>
        </p:blipFill>
        <p:spPr bwMode="auto">
          <a:xfrm>
            <a:off x="7113588" y="1268413"/>
            <a:ext cx="1800225" cy="187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スライド番号プレースホルダー 5"/>
          <p:cNvSpPr txBox="1">
            <a:spLocks noGrp="1"/>
          </p:cNvSpPr>
          <p:nvPr/>
        </p:nvSpPr>
        <p:spPr bwMode="auto">
          <a:xfrm>
            <a:off x="7346950" y="6248400"/>
            <a:ext cx="2063750" cy="457200"/>
          </a:xfrm>
          <a:prstGeom prst="rect">
            <a:avLst/>
          </a:prstGeom>
          <a:noFill/>
          <a:ln w="9525">
            <a:noFill/>
            <a:miter lim="800000"/>
            <a:headEnd/>
            <a:tailEnd/>
          </a:ln>
        </p:spPr>
        <p:txBody>
          <a:bodyPr/>
          <a:lstStyle/>
          <a:p>
            <a:pPr algn="r"/>
            <a:endParaRPr kumimoji="0" lang="en-US" altLang="ja-JP" sz="1400">
              <a:solidFill>
                <a:srgbClr val="000000"/>
              </a:solidFill>
              <a:latin typeface="Arial" charset="0"/>
              <a:ea typeface="ＭＳ Ｐゴシック" charset="-128"/>
            </a:endParaRPr>
          </a:p>
        </p:txBody>
      </p:sp>
      <p:sp>
        <p:nvSpPr>
          <p:cNvPr id="103426" name="Rectangle 2"/>
          <p:cNvSpPr>
            <a:spLocks noGrp="1" noChangeArrowheads="1"/>
          </p:cNvSpPr>
          <p:nvPr>
            <p:ph type="title" idx="4294967295"/>
          </p:nvPr>
        </p:nvSpPr>
        <p:spPr>
          <a:xfrm>
            <a:off x="1408113" y="44450"/>
            <a:ext cx="9809162" cy="738188"/>
          </a:xfrm>
        </p:spPr>
        <p:txBody>
          <a:bodyPr/>
          <a:lstStyle/>
          <a:p>
            <a:pPr marL="342900" indent="-342900" eaLnBrk="1" hangingPunct="1">
              <a:lnSpc>
                <a:spcPct val="80000"/>
              </a:lnSpc>
              <a:spcBef>
                <a:spcPct val="20000"/>
              </a:spcBef>
            </a:pPr>
            <a:r>
              <a:rPr lang="ja-JP" altLang="en-US" sz="3600" smtClean="0">
                <a:ea typeface="ＭＳ Ｐゴシック" charset="-128"/>
              </a:rPr>
              <a:t>　知的財産侵害物品の差止実績</a:t>
            </a:r>
            <a:endParaRPr lang="ja-JP" altLang="en-US" sz="3600" smtClean="0">
              <a:latin typeface="ＭＳ Ｐゴシック" charset="-128"/>
              <a:ea typeface="ＭＳ Ｐゴシック" charset="-128"/>
            </a:endParaRPr>
          </a:p>
        </p:txBody>
      </p:sp>
      <p:sp>
        <p:nvSpPr>
          <p:cNvPr id="103427" name="Rectangle 16"/>
          <p:cNvSpPr>
            <a:spLocks noChangeArrowheads="1"/>
          </p:cNvSpPr>
          <p:nvPr/>
        </p:nvSpPr>
        <p:spPr bwMode="auto">
          <a:xfrm>
            <a:off x="0" y="0"/>
            <a:ext cx="1639888" cy="523875"/>
          </a:xfrm>
          <a:prstGeom prst="rect">
            <a:avLst/>
          </a:prstGeom>
          <a:noFill/>
          <a:ln w="9525">
            <a:noFill/>
            <a:miter lim="800000"/>
            <a:headEnd/>
            <a:tailEnd/>
          </a:ln>
        </p:spPr>
        <p:txBody>
          <a:bodyPr wrap="none">
            <a:spAutoFit/>
          </a:bodyPr>
          <a:lstStyle/>
          <a:p>
            <a:r>
              <a:rPr lang="ja-JP" altLang="en-US" sz="2800">
                <a:solidFill>
                  <a:srgbClr val="000000"/>
                </a:solidFill>
                <a:latin typeface="ＭＳ Ｐゴシック" charset="-128"/>
                <a:ea typeface="ＭＳ Ｐゴシック" charset="-128"/>
              </a:rPr>
              <a:t>６－２－１</a:t>
            </a:r>
            <a:endParaRPr lang="zh-CN" altLang="en-US" sz="2800">
              <a:solidFill>
                <a:srgbClr val="000000"/>
              </a:solidFill>
              <a:latin typeface="ＭＳ Ｐゴシック" charset="-128"/>
              <a:ea typeface="ＭＳ Ｐゴシック" charset="-128"/>
            </a:endParaRPr>
          </a:p>
        </p:txBody>
      </p:sp>
      <p:sp>
        <p:nvSpPr>
          <p:cNvPr id="103428" name="テキスト ボックス 2"/>
          <p:cNvSpPr txBox="1">
            <a:spLocks noChangeArrowheads="1"/>
          </p:cNvSpPr>
          <p:nvPr/>
        </p:nvSpPr>
        <p:spPr bwMode="auto">
          <a:xfrm>
            <a:off x="-2608263" y="5445125"/>
            <a:ext cx="8215313" cy="923925"/>
          </a:xfrm>
          <a:prstGeom prst="rect">
            <a:avLst/>
          </a:prstGeom>
          <a:noFill/>
          <a:ln w="9525">
            <a:noFill/>
            <a:miter lim="800000"/>
            <a:headEnd/>
            <a:tailEnd/>
          </a:ln>
        </p:spPr>
        <p:txBody>
          <a:bodyPr>
            <a:spAutoFit/>
          </a:bodyPr>
          <a:lstStyle/>
          <a:p>
            <a:endParaRPr lang="en-US" altLang="ja-JP">
              <a:solidFill>
                <a:srgbClr val="000000"/>
              </a:solidFill>
            </a:endParaRPr>
          </a:p>
          <a:p>
            <a:endParaRPr lang="en-US" altLang="ja-JP">
              <a:solidFill>
                <a:srgbClr val="000000"/>
              </a:solidFill>
            </a:endParaRPr>
          </a:p>
          <a:p>
            <a:endParaRPr lang="ja-JP" altLang="en-US">
              <a:solidFill>
                <a:srgbClr val="000000"/>
              </a:solidFill>
            </a:endParaRPr>
          </a:p>
        </p:txBody>
      </p:sp>
      <p:sp>
        <p:nvSpPr>
          <p:cNvPr id="2" name="メモ 1"/>
          <p:cNvSpPr/>
          <p:nvPr/>
        </p:nvSpPr>
        <p:spPr>
          <a:xfrm>
            <a:off x="560388" y="1389063"/>
            <a:ext cx="7488237" cy="381635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prstClr val="black"/>
                </a:solidFill>
                <a:latin typeface="ＭＳ Ｐゴシック" pitchFamily="50" charset="-128"/>
                <a:ea typeface="ＭＳ Ｐゴシック" pitchFamily="50" charset="-128"/>
              </a:rPr>
              <a:t>平成２３年度のデータ</a:t>
            </a:r>
          </a:p>
          <a:p>
            <a:pPr algn="ctr">
              <a:defRPr/>
            </a:pPr>
            <a:r>
              <a:rPr lang="ja-JP" altLang="en-US" sz="2400" dirty="0">
                <a:solidFill>
                  <a:prstClr val="black"/>
                </a:solidFill>
                <a:latin typeface="ＭＳ Ｐゴシック" pitchFamily="50" charset="-128"/>
                <a:ea typeface="ＭＳ Ｐゴシック" pitchFamily="50" charset="-128"/>
              </a:rPr>
              <a:t>◆ ５年連続で差止件数が２万件を超過</a:t>
            </a:r>
          </a:p>
          <a:p>
            <a:pPr algn="ctr">
              <a:defRPr/>
            </a:pPr>
            <a:r>
              <a:rPr lang="ja-JP" altLang="en-US" sz="2400" dirty="0">
                <a:solidFill>
                  <a:prstClr val="black"/>
                </a:solidFill>
                <a:latin typeface="ＭＳ Ｐゴシック" pitchFamily="50" charset="-128"/>
                <a:ea typeface="ＭＳ Ｐゴシック" pitchFamily="50" charset="-128"/>
              </a:rPr>
              <a:t>１日平均</a:t>
            </a:r>
            <a:r>
              <a:rPr lang="en-US" altLang="ja-JP" sz="2400" dirty="0">
                <a:solidFill>
                  <a:prstClr val="black"/>
                </a:solidFill>
                <a:latin typeface="ＭＳ Ｐゴシック" pitchFamily="50" charset="-128"/>
                <a:ea typeface="ＭＳ Ｐゴシック" pitchFamily="50" charset="-128"/>
              </a:rPr>
              <a:t>60 </a:t>
            </a:r>
            <a:r>
              <a:rPr lang="ja-JP" altLang="en-US" sz="2400" dirty="0">
                <a:solidFill>
                  <a:prstClr val="black"/>
                </a:solidFill>
                <a:latin typeface="ＭＳ Ｐゴシック" pitchFamily="50" charset="-128"/>
                <a:ea typeface="ＭＳ Ｐゴシック" pitchFamily="50" charset="-128"/>
              </a:rPr>
              <a:t>件以上を差止め</a:t>
            </a:r>
            <a:endParaRPr lang="en-US" altLang="ja-JP" sz="2400" dirty="0">
              <a:solidFill>
                <a:prstClr val="black"/>
              </a:solidFill>
              <a:latin typeface="ＭＳ Ｐゴシック" pitchFamily="50" charset="-128"/>
              <a:ea typeface="ＭＳ Ｐゴシック" pitchFamily="50" charset="-128"/>
            </a:endParaRPr>
          </a:p>
          <a:p>
            <a:pPr algn="ctr">
              <a:defRPr/>
            </a:pPr>
            <a:r>
              <a:rPr lang="ja-JP" altLang="en-US" sz="2400" dirty="0">
                <a:solidFill>
                  <a:prstClr val="black"/>
                </a:solidFill>
                <a:latin typeface="ＭＳ Ｐゴシック" pitchFamily="50" charset="-128"/>
                <a:ea typeface="ＭＳ Ｐゴシック" pitchFamily="50" charset="-128"/>
              </a:rPr>
              <a:t>◆ 差止点数は前年比で</a:t>
            </a:r>
            <a:r>
              <a:rPr lang="en-US" altLang="ja-JP" sz="2400" dirty="0">
                <a:solidFill>
                  <a:prstClr val="black"/>
                </a:solidFill>
                <a:latin typeface="ＭＳ Ｐゴシック" pitchFamily="50" charset="-128"/>
                <a:ea typeface="ＭＳ Ｐゴシック" pitchFamily="50" charset="-128"/>
              </a:rPr>
              <a:t>15.5</a:t>
            </a:r>
            <a:r>
              <a:rPr lang="ja-JP" altLang="en-US" sz="2400" dirty="0">
                <a:solidFill>
                  <a:prstClr val="black"/>
                </a:solidFill>
                <a:latin typeface="ＭＳ Ｐゴシック" pitchFamily="50" charset="-128"/>
                <a:ea typeface="ＭＳ Ｐゴシック" pitchFamily="50" charset="-128"/>
              </a:rPr>
              <a:t>％増加し</a:t>
            </a:r>
            <a:endParaRPr lang="en-US" altLang="ja-JP" sz="2400" dirty="0">
              <a:solidFill>
                <a:prstClr val="black"/>
              </a:solidFill>
              <a:latin typeface="ＭＳ Ｐゴシック" pitchFamily="50" charset="-128"/>
              <a:ea typeface="ＭＳ Ｐゴシック" pitchFamily="50" charset="-128"/>
            </a:endParaRPr>
          </a:p>
          <a:p>
            <a:pPr algn="ctr">
              <a:defRPr/>
            </a:pPr>
            <a:r>
              <a:rPr lang="ja-JP" altLang="en-US" sz="2400" dirty="0">
                <a:solidFill>
                  <a:prstClr val="black"/>
                </a:solidFill>
                <a:latin typeface="ＭＳ Ｐゴシック" pitchFamily="50" charset="-128"/>
                <a:ea typeface="ＭＳ Ｐゴシック" pitchFamily="50" charset="-128"/>
              </a:rPr>
              <a:t>１日平均約</a:t>
            </a:r>
            <a:r>
              <a:rPr lang="en-US" altLang="ja-JP" sz="2400" dirty="0">
                <a:solidFill>
                  <a:prstClr val="black"/>
                </a:solidFill>
                <a:latin typeface="ＭＳ Ｐゴシック" pitchFamily="50" charset="-128"/>
                <a:ea typeface="ＭＳ Ｐゴシック" pitchFamily="50" charset="-128"/>
              </a:rPr>
              <a:t>2000 </a:t>
            </a:r>
            <a:r>
              <a:rPr lang="ja-JP" altLang="en-US" sz="2400" dirty="0">
                <a:solidFill>
                  <a:prstClr val="black"/>
                </a:solidFill>
                <a:latin typeface="ＭＳ Ｐゴシック" pitchFamily="50" charset="-128"/>
                <a:ea typeface="ＭＳ Ｐゴシック" pitchFamily="50" charset="-128"/>
              </a:rPr>
              <a:t>点を差止め</a:t>
            </a:r>
          </a:p>
          <a:p>
            <a:pPr algn="ctr">
              <a:defRPr/>
            </a:pPr>
            <a:r>
              <a:rPr lang="ja-JP" altLang="en-US" sz="2400" dirty="0">
                <a:solidFill>
                  <a:prstClr val="black"/>
                </a:solidFill>
                <a:latin typeface="ＭＳ Ｐゴシック" pitchFamily="50" charset="-128"/>
                <a:ea typeface="ＭＳ Ｐゴシック" pitchFamily="50" charset="-128"/>
              </a:rPr>
              <a:t>◆ 中国来の知的財産侵害物品の差止件数シェア</a:t>
            </a:r>
          </a:p>
          <a:p>
            <a:pPr algn="ctr">
              <a:defRPr/>
            </a:pPr>
            <a:r>
              <a:rPr lang="ja-JP" altLang="en-US" sz="2400" dirty="0">
                <a:solidFill>
                  <a:prstClr val="black"/>
                </a:solidFill>
                <a:latin typeface="ＭＳ Ｐゴシック" pitchFamily="50" charset="-128"/>
                <a:ea typeface="ＭＳ Ｐゴシック" pitchFamily="50" charset="-128"/>
              </a:rPr>
              <a:t>が更に増加。２年連続で９割を超過</a:t>
            </a:r>
            <a:endParaRPr lang="en-US" altLang="ja-JP" sz="2400" dirty="0">
              <a:solidFill>
                <a:prstClr val="black"/>
              </a:solidFill>
              <a:latin typeface="ＭＳ Ｐゴシック" pitchFamily="50" charset="-128"/>
              <a:ea typeface="ＭＳ Ｐゴシック" pitchFamily="50" charset="-128"/>
            </a:endParaRPr>
          </a:p>
          <a:p>
            <a:pPr algn="ctr">
              <a:defRPr/>
            </a:pPr>
            <a:r>
              <a:rPr lang="ja-JP" altLang="en-US" sz="2400" dirty="0">
                <a:solidFill>
                  <a:prstClr val="black"/>
                </a:solidFill>
                <a:latin typeface="ＭＳ Ｐゴシック" pitchFamily="50" charset="-128"/>
                <a:ea typeface="ＭＳ Ｐゴシック" pitchFamily="50" charset="-128"/>
              </a:rPr>
              <a:t>◆商標権侵害品が大半、続いて著作権侵害品。</a:t>
            </a:r>
            <a:endParaRPr lang="en-US" altLang="ja-JP" sz="2400" dirty="0">
              <a:solidFill>
                <a:prstClr val="black"/>
              </a:solidFill>
              <a:latin typeface="ＭＳ Ｐゴシック" pitchFamily="50" charset="-128"/>
              <a:ea typeface="ＭＳ Ｐゴシック" pitchFamily="50" charset="-128"/>
            </a:endParaRPr>
          </a:p>
          <a:p>
            <a:pPr algn="ctr">
              <a:defRPr/>
            </a:pPr>
            <a:endParaRPr lang="ja-JP" altLang="en-US" dirty="0">
              <a:solidFill>
                <a:prstClr val="white"/>
              </a:solidFill>
            </a:endParaRPr>
          </a:p>
        </p:txBody>
      </p:sp>
      <p:pic>
        <p:nvPicPr>
          <p:cNvPr id="103430" name="Picture 2"/>
          <p:cNvPicPr>
            <a:picLocks noChangeAspect="1" noChangeArrowheads="1"/>
          </p:cNvPicPr>
          <p:nvPr/>
        </p:nvPicPr>
        <p:blipFill>
          <a:blip r:embed="rId3"/>
          <a:srcRect/>
          <a:stretch>
            <a:fillRect/>
          </a:stretch>
        </p:blipFill>
        <p:spPr bwMode="auto">
          <a:xfrm>
            <a:off x="6456363" y="4537075"/>
            <a:ext cx="2960687" cy="2168525"/>
          </a:xfrm>
          <a:prstGeom prst="rect">
            <a:avLst/>
          </a:prstGeom>
          <a:noFill/>
          <a:ln w="9525">
            <a:noFill/>
            <a:miter lim="800000"/>
            <a:headEnd/>
            <a:tailEnd/>
          </a:ln>
        </p:spPr>
      </p:pic>
      <p:sp>
        <p:nvSpPr>
          <p:cNvPr id="5" name="スライド番号プレースホルダー 4"/>
          <p:cNvSpPr>
            <a:spLocks noGrp="1"/>
          </p:cNvSpPr>
          <p:nvPr>
            <p:ph type="sldNum" sz="quarter" idx="12"/>
          </p:nvPr>
        </p:nvSpPr>
        <p:spPr/>
        <p:txBody>
          <a:bodyPr>
            <a:normAutofit fontScale="85000" lnSpcReduction="20000"/>
          </a:bodyPr>
          <a:lstStyle/>
          <a:p>
            <a:pPr>
              <a:defRPr/>
            </a:pPr>
            <a:fld id="{83D7A5BD-5AF7-4DAF-96E2-54F3754029F5}" type="slidenum">
              <a:rPr lang="en-US" altLang="ja-JP"/>
              <a:pPr>
                <a:defRPr/>
              </a:pPr>
              <a:t>14</a:t>
            </a:fld>
            <a:endParaRPr lang="en-US" altLang="ja-JP"/>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p:cNvSpPr>
          <p:nvPr>
            <p:ph type="title" idx="4294967295"/>
          </p:nvPr>
        </p:nvSpPr>
        <p:spPr>
          <a:xfrm>
            <a:off x="1857375" y="-100013"/>
            <a:ext cx="6696075" cy="990601"/>
          </a:xfrm>
        </p:spPr>
        <p:txBody>
          <a:bodyPr/>
          <a:lstStyle/>
          <a:p>
            <a:r>
              <a:rPr lang="en-US" altLang="ja-JP" sz="3600" smtClean="0">
                <a:latin typeface="ＭＳ Ｐゴシック" charset="-128"/>
                <a:ea typeface="ＭＳ Ｐゴシック" charset="-128"/>
              </a:rPr>
              <a:t>PL</a:t>
            </a:r>
            <a:r>
              <a:rPr lang="ja-JP" altLang="en-US" sz="3600" smtClean="0">
                <a:latin typeface="ＭＳ Ｐゴシック" charset="-128"/>
                <a:ea typeface="ＭＳ Ｐゴシック" charset="-128"/>
              </a:rPr>
              <a:t>法（製造物責任法）とは</a:t>
            </a:r>
          </a:p>
        </p:txBody>
      </p:sp>
      <p:pic>
        <p:nvPicPr>
          <p:cNvPr id="105474" name="Picture 2"/>
          <p:cNvPicPr>
            <a:picLocks noChangeAspect="1" noChangeArrowheads="1"/>
          </p:cNvPicPr>
          <p:nvPr/>
        </p:nvPicPr>
        <p:blipFill>
          <a:blip r:embed="rId3"/>
          <a:srcRect/>
          <a:stretch>
            <a:fillRect/>
          </a:stretch>
        </p:blipFill>
        <p:spPr bwMode="auto">
          <a:xfrm>
            <a:off x="454025" y="3738563"/>
            <a:ext cx="2368550" cy="2590800"/>
          </a:xfrm>
          <a:prstGeom prst="rect">
            <a:avLst/>
          </a:prstGeom>
          <a:noFill/>
          <a:ln w="9525">
            <a:noFill/>
            <a:miter lim="800000"/>
            <a:headEnd/>
            <a:tailEnd/>
          </a:ln>
        </p:spPr>
      </p:pic>
      <p:sp>
        <p:nvSpPr>
          <p:cNvPr id="43029" name="Rectangle 21"/>
          <p:cNvSpPr>
            <a:spLocks noChangeArrowheads="1"/>
          </p:cNvSpPr>
          <p:nvPr/>
        </p:nvSpPr>
        <p:spPr bwMode="auto">
          <a:xfrm>
            <a:off x="3224213" y="3498850"/>
            <a:ext cx="3113087" cy="369888"/>
          </a:xfrm>
          <a:prstGeom prst="rect">
            <a:avLst/>
          </a:prstGeom>
          <a:solidFill>
            <a:srgbClr val="E17B7C"/>
          </a:solidFill>
          <a:ln w="47625" cmpd="dbl">
            <a:solidFill>
              <a:schemeClr val="bg1"/>
            </a:solidFill>
            <a:miter lim="800000"/>
            <a:headEnd/>
            <a:tailEnd/>
          </a:ln>
          <a:effectLst>
            <a:outerShdw blurRad="38100" dist="30000" dir="5400000" rotWithShape="0">
              <a:srgbClr val="808080">
                <a:alpha val="45000"/>
              </a:srgbClr>
            </a:outerShdw>
          </a:effectLst>
        </p:spPr>
        <p:txBody>
          <a:bodyPr wrap="none" anchor="ctr">
            <a:spAutoFit/>
          </a:bodyPr>
          <a:lstStyle/>
          <a:p>
            <a:pPr eaLnBrk="0" hangingPunct="0">
              <a:defRPr/>
            </a:pPr>
            <a:r>
              <a:rPr lang="ja-JP" altLang="en-US" b="1">
                <a:solidFill>
                  <a:prstClr val="black"/>
                </a:solidFill>
                <a:ea typeface="ＭＳ Ｐゴシック" pitchFamily="50" charset="-128"/>
              </a:rPr>
              <a:t>この</a:t>
            </a:r>
            <a:r>
              <a:rPr lang="zh-CN" altLang="en-US" b="1">
                <a:solidFill>
                  <a:prstClr val="black"/>
                </a:solidFill>
                <a:ea typeface="ＭＳ Ｐゴシック" pitchFamily="50" charset="-128"/>
              </a:rPr>
              <a:t>法律の対象となる製造物</a:t>
            </a:r>
            <a:r>
              <a:rPr lang="zh-CN" altLang="en-US">
                <a:solidFill>
                  <a:prstClr val="black"/>
                </a:solidFill>
                <a:ea typeface="ＭＳ Ｐゴシック" pitchFamily="50" charset="-128"/>
              </a:rPr>
              <a:t> </a:t>
            </a:r>
          </a:p>
        </p:txBody>
      </p:sp>
      <p:sp>
        <p:nvSpPr>
          <p:cNvPr id="43031" name="対角する 2 つの角を切り取った四角形 5"/>
          <p:cNvSpPr>
            <a:spLocks noChangeArrowheads="1"/>
          </p:cNvSpPr>
          <p:nvPr/>
        </p:nvSpPr>
        <p:spPr bwMode="auto">
          <a:xfrm>
            <a:off x="3081338" y="3860800"/>
            <a:ext cx="6553200" cy="2346325"/>
          </a:xfrm>
          <a:custGeom>
            <a:avLst/>
            <a:gdLst>
              <a:gd name="T0" fmla="*/ 9001125 w 3775075"/>
              <a:gd name="T1" fmla="*/ 538005 h 1368425"/>
              <a:gd name="T2" fmla="*/ 4500565 w 3775075"/>
              <a:gd name="T3" fmla="*/ 1076009 h 1368425"/>
              <a:gd name="T4" fmla="*/ 0 w 3775075"/>
              <a:gd name="T5" fmla="*/ 538005 h 1368425"/>
              <a:gd name="T6" fmla="*/ 4500565 w 3775075"/>
              <a:gd name="T7" fmla="*/ 0 h 1368425"/>
              <a:gd name="T8" fmla="*/ 0 60000 65536"/>
              <a:gd name="T9" fmla="*/ 5898240 60000 65536"/>
              <a:gd name="T10" fmla="*/ 11796480 60000 65536"/>
              <a:gd name="T11" fmla="*/ 17694720 60000 65536"/>
              <a:gd name="T12" fmla="*/ 114038 w 3775075"/>
              <a:gd name="T13" fmla="*/ 114037 h 1368425"/>
              <a:gd name="T14" fmla="*/ 3661037 w 3775075"/>
              <a:gd name="T15" fmla="*/ 1254388 h 1368425"/>
            </a:gdLst>
            <a:ahLst/>
            <a:cxnLst>
              <a:cxn ang="T8">
                <a:pos x="T0" y="T1"/>
              </a:cxn>
              <a:cxn ang="T9">
                <a:pos x="T2" y="T3"/>
              </a:cxn>
              <a:cxn ang="T10">
                <a:pos x="T4" y="T5"/>
              </a:cxn>
              <a:cxn ang="T11">
                <a:pos x="T6" y="T7"/>
              </a:cxn>
            </a:cxnLst>
            <a:rect l="T12" t="T13" r="T14" b="T15"/>
            <a:pathLst>
              <a:path w="3775075" h="1368425">
                <a:moveTo>
                  <a:pt x="0" y="0"/>
                </a:moveTo>
                <a:lnTo>
                  <a:pt x="3547000" y="0"/>
                </a:lnTo>
                <a:lnTo>
                  <a:pt x="3775075" y="228075"/>
                </a:lnTo>
                <a:lnTo>
                  <a:pt x="3775075" y="1368425"/>
                </a:lnTo>
                <a:lnTo>
                  <a:pt x="228075" y="1368425"/>
                </a:lnTo>
                <a:lnTo>
                  <a:pt x="0" y="1140350"/>
                </a:lnTo>
                <a:lnTo>
                  <a:pt x="0" y="0"/>
                </a:lnTo>
                <a:close/>
              </a:path>
            </a:pathLst>
          </a:custGeom>
          <a:solidFill>
            <a:schemeClr val="accent1">
              <a:lumMod val="20000"/>
              <a:lumOff val="80000"/>
            </a:schemeClr>
          </a:solidFill>
          <a:ln w="19050" algn="ctr">
            <a:solidFill>
              <a:srgbClr val="00FFFF"/>
            </a:solidFill>
            <a:miter lim="800000"/>
            <a:headEnd/>
            <a:tailEnd/>
          </a:ln>
        </p:spPr>
        <p:txBody>
          <a:bodyPr anchor="ctr"/>
          <a:lstStyle/>
          <a:p>
            <a:pPr eaLnBrk="0" hangingPunct="0">
              <a:defRPr/>
            </a:pPr>
            <a:r>
              <a:rPr lang="zh-CN" altLang="en-US" dirty="0">
                <a:solidFill>
                  <a:prstClr val="black"/>
                </a:solidFill>
                <a:ea typeface="ＭＳ Ｐゴシック" pitchFamily="34" charset="-128"/>
              </a:rPr>
              <a:t>この法律では製造物を「製造又は加工された動産」と定義して</a:t>
            </a:r>
            <a:r>
              <a:rPr lang="ja-JP" altLang="en-US" dirty="0">
                <a:solidFill>
                  <a:prstClr val="black"/>
                </a:solidFill>
                <a:ea typeface="ＭＳ Ｐゴシック" pitchFamily="34" charset="-128"/>
              </a:rPr>
              <a:t>いる</a:t>
            </a:r>
            <a:r>
              <a:rPr lang="zh-CN" altLang="en-US" dirty="0">
                <a:solidFill>
                  <a:prstClr val="black"/>
                </a:solidFill>
                <a:ea typeface="ＭＳ Ｐゴシック" pitchFamily="34" charset="-128"/>
              </a:rPr>
              <a:t>。</a:t>
            </a:r>
            <a:endParaRPr lang="zh-CN" altLang="ja-JP" dirty="0">
              <a:solidFill>
                <a:prstClr val="black"/>
              </a:solidFill>
              <a:ea typeface="ＭＳ Ｐゴシック" pitchFamily="34" charset="-128"/>
            </a:endParaRPr>
          </a:p>
          <a:p>
            <a:pPr eaLnBrk="0" hangingPunct="0">
              <a:defRPr/>
            </a:pPr>
            <a:r>
              <a:rPr lang="zh-CN" altLang="en-US" dirty="0">
                <a:solidFill>
                  <a:prstClr val="black"/>
                </a:solidFill>
                <a:ea typeface="ＭＳ Ｐゴシック" pitchFamily="34" charset="-128"/>
              </a:rPr>
              <a:t>一般的には</a:t>
            </a:r>
            <a:r>
              <a:rPr lang="ja-JP" altLang="en-US" dirty="0" err="1">
                <a:solidFill>
                  <a:prstClr val="black"/>
                </a:solidFill>
                <a:ea typeface="ＭＳ Ｐゴシック" pitchFamily="34" charset="-128"/>
              </a:rPr>
              <a:t>、</a:t>
            </a:r>
            <a:r>
              <a:rPr lang="zh-CN" altLang="en-US" dirty="0">
                <a:solidFill>
                  <a:prstClr val="black"/>
                </a:solidFill>
                <a:ea typeface="ＭＳ Ｐゴシック" pitchFamily="34" charset="-128"/>
              </a:rPr>
              <a:t>大量生産・大量消費される工業製品を中心とした</a:t>
            </a:r>
            <a:r>
              <a:rPr lang="ja-JP" altLang="en-US" dirty="0">
                <a:solidFill>
                  <a:prstClr val="black"/>
                </a:solidFill>
                <a:ea typeface="ＭＳ Ｐゴシック" pitchFamily="34" charset="-128"/>
              </a:rPr>
              <a:t>（</a:t>
            </a:r>
            <a:r>
              <a:rPr lang="zh-CN" altLang="en-US" dirty="0">
                <a:solidFill>
                  <a:prstClr val="black"/>
                </a:solidFill>
                <a:ea typeface="ＭＳ Ｐゴシック" pitchFamily="34" charset="-128"/>
              </a:rPr>
              <a:t>人為的な操作や処理がなされ</a:t>
            </a:r>
            <a:r>
              <a:rPr lang="ja-JP" altLang="en-US" dirty="0" err="1">
                <a:solidFill>
                  <a:prstClr val="black"/>
                </a:solidFill>
                <a:ea typeface="ＭＳ Ｐゴシック" pitchFamily="34" charset="-128"/>
              </a:rPr>
              <a:t>、</a:t>
            </a:r>
            <a:r>
              <a:rPr lang="zh-CN" altLang="en-US" dirty="0">
                <a:solidFill>
                  <a:prstClr val="black"/>
                </a:solidFill>
                <a:ea typeface="ＭＳ Ｐゴシック" pitchFamily="34" charset="-128"/>
              </a:rPr>
              <a:t>引き渡された</a:t>
            </a:r>
            <a:r>
              <a:rPr lang="ja-JP" altLang="en-US" dirty="0">
                <a:solidFill>
                  <a:prstClr val="black"/>
                </a:solidFill>
                <a:ea typeface="ＭＳ Ｐゴシック" pitchFamily="34" charset="-128"/>
              </a:rPr>
              <a:t>）</a:t>
            </a:r>
            <a:r>
              <a:rPr lang="zh-CN" altLang="en-US" dirty="0">
                <a:solidFill>
                  <a:prstClr val="black"/>
                </a:solidFill>
                <a:ea typeface="ＭＳ Ｐゴシック" pitchFamily="34" charset="-128"/>
              </a:rPr>
              <a:t>動産を対象</a:t>
            </a:r>
            <a:r>
              <a:rPr lang="ja-JP" altLang="en-US" dirty="0">
                <a:solidFill>
                  <a:prstClr val="black"/>
                </a:solidFill>
                <a:ea typeface="ＭＳ Ｐゴシック" pitchFamily="34" charset="-128"/>
              </a:rPr>
              <a:t>とする。</a:t>
            </a:r>
            <a:endParaRPr lang="ja-JP" altLang="ja-JP" dirty="0">
              <a:solidFill>
                <a:prstClr val="black"/>
              </a:solidFill>
              <a:ea typeface="ＭＳ Ｐゴシック" pitchFamily="34" charset="-128"/>
            </a:endParaRPr>
          </a:p>
          <a:p>
            <a:pPr eaLnBrk="0" hangingPunct="0">
              <a:defRPr/>
            </a:pPr>
            <a:r>
              <a:rPr lang="zh-CN" altLang="en-US" dirty="0">
                <a:solidFill>
                  <a:prstClr val="black"/>
                </a:solidFill>
                <a:ea typeface="ＭＳ Ｐゴシック" pitchFamily="34" charset="-128"/>
              </a:rPr>
              <a:t>不動産</a:t>
            </a:r>
            <a:r>
              <a:rPr lang="ja-JP" altLang="en-US" dirty="0" err="1">
                <a:solidFill>
                  <a:prstClr val="black"/>
                </a:solidFill>
                <a:ea typeface="ＭＳ Ｐゴシック" pitchFamily="34" charset="-128"/>
              </a:rPr>
              <a:t>、</a:t>
            </a:r>
            <a:r>
              <a:rPr lang="zh-CN" altLang="en-US" dirty="0">
                <a:solidFill>
                  <a:prstClr val="black"/>
                </a:solidFill>
                <a:ea typeface="ＭＳ Ｐゴシック" pitchFamily="34" charset="-128"/>
              </a:rPr>
              <a:t>未加工農林畜水産物</a:t>
            </a:r>
            <a:r>
              <a:rPr lang="ja-JP" altLang="en-US" dirty="0" err="1">
                <a:solidFill>
                  <a:prstClr val="black"/>
                </a:solidFill>
                <a:ea typeface="ＭＳ Ｐゴシック" pitchFamily="34" charset="-128"/>
              </a:rPr>
              <a:t>、</a:t>
            </a:r>
            <a:r>
              <a:rPr lang="zh-CN" altLang="en-US" dirty="0">
                <a:solidFill>
                  <a:prstClr val="black"/>
                </a:solidFill>
                <a:ea typeface="ＭＳ Ｐゴシック" pitchFamily="34" charset="-128"/>
              </a:rPr>
              <a:t>電気</a:t>
            </a:r>
            <a:r>
              <a:rPr lang="ja-JP" altLang="en-US" dirty="0" err="1">
                <a:solidFill>
                  <a:prstClr val="black"/>
                </a:solidFill>
                <a:ea typeface="ＭＳ Ｐゴシック" pitchFamily="34" charset="-128"/>
              </a:rPr>
              <a:t>、</a:t>
            </a:r>
            <a:r>
              <a:rPr lang="zh-CN" altLang="en-US" dirty="0">
                <a:solidFill>
                  <a:prstClr val="black"/>
                </a:solidFill>
                <a:ea typeface="ＭＳ Ｐゴシック" pitchFamily="34" charset="-128"/>
              </a:rPr>
              <a:t>ソフトウェア</a:t>
            </a:r>
            <a:r>
              <a:rPr lang="ja-JP" altLang="en-US" dirty="0">
                <a:solidFill>
                  <a:prstClr val="black"/>
                </a:solidFill>
                <a:ea typeface="ＭＳ Ｐゴシック" pitchFamily="34" charset="-128"/>
              </a:rPr>
              <a:t>など</a:t>
            </a:r>
            <a:r>
              <a:rPr lang="zh-CN" altLang="en-US" dirty="0">
                <a:solidFill>
                  <a:prstClr val="black"/>
                </a:solidFill>
                <a:ea typeface="ＭＳ Ｐゴシック" pitchFamily="34" charset="-128"/>
              </a:rPr>
              <a:t>は該当しないことにな</a:t>
            </a:r>
            <a:r>
              <a:rPr lang="ja-JP" altLang="en-US" dirty="0">
                <a:solidFill>
                  <a:prstClr val="black"/>
                </a:solidFill>
                <a:ea typeface="ＭＳ Ｐゴシック" pitchFamily="34" charset="-128"/>
              </a:rPr>
              <a:t>る。</a:t>
            </a:r>
            <a:endParaRPr lang="zh-CN" altLang="en-US" dirty="0">
              <a:solidFill>
                <a:prstClr val="black"/>
              </a:solidFill>
              <a:ea typeface="ＭＳ Ｐゴシック" pitchFamily="34" charset="-128"/>
            </a:endParaRPr>
          </a:p>
        </p:txBody>
      </p:sp>
      <p:sp>
        <p:nvSpPr>
          <p:cNvPr id="105477" name="Rectangle 25"/>
          <p:cNvSpPr>
            <a:spLocks noChangeArrowheads="1"/>
          </p:cNvSpPr>
          <p:nvPr/>
        </p:nvSpPr>
        <p:spPr bwMode="auto">
          <a:xfrm>
            <a:off x="0" y="0"/>
            <a:ext cx="1639888" cy="523875"/>
          </a:xfrm>
          <a:prstGeom prst="rect">
            <a:avLst/>
          </a:prstGeom>
          <a:noFill/>
          <a:ln w="9525">
            <a:noFill/>
            <a:miter lim="800000"/>
            <a:headEnd/>
            <a:tailEnd/>
          </a:ln>
        </p:spPr>
        <p:txBody>
          <a:bodyPr wrap="none">
            <a:spAutoFit/>
          </a:bodyPr>
          <a:lstStyle/>
          <a:p>
            <a:r>
              <a:rPr lang="ja-JP" altLang="en-US" sz="2800">
                <a:solidFill>
                  <a:srgbClr val="000000"/>
                </a:solidFill>
                <a:latin typeface="ＭＳ Ｐゴシック" charset="-128"/>
                <a:ea typeface="ＭＳ Ｐゴシック" charset="-128"/>
              </a:rPr>
              <a:t>６－２－２</a:t>
            </a:r>
            <a:endParaRPr lang="en-US" altLang="ja-JP" sz="2800">
              <a:solidFill>
                <a:srgbClr val="000000"/>
              </a:solidFill>
              <a:latin typeface="ＭＳ Ｐゴシック" charset="-128"/>
              <a:ea typeface="ＭＳ Ｐゴシック" charset="-128"/>
            </a:endParaRPr>
          </a:p>
        </p:txBody>
      </p:sp>
      <p:sp>
        <p:nvSpPr>
          <p:cNvPr id="3" name="1 つの角を丸めた四角形 2"/>
          <p:cNvSpPr/>
          <p:nvPr/>
        </p:nvSpPr>
        <p:spPr>
          <a:xfrm>
            <a:off x="704850" y="1268413"/>
            <a:ext cx="8135938" cy="1800225"/>
          </a:xfrm>
          <a:prstGeom prst="snip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r>
              <a:rPr lang="zh-CN" altLang="en-US" b="1" dirty="0">
                <a:solidFill>
                  <a:prstClr val="black"/>
                </a:solidFill>
                <a:latin typeface="ＭＳ Ｐゴシック" pitchFamily="34" charset="-128"/>
                <a:ea typeface="ＭＳ Ｐゴシック" pitchFamily="34" charset="-128"/>
              </a:rPr>
              <a:t>製品の欠陥によって生命</a:t>
            </a:r>
            <a:r>
              <a:rPr lang="ja-JP" altLang="en-US" b="1" dirty="0" err="1">
                <a:solidFill>
                  <a:prstClr val="black"/>
                </a:solidFill>
                <a:latin typeface="ＭＳ Ｐゴシック" pitchFamily="34" charset="-128"/>
                <a:ea typeface="ＭＳ Ｐゴシック" pitchFamily="34" charset="-128"/>
              </a:rPr>
              <a:t>、</a:t>
            </a:r>
            <a:r>
              <a:rPr lang="zh-CN" altLang="en-US" b="1" dirty="0">
                <a:solidFill>
                  <a:prstClr val="black"/>
                </a:solidFill>
                <a:latin typeface="ＭＳ Ｐゴシック" pitchFamily="34" charset="-128"/>
                <a:ea typeface="ＭＳ Ｐゴシック" pitchFamily="34" charset="-128"/>
              </a:rPr>
              <a:t>身体又は財産に損害を被ったことを証明した場合に</a:t>
            </a:r>
            <a:r>
              <a:rPr lang="ja-JP" altLang="en-US" b="1" dirty="0" err="1">
                <a:solidFill>
                  <a:prstClr val="black"/>
                </a:solidFill>
                <a:latin typeface="ＭＳ Ｐゴシック" pitchFamily="34" charset="-128"/>
                <a:ea typeface="ＭＳ Ｐゴシック" pitchFamily="34" charset="-128"/>
              </a:rPr>
              <a:t>、</a:t>
            </a:r>
            <a:endParaRPr lang="ja-JP" altLang="en-US" b="1" dirty="0">
              <a:solidFill>
                <a:prstClr val="black"/>
              </a:solidFill>
              <a:latin typeface="ＭＳ Ｐゴシック" pitchFamily="34" charset="-128"/>
              <a:ea typeface="ＭＳ Ｐゴシック" pitchFamily="34" charset="-128"/>
            </a:endParaRPr>
          </a:p>
          <a:p>
            <a:pPr eaLnBrk="0" hangingPunct="0">
              <a:defRPr/>
            </a:pPr>
            <a:r>
              <a:rPr lang="zh-CN" altLang="en-US" b="1" dirty="0">
                <a:solidFill>
                  <a:prstClr val="black"/>
                </a:solidFill>
                <a:latin typeface="ＭＳ Ｐゴシック" pitchFamily="34" charset="-128"/>
                <a:ea typeface="ＭＳ Ｐゴシック" pitchFamily="34" charset="-128"/>
              </a:rPr>
              <a:t>被害者は製造会社などに対して損害賠償を求めることができる法律で</a:t>
            </a:r>
            <a:r>
              <a:rPr lang="ja-JP" altLang="en-US" b="1" dirty="0">
                <a:solidFill>
                  <a:prstClr val="black"/>
                </a:solidFill>
                <a:latin typeface="ＭＳ Ｐゴシック" pitchFamily="34" charset="-128"/>
                <a:ea typeface="ＭＳ Ｐゴシック" pitchFamily="34" charset="-128"/>
              </a:rPr>
              <a:t>ある</a:t>
            </a:r>
            <a:r>
              <a:rPr lang="zh-CN" altLang="en-US" b="1" dirty="0">
                <a:solidFill>
                  <a:prstClr val="black"/>
                </a:solidFill>
                <a:latin typeface="ＭＳ Ｐゴシック" pitchFamily="34" charset="-128"/>
                <a:ea typeface="ＭＳ Ｐゴシック" pitchFamily="34" charset="-128"/>
              </a:rPr>
              <a:t>。</a:t>
            </a:r>
            <a:endParaRPr lang="zh-CN" altLang="ja-JP" b="1" dirty="0">
              <a:solidFill>
                <a:prstClr val="black"/>
              </a:solidFill>
              <a:latin typeface="ＭＳ Ｐゴシック" pitchFamily="34" charset="-128"/>
              <a:ea typeface="ＭＳ Ｐゴシック" pitchFamily="34" charset="-128"/>
            </a:endParaRPr>
          </a:p>
          <a:p>
            <a:pPr eaLnBrk="0" hangingPunct="0">
              <a:defRPr/>
            </a:pPr>
            <a:r>
              <a:rPr lang="zh-CN" altLang="en-US" b="1" dirty="0">
                <a:solidFill>
                  <a:prstClr val="black"/>
                </a:solidFill>
                <a:latin typeface="ＭＳ Ｐゴシック" pitchFamily="34" charset="-128"/>
                <a:ea typeface="ＭＳ Ｐゴシック" pitchFamily="34" charset="-128"/>
              </a:rPr>
              <a:t>円滑かつ適切な被害救済</a:t>
            </a:r>
            <a:r>
              <a:rPr lang="ja-JP" altLang="en-US" b="1" dirty="0">
                <a:solidFill>
                  <a:prstClr val="black"/>
                </a:solidFill>
                <a:latin typeface="ＭＳ Ｐゴシック" pitchFamily="34" charset="-128"/>
                <a:ea typeface="ＭＳ Ｐゴシック" pitchFamily="34" charset="-128"/>
              </a:rPr>
              <a:t>に主眼を置く。</a:t>
            </a:r>
            <a:endParaRPr lang="zh-CN" altLang="en-US" b="1" dirty="0">
              <a:solidFill>
                <a:prstClr val="black"/>
              </a:solidFill>
              <a:latin typeface="ＭＳ Ｐゴシック" pitchFamily="34" charset="-128"/>
              <a:ea typeface="ＭＳ Ｐゴシック" pitchFamily="34" charset="-128"/>
            </a:endParaRPr>
          </a:p>
        </p:txBody>
      </p:sp>
      <p:sp>
        <p:nvSpPr>
          <p:cNvPr id="4" name="スライド番号プレースホルダー 3"/>
          <p:cNvSpPr>
            <a:spLocks noGrp="1"/>
          </p:cNvSpPr>
          <p:nvPr>
            <p:ph type="sldNum" sz="quarter" idx="12"/>
          </p:nvPr>
        </p:nvSpPr>
        <p:spPr/>
        <p:txBody>
          <a:bodyPr>
            <a:normAutofit fontScale="85000" lnSpcReduction="20000"/>
          </a:bodyPr>
          <a:lstStyle/>
          <a:p>
            <a:pPr>
              <a:defRPr/>
            </a:pPr>
            <a:fld id="{C99DD903-144F-48E6-BBB7-1C744CEBC22F}" type="slidenum">
              <a:rPr lang="en-US" altLang="ja-JP"/>
              <a:pPr>
                <a:defRPr/>
              </a:pPr>
              <a:t>15</a:t>
            </a:fld>
            <a:endParaRPr lang="en-US" altLang="ja-JP"/>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タイトル 1"/>
          <p:cNvSpPr>
            <a:spLocks noGrp="1"/>
          </p:cNvSpPr>
          <p:nvPr>
            <p:ph type="title"/>
          </p:nvPr>
        </p:nvSpPr>
        <p:spPr>
          <a:xfrm>
            <a:off x="1423988" y="22225"/>
            <a:ext cx="8832850" cy="990600"/>
          </a:xfrm>
        </p:spPr>
        <p:txBody>
          <a:bodyPr/>
          <a:lstStyle/>
          <a:p>
            <a:r>
              <a:rPr lang="ja-JP" altLang="en-US" sz="3600" smtClean="0">
                <a:ea typeface="ＭＳ Ｐゴシック" charset="-128"/>
              </a:rPr>
              <a:t>輸出管理に関する法律</a:t>
            </a:r>
          </a:p>
        </p:txBody>
      </p:sp>
      <p:sp>
        <p:nvSpPr>
          <p:cNvPr id="9" name="下矢印 8"/>
          <p:cNvSpPr/>
          <p:nvPr/>
        </p:nvSpPr>
        <p:spPr>
          <a:xfrm>
            <a:off x="4953000" y="4722813"/>
            <a:ext cx="1008063" cy="576262"/>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1" name="角丸四角形 10"/>
          <p:cNvSpPr/>
          <p:nvPr/>
        </p:nvSpPr>
        <p:spPr>
          <a:xfrm>
            <a:off x="1935163" y="5316538"/>
            <a:ext cx="7842250" cy="1044575"/>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kumimoji="0" lang="en-US" altLang="ja-JP" sz="1600" kern="0" dirty="0">
              <a:solidFill>
                <a:sysClr val="windowText" lastClr="000000"/>
              </a:solidFill>
              <a:latin typeface="ＭＳ Ｐゴシック" pitchFamily="50" charset="-128"/>
              <a:ea typeface="ＭＳ Ｐゴシック" pitchFamily="50" charset="-128"/>
            </a:endParaRPr>
          </a:p>
          <a:p>
            <a:pPr fontAlgn="auto">
              <a:spcBef>
                <a:spcPts val="0"/>
              </a:spcBef>
              <a:spcAft>
                <a:spcPts val="0"/>
              </a:spcAft>
              <a:defRPr/>
            </a:pPr>
            <a:r>
              <a:rPr kumimoji="0" lang="ja-JP" altLang="en-US" sz="1600" kern="0" dirty="0">
                <a:solidFill>
                  <a:sysClr val="windowText" lastClr="000000"/>
                </a:solidFill>
                <a:latin typeface="ＭＳ Ｐゴシック" pitchFamily="50" charset="-128"/>
                <a:ea typeface="ＭＳ Ｐゴシック" pitchFamily="50" charset="-128"/>
              </a:rPr>
              <a:t>日本では、一定の機微度の高い貨物輸出、技術移転が国の許可制になっている。 国際産学連携や国際研究交流の推進の上で、輸出管理体制の確立は必須。そのため、我が国では外為法という法律に基づき輸出規制がおこなわれている。</a:t>
            </a:r>
          </a:p>
          <a:p>
            <a:pPr fontAlgn="auto">
              <a:spcBef>
                <a:spcPts val="0"/>
              </a:spcBef>
              <a:spcAft>
                <a:spcPts val="0"/>
              </a:spcAft>
              <a:defRPr/>
            </a:pPr>
            <a:endParaRPr kumimoji="0" lang="ja-JP" altLang="en-US" sz="1600" kern="0" dirty="0">
              <a:solidFill>
                <a:sysClr val="windowText" lastClr="000000"/>
              </a:solidFill>
              <a:latin typeface="ＭＳ Ｐゴシック" pitchFamily="50" charset="-128"/>
              <a:ea typeface="ＭＳ Ｐゴシック" pitchFamily="50" charset="-128"/>
            </a:endParaRPr>
          </a:p>
        </p:txBody>
      </p:sp>
      <p:sp>
        <p:nvSpPr>
          <p:cNvPr id="5" name="ホームベース 4"/>
          <p:cNvSpPr/>
          <p:nvPr/>
        </p:nvSpPr>
        <p:spPr>
          <a:xfrm>
            <a:off x="55563" y="1052513"/>
            <a:ext cx="7418387" cy="1101725"/>
          </a:xfrm>
          <a:prstGeom prst="homePlate">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anchor="ctr"/>
          <a:lstStyle/>
          <a:p>
            <a:pPr>
              <a:defRPr/>
            </a:pPr>
            <a:r>
              <a:rPr lang="ja-JP" altLang="en-US" sz="1400" dirty="0">
                <a:solidFill>
                  <a:prstClr val="black"/>
                </a:solidFill>
                <a:latin typeface="ＭＳ Ｐゴシック" pitchFamily="50" charset="-128"/>
                <a:ea typeface="ＭＳ Ｐゴシック" pitchFamily="50" charset="-128"/>
              </a:rPr>
              <a:t>武器そのものの他、高性能な工作機械や生物兵器の原料となる細菌など、軍事的に転用されるおそれのある物が、大量破壊兵器の開発者やテロリスト集団など、懸念活動を行うおそれのある者に渡らないようにするのが安全保障貿易管理である。 </a:t>
            </a:r>
            <a:endParaRPr lang="en-US" altLang="ja-JP" sz="1400" dirty="0">
              <a:solidFill>
                <a:prstClr val="black"/>
              </a:solidFill>
              <a:latin typeface="ＭＳ Ｐゴシック" pitchFamily="50" charset="-128"/>
              <a:ea typeface="ＭＳ Ｐゴシック" pitchFamily="50" charset="-128"/>
            </a:endParaRPr>
          </a:p>
        </p:txBody>
      </p:sp>
      <p:sp>
        <p:nvSpPr>
          <p:cNvPr id="6" name="ホームベース 5"/>
          <p:cNvSpPr/>
          <p:nvPr/>
        </p:nvSpPr>
        <p:spPr>
          <a:xfrm flipH="1">
            <a:off x="2576513" y="2276475"/>
            <a:ext cx="7215187" cy="1009650"/>
          </a:xfrm>
          <a:prstGeom prst="homePlate">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anchor="ctr"/>
          <a:lstStyle/>
          <a:p>
            <a:pPr>
              <a:defRPr/>
            </a:pPr>
            <a:r>
              <a:rPr lang="ja-JP" altLang="en-US" sz="1400" dirty="0">
                <a:solidFill>
                  <a:prstClr val="black"/>
                </a:solidFill>
                <a:latin typeface="ＭＳ Ｐゴシック" pitchFamily="50" charset="-128"/>
                <a:ea typeface="ＭＳ Ｐゴシック" pitchFamily="50" charset="-128"/>
              </a:rPr>
              <a:t>日本を含む国際社会が一体となって安全保障貿易 管理に取り組んでおり、日本にとっても、他国や テロリストから攻撃を受けないようにするための方策が必要</a:t>
            </a:r>
            <a:r>
              <a:rPr lang="ja-JP" altLang="en-US" dirty="0">
                <a:solidFill>
                  <a:prstClr val="black"/>
                </a:solidFill>
                <a:latin typeface="ＭＳ Ｐゴシック" pitchFamily="50" charset="-128"/>
                <a:ea typeface="ＭＳ Ｐゴシック" pitchFamily="50" charset="-128"/>
              </a:rPr>
              <a:t>。 </a:t>
            </a:r>
          </a:p>
        </p:txBody>
      </p:sp>
      <p:sp>
        <p:nvSpPr>
          <p:cNvPr id="8" name="ホームベース 7"/>
          <p:cNvSpPr/>
          <p:nvPr/>
        </p:nvSpPr>
        <p:spPr>
          <a:xfrm>
            <a:off x="112713" y="3554413"/>
            <a:ext cx="6865937" cy="1085850"/>
          </a:xfrm>
          <a:prstGeom prst="homePlate">
            <a:avLst/>
          </a:prstGeom>
          <a:solidFill>
            <a:schemeClr val="accent3">
              <a:lumMod val="20000"/>
              <a:lumOff val="8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ja-JP" altLang="en-US" sz="1400" kern="0" dirty="0">
                <a:solidFill>
                  <a:prstClr val="black"/>
                </a:solidFill>
                <a:latin typeface="ＭＳ Ｐゴシック" pitchFamily="50" charset="-128"/>
                <a:ea typeface="ＭＳ Ｐゴシック" pitchFamily="50" charset="-128"/>
              </a:rPr>
              <a:t>我が国を始めとする主要国では、武器や軍事転用可能な貨物・技術が、安全保障上懸念のある国家やテロリストの手に渡ることを防ぐため、国際的に安全保障貿易管理の枠組みを作り、国際社会が協調して厳格な管理を行っている。</a:t>
            </a:r>
            <a:endParaRPr kumimoji="0" lang="ja-JP" altLang="en-US" sz="1400" kern="0" dirty="0">
              <a:solidFill>
                <a:sysClr val="windowText" lastClr="000000"/>
              </a:solidFill>
            </a:endParaRPr>
          </a:p>
        </p:txBody>
      </p:sp>
      <p:pic>
        <p:nvPicPr>
          <p:cNvPr id="107527" name="Picture 8" descr="ライフルを持つ兵士"/>
          <p:cNvPicPr>
            <a:picLocks noChangeAspect="1" noChangeArrowheads="1"/>
          </p:cNvPicPr>
          <p:nvPr/>
        </p:nvPicPr>
        <p:blipFill>
          <a:blip r:embed="rId3"/>
          <a:srcRect/>
          <a:stretch>
            <a:fillRect/>
          </a:stretch>
        </p:blipFill>
        <p:spPr bwMode="auto">
          <a:xfrm>
            <a:off x="88900" y="4924425"/>
            <a:ext cx="1828800" cy="1828800"/>
          </a:xfrm>
          <a:prstGeom prst="rect">
            <a:avLst/>
          </a:prstGeom>
          <a:noFill/>
          <a:ln w="9525">
            <a:noFill/>
            <a:miter lim="800000"/>
            <a:headEnd/>
            <a:tailEnd/>
          </a:ln>
        </p:spPr>
      </p:pic>
      <p:sp>
        <p:nvSpPr>
          <p:cNvPr id="2" name="スライド番号プレースホルダー 1"/>
          <p:cNvSpPr>
            <a:spLocks noGrp="1"/>
          </p:cNvSpPr>
          <p:nvPr>
            <p:ph type="sldNum" sz="quarter" idx="12"/>
          </p:nvPr>
        </p:nvSpPr>
        <p:spPr/>
        <p:txBody>
          <a:bodyPr>
            <a:normAutofit fontScale="85000" lnSpcReduction="20000"/>
          </a:bodyPr>
          <a:lstStyle/>
          <a:p>
            <a:pPr>
              <a:defRPr/>
            </a:pPr>
            <a:fld id="{8B4FD714-DBDC-4DFC-B2C9-B0A059A81C1F}" type="slidenum">
              <a:rPr lang="en-US" altLang="ja-JP"/>
              <a:pPr>
                <a:defRPr/>
              </a:pPr>
              <a:t>16</a:t>
            </a:fld>
            <a:endParaRPr lang="en-US" altLang="ja-JP"/>
          </a:p>
        </p:txBody>
      </p:sp>
      <p:pic>
        <p:nvPicPr>
          <p:cNvPr id="107529" name="Picture 2"/>
          <p:cNvPicPr>
            <a:picLocks noChangeAspect="1" noChangeArrowheads="1"/>
          </p:cNvPicPr>
          <p:nvPr/>
        </p:nvPicPr>
        <p:blipFill>
          <a:blip r:embed="rId4"/>
          <a:srcRect/>
          <a:stretch>
            <a:fillRect/>
          </a:stretch>
        </p:blipFill>
        <p:spPr bwMode="auto">
          <a:xfrm>
            <a:off x="7905750" y="973138"/>
            <a:ext cx="1295400" cy="1258887"/>
          </a:xfrm>
          <a:prstGeom prst="rect">
            <a:avLst/>
          </a:prstGeom>
          <a:noFill/>
          <a:ln w="9525">
            <a:noFill/>
            <a:miter lim="800000"/>
            <a:headEnd/>
            <a:tailEnd/>
          </a:ln>
        </p:spPr>
      </p:pic>
      <p:pic>
        <p:nvPicPr>
          <p:cNvPr id="107530" name="Picture 3"/>
          <p:cNvPicPr>
            <a:picLocks noChangeAspect="1" noChangeArrowheads="1"/>
          </p:cNvPicPr>
          <p:nvPr/>
        </p:nvPicPr>
        <p:blipFill>
          <a:blip r:embed="rId5"/>
          <a:srcRect/>
          <a:stretch>
            <a:fillRect/>
          </a:stretch>
        </p:blipFill>
        <p:spPr bwMode="auto">
          <a:xfrm>
            <a:off x="368300" y="2252663"/>
            <a:ext cx="1822450" cy="1211262"/>
          </a:xfrm>
          <a:prstGeom prst="rect">
            <a:avLst/>
          </a:prstGeom>
          <a:noFill/>
          <a:ln w="9525">
            <a:noFill/>
            <a:miter lim="800000"/>
            <a:headEnd/>
            <a:tailEnd/>
          </a:ln>
        </p:spPr>
      </p:pic>
      <p:pic>
        <p:nvPicPr>
          <p:cNvPr id="107531" name="Picture 4"/>
          <p:cNvPicPr>
            <a:picLocks noChangeAspect="1" noChangeArrowheads="1"/>
          </p:cNvPicPr>
          <p:nvPr/>
        </p:nvPicPr>
        <p:blipFill>
          <a:blip r:embed="rId6"/>
          <a:srcRect/>
          <a:stretch>
            <a:fillRect/>
          </a:stretch>
        </p:blipFill>
        <p:spPr bwMode="auto">
          <a:xfrm>
            <a:off x="6969125" y="3463925"/>
            <a:ext cx="2771775" cy="1693863"/>
          </a:xfrm>
          <a:prstGeom prst="rect">
            <a:avLst/>
          </a:prstGeom>
          <a:noFill/>
          <a:ln w="9525">
            <a:noFill/>
            <a:miter lim="800000"/>
            <a:headEnd/>
            <a:tailEnd/>
          </a:ln>
        </p:spPr>
      </p:pic>
      <p:sp>
        <p:nvSpPr>
          <p:cNvPr id="107532" name="正方形/長方形 4"/>
          <p:cNvSpPr>
            <a:spLocks noChangeArrowheads="1"/>
          </p:cNvSpPr>
          <p:nvPr/>
        </p:nvSpPr>
        <p:spPr bwMode="auto">
          <a:xfrm>
            <a:off x="0" y="0"/>
            <a:ext cx="1639888" cy="523875"/>
          </a:xfrm>
          <a:prstGeom prst="rect">
            <a:avLst/>
          </a:prstGeom>
          <a:noFill/>
          <a:ln w="9525">
            <a:noFill/>
            <a:miter lim="800000"/>
            <a:headEnd/>
            <a:tailEnd/>
          </a:ln>
        </p:spPr>
        <p:txBody>
          <a:bodyPr wrap="none">
            <a:spAutoFit/>
          </a:bodyPr>
          <a:lstStyle/>
          <a:p>
            <a:r>
              <a:rPr lang="ja-JP" altLang="en-US" sz="2800">
                <a:solidFill>
                  <a:srgbClr val="000000"/>
                </a:solidFill>
                <a:latin typeface="ＭＳ Ｐゴシック" charset="-128"/>
                <a:ea typeface="ＭＳ Ｐゴシック" charset="-128"/>
              </a:rPr>
              <a:t>６－２－３</a:t>
            </a:r>
            <a:endParaRPr lang="zh-CN" altLang="en-US" sz="2800">
              <a:solidFill>
                <a:srgbClr val="000000"/>
              </a:solidFill>
              <a:latin typeface="ＭＳ Ｐゴシック" charset="-128"/>
              <a:ea typeface="ＭＳ Ｐゴシック"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1" name="Rectangle 6"/>
          <p:cNvSpPr>
            <a:spLocks noChangeArrowheads="1"/>
          </p:cNvSpPr>
          <p:nvPr/>
        </p:nvSpPr>
        <p:spPr bwMode="auto">
          <a:xfrm>
            <a:off x="336550" y="85725"/>
            <a:ext cx="8736013" cy="576263"/>
          </a:xfrm>
          <a:prstGeom prst="rect">
            <a:avLst/>
          </a:prstGeom>
        </p:spPr>
        <p:txBody>
          <a:bodyPr anchor="ctr">
            <a:normAutofit fontScale="92500" lnSpcReduction="10000"/>
          </a:bodyPr>
          <a:lstStyle/>
          <a:p>
            <a:pPr algn="ctr">
              <a:defRPr/>
            </a:pPr>
            <a:r>
              <a:rPr lang="ja-JP" altLang="en-US" sz="3600" b="1" dirty="0">
                <a:solidFill>
                  <a:prstClr val="black"/>
                </a:solidFill>
                <a:latin typeface="Calibri"/>
                <a:ea typeface="ＭＳ Ｐゴシック" pitchFamily="50" charset="-128"/>
              </a:rPr>
              <a:t>法令条文概要（物・技術）</a:t>
            </a:r>
          </a:p>
        </p:txBody>
      </p:sp>
      <p:sp>
        <p:nvSpPr>
          <p:cNvPr id="109570" name="正方形/長方形 4"/>
          <p:cNvSpPr>
            <a:spLocks noChangeArrowheads="1"/>
          </p:cNvSpPr>
          <p:nvPr/>
        </p:nvSpPr>
        <p:spPr bwMode="auto">
          <a:xfrm>
            <a:off x="0" y="0"/>
            <a:ext cx="1639888" cy="523875"/>
          </a:xfrm>
          <a:prstGeom prst="rect">
            <a:avLst/>
          </a:prstGeom>
          <a:noFill/>
          <a:ln w="9525">
            <a:noFill/>
            <a:miter lim="800000"/>
            <a:headEnd/>
            <a:tailEnd/>
          </a:ln>
        </p:spPr>
        <p:txBody>
          <a:bodyPr wrap="none">
            <a:spAutoFit/>
          </a:bodyPr>
          <a:lstStyle/>
          <a:p>
            <a:r>
              <a:rPr lang="ja-JP" altLang="en-US" sz="2800">
                <a:solidFill>
                  <a:srgbClr val="000000"/>
                </a:solidFill>
                <a:latin typeface="ＭＳ Ｐゴシック" charset="-128"/>
                <a:ea typeface="ＭＳ Ｐゴシック" charset="-128"/>
              </a:rPr>
              <a:t>６－２－３</a:t>
            </a:r>
            <a:endParaRPr lang="zh-CN" altLang="en-US" sz="2800">
              <a:solidFill>
                <a:srgbClr val="000000"/>
              </a:solidFill>
              <a:latin typeface="ＭＳ Ｐゴシック" charset="-128"/>
              <a:ea typeface="ＭＳ Ｐゴシック" charset="-128"/>
            </a:endParaRPr>
          </a:p>
        </p:txBody>
      </p:sp>
      <p:sp>
        <p:nvSpPr>
          <p:cNvPr id="109571" name="Rectangle 2"/>
          <p:cNvSpPr>
            <a:spLocks noChangeArrowheads="1"/>
          </p:cNvSpPr>
          <p:nvPr/>
        </p:nvSpPr>
        <p:spPr bwMode="auto">
          <a:xfrm>
            <a:off x="1692275" y="2995613"/>
            <a:ext cx="7869238" cy="504825"/>
          </a:xfrm>
          <a:prstGeom prst="rect">
            <a:avLst/>
          </a:prstGeom>
          <a:solidFill>
            <a:srgbClr val="99CCFF"/>
          </a:solidFill>
          <a:ln w="9525">
            <a:solidFill>
              <a:schemeClr val="tx1"/>
            </a:solidFill>
            <a:miter lim="800000"/>
            <a:headEnd/>
            <a:tailEnd/>
          </a:ln>
        </p:spPr>
        <p:txBody>
          <a:bodyPr wrap="none" anchor="ctr"/>
          <a:lstStyle/>
          <a:p>
            <a:pPr>
              <a:spcBef>
                <a:spcPct val="50000"/>
              </a:spcBef>
            </a:pPr>
            <a:r>
              <a:rPr lang="ja-JP" altLang="en-US" b="1">
                <a:latin typeface="ＭＳ Ｐゴシック" charset="-128"/>
                <a:ea typeface="ＭＳ Ｐゴシック" charset="-128"/>
              </a:rPr>
              <a:t>特定貨物</a:t>
            </a:r>
            <a:r>
              <a:rPr lang="ja-JP" altLang="en-US">
                <a:latin typeface="ＭＳ Ｐゴシック" charset="-128"/>
                <a:ea typeface="ＭＳ Ｐゴシック" charset="-128"/>
              </a:rPr>
              <a:t>（物）とは</a:t>
            </a:r>
            <a:r>
              <a:rPr lang="ja-JP" altLang="en-US" b="1" u="sng">
                <a:latin typeface="ＭＳ Ｐゴシック" charset="-128"/>
                <a:ea typeface="ＭＳ Ｐゴシック" charset="-128"/>
              </a:rPr>
              <a:t>輸出令・別表第１</a:t>
            </a:r>
            <a:r>
              <a:rPr lang="ja-JP" altLang="en-US">
                <a:latin typeface="ＭＳ Ｐゴシック" charset="-128"/>
                <a:ea typeface="ＭＳ Ｐゴシック" charset="-128"/>
              </a:rPr>
              <a:t>に掲載されているものをいう。</a:t>
            </a:r>
          </a:p>
        </p:txBody>
      </p:sp>
      <p:sp>
        <p:nvSpPr>
          <p:cNvPr id="109572" name="Rectangle 3"/>
          <p:cNvSpPr>
            <a:spLocks noChangeArrowheads="1"/>
          </p:cNvSpPr>
          <p:nvPr/>
        </p:nvSpPr>
        <p:spPr bwMode="auto">
          <a:xfrm>
            <a:off x="1176338" y="1733550"/>
            <a:ext cx="8385175" cy="792163"/>
          </a:xfrm>
          <a:prstGeom prst="rect">
            <a:avLst/>
          </a:prstGeom>
          <a:solidFill>
            <a:srgbClr val="99CCFF"/>
          </a:solidFill>
          <a:ln w="9525">
            <a:solidFill>
              <a:schemeClr val="tx1"/>
            </a:solidFill>
            <a:miter lim="800000"/>
            <a:headEnd/>
            <a:tailEnd/>
          </a:ln>
        </p:spPr>
        <p:txBody>
          <a:bodyPr anchor="ctr"/>
          <a:lstStyle/>
          <a:p>
            <a:pPr>
              <a:spcBef>
                <a:spcPct val="50000"/>
              </a:spcBef>
            </a:pPr>
            <a:r>
              <a:rPr lang="ja-JP" altLang="en-US">
                <a:latin typeface="ＭＳ Ｐゴシック" charset="-128"/>
                <a:ea typeface="ＭＳ Ｐゴシック" charset="-128"/>
              </a:rPr>
              <a:t>政令で定める</a:t>
            </a:r>
            <a:r>
              <a:rPr lang="ja-JP" altLang="en-US" b="1" u="sng">
                <a:latin typeface="ＭＳ Ｐゴシック" charset="-128"/>
                <a:ea typeface="ＭＳ Ｐゴシック" charset="-128"/>
              </a:rPr>
              <a:t>特定貨物</a:t>
            </a:r>
            <a:r>
              <a:rPr lang="ja-JP" altLang="en-US" u="sng">
                <a:latin typeface="ＭＳ Ｐゴシック" charset="-128"/>
                <a:ea typeface="ＭＳ Ｐゴシック" charset="-128"/>
              </a:rPr>
              <a:t>（物）</a:t>
            </a:r>
            <a:r>
              <a:rPr lang="ja-JP" altLang="en-US">
                <a:latin typeface="ＭＳ Ｐゴシック" charset="-128"/>
                <a:ea typeface="ＭＳ Ｐゴシック" charset="-128"/>
              </a:rPr>
              <a:t>を特定の地域に向けて輸出しようとする者は、経済産業大臣の許可を受けなければならない。</a:t>
            </a:r>
          </a:p>
        </p:txBody>
      </p:sp>
      <p:sp>
        <p:nvSpPr>
          <p:cNvPr id="109573" name="Text Box 4"/>
          <p:cNvSpPr txBox="1">
            <a:spLocks noChangeArrowheads="1"/>
          </p:cNvSpPr>
          <p:nvPr/>
        </p:nvSpPr>
        <p:spPr bwMode="auto">
          <a:xfrm>
            <a:off x="1176338" y="1343025"/>
            <a:ext cx="5216525" cy="404813"/>
          </a:xfrm>
          <a:prstGeom prst="rect">
            <a:avLst/>
          </a:prstGeom>
          <a:solidFill>
            <a:schemeClr val="bg1"/>
          </a:solidFill>
          <a:ln w="9525">
            <a:solidFill>
              <a:schemeClr val="tx1"/>
            </a:solidFill>
            <a:miter lim="800000"/>
            <a:headEnd/>
            <a:tailEnd/>
          </a:ln>
        </p:spPr>
        <p:txBody>
          <a:bodyPr/>
          <a:lstStyle/>
          <a:p>
            <a:pPr>
              <a:spcBef>
                <a:spcPct val="50000"/>
              </a:spcBef>
            </a:pPr>
            <a:r>
              <a:rPr lang="ja-JP" altLang="en-US">
                <a:latin typeface="ＭＳ Ｐゴシック" charset="-128"/>
                <a:ea typeface="ＭＳ Ｐゴシック" charset="-128"/>
              </a:rPr>
              <a:t>外国為替及び外国貿易法（外為法）第４８条第１項</a:t>
            </a:r>
          </a:p>
        </p:txBody>
      </p:sp>
      <p:sp>
        <p:nvSpPr>
          <p:cNvPr id="109574" name="Text Box 5"/>
          <p:cNvSpPr txBox="1">
            <a:spLocks noChangeArrowheads="1"/>
          </p:cNvSpPr>
          <p:nvPr/>
        </p:nvSpPr>
        <p:spPr bwMode="auto">
          <a:xfrm>
            <a:off x="1692275" y="2635250"/>
            <a:ext cx="4268788" cy="360363"/>
          </a:xfrm>
          <a:prstGeom prst="rect">
            <a:avLst/>
          </a:prstGeom>
          <a:solidFill>
            <a:schemeClr val="bg1"/>
          </a:solidFill>
          <a:ln w="9525">
            <a:solidFill>
              <a:schemeClr val="tx1"/>
            </a:solidFill>
            <a:miter lim="800000"/>
            <a:headEnd/>
            <a:tailEnd/>
          </a:ln>
        </p:spPr>
        <p:txBody>
          <a:bodyPr/>
          <a:lstStyle/>
          <a:p>
            <a:pPr>
              <a:spcBef>
                <a:spcPct val="50000"/>
              </a:spcBef>
            </a:pPr>
            <a:r>
              <a:rPr lang="ja-JP" altLang="en-US">
                <a:latin typeface="ＭＳ Ｐゴシック" charset="-128"/>
                <a:ea typeface="ＭＳ Ｐゴシック" charset="-128"/>
              </a:rPr>
              <a:t>輸出貿易管理令（輸出令） 第１条第１項</a:t>
            </a:r>
          </a:p>
        </p:txBody>
      </p:sp>
      <p:sp>
        <p:nvSpPr>
          <p:cNvPr id="109575" name="Rectangle 7"/>
          <p:cNvSpPr>
            <a:spLocks noChangeArrowheads="1"/>
          </p:cNvSpPr>
          <p:nvPr/>
        </p:nvSpPr>
        <p:spPr bwMode="auto">
          <a:xfrm>
            <a:off x="1209675" y="4005263"/>
            <a:ext cx="8351838" cy="1008062"/>
          </a:xfrm>
          <a:prstGeom prst="rect">
            <a:avLst/>
          </a:prstGeom>
          <a:solidFill>
            <a:srgbClr val="FFFFC1"/>
          </a:solidFill>
          <a:ln w="9525">
            <a:solidFill>
              <a:schemeClr val="tx1"/>
            </a:solidFill>
            <a:miter lim="800000"/>
            <a:headEnd/>
            <a:tailEnd/>
          </a:ln>
        </p:spPr>
        <p:txBody>
          <a:bodyPr anchor="ctr"/>
          <a:lstStyle/>
          <a:p>
            <a:r>
              <a:rPr lang="ja-JP" altLang="en-US">
                <a:latin typeface="ＭＳ Ｐゴシック" charset="-128"/>
                <a:ea typeface="ＭＳ Ｐゴシック" charset="-128"/>
              </a:rPr>
              <a:t>政令で定める</a:t>
            </a:r>
            <a:r>
              <a:rPr lang="ja-JP" altLang="en-US" b="1" u="sng">
                <a:latin typeface="ＭＳ Ｐゴシック" charset="-128"/>
                <a:ea typeface="ＭＳ Ｐゴシック" charset="-128"/>
              </a:rPr>
              <a:t>特定技術</a:t>
            </a:r>
            <a:r>
              <a:rPr lang="ja-JP" altLang="en-US">
                <a:latin typeface="ＭＳ Ｐゴシック" charset="-128"/>
                <a:ea typeface="ＭＳ Ｐゴシック" charset="-128"/>
              </a:rPr>
              <a:t>を特定国において提供することを目的とする取引を行おうとする</a:t>
            </a:r>
            <a:r>
              <a:rPr lang="ja-JP" altLang="en-US" b="1" u="sng">
                <a:latin typeface="ＭＳ Ｐゴシック" charset="-128"/>
                <a:ea typeface="ＭＳ Ｐゴシック" charset="-128"/>
              </a:rPr>
              <a:t>居住者若しくは非居住者</a:t>
            </a:r>
            <a:r>
              <a:rPr lang="ja-JP" altLang="en-US">
                <a:latin typeface="ＭＳ Ｐゴシック" charset="-128"/>
                <a:ea typeface="ＭＳ Ｐゴシック" charset="-128"/>
              </a:rPr>
              <a:t>又は</a:t>
            </a:r>
            <a:r>
              <a:rPr lang="ja-JP" altLang="en-US" b="1" u="sng">
                <a:latin typeface="ＭＳ Ｐゴシック" charset="-128"/>
                <a:ea typeface="ＭＳ Ｐゴシック" charset="-128"/>
              </a:rPr>
              <a:t>特定技術</a:t>
            </a:r>
            <a:r>
              <a:rPr lang="ja-JP" altLang="en-US">
                <a:latin typeface="ＭＳ Ｐゴシック" charset="-128"/>
                <a:ea typeface="ＭＳ Ｐゴシック" charset="-128"/>
              </a:rPr>
              <a:t>を特定国の非居住者に提供することを目的とする取引を行おうとする</a:t>
            </a:r>
            <a:r>
              <a:rPr lang="ja-JP" altLang="en-US" b="1" u="sng">
                <a:latin typeface="ＭＳ Ｐゴシック" charset="-128"/>
                <a:ea typeface="ＭＳ Ｐゴシック" charset="-128"/>
              </a:rPr>
              <a:t>居住者</a:t>
            </a:r>
            <a:r>
              <a:rPr lang="ja-JP" altLang="en-US">
                <a:latin typeface="ＭＳ Ｐゴシック" charset="-128"/>
                <a:ea typeface="ＭＳ Ｐゴシック" charset="-128"/>
              </a:rPr>
              <a:t>は、経済産業大臣の許可を受けなければならない。</a:t>
            </a:r>
          </a:p>
        </p:txBody>
      </p:sp>
      <p:sp>
        <p:nvSpPr>
          <p:cNvPr id="109576" name="Rectangle 8"/>
          <p:cNvSpPr>
            <a:spLocks noChangeArrowheads="1"/>
          </p:cNvSpPr>
          <p:nvPr/>
        </p:nvSpPr>
        <p:spPr bwMode="auto">
          <a:xfrm>
            <a:off x="1692275" y="5446713"/>
            <a:ext cx="7869238" cy="719137"/>
          </a:xfrm>
          <a:prstGeom prst="rect">
            <a:avLst/>
          </a:prstGeom>
          <a:solidFill>
            <a:srgbClr val="FFFFC1"/>
          </a:solidFill>
          <a:ln w="9525">
            <a:solidFill>
              <a:schemeClr val="tx1"/>
            </a:solidFill>
            <a:miter lim="800000"/>
            <a:headEnd/>
            <a:tailEnd/>
          </a:ln>
        </p:spPr>
        <p:txBody>
          <a:bodyPr anchor="ctr"/>
          <a:lstStyle/>
          <a:p>
            <a:pPr>
              <a:spcBef>
                <a:spcPct val="50000"/>
              </a:spcBef>
            </a:pPr>
            <a:r>
              <a:rPr lang="ja-JP" altLang="en-US" b="1" u="sng">
                <a:latin typeface="ＭＳ Ｐゴシック" charset="-128"/>
                <a:ea typeface="ＭＳ Ｐゴシック" charset="-128"/>
              </a:rPr>
              <a:t>特定技術</a:t>
            </a:r>
            <a:r>
              <a:rPr lang="ja-JP" altLang="en-US">
                <a:latin typeface="ＭＳ Ｐゴシック" charset="-128"/>
                <a:ea typeface="ＭＳ Ｐゴシック" charset="-128"/>
              </a:rPr>
              <a:t>とは、特定の種類の貨物の</a:t>
            </a:r>
            <a:r>
              <a:rPr lang="ja-JP" altLang="en-US" b="1" u="sng">
                <a:latin typeface="ＭＳ Ｐゴシック" charset="-128"/>
                <a:ea typeface="ＭＳ Ｐゴシック" charset="-128"/>
              </a:rPr>
              <a:t>設計、製造又は使用</a:t>
            </a:r>
            <a:r>
              <a:rPr lang="ja-JP" altLang="en-US">
                <a:latin typeface="ＭＳ Ｐゴシック" charset="-128"/>
                <a:ea typeface="ＭＳ Ｐゴシック" charset="-128"/>
              </a:rPr>
              <a:t>に係る技術であり、</a:t>
            </a:r>
            <a:r>
              <a:rPr lang="ja-JP" altLang="en-US" b="1">
                <a:latin typeface="ＭＳ Ｐゴシック" charset="-128"/>
                <a:ea typeface="ＭＳ Ｐゴシック" charset="-128"/>
              </a:rPr>
              <a:t>外為令別表</a:t>
            </a:r>
            <a:r>
              <a:rPr lang="ja-JP" altLang="en-US">
                <a:latin typeface="ＭＳ Ｐゴシック" charset="-128"/>
                <a:ea typeface="ＭＳ Ｐゴシック" charset="-128"/>
              </a:rPr>
              <a:t>に掲載されているものをいう。</a:t>
            </a:r>
          </a:p>
        </p:txBody>
      </p:sp>
      <p:sp>
        <p:nvSpPr>
          <p:cNvPr id="109577" name="Text Box 11"/>
          <p:cNvSpPr txBox="1">
            <a:spLocks noChangeArrowheads="1"/>
          </p:cNvSpPr>
          <p:nvPr/>
        </p:nvSpPr>
        <p:spPr bwMode="auto">
          <a:xfrm>
            <a:off x="1209675" y="3625850"/>
            <a:ext cx="2473325" cy="376238"/>
          </a:xfrm>
          <a:prstGeom prst="rect">
            <a:avLst/>
          </a:prstGeom>
          <a:solidFill>
            <a:schemeClr val="bg1"/>
          </a:solidFill>
          <a:ln w="9525">
            <a:solidFill>
              <a:schemeClr val="tx1"/>
            </a:solidFill>
            <a:miter lim="800000"/>
            <a:headEnd/>
            <a:tailEnd/>
          </a:ln>
        </p:spPr>
        <p:txBody>
          <a:bodyPr/>
          <a:lstStyle/>
          <a:p>
            <a:pPr>
              <a:spcBef>
                <a:spcPct val="50000"/>
              </a:spcBef>
            </a:pPr>
            <a:r>
              <a:rPr lang="ja-JP" altLang="en-US">
                <a:latin typeface="ＭＳ Ｐゴシック" charset="-128"/>
                <a:ea typeface="ＭＳ Ｐゴシック" charset="-128"/>
              </a:rPr>
              <a:t>外為法第２５条第１項</a:t>
            </a:r>
          </a:p>
        </p:txBody>
      </p:sp>
      <p:sp>
        <p:nvSpPr>
          <p:cNvPr id="109578" name="Text Box 12"/>
          <p:cNvSpPr txBox="1">
            <a:spLocks noChangeArrowheads="1"/>
          </p:cNvSpPr>
          <p:nvPr/>
        </p:nvSpPr>
        <p:spPr bwMode="auto">
          <a:xfrm>
            <a:off x="1692275" y="5086350"/>
            <a:ext cx="4237038" cy="360363"/>
          </a:xfrm>
          <a:prstGeom prst="rect">
            <a:avLst/>
          </a:prstGeom>
          <a:solidFill>
            <a:schemeClr val="bg1"/>
          </a:solidFill>
          <a:ln w="9525">
            <a:solidFill>
              <a:schemeClr val="tx1"/>
            </a:solidFill>
            <a:miter lim="800000"/>
            <a:headEnd/>
            <a:tailEnd/>
          </a:ln>
        </p:spPr>
        <p:txBody>
          <a:bodyPr/>
          <a:lstStyle/>
          <a:p>
            <a:pPr>
              <a:spcBef>
                <a:spcPct val="50000"/>
              </a:spcBef>
            </a:pPr>
            <a:r>
              <a:rPr lang="ja-JP" altLang="en-US">
                <a:latin typeface="ＭＳ Ｐゴシック" charset="-128"/>
                <a:ea typeface="ＭＳ Ｐゴシック" charset="-128"/>
              </a:rPr>
              <a:t>外国為替令（外為令）　第１７条第１項</a:t>
            </a:r>
          </a:p>
        </p:txBody>
      </p:sp>
      <p:sp>
        <p:nvSpPr>
          <p:cNvPr id="16" name="スライド番号プレースホルダー 5"/>
          <p:cNvSpPr txBox="1">
            <a:spLocks/>
          </p:cNvSpPr>
          <p:nvPr/>
        </p:nvSpPr>
        <p:spPr>
          <a:xfrm>
            <a:off x="9415463" y="6524625"/>
            <a:ext cx="577850" cy="244475"/>
          </a:xfrm>
          <a:prstGeom prst="rect">
            <a:avLst/>
          </a:prstGeom>
        </p:spPr>
        <p:txBody>
          <a:bodyPr anchor="ctr">
            <a:normAutofit fontScale="85000" lnSpcReduction="20000"/>
          </a:bodyPr>
          <a:lstStyle>
            <a:defPPr>
              <a:defRPr lang="en-US"/>
            </a:defPPr>
            <a:lvl1pPr algn="ctr" rtl="0" fontAlgn="base">
              <a:spcBef>
                <a:spcPct val="0"/>
              </a:spcBef>
              <a:spcAft>
                <a:spcPct val="0"/>
              </a:spcAft>
              <a:defRPr kumimoji="0" sz="1400" b="1" kern="1200">
                <a:solidFill>
                  <a:srgbClr val="FFFFFF"/>
                </a:solidFill>
                <a:latin typeface="Tw Cen MT"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Tw Cen MT"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Tw Cen MT"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Tw Cen MT"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Tw Cen MT" pitchFamily="34" charset="0"/>
                <a:ea typeface="ＭＳ Ｐゴシック" charset="-128"/>
                <a:cs typeface="+mn-cs"/>
              </a:defRPr>
            </a:lvl5pPr>
            <a:lvl6pPr marL="2286000" algn="l" defTabSz="914400" rtl="0" eaLnBrk="1" latinLnBrk="0" hangingPunct="1">
              <a:defRPr kumimoji="1" kern="1200">
                <a:solidFill>
                  <a:schemeClr val="tx1"/>
                </a:solidFill>
                <a:latin typeface="Tw Cen MT" pitchFamily="34" charset="0"/>
                <a:ea typeface="ＭＳ Ｐゴシック" charset="-128"/>
                <a:cs typeface="+mn-cs"/>
              </a:defRPr>
            </a:lvl6pPr>
            <a:lvl7pPr marL="2743200" algn="l" defTabSz="914400" rtl="0" eaLnBrk="1" latinLnBrk="0" hangingPunct="1">
              <a:defRPr kumimoji="1" kern="1200">
                <a:solidFill>
                  <a:schemeClr val="tx1"/>
                </a:solidFill>
                <a:latin typeface="Tw Cen MT" pitchFamily="34" charset="0"/>
                <a:ea typeface="ＭＳ Ｐゴシック" charset="-128"/>
                <a:cs typeface="+mn-cs"/>
              </a:defRPr>
            </a:lvl7pPr>
            <a:lvl8pPr marL="3200400" algn="l" defTabSz="914400" rtl="0" eaLnBrk="1" latinLnBrk="0" hangingPunct="1">
              <a:defRPr kumimoji="1" kern="1200">
                <a:solidFill>
                  <a:schemeClr val="tx1"/>
                </a:solidFill>
                <a:latin typeface="Tw Cen MT" pitchFamily="34" charset="0"/>
                <a:ea typeface="ＭＳ Ｐゴシック" charset="-128"/>
                <a:cs typeface="+mn-cs"/>
              </a:defRPr>
            </a:lvl8pPr>
            <a:lvl9pPr marL="3657600" algn="l" defTabSz="914400" rtl="0" eaLnBrk="1" latinLnBrk="0" hangingPunct="1">
              <a:defRPr kumimoji="1" kern="1200">
                <a:solidFill>
                  <a:schemeClr val="tx1"/>
                </a:solidFill>
                <a:latin typeface="Tw Cen MT" pitchFamily="34" charset="0"/>
                <a:ea typeface="ＭＳ Ｐゴシック" charset="-128"/>
                <a:cs typeface="+mn-cs"/>
              </a:defRPr>
            </a:lvl9pPr>
          </a:lstStyle>
          <a:p>
            <a:pPr>
              <a:defRPr/>
            </a:pPr>
            <a:fld id="{7353DC2D-753B-4880-B301-842F7BA86AF2}" type="slidenum">
              <a:rPr lang="en-US" smtClean="0">
                <a:solidFill>
                  <a:prstClr val="black"/>
                </a:solidFill>
              </a:rPr>
              <a:pPr>
                <a:defRPr/>
              </a:pPr>
              <a:t>17</a:t>
            </a:fld>
            <a:endParaRPr lang="en-US" dirty="0">
              <a:solidFill>
                <a:prstClr val="black"/>
              </a:solidFill>
            </a:endParaRPr>
          </a:p>
        </p:txBody>
      </p:sp>
      <p:sp>
        <p:nvSpPr>
          <p:cNvPr id="109580" name="AutoShape 28"/>
          <p:cNvSpPr>
            <a:spLocks noChangeArrowheads="1"/>
          </p:cNvSpPr>
          <p:nvPr/>
        </p:nvSpPr>
        <p:spPr bwMode="auto">
          <a:xfrm>
            <a:off x="273050" y="6308725"/>
            <a:ext cx="9288463" cy="431800"/>
          </a:xfrm>
          <a:prstGeom prst="roundRect">
            <a:avLst>
              <a:gd name="adj" fmla="val 16667"/>
            </a:avLst>
          </a:prstGeom>
          <a:solidFill>
            <a:srgbClr val="FFCCFF"/>
          </a:solidFill>
          <a:ln w="9525">
            <a:noFill/>
            <a:round/>
            <a:headEnd/>
            <a:tailEnd/>
          </a:ln>
          <a:effectLst>
            <a:prstShdw prst="shdw17" dist="17961" dir="2700000">
              <a:srgbClr val="997A99"/>
            </a:prstShdw>
          </a:effectLst>
        </p:spPr>
        <p:txBody>
          <a:bodyPr wrap="none" anchor="ctr"/>
          <a:lstStyle/>
          <a:p>
            <a:pPr algn="ctr"/>
            <a:r>
              <a:rPr lang="en-US" altLang="ja-JP" sz="1600" b="1">
                <a:ea typeface="ＭＳ Ｐゴシック" charset="-128"/>
              </a:rPr>
              <a:t>※</a:t>
            </a:r>
            <a:r>
              <a:rPr lang="ja-JP" altLang="en-US" sz="1600" b="1">
                <a:ea typeface="ＭＳ Ｐゴシック" charset="-128"/>
              </a:rPr>
              <a:t>外に出すことを禁止しているのではなく</a:t>
            </a:r>
            <a:r>
              <a:rPr lang="ja-JP" altLang="en-US" sz="1600" b="1">
                <a:solidFill>
                  <a:srgbClr val="FF0000"/>
                </a:solidFill>
                <a:ea typeface="ＭＳ Ｐゴシック" charset="-128"/>
              </a:rPr>
              <a:t>事前に許可申請をしなければならない</a:t>
            </a:r>
            <a:r>
              <a:rPr lang="ja-JP" altLang="en-US" sz="1600" b="1">
                <a:ea typeface="ＭＳ Ｐゴシック" charset="-128"/>
              </a:rPr>
              <a:t>としていることに注意！</a:t>
            </a:r>
            <a:endParaRPr lang="ja-JP" altLang="en-US" sz="1600">
              <a:ea typeface="ＭＳ Ｐゴシック" charset="-128"/>
            </a:endParaRPr>
          </a:p>
        </p:txBody>
      </p:sp>
      <p:sp>
        <p:nvSpPr>
          <p:cNvPr id="109581" name="Rectangle 30"/>
          <p:cNvSpPr>
            <a:spLocks noChangeArrowheads="1"/>
          </p:cNvSpPr>
          <p:nvPr/>
        </p:nvSpPr>
        <p:spPr bwMode="auto">
          <a:xfrm>
            <a:off x="346075" y="1341438"/>
            <a:ext cx="719138" cy="2159000"/>
          </a:xfrm>
          <a:prstGeom prst="rect">
            <a:avLst/>
          </a:prstGeom>
          <a:solidFill>
            <a:srgbClr val="99CCFF"/>
          </a:solidFill>
          <a:ln w="12700">
            <a:solidFill>
              <a:srgbClr val="808080"/>
            </a:solidFill>
            <a:miter lim="800000"/>
            <a:headEnd/>
            <a:tailEnd/>
          </a:ln>
          <a:effectLst>
            <a:prstShdw prst="shdw17" dist="17961" dir="2700000">
              <a:srgbClr val="4D4D4D"/>
            </a:prstShdw>
          </a:effectLst>
        </p:spPr>
        <p:txBody>
          <a:bodyPr wrap="none" anchor="ctr"/>
          <a:lstStyle/>
          <a:p>
            <a:pPr algn="ctr"/>
            <a:endParaRPr lang="ja-JP" altLang="en-US"/>
          </a:p>
        </p:txBody>
      </p:sp>
      <p:sp>
        <p:nvSpPr>
          <p:cNvPr id="109582" name="Rectangle 31"/>
          <p:cNvSpPr>
            <a:spLocks noChangeArrowheads="1"/>
          </p:cNvSpPr>
          <p:nvPr/>
        </p:nvSpPr>
        <p:spPr bwMode="auto">
          <a:xfrm>
            <a:off x="346075" y="3644900"/>
            <a:ext cx="719138" cy="2520950"/>
          </a:xfrm>
          <a:prstGeom prst="rect">
            <a:avLst/>
          </a:prstGeom>
          <a:solidFill>
            <a:srgbClr val="FFFFC1"/>
          </a:solidFill>
          <a:ln w="12700">
            <a:solidFill>
              <a:srgbClr val="808080"/>
            </a:solidFill>
            <a:miter lim="800000"/>
            <a:headEnd/>
            <a:tailEnd/>
          </a:ln>
          <a:effectLst>
            <a:prstShdw prst="shdw17" dist="17961" dir="2700000">
              <a:srgbClr val="4D4D4D"/>
            </a:prstShdw>
          </a:effectLst>
        </p:spPr>
        <p:txBody>
          <a:bodyPr wrap="none" anchor="ctr"/>
          <a:lstStyle/>
          <a:p>
            <a:endParaRPr lang="ja-JP" altLang="en-US"/>
          </a:p>
        </p:txBody>
      </p:sp>
      <p:sp>
        <p:nvSpPr>
          <p:cNvPr id="130081" name="Text Box 33"/>
          <p:cNvSpPr txBox="1">
            <a:spLocks noChangeArrowheads="1"/>
          </p:cNvSpPr>
          <p:nvPr/>
        </p:nvSpPr>
        <p:spPr bwMode="auto">
          <a:xfrm>
            <a:off x="430213" y="1779588"/>
            <a:ext cx="549275" cy="1281112"/>
          </a:xfrm>
          <a:prstGeom prst="rect">
            <a:avLst/>
          </a:prstGeom>
          <a:noFill/>
          <a:ln w="9525">
            <a:noFill/>
            <a:miter lim="800000"/>
            <a:headEnd/>
            <a:tailEnd/>
          </a:ln>
          <a:effectLst>
            <a:prstShdw prst="shdw17" dist="17961" dir="2700000">
              <a:schemeClr val="accent1">
                <a:gamma/>
                <a:shade val="60000"/>
                <a:invGamma/>
              </a:schemeClr>
            </a:prstShdw>
          </a:effectLst>
        </p:spPr>
        <p:txBody>
          <a:bodyPr vert="eaVert" wrap="none">
            <a:spAutoFit/>
          </a:bodyPr>
          <a:lstStyle/>
          <a:p>
            <a:pPr>
              <a:defRPr/>
            </a:pPr>
            <a:r>
              <a:rPr lang="ja-JP" altLang="en-US" sz="2400">
                <a:ea typeface="ＭＳ Ｐゴシック" charset="-128"/>
              </a:rPr>
              <a:t>物の輸出</a:t>
            </a:r>
          </a:p>
        </p:txBody>
      </p:sp>
      <p:sp>
        <p:nvSpPr>
          <p:cNvPr id="130082" name="Text Box 34"/>
          <p:cNvSpPr txBox="1">
            <a:spLocks noChangeArrowheads="1"/>
          </p:cNvSpPr>
          <p:nvPr/>
        </p:nvSpPr>
        <p:spPr bwMode="auto">
          <a:xfrm>
            <a:off x="430213" y="4111625"/>
            <a:ext cx="549275" cy="1585913"/>
          </a:xfrm>
          <a:prstGeom prst="rect">
            <a:avLst/>
          </a:prstGeom>
          <a:noFill/>
          <a:ln w="9525">
            <a:noFill/>
            <a:miter lim="800000"/>
            <a:headEnd/>
            <a:tailEnd/>
          </a:ln>
          <a:effectLst>
            <a:prstShdw prst="shdw17" dist="17961" dir="2700000">
              <a:schemeClr val="accent1">
                <a:gamma/>
                <a:shade val="60000"/>
                <a:invGamma/>
              </a:schemeClr>
            </a:prstShdw>
          </a:effectLst>
        </p:spPr>
        <p:txBody>
          <a:bodyPr vert="eaVert" wrap="none">
            <a:spAutoFit/>
          </a:bodyPr>
          <a:lstStyle/>
          <a:p>
            <a:pPr>
              <a:defRPr/>
            </a:pPr>
            <a:r>
              <a:rPr lang="ja-JP" altLang="en-US" sz="2400">
                <a:ea typeface="ＭＳ Ｐゴシック" charset="-128"/>
              </a:rPr>
              <a:t>技術の提供</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ChangeArrowheads="1"/>
          </p:cNvSpPr>
          <p:nvPr/>
        </p:nvSpPr>
        <p:spPr bwMode="auto">
          <a:xfrm>
            <a:off x="755650" y="115888"/>
            <a:ext cx="8734425" cy="576262"/>
          </a:xfrm>
          <a:prstGeom prst="rect">
            <a:avLst/>
          </a:prstGeom>
          <a:noFill/>
          <a:ln w="9525">
            <a:noFill/>
            <a:miter lim="800000"/>
            <a:headEnd/>
            <a:tailEnd/>
          </a:ln>
        </p:spPr>
        <p:txBody>
          <a:bodyPr wrap="none" anchor="ctr"/>
          <a:lstStyle/>
          <a:p>
            <a:pPr algn="ctr"/>
            <a:r>
              <a:rPr lang="ja-JP" altLang="en-US" sz="3600">
                <a:solidFill>
                  <a:srgbClr val="000000"/>
                </a:solidFill>
                <a:latin typeface="Arial" charset="0"/>
                <a:ea typeface="ＭＳ Ｐゴシック" charset="-128"/>
              </a:rPr>
              <a:t>安全保障貿易管理制度の仕組み</a:t>
            </a:r>
          </a:p>
        </p:txBody>
      </p:sp>
      <p:sp>
        <p:nvSpPr>
          <p:cNvPr id="111618" name="Rectangle 3"/>
          <p:cNvSpPr>
            <a:spLocks noChangeArrowheads="1"/>
          </p:cNvSpPr>
          <p:nvPr/>
        </p:nvSpPr>
        <p:spPr bwMode="auto">
          <a:xfrm>
            <a:off x="273050" y="1331913"/>
            <a:ext cx="781050" cy="2673350"/>
          </a:xfrm>
          <a:prstGeom prst="rect">
            <a:avLst/>
          </a:prstGeom>
          <a:solidFill>
            <a:srgbClr val="FFFF99"/>
          </a:solidFill>
          <a:ln w="9525">
            <a:solidFill>
              <a:schemeClr val="tx1"/>
            </a:solidFill>
            <a:miter lim="800000"/>
            <a:headEnd/>
            <a:tailEnd/>
          </a:ln>
        </p:spPr>
        <p:txBody>
          <a:bodyPr vert="eaVert" wrap="none" anchorCtr="1"/>
          <a:lstStyle/>
          <a:p>
            <a:pPr algn="ctr"/>
            <a:endParaRPr lang="ja-JP" altLang="en-US">
              <a:solidFill>
                <a:srgbClr val="B2B2B2"/>
              </a:solidFill>
              <a:latin typeface="Arial" charset="0"/>
              <a:ea typeface="ＭＳ Ｐゴシック" charset="-128"/>
            </a:endParaRPr>
          </a:p>
        </p:txBody>
      </p:sp>
      <p:sp>
        <p:nvSpPr>
          <p:cNvPr id="111619" name="Oval 4"/>
          <p:cNvSpPr>
            <a:spLocks noChangeArrowheads="1"/>
          </p:cNvSpPr>
          <p:nvPr/>
        </p:nvSpPr>
        <p:spPr bwMode="auto">
          <a:xfrm>
            <a:off x="1136650" y="1557338"/>
            <a:ext cx="1014413" cy="431800"/>
          </a:xfrm>
          <a:prstGeom prst="ellipse">
            <a:avLst/>
          </a:prstGeom>
          <a:solidFill>
            <a:srgbClr val="FF8585"/>
          </a:solidFill>
          <a:ln w="9525">
            <a:solidFill>
              <a:schemeClr val="tx1"/>
            </a:solidFill>
            <a:round/>
            <a:headEnd/>
            <a:tailEnd/>
          </a:ln>
        </p:spPr>
        <p:txBody>
          <a:bodyPr wrap="none" anchor="ctr"/>
          <a:lstStyle/>
          <a:p>
            <a:pPr algn="ctr"/>
            <a:r>
              <a:rPr lang="ja-JP" altLang="en-US" sz="1400" b="1">
                <a:solidFill>
                  <a:srgbClr val="000000"/>
                </a:solidFill>
                <a:latin typeface="Arial" charset="0"/>
                <a:ea typeface="ＭＳ Ｐゴシック" charset="-128"/>
              </a:rPr>
              <a:t>貨物</a:t>
            </a:r>
          </a:p>
        </p:txBody>
      </p:sp>
      <p:sp>
        <p:nvSpPr>
          <p:cNvPr id="111620" name="Oval 5"/>
          <p:cNvSpPr>
            <a:spLocks noChangeArrowheads="1"/>
          </p:cNvSpPr>
          <p:nvPr/>
        </p:nvSpPr>
        <p:spPr bwMode="auto">
          <a:xfrm>
            <a:off x="1150938" y="3206750"/>
            <a:ext cx="1014412" cy="431800"/>
          </a:xfrm>
          <a:prstGeom prst="ellipse">
            <a:avLst/>
          </a:prstGeom>
          <a:solidFill>
            <a:srgbClr val="99FF33"/>
          </a:solidFill>
          <a:ln w="9525">
            <a:solidFill>
              <a:schemeClr val="tx1"/>
            </a:solidFill>
            <a:round/>
            <a:headEnd/>
            <a:tailEnd/>
          </a:ln>
        </p:spPr>
        <p:txBody>
          <a:bodyPr wrap="none" anchor="ctr"/>
          <a:lstStyle/>
          <a:p>
            <a:pPr algn="ctr"/>
            <a:r>
              <a:rPr lang="ja-JP" altLang="en-US" sz="1400" b="1">
                <a:solidFill>
                  <a:srgbClr val="000000"/>
                </a:solidFill>
                <a:latin typeface="Arial" charset="0"/>
                <a:ea typeface="ＭＳ Ｐゴシック" charset="-128"/>
              </a:rPr>
              <a:t>役務</a:t>
            </a:r>
          </a:p>
        </p:txBody>
      </p:sp>
      <p:sp>
        <p:nvSpPr>
          <p:cNvPr id="111621" name="Text Box 6"/>
          <p:cNvSpPr txBox="1">
            <a:spLocks noChangeArrowheads="1"/>
          </p:cNvSpPr>
          <p:nvPr/>
        </p:nvSpPr>
        <p:spPr bwMode="auto">
          <a:xfrm>
            <a:off x="1101725" y="2051050"/>
            <a:ext cx="1090613" cy="307975"/>
          </a:xfrm>
          <a:prstGeom prst="rect">
            <a:avLst/>
          </a:prstGeom>
          <a:noFill/>
          <a:ln w="9525">
            <a:noFill/>
            <a:miter lim="800000"/>
            <a:headEnd/>
            <a:tailEnd/>
          </a:ln>
        </p:spPr>
        <p:txBody>
          <a:bodyPr>
            <a:spAutoFit/>
          </a:bodyPr>
          <a:lstStyle/>
          <a:p>
            <a:pPr algn="ctr">
              <a:spcBef>
                <a:spcPct val="50000"/>
              </a:spcBef>
            </a:pPr>
            <a:r>
              <a:rPr lang="ja-JP" altLang="en-US" sz="1400">
                <a:solidFill>
                  <a:srgbClr val="000000"/>
                </a:solidFill>
                <a:latin typeface="Arial" charset="0"/>
                <a:ea typeface="ＭＳ Ｐゴシック" charset="-128"/>
              </a:rPr>
              <a:t>第４８条</a:t>
            </a:r>
          </a:p>
        </p:txBody>
      </p:sp>
      <p:sp>
        <p:nvSpPr>
          <p:cNvPr id="111622" name="Text Box 7"/>
          <p:cNvSpPr txBox="1">
            <a:spLocks noChangeArrowheads="1"/>
          </p:cNvSpPr>
          <p:nvPr/>
        </p:nvSpPr>
        <p:spPr bwMode="auto">
          <a:xfrm>
            <a:off x="1054100" y="2851150"/>
            <a:ext cx="1090613" cy="307975"/>
          </a:xfrm>
          <a:prstGeom prst="rect">
            <a:avLst/>
          </a:prstGeom>
          <a:noFill/>
          <a:ln w="9525">
            <a:noFill/>
            <a:miter lim="800000"/>
            <a:headEnd/>
            <a:tailEnd/>
          </a:ln>
        </p:spPr>
        <p:txBody>
          <a:bodyPr>
            <a:spAutoFit/>
          </a:bodyPr>
          <a:lstStyle/>
          <a:p>
            <a:pPr algn="ctr">
              <a:spcBef>
                <a:spcPct val="50000"/>
              </a:spcBef>
            </a:pPr>
            <a:r>
              <a:rPr lang="ja-JP" altLang="en-US" sz="1400">
                <a:solidFill>
                  <a:srgbClr val="000000"/>
                </a:solidFill>
                <a:latin typeface="Arial" charset="0"/>
                <a:ea typeface="ＭＳ Ｐゴシック" charset="-128"/>
              </a:rPr>
              <a:t>第２５条</a:t>
            </a:r>
          </a:p>
        </p:txBody>
      </p:sp>
      <p:sp>
        <p:nvSpPr>
          <p:cNvPr id="111623" name="Text Box 13"/>
          <p:cNvSpPr txBox="1">
            <a:spLocks noChangeArrowheads="1"/>
          </p:cNvSpPr>
          <p:nvPr/>
        </p:nvSpPr>
        <p:spPr bwMode="auto">
          <a:xfrm>
            <a:off x="4568825" y="2273300"/>
            <a:ext cx="1327150" cy="307975"/>
          </a:xfrm>
          <a:prstGeom prst="rect">
            <a:avLst/>
          </a:prstGeom>
          <a:noFill/>
          <a:ln w="9525">
            <a:noFill/>
            <a:miter lim="800000"/>
            <a:headEnd/>
            <a:tailEnd/>
          </a:ln>
        </p:spPr>
        <p:txBody>
          <a:bodyPr>
            <a:spAutoFit/>
          </a:bodyPr>
          <a:lstStyle/>
          <a:p>
            <a:pPr algn="ctr">
              <a:spcBef>
                <a:spcPct val="50000"/>
              </a:spcBef>
            </a:pPr>
            <a:r>
              <a:rPr lang="ja-JP" altLang="en-US" sz="1400">
                <a:solidFill>
                  <a:srgbClr val="000000"/>
                </a:solidFill>
                <a:latin typeface="Arial" charset="0"/>
                <a:ea typeface="ＭＳ Ｐゴシック" charset="-128"/>
              </a:rPr>
              <a:t>１～１５項</a:t>
            </a:r>
          </a:p>
        </p:txBody>
      </p:sp>
      <p:sp>
        <p:nvSpPr>
          <p:cNvPr id="111624" name="Text Box 14"/>
          <p:cNvSpPr txBox="1">
            <a:spLocks noChangeArrowheads="1"/>
          </p:cNvSpPr>
          <p:nvPr/>
        </p:nvSpPr>
        <p:spPr bwMode="auto">
          <a:xfrm>
            <a:off x="6494463" y="2273300"/>
            <a:ext cx="935037" cy="307975"/>
          </a:xfrm>
          <a:prstGeom prst="rect">
            <a:avLst/>
          </a:prstGeom>
          <a:noFill/>
          <a:ln w="9525">
            <a:noFill/>
            <a:miter lim="800000"/>
            <a:headEnd/>
            <a:tailEnd/>
          </a:ln>
        </p:spPr>
        <p:txBody>
          <a:bodyPr>
            <a:spAutoFit/>
          </a:bodyPr>
          <a:lstStyle/>
          <a:p>
            <a:pPr algn="ctr">
              <a:spcBef>
                <a:spcPct val="50000"/>
              </a:spcBef>
            </a:pPr>
            <a:r>
              <a:rPr lang="ja-JP" altLang="en-US" sz="1400">
                <a:solidFill>
                  <a:srgbClr val="000000"/>
                </a:solidFill>
                <a:latin typeface="Arial" charset="0"/>
                <a:ea typeface="ＭＳ Ｐゴシック" charset="-128"/>
              </a:rPr>
              <a:t>１６項</a:t>
            </a:r>
          </a:p>
        </p:txBody>
      </p:sp>
      <p:sp>
        <p:nvSpPr>
          <p:cNvPr id="111625" name="Text Box 15"/>
          <p:cNvSpPr txBox="1">
            <a:spLocks noChangeArrowheads="1"/>
          </p:cNvSpPr>
          <p:nvPr/>
        </p:nvSpPr>
        <p:spPr bwMode="auto">
          <a:xfrm>
            <a:off x="4473575" y="1339850"/>
            <a:ext cx="1322388" cy="307975"/>
          </a:xfrm>
          <a:prstGeom prst="rect">
            <a:avLst/>
          </a:prstGeom>
          <a:noFill/>
          <a:ln w="9525">
            <a:noFill/>
            <a:miter lim="800000"/>
            <a:headEnd/>
            <a:tailEnd/>
          </a:ln>
        </p:spPr>
        <p:txBody>
          <a:bodyPr>
            <a:spAutoFit/>
          </a:bodyPr>
          <a:lstStyle/>
          <a:p>
            <a:pPr algn="ctr">
              <a:spcBef>
                <a:spcPct val="50000"/>
              </a:spcBef>
            </a:pPr>
            <a:r>
              <a:rPr lang="ja-JP" altLang="en-US" sz="1400" b="1">
                <a:solidFill>
                  <a:srgbClr val="000000"/>
                </a:solidFill>
                <a:latin typeface="Arial" charset="0"/>
                <a:ea typeface="ＭＳ Ｐゴシック" charset="-128"/>
              </a:rPr>
              <a:t>リスト規制</a:t>
            </a:r>
          </a:p>
        </p:txBody>
      </p:sp>
      <p:sp>
        <p:nvSpPr>
          <p:cNvPr id="111626" name="Text Box 16"/>
          <p:cNvSpPr txBox="1">
            <a:spLocks noChangeArrowheads="1"/>
          </p:cNvSpPr>
          <p:nvPr/>
        </p:nvSpPr>
        <p:spPr bwMode="auto">
          <a:xfrm>
            <a:off x="5867400" y="1206500"/>
            <a:ext cx="2339975" cy="492125"/>
          </a:xfrm>
          <a:prstGeom prst="rect">
            <a:avLst/>
          </a:prstGeom>
          <a:noFill/>
          <a:ln w="9525">
            <a:noFill/>
            <a:miter lim="800000"/>
            <a:headEnd/>
            <a:tailEnd/>
          </a:ln>
        </p:spPr>
        <p:txBody>
          <a:bodyPr>
            <a:spAutoFit/>
          </a:bodyPr>
          <a:lstStyle/>
          <a:p>
            <a:pPr algn="ctr">
              <a:spcBef>
                <a:spcPct val="50000"/>
              </a:spcBef>
            </a:pPr>
            <a:r>
              <a:rPr lang="ja-JP" altLang="en-US" sz="1300" b="1">
                <a:solidFill>
                  <a:srgbClr val="000000"/>
                </a:solidFill>
                <a:latin typeface="Arial" charset="0"/>
                <a:ea typeface="ＭＳ Ｐゴシック" charset="-128"/>
              </a:rPr>
              <a:t>大量破壊兵器</a:t>
            </a:r>
            <a:r>
              <a:rPr lang="en-US" altLang="ja-JP" sz="1300" b="1">
                <a:solidFill>
                  <a:srgbClr val="000000"/>
                </a:solidFill>
                <a:latin typeface="Arial" charset="0"/>
                <a:ea typeface="ＭＳ Ｐゴシック" charset="-128"/>
              </a:rPr>
              <a:t/>
            </a:r>
            <a:br>
              <a:rPr lang="en-US" altLang="ja-JP" sz="1300" b="1">
                <a:solidFill>
                  <a:srgbClr val="000000"/>
                </a:solidFill>
                <a:latin typeface="Arial" charset="0"/>
                <a:ea typeface="ＭＳ Ｐゴシック" charset="-128"/>
              </a:rPr>
            </a:br>
            <a:r>
              <a:rPr lang="ja-JP" altLang="en-US" sz="1300" b="1">
                <a:solidFill>
                  <a:srgbClr val="000000"/>
                </a:solidFill>
                <a:latin typeface="Arial" charset="0"/>
                <a:ea typeface="ＭＳ Ｐゴシック" charset="-128"/>
              </a:rPr>
              <a:t>キャッチオール規制</a:t>
            </a:r>
          </a:p>
        </p:txBody>
      </p:sp>
      <p:sp>
        <p:nvSpPr>
          <p:cNvPr id="111627" name="Text Box 17"/>
          <p:cNvSpPr txBox="1">
            <a:spLocks noChangeArrowheads="1"/>
          </p:cNvSpPr>
          <p:nvPr/>
        </p:nvSpPr>
        <p:spPr bwMode="auto">
          <a:xfrm>
            <a:off x="4135438" y="4006850"/>
            <a:ext cx="1925637" cy="954088"/>
          </a:xfrm>
          <a:prstGeom prst="rect">
            <a:avLst/>
          </a:prstGeom>
          <a:noFill/>
          <a:ln w="9525">
            <a:noFill/>
            <a:miter lim="800000"/>
            <a:headEnd/>
            <a:tailEnd/>
          </a:ln>
        </p:spPr>
        <p:txBody>
          <a:bodyPr>
            <a:spAutoFit/>
          </a:bodyPr>
          <a:lstStyle/>
          <a:p>
            <a:pPr marL="90488">
              <a:spcBef>
                <a:spcPct val="50000"/>
              </a:spcBef>
            </a:pPr>
            <a:r>
              <a:rPr lang="ja-JP" altLang="en-US" sz="1400">
                <a:solidFill>
                  <a:srgbClr val="000000"/>
                </a:solidFill>
                <a:latin typeface="Arial" charset="0"/>
                <a:ea typeface="ＭＳ Ｐゴシック" charset="-128"/>
              </a:rPr>
              <a:t>・武器</a:t>
            </a:r>
            <a:r>
              <a:rPr lang="en-US" altLang="ja-JP" sz="1400">
                <a:solidFill>
                  <a:srgbClr val="000000"/>
                </a:solidFill>
                <a:latin typeface="Arial" charset="0"/>
                <a:ea typeface="ＭＳ Ｐゴシック" charset="-128"/>
              </a:rPr>
              <a:t/>
            </a:r>
            <a:br>
              <a:rPr lang="en-US" altLang="ja-JP" sz="1400">
                <a:solidFill>
                  <a:srgbClr val="000000"/>
                </a:solidFill>
                <a:latin typeface="Arial" charset="0"/>
                <a:ea typeface="ＭＳ Ｐゴシック" charset="-128"/>
              </a:rPr>
            </a:br>
            <a:r>
              <a:rPr lang="ja-JP" altLang="en-US" sz="1400">
                <a:solidFill>
                  <a:srgbClr val="000000"/>
                </a:solidFill>
                <a:latin typeface="Arial" charset="0"/>
                <a:ea typeface="ＭＳ Ｐゴシック" charset="-128"/>
              </a:rPr>
              <a:t>・兵器の開発等に用</a:t>
            </a:r>
            <a:r>
              <a:rPr lang="en-US" altLang="ja-JP" sz="1400">
                <a:solidFill>
                  <a:srgbClr val="000000"/>
                </a:solidFill>
                <a:latin typeface="Arial" charset="0"/>
                <a:ea typeface="ＭＳ Ｐゴシック" charset="-128"/>
              </a:rPr>
              <a:t/>
            </a:r>
            <a:br>
              <a:rPr lang="en-US" altLang="ja-JP" sz="1400">
                <a:solidFill>
                  <a:srgbClr val="000000"/>
                </a:solidFill>
                <a:latin typeface="Arial" charset="0"/>
                <a:ea typeface="ＭＳ Ｐゴシック" charset="-128"/>
              </a:rPr>
            </a:br>
            <a:r>
              <a:rPr lang="ja-JP" altLang="en-US" sz="1400">
                <a:solidFill>
                  <a:srgbClr val="000000"/>
                </a:solidFill>
                <a:latin typeface="Arial" charset="0"/>
                <a:ea typeface="ＭＳ Ｐゴシック" charset="-128"/>
              </a:rPr>
              <a:t>　いられるおそれの</a:t>
            </a:r>
            <a:r>
              <a:rPr lang="en-US" altLang="ja-JP" sz="1400">
                <a:solidFill>
                  <a:srgbClr val="000000"/>
                </a:solidFill>
                <a:latin typeface="Arial" charset="0"/>
                <a:ea typeface="ＭＳ Ｐゴシック" charset="-128"/>
              </a:rPr>
              <a:t/>
            </a:r>
            <a:br>
              <a:rPr lang="en-US" altLang="ja-JP" sz="1400">
                <a:solidFill>
                  <a:srgbClr val="000000"/>
                </a:solidFill>
                <a:latin typeface="Arial" charset="0"/>
                <a:ea typeface="ＭＳ Ｐゴシック" charset="-128"/>
              </a:rPr>
            </a:br>
            <a:r>
              <a:rPr lang="ja-JP" altLang="en-US" sz="1400">
                <a:solidFill>
                  <a:srgbClr val="000000"/>
                </a:solidFill>
                <a:latin typeface="Arial" charset="0"/>
                <a:ea typeface="ＭＳ Ｐゴシック" charset="-128"/>
              </a:rPr>
              <a:t>　高いもの</a:t>
            </a:r>
          </a:p>
        </p:txBody>
      </p:sp>
      <p:sp>
        <p:nvSpPr>
          <p:cNvPr id="111628" name="Text Box 18"/>
          <p:cNvSpPr txBox="1">
            <a:spLocks noChangeArrowheads="1"/>
          </p:cNvSpPr>
          <p:nvPr/>
        </p:nvSpPr>
        <p:spPr bwMode="auto">
          <a:xfrm>
            <a:off x="5964238" y="4051300"/>
            <a:ext cx="1974850" cy="954088"/>
          </a:xfrm>
          <a:prstGeom prst="rect">
            <a:avLst/>
          </a:prstGeom>
          <a:noFill/>
          <a:ln w="9525">
            <a:noFill/>
            <a:miter lim="800000"/>
            <a:headEnd/>
            <a:tailEnd/>
          </a:ln>
        </p:spPr>
        <p:txBody>
          <a:bodyPr>
            <a:spAutoFit/>
          </a:bodyPr>
          <a:lstStyle/>
          <a:p>
            <a:pPr marL="90488">
              <a:spcBef>
                <a:spcPct val="50000"/>
              </a:spcBef>
            </a:pPr>
            <a:r>
              <a:rPr lang="ja-JP" altLang="en-US" sz="1400">
                <a:solidFill>
                  <a:srgbClr val="000000"/>
                </a:solidFill>
                <a:latin typeface="Arial" charset="0"/>
                <a:ea typeface="ＭＳ Ｐゴシック" charset="-128"/>
              </a:rPr>
              <a:t>リスト規制以外で、大量破壊兵器の開発等に用いられるおそれのあるもの</a:t>
            </a:r>
          </a:p>
        </p:txBody>
      </p:sp>
      <p:sp>
        <p:nvSpPr>
          <p:cNvPr id="111629" name="Text Box 19"/>
          <p:cNvSpPr txBox="1">
            <a:spLocks noChangeArrowheads="1"/>
          </p:cNvSpPr>
          <p:nvPr/>
        </p:nvSpPr>
        <p:spPr bwMode="auto">
          <a:xfrm>
            <a:off x="2354263" y="1651000"/>
            <a:ext cx="1733550" cy="523875"/>
          </a:xfrm>
          <a:prstGeom prst="rect">
            <a:avLst/>
          </a:prstGeom>
          <a:solidFill>
            <a:srgbClr val="FFFF99"/>
          </a:solidFill>
          <a:ln w="9525">
            <a:solidFill>
              <a:schemeClr val="tx1"/>
            </a:solidFill>
            <a:miter lim="800000"/>
            <a:headEnd/>
            <a:tailEnd/>
          </a:ln>
        </p:spPr>
        <p:txBody>
          <a:bodyPr>
            <a:spAutoFit/>
          </a:bodyPr>
          <a:lstStyle/>
          <a:p>
            <a:pPr algn="ctr"/>
            <a:r>
              <a:rPr lang="ja-JP" altLang="en-US" sz="1400" b="1">
                <a:solidFill>
                  <a:srgbClr val="000000"/>
                </a:solidFill>
                <a:latin typeface="Arial" charset="0"/>
                <a:ea typeface="ＭＳ Ｐゴシック" charset="-128"/>
              </a:rPr>
              <a:t>輸出貿易管理令</a:t>
            </a:r>
          </a:p>
          <a:p>
            <a:pPr algn="ctr"/>
            <a:r>
              <a:rPr lang="ja-JP" altLang="en-US" sz="1400" b="1">
                <a:solidFill>
                  <a:srgbClr val="0000CC"/>
                </a:solidFill>
                <a:latin typeface="Arial" charset="0"/>
                <a:ea typeface="ＭＳ Ｐゴシック" charset="-128"/>
              </a:rPr>
              <a:t>（輸出令）</a:t>
            </a:r>
          </a:p>
        </p:txBody>
      </p:sp>
      <p:sp>
        <p:nvSpPr>
          <p:cNvPr id="111630" name="Text Box 20"/>
          <p:cNvSpPr txBox="1">
            <a:spLocks noChangeArrowheads="1"/>
          </p:cNvSpPr>
          <p:nvPr/>
        </p:nvSpPr>
        <p:spPr bwMode="auto">
          <a:xfrm>
            <a:off x="2354263" y="2984500"/>
            <a:ext cx="1733550" cy="523875"/>
          </a:xfrm>
          <a:prstGeom prst="rect">
            <a:avLst/>
          </a:prstGeom>
          <a:solidFill>
            <a:srgbClr val="FFFF99"/>
          </a:solidFill>
          <a:ln w="9525">
            <a:solidFill>
              <a:schemeClr val="tx1"/>
            </a:solidFill>
            <a:miter lim="800000"/>
            <a:headEnd/>
            <a:tailEnd/>
          </a:ln>
        </p:spPr>
        <p:txBody>
          <a:bodyPr>
            <a:spAutoFit/>
          </a:bodyPr>
          <a:lstStyle/>
          <a:p>
            <a:pPr algn="ctr"/>
            <a:r>
              <a:rPr lang="ja-JP" altLang="en-US" sz="1400" b="1">
                <a:solidFill>
                  <a:srgbClr val="000000"/>
                </a:solidFill>
                <a:latin typeface="Arial" charset="0"/>
                <a:ea typeface="ＭＳ Ｐゴシック" charset="-128"/>
              </a:rPr>
              <a:t>外国為替令</a:t>
            </a:r>
          </a:p>
          <a:p>
            <a:pPr algn="ctr"/>
            <a:r>
              <a:rPr lang="ja-JP" altLang="en-US" sz="1400" b="1">
                <a:solidFill>
                  <a:srgbClr val="0000CC"/>
                </a:solidFill>
                <a:latin typeface="Arial" charset="0"/>
                <a:ea typeface="ＭＳ Ｐゴシック" charset="-128"/>
              </a:rPr>
              <a:t>（外為令）</a:t>
            </a:r>
          </a:p>
        </p:txBody>
      </p:sp>
      <p:sp>
        <p:nvSpPr>
          <p:cNvPr id="111631" name="Text Box 21"/>
          <p:cNvSpPr txBox="1">
            <a:spLocks noChangeArrowheads="1"/>
          </p:cNvSpPr>
          <p:nvPr/>
        </p:nvSpPr>
        <p:spPr bwMode="auto">
          <a:xfrm>
            <a:off x="4618038" y="3357563"/>
            <a:ext cx="1325562" cy="307975"/>
          </a:xfrm>
          <a:prstGeom prst="rect">
            <a:avLst/>
          </a:prstGeom>
          <a:noFill/>
          <a:ln w="9525">
            <a:noFill/>
            <a:miter lim="800000"/>
            <a:headEnd/>
            <a:tailEnd/>
          </a:ln>
        </p:spPr>
        <p:txBody>
          <a:bodyPr>
            <a:spAutoFit/>
          </a:bodyPr>
          <a:lstStyle/>
          <a:p>
            <a:pPr algn="ctr">
              <a:spcBef>
                <a:spcPct val="50000"/>
              </a:spcBef>
            </a:pPr>
            <a:r>
              <a:rPr lang="ja-JP" altLang="en-US" sz="1400">
                <a:solidFill>
                  <a:srgbClr val="000000"/>
                </a:solidFill>
                <a:latin typeface="Arial" charset="0"/>
                <a:ea typeface="ＭＳ Ｐゴシック" charset="-128"/>
              </a:rPr>
              <a:t>１～１５項</a:t>
            </a:r>
          </a:p>
        </p:txBody>
      </p:sp>
      <p:sp>
        <p:nvSpPr>
          <p:cNvPr id="111632" name="Text Box 22"/>
          <p:cNvSpPr txBox="1">
            <a:spLocks noChangeArrowheads="1"/>
          </p:cNvSpPr>
          <p:nvPr/>
        </p:nvSpPr>
        <p:spPr bwMode="auto">
          <a:xfrm>
            <a:off x="6542088" y="3384550"/>
            <a:ext cx="935037" cy="307975"/>
          </a:xfrm>
          <a:prstGeom prst="rect">
            <a:avLst/>
          </a:prstGeom>
          <a:noFill/>
          <a:ln w="9525">
            <a:noFill/>
            <a:miter lim="800000"/>
            <a:headEnd/>
            <a:tailEnd/>
          </a:ln>
        </p:spPr>
        <p:txBody>
          <a:bodyPr>
            <a:spAutoFit/>
          </a:bodyPr>
          <a:lstStyle/>
          <a:p>
            <a:pPr algn="ctr">
              <a:spcBef>
                <a:spcPct val="50000"/>
              </a:spcBef>
            </a:pPr>
            <a:r>
              <a:rPr lang="ja-JP" altLang="en-US" sz="1400">
                <a:solidFill>
                  <a:srgbClr val="000000"/>
                </a:solidFill>
                <a:latin typeface="Arial" charset="0"/>
                <a:ea typeface="ＭＳ Ｐゴシック" charset="-128"/>
              </a:rPr>
              <a:t>１６項</a:t>
            </a:r>
          </a:p>
        </p:txBody>
      </p:sp>
      <p:sp>
        <p:nvSpPr>
          <p:cNvPr id="111633" name="Text Box 23"/>
          <p:cNvSpPr txBox="1">
            <a:spLocks noChangeArrowheads="1"/>
          </p:cNvSpPr>
          <p:nvPr/>
        </p:nvSpPr>
        <p:spPr bwMode="auto">
          <a:xfrm>
            <a:off x="488950" y="908050"/>
            <a:ext cx="1169988" cy="304800"/>
          </a:xfrm>
          <a:prstGeom prst="rect">
            <a:avLst/>
          </a:prstGeom>
          <a:noFill/>
          <a:ln w="9525">
            <a:noFill/>
            <a:miter lim="800000"/>
            <a:headEnd/>
            <a:tailEnd/>
          </a:ln>
        </p:spPr>
        <p:txBody>
          <a:bodyPr>
            <a:spAutoFit/>
          </a:bodyPr>
          <a:lstStyle/>
          <a:p>
            <a:pPr algn="ctr">
              <a:spcBef>
                <a:spcPct val="50000"/>
              </a:spcBef>
            </a:pPr>
            <a:r>
              <a:rPr lang="ja-JP" altLang="en-US" sz="1400" b="1">
                <a:solidFill>
                  <a:srgbClr val="000000"/>
                </a:solidFill>
                <a:latin typeface="Arial" charset="0"/>
                <a:ea typeface="ＭＳ Ｐゴシック" charset="-128"/>
              </a:rPr>
              <a:t>法　律</a:t>
            </a:r>
          </a:p>
        </p:txBody>
      </p:sp>
      <p:sp>
        <p:nvSpPr>
          <p:cNvPr id="111634" name="Text Box 24"/>
          <p:cNvSpPr txBox="1">
            <a:spLocks noChangeArrowheads="1"/>
          </p:cNvSpPr>
          <p:nvPr/>
        </p:nvSpPr>
        <p:spPr bwMode="auto">
          <a:xfrm>
            <a:off x="5816600" y="908050"/>
            <a:ext cx="1871663" cy="304800"/>
          </a:xfrm>
          <a:prstGeom prst="rect">
            <a:avLst/>
          </a:prstGeom>
          <a:noFill/>
          <a:ln w="9525">
            <a:noFill/>
            <a:miter lim="800000"/>
            <a:headEnd/>
            <a:tailEnd/>
          </a:ln>
        </p:spPr>
        <p:txBody>
          <a:bodyPr>
            <a:spAutoFit/>
          </a:bodyPr>
          <a:lstStyle/>
          <a:p>
            <a:pPr algn="ctr">
              <a:spcBef>
                <a:spcPct val="50000"/>
              </a:spcBef>
            </a:pPr>
            <a:r>
              <a:rPr lang="ja-JP" altLang="en-US" sz="1400" b="1">
                <a:solidFill>
                  <a:srgbClr val="000000"/>
                </a:solidFill>
                <a:latin typeface="Arial" charset="0"/>
                <a:ea typeface="ＭＳ Ｐゴシック" charset="-128"/>
              </a:rPr>
              <a:t>政　　令</a:t>
            </a:r>
          </a:p>
        </p:txBody>
      </p:sp>
      <p:sp>
        <p:nvSpPr>
          <p:cNvPr id="111635" name="AutoShape 25"/>
          <p:cNvSpPr>
            <a:spLocks noChangeArrowheads="1"/>
          </p:cNvSpPr>
          <p:nvPr/>
        </p:nvSpPr>
        <p:spPr bwMode="auto">
          <a:xfrm>
            <a:off x="4376738" y="1916113"/>
            <a:ext cx="5294312" cy="406400"/>
          </a:xfrm>
          <a:prstGeom prst="foldedCorner">
            <a:avLst>
              <a:gd name="adj" fmla="val 11157"/>
            </a:avLst>
          </a:prstGeom>
          <a:solidFill>
            <a:srgbClr val="99CCFF"/>
          </a:solidFill>
          <a:ln w="9525">
            <a:solidFill>
              <a:schemeClr val="tx1"/>
            </a:solidFill>
            <a:round/>
            <a:headEnd/>
            <a:tailEnd/>
          </a:ln>
        </p:spPr>
        <p:txBody>
          <a:bodyPr wrap="none" anchor="ctr"/>
          <a:lstStyle/>
          <a:p>
            <a:pPr algn="ctr"/>
            <a:r>
              <a:rPr lang="ja-JP" altLang="en-US" sz="1400">
                <a:solidFill>
                  <a:srgbClr val="000000"/>
                </a:solidFill>
                <a:latin typeface="Arial" charset="0"/>
                <a:ea typeface="ＭＳ Ｐゴシック" charset="-128"/>
              </a:rPr>
              <a:t>別　表　　 第　１　　</a:t>
            </a:r>
          </a:p>
        </p:txBody>
      </p:sp>
      <p:sp>
        <p:nvSpPr>
          <p:cNvPr id="111636" name="AutoShape 26"/>
          <p:cNvSpPr>
            <a:spLocks noChangeArrowheads="1"/>
          </p:cNvSpPr>
          <p:nvPr/>
        </p:nvSpPr>
        <p:spPr bwMode="auto">
          <a:xfrm>
            <a:off x="4448175" y="2997200"/>
            <a:ext cx="5248275" cy="419100"/>
          </a:xfrm>
          <a:prstGeom prst="foldedCorner">
            <a:avLst>
              <a:gd name="adj" fmla="val 10120"/>
            </a:avLst>
          </a:prstGeom>
          <a:solidFill>
            <a:srgbClr val="99CCFF"/>
          </a:solidFill>
          <a:ln w="9525">
            <a:solidFill>
              <a:schemeClr val="tx1"/>
            </a:solidFill>
            <a:round/>
            <a:headEnd/>
            <a:tailEnd/>
          </a:ln>
        </p:spPr>
        <p:txBody>
          <a:bodyPr wrap="none" anchor="ctr"/>
          <a:lstStyle/>
          <a:p>
            <a:pPr algn="ctr"/>
            <a:r>
              <a:rPr lang="ja-JP" altLang="en-US" sz="1400">
                <a:solidFill>
                  <a:srgbClr val="000000"/>
                </a:solidFill>
                <a:latin typeface="Arial" charset="0"/>
                <a:ea typeface="ＭＳ Ｐゴシック" charset="-128"/>
              </a:rPr>
              <a:t>別　　　表</a:t>
            </a:r>
            <a:r>
              <a:rPr lang="ja-JP" altLang="en-US">
                <a:solidFill>
                  <a:srgbClr val="000000"/>
                </a:solidFill>
                <a:latin typeface="Arial" charset="0"/>
                <a:ea typeface="ＭＳ Ｐゴシック" charset="-128"/>
              </a:rPr>
              <a:t>　　</a:t>
            </a:r>
          </a:p>
        </p:txBody>
      </p:sp>
      <p:sp>
        <p:nvSpPr>
          <p:cNvPr id="111637" name="Line 27"/>
          <p:cNvSpPr>
            <a:spLocks noChangeShapeType="1"/>
          </p:cNvSpPr>
          <p:nvPr/>
        </p:nvSpPr>
        <p:spPr bwMode="auto">
          <a:xfrm>
            <a:off x="2257425" y="850900"/>
            <a:ext cx="0" cy="3097213"/>
          </a:xfrm>
          <a:prstGeom prst="line">
            <a:avLst/>
          </a:prstGeom>
          <a:noFill/>
          <a:ln w="19050">
            <a:solidFill>
              <a:schemeClr val="tx1"/>
            </a:solidFill>
            <a:round/>
            <a:headEnd/>
            <a:tailEnd/>
          </a:ln>
        </p:spPr>
        <p:txBody>
          <a:bodyPr/>
          <a:lstStyle/>
          <a:p>
            <a:endParaRPr lang="ja-JP" altLang="en-US"/>
          </a:p>
        </p:txBody>
      </p:sp>
      <p:sp>
        <p:nvSpPr>
          <p:cNvPr id="111638" name="Line 28"/>
          <p:cNvSpPr>
            <a:spLocks noChangeShapeType="1"/>
          </p:cNvSpPr>
          <p:nvPr/>
        </p:nvSpPr>
        <p:spPr bwMode="auto">
          <a:xfrm>
            <a:off x="233363" y="1196975"/>
            <a:ext cx="9437687" cy="0"/>
          </a:xfrm>
          <a:prstGeom prst="line">
            <a:avLst/>
          </a:prstGeom>
          <a:noFill/>
          <a:ln w="19050">
            <a:solidFill>
              <a:schemeClr val="tx1"/>
            </a:solidFill>
            <a:round/>
            <a:headEnd/>
            <a:tailEnd/>
          </a:ln>
        </p:spPr>
        <p:txBody>
          <a:bodyPr/>
          <a:lstStyle/>
          <a:p>
            <a:endParaRPr lang="ja-JP" altLang="en-US"/>
          </a:p>
        </p:txBody>
      </p:sp>
      <p:sp>
        <p:nvSpPr>
          <p:cNvPr id="111639" name="Line 31"/>
          <p:cNvSpPr>
            <a:spLocks noChangeShapeType="1"/>
          </p:cNvSpPr>
          <p:nvPr/>
        </p:nvSpPr>
        <p:spPr bwMode="auto">
          <a:xfrm>
            <a:off x="1287463" y="2708275"/>
            <a:ext cx="8345487" cy="0"/>
          </a:xfrm>
          <a:prstGeom prst="line">
            <a:avLst/>
          </a:prstGeom>
          <a:noFill/>
          <a:ln w="19050">
            <a:solidFill>
              <a:schemeClr val="tx1"/>
            </a:solidFill>
            <a:prstDash val="sysDot"/>
            <a:round/>
            <a:headEnd/>
            <a:tailEnd/>
          </a:ln>
        </p:spPr>
        <p:txBody>
          <a:bodyPr/>
          <a:lstStyle/>
          <a:p>
            <a:endParaRPr lang="ja-JP" altLang="en-US"/>
          </a:p>
        </p:txBody>
      </p:sp>
      <p:sp>
        <p:nvSpPr>
          <p:cNvPr id="111640" name="Line 32"/>
          <p:cNvSpPr>
            <a:spLocks noChangeShapeType="1"/>
          </p:cNvSpPr>
          <p:nvPr/>
        </p:nvSpPr>
        <p:spPr bwMode="auto">
          <a:xfrm>
            <a:off x="6011863" y="1206500"/>
            <a:ext cx="0" cy="5111750"/>
          </a:xfrm>
          <a:prstGeom prst="line">
            <a:avLst/>
          </a:prstGeom>
          <a:noFill/>
          <a:ln w="19050">
            <a:solidFill>
              <a:schemeClr val="tx1"/>
            </a:solidFill>
            <a:prstDash val="sysDot"/>
            <a:round/>
            <a:headEnd/>
            <a:tailEnd/>
          </a:ln>
        </p:spPr>
        <p:txBody>
          <a:bodyPr/>
          <a:lstStyle/>
          <a:p>
            <a:endParaRPr lang="ja-JP" altLang="en-US"/>
          </a:p>
        </p:txBody>
      </p:sp>
      <p:sp>
        <p:nvSpPr>
          <p:cNvPr id="111641" name="Line 33"/>
          <p:cNvSpPr>
            <a:spLocks noChangeShapeType="1"/>
          </p:cNvSpPr>
          <p:nvPr/>
        </p:nvSpPr>
        <p:spPr bwMode="auto">
          <a:xfrm>
            <a:off x="4232275" y="1206500"/>
            <a:ext cx="0" cy="5111750"/>
          </a:xfrm>
          <a:prstGeom prst="line">
            <a:avLst/>
          </a:prstGeom>
          <a:noFill/>
          <a:ln w="19050">
            <a:solidFill>
              <a:schemeClr val="tx1"/>
            </a:solidFill>
            <a:prstDash val="sysDot"/>
            <a:round/>
            <a:headEnd/>
            <a:tailEnd/>
          </a:ln>
        </p:spPr>
        <p:txBody>
          <a:bodyPr/>
          <a:lstStyle/>
          <a:p>
            <a:endParaRPr lang="ja-JP" altLang="en-US"/>
          </a:p>
        </p:txBody>
      </p:sp>
      <p:sp>
        <p:nvSpPr>
          <p:cNvPr id="111642" name="Text Box 34"/>
          <p:cNvSpPr txBox="1">
            <a:spLocks noChangeArrowheads="1"/>
          </p:cNvSpPr>
          <p:nvPr/>
        </p:nvSpPr>
        <p:spPr bwMode="auto">
          <a:xfrm>
            <a:off x="4232275" y="5473700"/>
            <a:ext cx="1922463" cy="307975"/>
          </a:xfrm>
          <a:prstGeom prst="rect">
            <a:avLst/>
          </a:prstGeom>
          <a:noFill/>
          <a:ln w="9525">
            <a:noFill/>
            <a:miter lim="800000"/>
            <a:headEnd/>
            <a:tailEnd/>
          </a:ln>
        </p:spPr>
        <p:txBody>
          <a:bodyPr>
            <a:spAutoFit/>
          </a:bodyPr>
          <a:lstStyle/>
          <a:p>
            <a:pPr>
              <a:spcBef>
                <a:spcPct val="50000"/>
              </a:spcBef>
            </a:pPr>
            <a:r>
              <a:rPr lang="ja-JP" altLang="en-US" sz="1400">
                <a:solidFill>
                  <a:srgbClr val="000000"/>
                </a:solidFill>
                <a:latin typeface="Arial" charset="0"/>
                <a:ea typeface="ＭＳ Ｐゴシック" charset="-128"/>
              </a:rPr>
              <a:t>全地域向けが対象</a:t>
            </a:r>
          </a:p>
        </p:txBody>
      </p:sp>
      <p:sp>
        <p:nvSpPr>
          <p:cNvPr id="111643" name="Text Box 35"/>
          <p:cNvSpPr txBox="1">
            <a:spLocks noChangeArrowheads="1"/>
          </p:cNvSpPr>
          <p:nvPr/>
        </p:nvSpPr>
        <p:spPr bwMode="auto">
          <a:xfrm>
            <a:off x="5916613" y="5384800"/>
            <a:ext cx="2184400" cy="523875"/>
          </a:xfrm>
          <a:prstGeom prst="rect">
            <a:avLst/>
          </a:prstGeom>
          <a:noFill/>
          <a:ln w="9525">
            <a:noFill/>
            <a:miter lim="800000"/>
            <a:headEnd/>
            <a:tailEnd/>
          </a:ln>
        </p:spPr>
        <p:txBody>
          <a:bodyPr>
            <a:spAutoFit/>
          </a:bodyPr>
          <a:lstStyle/>
          <a:p>
            <a:pPr algn="ctr">
              <a:spcBef>
                <a:spcPct val="50000"/>
              </a:spcBef>
            </a:pPr>
            <a:r>
              <a:rPr lang="ja-JP" altLang="en-US" sz="1400">
                <a:solidFill>
                  <a:srgbClr val="000000"/>
                </a:solidFill>
                <a:latin typeface="Arial" charset="0"/>
                <a:ea typeface="ＭＳ Ｐゴシック" charset="-128"/>
              </a:rPr>
              <a:t>ホワイト国を除く</a:t>
            </a:r>
            <a:r>
              <a:rPr lang="en-US" altLang="ja-JP" sz="1400">
                <a:solidFill>
                  <a:srgbClr val="000000"/>
                </a:solidFill>
                <a:latin typeface="Arial" charset="0"/>
                <a:ea typeface="ＭＳ Ｐゴシック" charset="-128"/>
              </a:rPr>
              <a:t/>
            </a:r>
            <a:br>
              <a:rPr lang="en-US" altLang="ja-JP" sz="1400">
                <a:solidFill>
                  <a:srgbClr val="000000"/>
                </a:solidFill>
                <a:latin typeface="Arial" charset="0"/>
                <a:ea typeface="ＭＳ Ｐゴシック" charset="-128"/>
              </a:rPr>
            </a:br>
            <a:r>
              <a:rPr lang="ja-JP" altLang="en-US" sz="1400">
                <a:solidFill>
                  <a:srgbClr val="000000"/>
                </a:solidFill>
                <a:latin typeface="Arial" charset="0"/>
                <a:ea typeface="ＭＳ Ｐゴシック" charset="-128"/>
              </a:rPr>
              <a:t>全地域向けが対象</a:t>
            </a:r>
          </a:p>
        </p:txBody>
      </p:sp>
      <p:sp>
        <p:nvSpPr>
          <p:cNvPr id="111644" name="Text Box 38"/>
          <p:cNvSpPr txBox="1">
            <a:spLocks noChangeArrowheads="1"/>
          </p:cNvSpPr>
          <p:nvPr/>
        </p:nvSpPr>
        <p:spPr bwMode="auto">
          <a:xfrm>
            <a:off x="3457575" y="4051300"/>
            <a:ext cx="615950" cy="1079500"/>
          </a:xfrm>
          <a:prstGeom prst="rect">
            <a:avLst/>
          </a:prstGeom>
          <a:noFill/>
          <a:ln w="9525">
            <a:noFill/>
            <a:miter lim="800000"/>
            <a:headEnd/>
            <a:tailEnd/>
          </a:ln>
        </p:spPr>
        <p:txBody>
          <a:bodyPr vert="eaVert">
            <a:spAutoFit/>
          </a:bodyPr>
          <a:lstStyle/>
          <a:p>
            <a:pPr>
              <a:spcBef>
                <a:spcPct val="50000"/>
              </a:spcBef>
            </a:pPr>
            <a:r>
              <a:rPr lang="ja-JP" altLang="en-US" sz="1400">
                <a:solidFill>
                  <a:srgbClr val="000000"/>
                </a:solidFill>
                <a:latin typeface="Arial" charset="0"/>
                <a:ea typeface="ＭＳ Ｐゴシック" charset="-128"/>
              </a:rPr>
              <a:t>規制対象になるもの</a:t>
            </a:r>
          </a:p>
        </p:txBody>
      </p:sp>
      <p:sp>
        <p:nvSpPr>
          <p:cNvPr id="111645" name="Text Box 39"/>
          <p:cNvSpPr txBox="1">
            <a:spLocks noChangeArrowheads="1"/>
          </p:cNvSpPr>
          <p:nvPr/>
        </p:nvSpPr>
        <p:spPr bwMode="auto">
          <a:xfrm>
            <a:off x="3457575" y="5340350"/>
            <a:ext cx="615950" cy="863600"/>
          </a:xfrm>
          <a:prstGeom prst="rect">
            <a:avLst/>
          </a:prstGeom>
          <a:noFill/>
          <a:ln w="9525">
            <a:noFill/>
            <a:miter lim="800000"/>
            <a:headEnd/>
            <a:tailEnd/>
          </a:ln>
        </p:spPr>
        <p:txBody>
          <a:bodyPr vert="eaVert">
            <a:spAutoFit/>
          </a:bodyPr>
          <a:lstStyle/>
          <a:p>
            <a:pPr>
              <a:spcBef>
                <a:spcPct val="50000"/>
              </a:spcBef>
            </a:pPr>
            <a:r>
              <a:rPr lang="ja-JP" altLang="en-US" sz="1400">
                <a:solidFill>
                  <a:srgbClr val="000000"/>
                </a:solidFill>
                <a:latin typeface="Arial" charset="0"/>
                <a:ea typeface="ＭＳ Ｐゴシック" charset="-128"/>
              </a:rPr>
              <a:t>規制対象地域等</a:t>
            </a:r>
          </a:p>
        </p:txBody>
      </p:sp>
      <p:sp>
        <p:nvSpPr>
          <p:cNvPr id="111646" name="Line 40"/>
          <p:cNvSpPr>
            <a:spLocks noChangeShapeType="1"/>
          </p:cNvSpPr>
          <p:nvPr/>
        </p:nvSpPr>
        <p:spPr bwMode="auto">
          <a:xfrm>
            <a:off x="1287463" y="3933825"/>
            <a:ext cx="8345487" cy="0"/>
          </a:xfrm>
          <a:prstGeom prst="line">
            <a:avLst/>
          </a:prstGeom>
          <a:noFill/>
          <a:ln w="19050">
            <a:solidFill>
              <a:schemeClr val="tx1"/>
            </a:solidFill>
            <a:round/>
            <a:headEnd/>
            <a:tailEnd/>
          </a:ln>
        </p:spPr>
        <p:txBody>
          <a:bodyPr/>
          <a:lstStyle/>
          <a:p>
            <a:endParaRPr lang="ja-JP" altLang="en-US"/>
          </a:p>
        </p:txBody>
      </p:sp>
      <p:sp>
        <p:nvSpPr>
          <p:cNvPr id="111647" name="Text Box 43"/>
          <p:cNvSpPr txBox="1">
            <a:spLocks noChangeArrowheads="1"/>
          </p:cNvSpPr>
          <p:nvPr/>
        </p:nvSpPr>
        <p:spPr bwMode="auto">
          <a:xfrm>
            <a:off x="1281113" y="1268413"/>
            <a:ext cx="701675" cy="304800"/>
          </a:xfrm>
          <a:prstGeom prst="rect">
            <a:avLst/>
          </a:prstGeom>
          <a:noFill/>
          <a:ln w="9525">
            <a:noFill/>
            <a:miter lim="800000"/>
            <a:headEnd/>
            <a:tailEnd/>
          </a:ln>
        </p:spPr>
        <p:txBody>
          <a:bodyPr>
            <a:spAutoFit/>
          </a:bodyPr>
          <a:lstStyle/>
          <a:p>
            <a:pPr algn="ctr">
              <a:spcBef>
                <a:spcPct val="50000"/>
              </a:spcBef>
            </a:pPr>
            <a:r>
              <a:rPr lang="ja-JP" altLang="en-US" sz="1400" b="1">
                <a:solidFill>
                  <a:srgbClr val="0000CC"/>
                </a:solidFill>
                <a:latin typeface="Arial" charset="0"/>
                <a:ea typeface="ＭＳ Ｐゴシック" charset="-128"/>
              </a:rPr>
              <a:t>（物）</a:t>
            </a:r>
          </a:p>
        </p:txBody>
      </p:sp>
      <p:sp>
        <p:nvSpPr>
          <p:cNvPr id="111648" name="Text Box 44"/>
          <p:cNvSpPr txBox="1">
            <a:spLocks noChangeArrowheads="1"/>
          </p:cNvSpPr>
          <p:nvPr/>
        </p:nvSpPr>
        <p:spPr bwMode="auto">
          <a:xfrm>
            <a:off x="1150938" y="3606800"/>
            <a:ext cx="1011237" cy="307975"/>
          </a:xfrm>
          <a:prstGeom prst="rect">
            <a:avLst/>
          </a:prstGeom>
          <a:noFill/>
          <a:ln w="9525">
            <a:noFill/>
            <a:miter lim="800000"/>
            <a:headEnd/>
            <a:tailEnd/>
          </a:ln>
        </p:spPr>
        <p:txBody>
          <a:bodyPr>
            <a:spAutoFit/>
          </a:bodyPr>
          <a:lstStyle/>
          <a:p>
            <a:pPr algn="ctr">
              <a:spcBef>
                <a:spcPct val="50000"/>
              </a:spcBef>
            </a:pPr>
            <a:r>
              <a:rPr lang="ja-JP" altLang="en-US" sz="1400" b="1">
                <a:solidFill>
                  <a:srgbClr val="0000CC"/>
                </a:solidFill>
                <a:latin typeface="Arial" charset="0"/>
                <a:ea typeface="ＭＳ Ｐゴシック" charset="-128"/>
              </a:rPr>
              <a:t>（技術）</a:t>
            </a:r>
          </a:p>
        </p:txBody>
      </p:sp>
      <p:sp>
        <p:nvSpPr>
          <p:cNvPr id="111649" name="Text Box 45"/>
          <p:cNvSpPr txBox="1">
            <a:spLocks noChangeArrowheads="1"/>
          </p:cNvSpPr>
          <p:nvPr/>
        </p:nvSpPr>
        <p:spPr bwMode="auto">
          <a:xfrm>
            <a:off x="6061075" y="1651000"/>
            <a:ext cx="1949450" cy="242888"/>
          </a:xfrm>
          <a:prstGeom prst="rect">
            <a:avLst/>
          </a:prstGeom>
          <a:noFill/>
          <a:ln w="9525">
            <a:noFill/>
            <a:miter lim="800000"/>
            <a:headEnd/>
            <a:tailEnd/>
          </a:ln>
        </p:spPr>
        <p:txBody>
          <a:bodyPr>
            <a:spAutoFit/>
          </a:bodyPr>
          <a:lstStyle/>
          <a:p>
            <a:pPr>
              <a:lnSpc>
                <a:spcPct val="75000"/>
              </a:lnSpc>
            </a:pPr>
            <a:r>
              <a:rPr lang="en-US" altLang="ja-JP" sz="1300">
                <a:solidFill>
                  <a:srgbClr val="000000"/>
                </a:solidFill>
                <a:latin typeface="ＭＳ Ｐゴシック" charset="-128"/>
                <a:ea typeface="ＭＳ Ｐゴシック" charset="-128"/>
              </a:rPr>
              <a:t>(</a:t>
            </a:r>
            <a:r>
              <a:rPr lang="ja-JP" altLang="en-US" sz="1300">
                <a:solidFill>
                  <a:srgbClr val="000000"/>
                </a:solidFill>
                <a:latin typeface="ＭＳ Ｐゴシック" charset="-128"/>
                <a:ea typeface="ＭＳ Ｐゴシック" charset="-128"/>
              </a:rPr>
              <a:t>平成１４年４月導入</a:t>
            </a:r>
            <a:r>
              <a:rPr lang="en-US" altLang="ja-JP" sz="1300">
                <a:solidFill>
                  <a:srgbClr val="000000"/>
                </a:solidFill>
                <a:latin typeface="ＭＳ Ｐゴシック" charset="-128"/>
                <a:ea typeface="ＭＳ Ｐゴシック" charset="-128"/>
              </a:rPr>
              <a:t>)</a:t>
            </a:r>
          </a:p>
        </p:txBody>
      </p:sp>
      <p:grpSp>
        <p:nvGrpSpPr>
          <p:cNvPr id="111650" name="Group 47"/>
          <p:cNvGrpSpPr>
            <a:grpSpLocks/>
          </p:cNvGrpSpPr>
          <p:nvPr/>
        </p:nvGrpSpPr>
        <p:grpSpPr bwMode="auto">
          <a:xfrm>
            <a:off x="333375" y="1339850"/>
            <a:ext cx="685800" cy="2735263"/>
            <a:chOff x="193" y="844"/>
            <a:chExt cx="400" cy="1678"/>
          </a:xfrm>
        </p:grpSpPr>
        <p:sp>
          <p:nvSpPr>
            <p:cNvPr id="111664" name="Text Box 10"/>
            <p:cNvSpPr txBox="1">
              <a:spLocks noChangeArrowheads="1"/>
            </p:cNvSpPr>
            <p:nvPr/>
          </p:nvSpPr>
          <p:spPr bwMode="auto">
            <a:xfrm>
              <a:off x="193" y="844"/>
              <a:ext cx="233" cy="1678"/>
            </a:xfrm>
            <a:prstGeom prst="rect">
              <a:avLst/>
            </a:prstGeom>
            <a:noFill/>
            <a:ln w="9525">
              <a:noFill/>
              <a:miter lim="800000"/>
              <a:headEnd/>
              <a:tailEnd/>
            </a:ln>
          </p:spPr>
          <p:txBody>
            <a:bodyPr vert="eaVert">
              <a:spAutoFit/>
            </a:bodyPr>
            <a:lstStyle/>
            <a:p>
              <a:pPr algn="ctr">
                <a:spcBef>
                  <a:spcPct val="50000"/>
                </a:spcBef>
                <a:spcAft>
                  <a:spcPct val="50000"/>
                </a:spcAft>
              </a:pPr>
              <a:r>
                <a:rPr lang="ja-JP" altLang="en-US" sz="1400" b="1">
                  <a:solidFill>
                    <a:srgbClr val="000000"/>
                  </a:solidFill>
                  <a:latin typeface="Arial" charset="0"/>
                  <a:ea typeface="ＭＳ Ｐゴシック" charset="-128"/>
                </a:rPr>
                <a:t>外国為替及び外国貿易法</a:t>
              </a:r>
            </a:p>
          </p:txBody>
        </p:sp>
        <p:sp>
          <p:nvSpPr>
            <p:cNvPr id="111665" name="Text Box 46"/>
            <p:cNvSpPr txBox="1">
              <a:spLocks noChangeArrowheads="1"/>
            </p:cNvSpPr>
            <p:nvPr/>
          </p:nvSpPr>
          <p:spPr bwMode="auto">
            <a:xfrm>
              <a:off x="360" y="1389"/>
              <a:ext cx="233" cy="623"/>
            </a:xfrm>
            <a:prstGeom prst="rect">
              <a:avLst/>
            </a:prstGeom>
            <a:noFill/>
            <a:ln w="9525">
              <a:noFill/>
              <a:miter lim="800000"/>
              <a:headEnd/>
              <a:tailEnd/>
            </a:ln>
          </p:spPr>
          <p:txBody>
            <a:bodyPr vert="eaVert">
              <a:spAutoFit/>
            </a:bodyPr>
            <a:lstStyle/>
            <a:p>
              <a:pPr algn="ctr"/>
              <a:r>
                <a:rPr lang="ja-JP" altLang="en-US" sz="1400" b="1">
                  <a:solidFill>
                    <a:srgbClr val="0000CC"/>
                  </a:solidFill>
                  <a:latin typeface="Arial" charset="0"/>
                  <a:ea typeface="ＭＳ Ｐゴシック" charset="-128"/>
                </a:rPr>
                <a:t>（外為法）</a:t>
              </a:r>
            </a:p>
          </p:txBody>
        </p:sp>
      </p:grpSp>
      <p:cxnSp>
        <p:nvCxnSpPr>
          <p:cNvPr id="111651" name="直線コネクタ 53"/>
          <p:cNvCxnSpPr>
            <a:cxnSpLocks noChangeShapeType="1"/>
          </p:cNvCxnSpPr>
          <p:nvPr/>
        </p:nvCxnSpPr>
        <p:spPr bwMode="auto">
          <a:xfrm>
            <a:off x="3151188" y="5118100"/>
            <a:ext cx="5954712" cy="1588"/>
          </a:xfrm>
          <a:prstGeom prst="line">
            <a:avLst/>
          </a:prstGeom>
          <a:noFill/>
          <a:ln w="9525">
            <a:solidFill>
              <a:schemeClr val="tx1"/>
            </a:solidFill>
            <a:prstDash val="sysDot"/>
            <a:round/>
            <a:headEnd/>
            <a:tailEnd/>
          </a:ln>
        </p:spPr>
      </p:cxnSp>
      <p:sp>
        <p:nvSpPr>
          <p:cNvPr id="111652" name="Text Box 42"/>
          <p:cNvSpPr txBox="1">
            <a:spLocks noChangeArrowheads="1"/>
          </p:cNvSpPr>
          <p:nvPr/>
        </p:nvSpPr>
        <p:spPr bwMode="auto">
          <a:xfrm>
            <a:off x="138113" y="4273550"/>
            <a:ext cx="3013075" cy="646113"/>
          </a:xfrm>
          <a:prstGeom prst="rect">
            <a:avLst/>
          </a:prstGeom>
          <a:solidFill>
            <a:srgbClr val="FFCCFF"/>
          </a:solidFill>
          <a:ln w="6350">
            <a:solidFill>
              <a:srgbClr val="FF99CC"/>
            </a:solidFill>
            <a:miter lim="800000"/>
            <a:headEnd/>
            <a:tailEnd/>
          </a:ln>
        </p:spPr>
        <p:txBody>
          <a:bodyPr>
            <a:spAutoFit/>
          </a:bodyPr>
          <a:lstStyle/>
          <a:p>
            <a:r>
              <a:rPr lang="en-US" altLang="ja-JP" sz="1200">
                <a:solidFill>
                  <a:srgbClr val="000000"/>
                </a:solidFill>
                <a:latin typeface="ＭＳ Ｐゴシック" charset="-128"/>
                <a:ea typeface="ＭＳ Ｐゴシック" charset="-128"/>
              </a:rPr>
              <a:t>  </a:t>
            </a:r>
            <a:r>
              <a:rPr lang="ja-JP" altLang="en-US" sz="1200" b="1">
                <a:solidFill>
                  <a:srgbClr val="000000"/>
                </a:solidFill>
                <a:latin typeface="ＭＳ Ｐゴシック" charset="-128"/>
                <a:ea typeface="ＭＳ Ｐゴシック" charset="-128"/>
              </a:rPr>
              <a:t>物</a:t>
            </a:r>
            <a:r>
              <a:rPr lang="ja-JP" altLang="en-US" sz="1200">
                <a:solidFill>
                  <a:srgbClr val="000000"/>
                </a:solidFill>
                <a:latin typeface="ＭＳ Ｐゴシック" charset="-128"/>
                <a:ea typeface="ＭＳ Ｐゴシック" charset="-128"/>
              </a:rPr>
              <a:t>   ： 機械、部品、原材料など</a:t>
            </a:r>
          </a:p>
          <a:p>
            <a:r>
              <a:rPr lang="ja-JP" altLang="en-US" sz="1200" b="1">
                <a:solidFill>
                  <a:srgbClr val="000000"/>
                </a:solidFill>
                <a:latin typeface="ＭＳ Ｐゴシック" charset="-128"/>
                <a:ea typeface="ＭＳ Ｐゴシック" charset="-128"/>
              </a:rPr>
              <a:t>技術</a:t>
            </a:r>
            <a:r>
              <a:rPr lang="ja-JP" altLang="en-US" sz="1200">
                <a:solidFill>
                  <a:srgbClr val="000000"/>
                </a:solidFill>
                <a:latin typeface="ＭＳ Ｐゴシック" charset="-128"/>
                <a:ea typeface="ＭＳ Ｐゴシック" charset="-128"/>
              </a:rPr>
              <a:t> ： 物の設計、製造、使用に関する技術</a:t>
            </a:r>
          </a:p>
          <a:p>
            <a:r>
              <a:rPr lang="ja-JP" altLang="en-US" sz="1200">
                <a:solidFill>
                  <a:srgbClr val="000000"/>
                </a:solidFill>
                <a:latin typeface="ＭＳ Ｐゴシック" charset="-128"/>
                <a:ea typeface="ＭＳ Ｐゴシック" charset="-128"/>
              </a:rPr>
              <a:t>　　　　　　　　　　　（ソフトウエアも含む）</a:t>
            </a:r>
          </a:p>
        </p:txBody>
      </p:sp>
      <p:sp>
        <p:nvSpPr>
          <p:cNvPr id="111653" name="Text Box 49"/>
          <p:cNvSpPr txBox="1">
            <a:spLocks noChangeArrowheads="1"/>
          </p:cNvSpPr>
          <p:nvPr/>
        </p:nvSpPr>
        <p:spPr bwMode="auto">
          <a:xfrm>
            <a:off x="139700" y="5207000"/>
            <a:ext cx="3011488" cy="1123950"/>
          </a:xfrm>
          <a:prstGeom prst="rect">
            <a:avLst/>
          </a:prstGeom>
          <a:solidFill>
            <a:srgbClr val="FFCCFF"/>
          </a:solidFill>
          <a:ln w="6350">
            <a:solidFill>
              <a:srgbClr val="FF99CC"/>
            </a:solidFill>
            <a:miter lim="800000"/>
            <a:headEnd/>
            <a:tailEnd/>
          </a:ln>
        </p:spPr>
        <p:txBody>
          <a:bodyPr>
            <a:spAutoFit/>
          </a:bodyPr>
          <a:lstStyle/>
          <a:p>
            <a:r>
              <a:rPr lang="ja-JP" altLang="en-US" sz="1200" b="1">
                <a:solidFill>
                  <a:srgbClr val="000000"/>
                </a:solidFill>
                <a:latin typeface="ＭＳ Ｐゴシック" charset="-128"/>
                <a:ea typeface="ＭＳ Ｐゴシック" charset="-128"/>
              </a:rPr>
              <a:t>ホワイト国 </a:t>
            </a:r>
            <a:r>
              <a:rPr lang="ja-JP" altLang="en-US" sz="1200">
                <a:solidFill>
                  <a:srgbClr val="000000"/>
                </a:solidFill>
                <a:latin typeface="ＭＳ Ｐゴシック" charset="-128"/>
                <a:ea typeface="ＭＳ Ｐゴシック" charset="-128"/>
              </a:rPr>
              <a:t>： </a:t>
            </a:r>
            <a:r>
              <a:rPr lang="ja-JP" altLang="en-US" sz="1100">
                <a:solidFill>
                  <a:srgbClr val="000000"/>
                </a:solidFill>
                <a:latin typeface="Arial" charset="0"/>
                <a:ea typeface="ＭＳ Ｐゴシック" charset="-128"/>
              </a:rPr>
              <a:t>米、加、ＥＵ諸国等の輸出管理を　　　　　</a:t>
            </a:r>
            <a:r>
              <a:rPr lang="en-US" altLang="ja-JP" sz="1100">
                <a:solidFill>
                  <a:srgbClr val="000000"/>
                </a:solidFill>
                <a:latin typeface="Arial" charset="0"/>
                <a:ea typeface="ＭＳ Ｐゴシック" charset="-128"/>
              </a:rPr>
              <a:t/>
            </a:r>
            <a:br>
              <a:rPr lang="en-US" altLang="ja-JP" sz="1100">
                <a:solidFill>
                  <a:srgbClr val="000000"/>
                </a:solidFill>
                <a:latin typeface="Arial" charset="0"/>
                <a:ea typeface="ＭＳ Ｐゴシック" charset="-128"/>
              </a:rPr>
            </a:br>
            <a:r>
              <a:rPr lang="ja-JP" altLang="en-US" sz="1100">
                <a:solidFill>
                  <a:srgbClr val="000000"/>
                </a:solidFill>
                <a:latin typeface="Arial" charset="0"/>
                <a:ea typeface="ＭＳ Ｐゴシック" charset="-128"/>
              </a:rPr>
              <a:t>　　　　　　　　   厳格に実施している２６カ国</a:t>
            </a:r>
          </a:p>
          <a:p>
            <a:r>
              <a:rPr lang="en-US" altLang="ja-JP" sz="1200" b="1">
                <a:solidFill>
                  <a:srgbClr val="000000"/>
                </a:solidFill>
                <a:latin typeface="Arial" charset="0"/>
                <a:ea typeface="ＭＳ Ｐゴシック" charset="-128"/>
              </a:rPr>
              <a:t/>
            </a:r>
            <a:br>
              <a:rPr lang="en-US" altLang="ja-JP" sz="1200" b="1">
                <a:solidFill>
                  <a:srgbClr val="000000"/>
                </a:solidFill>
                <a:latin typeface="Arial" charset="0"/>
                <a:ea typeface="ＭＳ Ｐゴシック" charset="-128"/>
              </a:rPr>
            </a:br>
            <a:r>
              <a:rPr lang="ja-JP" altLang="en-US" sz="1200" b="1">
                <a:solidFill>
                  <a:srgbClr val="000000"/>
                </a:solidFill>
                <a:latin typeface="Arial" charset="0"/>
                <a:ea typeface="ＭＳ Ｐゴシック" charset="-128"/>
              </a:rPr>
              <a:t>国連武器禁輸国：　</a:t>
            </a:r>
            <a:r>
              <a:rPr lang="ja-JP" altLang="en-US" sz="1000">
                <a:solidFill>
                  <a:srgbClr val="000000"/>
                </a:solidFill>
                <a:latin typeface="Arial" charset="0"/>
                <a:ea typeface="ＭＳ Ｐゴシック" charset="-128"/>
              </a:rPr>
              <a:t>国連の安全保障理事会の    </a:t>
            </a:r>
            <a:r>
              <a:rPr lang="en-US" altLang="ja-JP" sz="1000">
                <a:solidFill>
                  <a:srgbClr val="000000"/>
                </a:solidFill>
                <a:latin typeface="Arial" charset="0"/>
                <a:ea typeface="ＭＳ Ｐゴシック" charset="-128"/>
              </a:rPr>
              <a:t/>
            </a:r>
            <a:br>
              <a:rPr lang="en-US" altLang="ja-JP" sz="1000">
                <a:solidFill>
                  <a:srgbClr val="000000"/>
                </a:solidFill>
                <a:latin typeface="Arial" charset="0"/>
                <a:ea typeface="ＭＳ Ｐゴシック" charset="-128"/>
              </a:rPr>
            </a:br>
            <a:r>
              <a:rPr lang="en-US" altLang="ja-JP" sz="1000">
                <a:solidFill>
                  <a:srgbClr val="000000"/>
                </a:solidFill>
                <a:latin typeface="Arial" charset="0"/>
                <a:ea typeface="ＭＳ Ｐゴシック" charset="-128"/>
              </a:rPr>
              <a:t>              </a:t>
            </a:r>
            <a:r>
              <a:rPr lang="ja-JP" altLang="en-US" sz="1000">
                <a:solidFill>
                  <a:srgbClr val="000000"/>
                </a:solidFill>
                <a:latin typeface="Arial" charset="0"/>
                <a:ea typeface="ＭＳ Ｐゴシック" charset="-128"/>
              </a:rPr>
              <a:t>決議により武器の輸出が禁止されている   </a:t>
            </a:r>
            <a:r>
              <a:rPr lang="en-US" altLang="ja-JP" sz="1000">
                <a:solidFill>
                  <a:srgbClr val="000000"/>
                </a:solidFill>
                <a:latin typeface="Arial" charset="0"/>
                <a:ea typeface="ＭＳ Ｐゴシック" charset="-128"/>
              </a:rPr>
              <a:t>  </a:t>
            </a:r>
            <a:br>
              <a:rPr lang="en-US" altLang="ja-JP" sz="1000">
                <a:solidFill>
                  <a:srgbClr val="000000"/>
                </a:solidFill>
                <a:latin typeface="Arial" charset="0"/>
                <a:ea typeface="ＭＳ Ｐゴシック" charset="-128"/>
              </a:rPr>
            </a:br>
            <a:r>
              <a:rPr lang="en-US" altLang="ja-JP" sz="1000">
                <a:solidFill>
                  <a:srgbClr val="000000"/>
                </a:solidFill>
                <a:latin typeface="Arial" charset="0"/>
                <a:ea typeface="ＭＳ Ｐゴシック" charset="-128"/>
              </a:rPr>
              <a:t>              </a:t>
            </a:r>
            <a:r>
              <a:rPr lang="ja-JP" altLang="en-US" sz="1000">
                <a:solidFill>
                  <a:srgbClr val="000000"/>
                </a:solidFill>
                <a:latin typeface="Arial" charset="0"/>
                <a:ea typeface="ＭＳ Ｐゴシック" charset="-128"/>
              </a:rPr>
              <a:t>イラク、北朝鮮、アフガニスタン等１０カ国</a:t>
            </a:r>
            <a:endParaRPr lang="ja-JP" altLang="en-US" sz="1200">
              <a:solidFill>
                <a:srgbClr val="000000"/>
              </a:solidFill>
              <a:latin typeface="Arial" charset="0"/>
              <a:ea typeface="ＭＳ Ｐゴシック" charset="-128"/>
            </a:endParaRPr>
          </a:p>
        </p:txBody>
      </p:sp>
      <p:sp>
        <p:nvSpPr>
          <p:cNvPr id="111654" name="Line 32"/>
          <p:cNvSpPr>
            <a:spLocks noChangeShapeType="1"/>
          </p:cNvSpPr>
          <p:nvPr/>
        </p:nvSpPr>
        <p:spPr bwMode="auto">
          <a:xfrm>
            <a:off x="7889875" y="1206500"/>
            <a:ext cx="0" cy="5111750"/>
          </a:xfrm>
          <a:prstGeom prst="line">
            <a:avLst/>
          </a:prstGeom>
          <a:noFill/>
          <a:ln w="19050">
            <a:solidFill>
              <a:schemeClr val="tx1"/>
            </a:solidFill>
            <a:prstDash val="sysDot"/>
            <a:round/>
            <a:headEnd/>
            <a:tailEnd/>
          </a:ln>
        </p:spPr>
        <p:txBody>
          <a:bodyPr/>
          <a:lstStyle/>
          <a:p>
            <a:endParaRPr lang="ja-JP" altLang="en-US"/>
          </a:p>
        </p:txBody>
      </p:sp>
      <p:sp>
        <p:nvSpPr>
          <p:cNvPr id="111655" name="Text Box 68"/>
          <p:cNvSpPr txBox="1">
            <a:spLocks noChangeArrowheads="1"/>
          </p:cNvSpPr>
          <p:nvPr/>
        </p:nvSpPr>
        <p:spPr bwMode="auto">
          <a:xfrm>
            <a:off x="7997825" y="3965575"/>
            <a:ext cx="1684338" cy="1169988"/>
          </a:xfrm>
          <a:prstGeom prst="rect">
            <a:avLst/>
          </a:prstGeom>
          <a:noFill/>
          <a:ln w="9525">
            <a:noFill/>
            <a:miter lim="800000"/>
            <a:headEnd/>
            <a:tailEnd/>
          </a:ln>
        </p:spPr>
        <p:txBody>
          <a:bodyPr>
            <a:spAutoFit/>
          </a:bodyPr>
          <a:lstStyle/>
          <a:p>
            <a:pPr>
              <a:spcBef>
                <a:spcPct val="50000"/>
              </a:spcBef>
            </a:pPr>
            <a:r>
              <a:rPr lang="ja-JP" altLang="en-US" sz="1400">
                <a:solidFill>
                  <a:srgbClr val="000000"/>
                </a:solidFill>
                <a:latin typeface="Arial" charset="0"/>
                <a:ea typeface="ＭＳ Ｐゴシック" charset="-128"/>
              </a:rPr>
              <a:t>リスト規制以外で、通常兵器の開発製造又は使用に用いられるおそれのあるもの</a:t>
            </a:r>
          </a:p>
        </p:txBody>
      </p:sp>
      <p:sp>
        <p:nvSpPr>
          <p:cNvPr id="111656" name="Text Box 45"/>
          <p:cNvSpPr txBox="1">
            <a:spLocks noChangeArrowheads="1"/>
          </p:cNvSpPr>
          <p:nvPr/>
        </p:nvSpPr>
        <p:spPr bwMode="auto">
          <a:xfrm>
            <a:off x="7956550" y="1651000"/>
            <a:ext cx="1949450" cy="242888"/>
          </a:xfrm>
          <a:prstGeom prst="rect">
            <a:avLst/>
          </a:prstGeom>
          <a:noFill/>
          <a:ln w="9525">
            <a:noFill/>
            <a:miter lim="800000"/>
            <a:headEnd/>
            <a:tailEnd/>
          </a:ln>
        </p:spPr>
        <p:txBody>
          <a:bodyPr>
            <a:spAutoFit/>
          </a:bodyPr>
          <a:lstStyle/>
          <a:p>
            <a:pPr>
              <a:lnSpc>
                <a:spcPct val="75000"/>
              </a:lnSpc>
            </a:pPr>
            <a:r>
              <a:rPr lang="en-US" altLang="ja-JP" sz="1300">
                <a:solidFill>
                  <a:srgbClr val="000000"/>
                </a:solidFill>
                <a:latin typeface="ＭＳ Ｐゴシック" charset="-128"/>
                <a:ea typeface="ＭＳ Ｐゴシック" charset="-128"/>
              </a:rPr>
              <a:t>(</a:t>
            </a:r>
            <a:r>
              <a:rPr lang="ja-JP" altLang="en-US" sz="1300">
                <a:solidFill>
                  <a:srgbClr val="000000"/>
                </a:solidFill>
                <a:latin typeface="ＭＳ Ｐゴシック" charset="-128"/>
                <a:ea typeface="ＭＳ Ｐゴシック" charset="-128"/>
              </a:rPr>
              <a:t>平成２０年１１月導入</a:t>
            </a:r>
            <a:r>
              <a:rPr lang="en-US" altLang="ja-JP" sz="1300">
                <a:solidFill>
                  <a:srgbClr val="000000"/>
                </a:solidFill>
                <a:latin typeface="ＭＳ Ｐゴシック" charset="-128"/>
                <a:ea typeface="ＭＳ Ｐゴシック" charset="-128"/>
              </a:rPr>
              <a:t>)</a:t>
            </a:r>
          </a:p>
        </p:txBody>
      </p:sp>
      <p:sp>
        <p:nvSpPr>
          <p:cNvPr id="111657" name="Text Box 16"/>
          <p:cNvSpPr txBox="1">
            <a:spLocks noChangeArrowheads="1"/>
          </p:cNvSpPr>
          <p:nvPr/>
        </p:nvSpPr>
        <p:spPr bwMode="auto">
          <a:xfrm>
            <a:off x="7842250" y="1206500"/>
            <a:ext cx="1857375" cy="492125"/>
          </a:xfrm>
          <a:prstGeom prst="rect">
            <a:avLst/>
          </a:prstGeom>
          <a:noFill/>
          <a:ln w="9525">
            <a:noFill/>
            <a:miter lim="800000"/>
            <a:headEnd/>
            <a:tailEnd/>
          </a:ln>
        </p:spPr>
        <p:txBody>
          <a:bodyPr>
            <a:spAutoFit/>
          </a:bodyPr>
          <a:lstStyle/>
          <a:p>
            <a:pPr algn="ctr">
              <a:spcBef>
                <a:spcPct val="50000"/>
              </a:spcBef>
            </a:pPr>
            <a:r>
              <a:rPr lang="ja-JP" altLang="en-US" sz="1300" b="1">
                <a:solidFill>
                  <a:srgbClr val="000000"/>
                </a:solidFill>
                <a:latin typeface="Arial" charset="0"/>
                <a:ea typeface="ＭＳ Ｐゴシック" charset="-128"/>
              </a:rPr>
              <a:t>通常兵器補完的</a:t>
            </a:r>
            <a:r>
              <a:rPr lang="en-US" altLang="ja-JP" sz="1300" b="1">
                <a:solidFill>
                  <a:srgbClr val="000000"/>
                </a:solidFill>
                <a:latin typeface="Arial" charset="0"/>
                <a:ea typeface="ＭＳ Ｐゴシック" charset="-128"/>
              </a:rPr>
              <a:t/>
            </a:r>
            <a:br>
              <a:rPr lang="en-US" altLang="ja-JP" sz="1300" b="1">
                <a:solidFill>
                  <a:srgbClr val="000000"/>
                </a:solidFill>
                <a:latin typeface="Arial" charset="0"/>
                <a:ea typeface="ＭＳ Ｐゴシック" charset="-128"/>
              </a:rPr>
            </a:br>
            <a:r>
              <a:rPr lang="ja-JP" altLang="en-US" sz="1300" b="1">
                <a:solidFill>
                  <a:srgbClr val="000000"/>
                </a:solidFill>
                <a:latin typeface="Arial" charset="0"/>
                <a:ea typeface="ＭＳ Ｐゴシック" charset="-128"/>
              </a:rPr>
              <a:t>輸出規制</a:t>
            </a:r>
          </a:p>
        </p:txBody>
      </p:sp>
      <p:sp>
        <p:nvSpPr>
          <p:cNvPr id="111658" name="Text Box 14"/>
          <p:cNvSpPr txBox="1">
            <a:spLocks noChangeArrowheads="1"/>
          </p:cNvSpPr>
          <p:nvPr/>
        </p:nvSpPr>
        <p:spPr bwMode="auto">
          <a:xfrm>
            <a:off x="8372475" y="2273300"/>
            <a:ext cx="935038" cy="307975"/>
          </a:xfrm>
          <a:prstGeom prst="rect">
            <a:avLst/>
          </a:prstGeom>
          <a:noFill/>
          <a:ln w="9525">
            <a:noFill/>
            <a:miter lim="800000"/>
            <a:headEnd/>
            <a:tailEnd/>
          </a:ln>
        </p:spPr>
        <p:txBody>
          <a:bodyPr>
            <a:spAutoFit/>
          </a:bodyPr>
          <a:lstStyle/>
          <a:p>
            <a:pPr algn="ctr">
              <a:spcBef>
                <a:spcPct val="50000"/>
              </a:spcBef>
            </a:pPr>
            <a:r>
              <a:rPr lang="ja-JP" altLang="en-US" sz="1400">
                <a:solidFill>
                  <a:srgbClr val="000000"/>
                </a:solidFill>
                <a:latin typeface="Arial" charset="0"/>
                <a:ea typeface="ＭＳ Ｐゴシック" charset="-128"/>
              </a:rPr>
              <a:t>１６項</a:t>
            </a:r>
          </a:p>
        </p:txBody>
      </p:sp>
      <p:sp>
        <p:nvSpPr>
          <p:cNvPr id="111659" name="Text Box 14"/>
          <p:cNvSpPr txBox="1">
            <a:spLocks noChangeArrowheads="1"/>
          </p:cNvSpPr>
          <p:nvPr/>
        </p:nvSpPr>
        <p:spPr bwMode="auto">
          <a:xfrm>
            <a:off x="8372475" y="3368675"/>
            <a:ext cx="935038" cy="307975"/>
          </a:xfrm>
          <a:prstGeom prst="rect">
            <a:avLst/>
          </a:prstGeom>
          <a:noFill/>
          <a:ln w="9525">
            <a:noFill/>
            <a:miter lim="800000"/>
            <a:headEnd/>
            <a:tailEnd/>
          </a:ln>
        </p:spPr>
        <p:txBody>
          <a:bodyPr>
            <a:spAutoFit/>
          </a:bodyPr>
          <a:lstStyle/>
          <a:p>
            <a:pPr algn="ctr">
              <a:spcBef>
                <a:spcPct val="50000"/>
              </a:spcBef>
            </a:pPr>
            <a:r>
              <a:rPr lang="ja-JP" altLang="en-US" sz="1400">
                <a:solidFill>
                  <a:srgbClr val="000000"/>
                </a:solidFill>
                <a:latin typeface="Arial" charset="0"/>
                <a:ea typeface="ＭＳ Ｐゴシック" charset="-128"/>
              </a:rPr>
              <a:t>１６項</a:t>
            </a:r>
          </a:p>
        </p:txBody>
      </p:sp>
      <p:sp>
        <p:nvSpPr>
          <p:cNvPr id="111660" name="Text Box 67"/>
          <p:cNvSpPr txBox="1">
            <a:spLocks noChangeArrowheads="1"/>
          </p:cNvSpPr>
          <p:nvPr/>
        </p:nvSpPr>
        <p:spPr bwMode="auto">
          <a:xfrm>
            <a:off x="7939088" y="5229225"/>
            <a:ext cx="1966912" cy="1358900"/>
          </a:xfrm>
          <a:prstGeom prst="rect">
            <a:avLst/>
          </a:prstGeom>
          <a:noFill/>
          <a:ln w="9525">
            <a:noFill/>
            <a:miter lim="800000"/>
            <a:headEnd/>
            <a:tailEnd/>
          </a:ln>
        </p:spPr>
        <p:txBody>
          <a:bodyPr>
            <a:spAutoFit/>
          </a:bodyPr>
          <a:lstStyle/>
          <a:p>
            <a:r>
              <a:rPr lang="ja-JP" altLang="en-US" sz="1300">
                <a:solidFill>
                  <a:srgbClr val="000000"/>
                </a:solidFill>
                <a:latin typeface="Arial" charset="0"/>
                <a:ea typeface="ＭＳ Ｐゴシック" charset="-128"/>
              </a:rPr>
              <a:t>国連武器禁輸国向けが対象</a:t>
            </a:r>
          </a:p>
          <a:p>
            <a:endParaRPr lang="ja-JP" altLang="en-US" sz="800">
              <a:solidFill>
                <a:srgbClr val="000000"/>
              </a:solidFill>
              <a:latin typeface="Arial" charset="0"/>
              <a:ea typeface="ＭＳ Ｐゴシック" charset="-128"/>
            </a:endParaRPr>
          </a:p>
          <a:p>
            <a:r>
              <a:rPr lang="en-US" altLang="ja-JP" sz="1300">
                <a:solidFill>
                  <a:srgbClr val="000000"/>
                </a:solidFill>
                <a:latin typeface="Arial" charset="0"/>
                <a:ea typeface="ＭＳ Ｐゴシック" charset="-128"/>
              </a:rPr>
              <a:t>※</a:t>
            </a:r>
            <a:r>
              <a:rPr lang="ja-JP" altLang="en-US" sz="1300">
                <a:solidFill>
                  <a:srgbClr val="000000"/>
                </a:solidFill>
                <a:latin typeface="Arial" charset="0"/>
                <a:ea typeface="ＭＳ Ｐゴシック" charset="-128"/>
              </a:rPr>
              <a:t>特定の品目についてはホワイト国を除く全地域向けが対象</a:t>
            </a:r>
          </a:p>
          <a:p>
            <a:endParaRPr lang="en-US" altLang="ja-JP" sz="1000">
              <a:solidFill>
                <a:srgbClr val="000000"/>
              </a:solidFill>
              <a:latin typeface="Arial" charset="0"/>
              <a:ea typeface="ＭＳ Ｐゴシック" charset="-128"/>
            </a:endParaRPr>
          </a:p>
        </p:txBody>
      </p:sp>
      <p:cxnSp>
        <p:nvCxnSpPr>
          <p:cNvPr id="111661" name="直線コネクタ 61"/>
          <p:cNvCxnSpPr>
            <a:cxnSpLocks noChangeShapeType="1"/>
          </p:cNvCxnSpPr>
          <p:nvPr/>
        </p:nvCxnSpPr>
        <p:spPr bwMode="auto">
          <a:xfrm rot="5400000">
            <a:off x="1997869" y="5088731"/>
            <a:ext cx="2311400" cy="1588"/>
          </a:xfrm>
          <a:prstGeom prst="line">
            <a:avLst/>
          </a:prstGeom>
          <a:noFill/>
          <a:ln w="9525">
            <a:solidFill>
              <a:schemeClr val="tx1"/>
            </a:solidFill>
            <a:round/>
            <a:headEnd/>
            <a:tailEnd/>
          </a:ln>
        </p:spPr>
      </p:cxnSp>
      <p:sp>
        <p:nvSpPr>
          <p:cNvPr id="111662" name="Rectangle 51"/>
          <p:cNvSpPr>
            <a:spLocks noChangeArrowheads="1"/>
          </p:cNvSpPr>
          <p:nvPr/>
        </p:nvSpPr>
        <p:spPr bwMode="auto">
          <a:xfrm>
            <a:off x="-15875" y="-26988"/>
            <a:ext cx="1639888" cy="523876"/>
          </a:xfrm>
          <a:prstGeom prst="rect">
            <a:avLst/>
          </a:prstGeom>
          <a:noFill/>
          <a:ln w="9525">
            <a:noFill/>
            <a:miter lim="800000"/>
            <a:headEnd/>
            <a:tailEnd/>
          </a:ln>
        </p:spPr>
        <p:txBody>
          <a:bodyPr wrap="none">
            <a:spAutoFit/>
          </a:bodyPr>
          <a:lstStyle/>
          <a:p>
            <a:r>
              <a:rPr lang="ja-JP" altLang="en-US" sz="2800">
                <a:solidFill>
                  <a:srgbClr val="000000"/>
                </a:solidFill>
                <a:latin typeface="ＭＳ Ｐゴシック" charset="-128"/>
                <a:ea typeface="ＭＳ Ｐゴシック" charset="-128"/>
              </a:rPr>
              <a:t>６－２－３</a:t>
            </a:r>
            <a:endParaRPr lang="zh-CN" altLang="en-US" sz="2800">
              <a:solidFill>
                <a:srgbClr val="000000"/>
              </a:solidFill>
              <a:latin typeface="ＭＳ Ｐゴシック" charset="-128"/>
              <a:ea typeface="ＭＳ Ｐゴシック" charset="-128"/>
            </a:endParaRPr>
          </a:p>
        </p:txBody>
      </p:sp>
      <p:sp>
        <p:nvSpPr>
          <p:cNvPr id="3" name="スライド番号プレースホルダー 2"/>
          <p:cNvSpPr>
            <a:spLocks noGrp="1"/>
          </p:cNvSpPr>
          <p:nvPr>
            <p:ph type="sldNum" sz="quarter" idx="12"/>
          </p:nvPr>
        </p:nvSpPr>
        <p:spPr/>
        <p:txBody>
          <a:bodyPr>
            <a:normAutofit fontScale="85000" lnSpcReduction="20000"/>
          </a:bodyPr>
          <a:lstStyle/>
          <a:p>
            <a:pPr>
              <a:defRPr/>
            </a:pPr>
            <a:fld id="{7F5A98C5-86CF-44B3-B742-419C52EDD212}" type="slidenum">
              <a:rPr lang="en-US" altLang="ja-JP"/>
              <a:pPr>
                <a:defRPr/>
              </a:pPr>
              <a:t>18</a:t>
            </a:fld>
            <a:endParaRPr lang="en-US" altLang="ja-JP"/>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Oval 4"/>
          <p:cNvSpPr>
            <a:spLocks noChangeArrowheads="1"/>
          </p:cNvSpPr>
          <p:nvPr/>
        </p:nvSpPr>
        <p:spPr bwMode="auto">
          <a:xfrm>
            <a:off x="344488" y="5157788"/>
            <a:ext cx="6624637" cy="981075"/>
          </a:xfrm>
          <a:prstGeom prst="ellipse">
            <a:avLst/>
          </a:prstGeom>
          <a:solidFill>
            <a:srgbClr val="FFFF99"/>
          </a:solidFill>
          <a:ln w="9525">
            <a:solidFill>
              <a:schemeClr val="tx1"/>
            </a:solidFill>
            <a:round/>
            <a:headEnd/>
            <a:tailEnd/>
          </a:ln>
        </p:spPr>
        <p:txBody>
          <a:bodyPr wrap="none" anchor="ctr"/>
          <a:lstStyle/>
          <a:p>
            <a:pPr algn="ctr"/>
            <a:r>
              <a:rPr lang="ja-JP" altLang="en-US" sz="2400" b="1" u="sng">
                <a:solidFill>
                  <a:srgbClr val="FF3300"/>
                </a:solidFill>
                <a:ea typeface="ＭＳ Ｐゴシック" charset="-128"/>
              </a:rPr>
              <a:t>勿論、これら研究分野以外でも注意が必要。</a:t>
            </a:r>
          </a:p>
        </p:txBody>
      </p:sp>
      <p:pic>
        <p:nvPicPr>
          <p:cNvPr id="113666" name="Picture 3" descr="MP00640_"/>
          <p:cNvPicPr>
            <a:picLocks noChangeAspect="1" noChangeArrowheads="1"/>
          </p:cNvPicPr>
          <p:nvPr/>
        </p:nvPicPr>
        <p:blipFill>
          <a:blip r:embed="rId3"/>
          <a:srcRect/>
          <a:stretch>
            <a:fillRect/>
          </a:stretch>
        </p:blipFill>
        <p:spPr bwMode="auto">
          <a:xfrm>
            <a:off x="7772400" y="4868863"/>
            <a:ext cx="2133600" cy="1971675"/>
          </a:xfrm>
          <a:prstGeom prst="rect">
            <a:avLst/>
          </a:prstGeom>
          <a:noFill/>
          <a:ln w="9525">
            <a:noFill/>
            <a:miter lim="800000"/>
            <a:headEnd/>
            <a:tailEnd/>
          </a:ln>
        </p:spPr>
      </p:pic>
      <p:sp>
        <p:nvSpPr>
          <p:cNvPr id="113667" name="コンテンツ プレースホルダ 2"/>
          <p:cNvSpPr>
            <a:spLocks noGrp="1"/>
          </p:cNvSpPr>
          <p:nvPr>
            <p:ph idx="4294967295"/>
          </p:nvPr>
        </p:nvSpPr>
        <p:spPr>
          <a:xfrm>
            <a:off x="631825" y="1341438"/>
            <a:ext cx="8504238" cy="3527425"/>
          </a:xfrm>
          <a:solidFill>
            <a:srgbClr val="CCFFFF"/>
          </a:solidFill>
        </p:spPr>
        <p:txBody>
          <a:bodyPr/>
          <a:lstStyle/>
          <a:p>
            <a:pPr eaLnBrk="1" hangingPunct="1">
              <a:lnSpc>
                <a:spcPct val="90000"/>
              </a:lnSpc>
              <a:buFont typeface="Wingdings" pitchFamily="2" charset="2"/>
              <a:buNone/>
            </a:pPr>
            <a:endParaRPr lang="en-US" altLang="ja-JP" sz="2300" b="1" u="sng" smtClean="0">
              <a:latin typeface="ＭＳ Ｐゴシック" charset="-128"/>
              <a:ea typeface="ＭＳ Ｐゴシック" charset="-128"/>
            </a:endParaRPr>
          </a:p>
          <a:p>
            <a:pPr eaLnBrk="1" hangingPunct="1">
              <a:lnSpc>
                <a:spcPct val="90000"/>
              </a:lnSpc>
              <a:buFont typeface="Arial" charset="0"/>
              <a:buNone/>
            </a:pPr>
            <a:r>
              <a:rPr lang="ja-JP" altLang="en-US" sz="2300" smtClean="0">
                <a:latin typeface="ＭＳ Ｐゴシック" charset="-128"/>
                <a:ea typeface="ＭＳ Ｐゴシック" charset="-128"/>
              </a:rPr>
              <a:t>　①原子力分野</a:t>
            </a:r>
            <a:endParaRPr lang="en-US" altLang="ja-JP" sz="2300" smtClean="0">
              <a:latin typeface="ＭＳ Ｐゴシック" charset="-128"/>
              <a:ea typeface="ＭＳ Ｐゴシック" charset="-128"/>
            </a:endParaRPr>
          </a:p>
          <a:p>
            <a:pPr eaLnBrk="1" hangingPunct="1">
              <a:lnSpc>
                <a:spcPct val="90000"/>
              </a:lnSpc>
              <a:buFont typeface="Arial" charset="0"/>
              <a:buNone/>
            </a:pPr>
            <a:r>
              <a:rPr lang="ja-JP" altLang="en-US" sz="2300" smtClean="0">
                <a:latin typeface="ＭＳ Ｐゴシック" charset="-128"/>
                <a:ea typeface="ＭＳ Ｐゴシック" charset="-128"/>
              </a:rPr>
              <a:t>　②航空宇宙分野</a:t>
            </a:r>
            <a:endParaRPr lang="en-US" altLang="ja-JP" sz="2300" smtClean="0">
              <a:latin typeface="ＭＳ Ｐゴシック" charset="-128"/>
              <a:ea typeface="ＭＳ Ｐゴシック" charset="-128"/>
            </a:endParaRPr>
          </a:p>
          <a:p>
            <a:pPr eaLnBrk="1" hangingPunct="1">
              <a:lnSpc>
                <a:spcPct val="90000"/>
              </a:lnSpc>
              <a:buFont typeface="Arial" charset="0"/>
              <a:buNone/>
            </a:pPr>
            <a:r>
              <a:rPr lang="ja-JP" altLang="en-US" sz="2300" smtClean="0">
                <a:latin typeface="ＭＳ Ｐゴシック" charset="-128"/>
                <a:ea typeface="ＭＳ Ｐゴシック" charset="-128"/>
              </a:rPr>
              <a:t>　③化学分野</a:t>
            </a:r>
            <a:endParaRPr lang="en-US" altLang="ja-JP" sz="2300" smtClean="0">
              <a:latin typeface="ＭＳ Ｐゴシック" charset="-128"/>
              <a:ea typeface="ＭＳ Ｐゴシック" charset="-128"/>
            </a:endParaRPr>
          </a:p>
          <a:p>
            <a:pPr eaLnBrk="1" hangingPunct="1">
              <a:lnSpc>
                <a:spcPct val="90000"/>
              </a:lnSpc>
              <a:buFont typeface="Arial" charset="0"/>
              <a:buNone/>
            </a:pPr>
            <a:r>
              <a:rPr lang="ja-JP" altLang="en-US" sz="2300" smtClean="0">
                <a:latin typeface="ＭＳ Ｐゴシック" charset="-128"/>
                <a:ea typeface="ＭＳ Ｐゴシック" charset="-128"/>
              </a:rPr>
              <a:t>　④生物学分野</a:t>
            </a:r>
            <a:endParaRPr lang="en-US" altLang="ja-JP" sz="2300" smtClean="0">
              <a:latin typeface="ＭＳ Ｐゴシック" charset="-128"/>
              <a:ea typeface="ＭＳ Ｐゴシック" charset="-128"/>
            </a:endParaRPr>
          </a:p>
          <a:p>
            <a:pPr eaLnBrk="1" hangingPunct="1">
              <a:lnSpc>
                <a:spcPct val="90000"/>
              </a:lnSpc>
              <a:buFont typeface="Arial" charset="0"/>
              <a:buNone/>
            </a:pPr>
            <a:r>
              <a:rPr lang="ja-JP" altLang="en-US" sz="2300" smtClean="0">
                <a:latin typeface="ＭＳ Ｐゴシック" charset="-128"/>
                <a:ea typeface="ＭＳ Ｐゴシック" charset="-128"/>
              </a:rPr>
              <a:t>　⑤精密工学分野（制御工学、電子工学、機械工学等を含む。）</a:t>
            </a:r>
            <a:endParaRPr lang="en-US" altLang="ja-JP" sz="2300" smtClean="0">
              <a:latin typeface="ＭＳ Ｐゴシック" charset="-128"/>
              <a:ea typeface="ＭＳ Ｐゴシック" charset="-128"/>
            </a:endParaRPr>
          </a:p>
          <a:p>
            <a:pPr eaLnBrk="1" hangingPunct="1">
              <a:lnSpc>
                <a:spcPct val="90000"/>
              </a:lnSpc>
              <a:buFont typeface="Arial" charset="0"/>
              <a:buNone/>
            </a:pPr>
            <a:r>
              <a:rPr lang="ja-JP" altLang="en-US" sz="2300" smtClean="0">
                <a:latin typeface="ＭＳ Ｐゴシック" charset="-128"/>
                <a:ea typeface="ＭＳ Ｐゴシック" charset="-128"/>
              </a:rPr>
              <a:t>　⑥情報工学分野（通信工学、ソフトウェア工学を含む。）</a:t>
            </a:r>
            <a:endParaRPr lang="en-US" altLang="ja-JP" sz="2300" smtClean="0">
              <a:latin typeface="ＭＳ Ｐゴシック" charset="-128"/>
              <a:ea typeface="ＭＳ Ｐゴシック" charset="-128"/>
            </a:endParaRPr>
          </a:p>
          <a:p>
            <a:pPr eaLnBrk="1" hangingPunct="1">
              <a:lnSpc>
                <a:spcPct val="90000"/>
              </a:lnSpc>
              <a:buFont typeface="Arial" charset="0"/>
              <a:buNone/>
            </a:pPr>
            <a:endParaRPr lang="en-US" altLang="ja-JP" sz="2300" smtClean="0">
              <a:latin typeface="ＭＳ Ｐゴシック" charset="-128"/>
              <a:ea typeface="ＭＳ Ｐゴシック" charset="-128"/>
            </a:endParaRPr>
          </a:p>
          <a:p>
            <a:pPr eaLnBrk="1" hangingPunct="1">
              <a:lnSpc>
                <a:spcPct val="90000"/>
              </a:lnSpc>
              <a:buFont typeface="Arial" charset="0"/>
              <a:buNone/>
            </a:pPr>
            <a:r>
              <a:rPr lang="ja-JP" altLang="en-US" sz="2300" smtClean="0">
                <a:latin typeface="ＭＳ Ｐゴシック" charset="-128"/>
                <a:ea typeface="ＭＳ Ｐゴシック" charset="-128"/>
              </a:rPr>
              <a:t>　</a:t>
            </a:r>
          </a:p>
          <a:p>
            <a:pPr eaLnBrk="1" hangingPunct="1">
              <a:lnSpc>
                <a:spcPct val="90000"/>
              </a:lnSpc>
              <a:buFont typeface="Arial" charset="0"/>
              <a:buNone/>
            </a:pPr>
            <a:endParaRPr lang="ja-JP" altLang="en-US" sz="2300" u="sng" smtClean="0">
              <a:latin typeface="ＭＳ Ｐゴシック" charset="-128"/>
              <a:ea typeface="ＭＳ Ｐゴシック" charset="-128"/>
            </a:endParaRPr>
          </a:p>
        </p:txBody>
      </p:sp>
      <p:sp>
        <p:nvSpPr>
          <p:cNvPr id="113668" name="Rectangle 12"/>
          <p:cNvSpPr>
            <a:spLocks noChangeArrowheads="1"/>
          </p:cNvSpPr>
          <p:nvPr/>
        </p:nvSpPr>
        <p:spPr bwMode="auto">
          <a:xfrm>
            <a:off x="1136650" y="173038"/>
            <a:ext cx="8856663" cy="519112"/>
          </a:xfrm>
          <a:prstGeom prst="rect">
            <a:avLst/>
          </a:prstGeom>
          <a:noFill/>
          <a:ln w="9525">
            <a:noFill/>
            <a:miter lim="800000"/>
            <a:headEnd/>
            <a:tailEnd/>
          </a:ln>
        </p:spPr>
        <p:txBody>
          <a:bodyPr>
            <a:spAutoFit/>
          </a:bodyPr>
          <a:lstStyle/>
          <a:p>
            <a:pPr algn="ctr"/>
            <a:r>
              <a:rPr lang="ja-JP" altLang="en-US" sz="2800">
                <a:solidFill>
                  <a:srgbClr val="000000"/>
                </a:solidFill>
                <a:ea typeface="ＭＳ Ｐゴシック" charset="-128"/>
              </a:rPr>
              <a:t>安全保障貿易管理上特に注意を要する研究分野</a:t>
            </a:r>
            <a:endParaRPr lang="zh-CN" altLang="en-US" sz="2800">
              <a:solidFill>
                <a:srgbClr val="000000"/>
              </a:solidFill>
              <a:ea typeface="ＭＳ Ｐゴシック" charset="-128"/>
            </a:endParaRPr>
          </a:p>
        </p:txBody>
      </p:sp>
      <p:sp>
        <p:nvSpPr>
          <p:cNvPr id="113669" name="Rectangle 13"/>
          <p:cNvSpPr>
            <a:spLocks noChangeArrowheads="1"/>
          </p:cNvSpPr>
          <p:nvPr/>
        </p:nvSpPr>
        <p:spPr bwMode="auto">
          <a:xfrm>
            <a:off x="0" y="0"/>
            <a:ext cx="1639888" cy="523875"/>
          </a:xfrm>
          <a:prstGeom prst="rect">
            <a:avLst/>
          </a:prstGeom>
          <a:noFill/>
          <a:ln w="9525">
            <a:noFill/>
            <a:miter lim="800000"/>
            <a:headEnd/>
            <a:tailEnd/>
          </a:ln>
        </p:spPr>
        <p:txBody>
          <a:bodyPr wrap="none">
            <a:spAutoFit/>
          </a:bodyPr>
          <a:lstStyle/>
          <a:p>
            <a:r>
              <a:rPr lang="ja-JP" altLang="en-US" sz="2800">
                <a:solidFill>
                  <a:srgbClr val="000000"/>
                </a:solidFill>
                <a:latin typeface="ＭＳ Ｐゴシック" charset="-128"/>
                <a:ea typeface="ＭＳ Ｐゴシック" charset="-128"/>
              </a:rPr>
              <a:t>６－２－３</a:t>
            </a:r>
            <a:endParaRPr lang="zh-CN" altLang="en-US" sz="2800">
              <a:solidFill>
                <a:srgbClr val="000000"/>
              </a:solidFill>
              <a:latin typeface="ＭＳ Ｐゴシック" charset="-128"/>
              <a:ea typeface="ＭＳ Ｐゴシック" charset="-128"/>
            </a:endParaRPr>
          </a:p>
        </p:txBody>
      </p:sp>
      <p:sp>
        <p:nvSpPr>
          <p:cNvPr id="3" name="スライド番号プレースホルダー 2"/>
          <p:cNvSpPr>
            <a:spLocks noGrp="1"/>
          </p:cNvSpPr>
          <p:nvPr>
            <p:ph type="sldNum" sz="quarter" idx="12"/>
          </p:nvPr>
        </p:nvSpPr>
        <p:spPr/>
        <p:txBody>
          <a:bodyPr>
            <a:normAutofit fontScale="85000" lnSpcReduction="20000"/>
          </a:bodyPr>
          <a:lstStyle/>
          <a:p>
            <a:pPr>
              <a:defRPr/>
            </a:pPr>
            <a:fld id="{EFCAA729-B491-43BC-A815-0A9E072D4A40}" type="slidenum">
              <a:rPr lang="en-US" altLang="ja-JP"/>
              <a:pPr>
                <a:defRPr/>
              </a:pPr>
              <a:t>19</a:t>
            </a:fld>
            <a:endParaRPr lang="en-US" altLang="ja-JP"/>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Grp="1"/>
          </p:cNvSpPr>
          <p:nvPr>
            <p:ph type="ctrTitle"/>
          </p:nvPr>
        </p:nvSpPr>
        <p:spPr>
          <a:xfrm>
            <a:off x="1495425" y="4337050"/>
            <a:ext cx="8353425" cy="1612900"/>
          </a:xfrm>
        </p:spPr>
        <p:txBody>
          <a:bodyPr/>
          <a:lstStyle/>
          <a:p>
            <a:pPr eaLnBrk="1" hangingPunct="1"/>
            <a:r>
              <a:rPr lang="ja-JP" altLang="en-US" sz="4000" cap="none" smtClean="0">
                <a:latin typeface="ＭＳ Ｐゴシック" charset="-128"/>
                <a:ea typeface="ＭＳ Ｐゴシック" charset="-128"/>
              </a:rPr>
              <a:t>第６時限　その他の知的財産制度（２）</a:t>
            </a:r>
            <a:br>
              <a:rPr lang="ja-JP" altLang="en-US" sz="4000" cap="none" smtClean="0">
                <a:latin typeface="ＭＳ Ｐゴシック" charset="-128"/>
                <a:ea typeface="ＭＳ Ｐゴシック" charset="-128"/>
              </a:rPr>
            </a:br>
            <a:r>
              <a:rPr lang="ja-JP" altLang="en-US" sz="2800" cap="none" smtClean="0">
                <a:latin typeface="ＭＳ Ｐゴシック" charset="-128"/>
                <a:ea typeface="ＭＳ Ｐゴシック" charset="-128"/>
              </a:rPr>
              <a:t>　　　　　　　　　　◇著作権</a:t>
            </a:r>
            <a:br>
              <a:rPr lang="ja-JP" altLang="en-US" sz="2800" cap="none" smtClean="0">
                <a:latin typeface="ＭＳ Ｐゴシック" charset="-128"/>
                <a:ea typeface="ＭＳ Ｐゴシック" charset="-128"/>
              </a:rPr>
            </a:br>
            <a:r>
              <a:rPr lang="ja-JP" altLang="en-US" sz="2800" cap="none" smtClean="0">
                <a:latin typeface="ＭＳ Ｐゴシック" charset="-128"/>
                <a:ea typeface="ＭＳ Ｐゴシック" charset="-128"/>
              </a:rPr>
              <a:t>　　　　　　　　　　◇不正競争防止制度など</a:t>
            </a:r>
          </a:p>
        </p:txBody>
      </p:sp>
      <p:sp>
        <p:nvSpPr>
          <p:cNvPr id="78850" name="テキスト プレースホルダー 2"/>
          <p:cNvSpPr>
            <a:spLocks noGrp="1"/>
          </p:cNvSpPr>
          <p:nvPr>
            <p:ph type="subTitle" idx="1"/>
          </p:nvPr>
        </p:nvSpPr>
        <p:spPr>
          <a:xfrm>
            <a:off x="2559050" y="6049963"/>
            <a:ext cx="7264400" cy="685800"/>
          </a:xfrm>
        </p:spPr>
        <p:txBody>
          <a:bodyPr/>
          <a:lstStyle/>
          <a:p>
            <a:r>
              <a:rPr lang="ja-JP" altLang="en-US" smtClean="0"/>
              <a:t>　</a:t>
            </a:r>
          </a:p>
        </p:txBody>
      </p:sp>
      <p:sp>
        <p:nvSpPr>
          <p:cNvPr id="4" name="スライド番号プレースホルダー 1"/>
          <p:cNvSpPr>
            <a:spLocks noGrp="1"/>
          </p:cNvSpPr>
          <p:nvPr>
            <p:ph type="sldNum" sz="quarter" idx="12"/>
          </p:nvPr>
        </p:nvSpPr>
        <p:spPr>
          <a:xfrm>
            <a:off x="9328150" y="6524625"/>
            <a:ext cx="577850" cy="244475"/>
          </a:xfrm>
        </p:spPr>
        <p:txBody>
          <a:bodyPr>
            <a:normAutofit fontScale="85000" lnSpcReduction="20000"/>
          </a:bodyPr>
          <a:lstStyle/>
          <a:p>
            <a:pPr>
              <a:defRPr/>
            </a:pPr>
            <a:fld id="{2034337F-9C0A-49A7-AF4D-CD4813D9867B}" type="slidenum">
              <a:rPr lang="en-US" altLang="ja-JP" b="0" smtClean="0">
                <a:solidFill>
                  <a:schemeClr val="tx2"/>
                </a:solidFill>
              </a:rPr>
              <a:pPr>
                <a:defRPr/>
              </a:pPr>
              <a:t>2</a:t>
            </a:fld>
            <a:endParaRPr lang="en-US" altLang="ja-JP" b="0">
              <a:solidFill>
                <a:schemeClr val="tx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スライド番号プレースホルダー 5"/>
          <p:cNvSpPr txBox="1">
            <a:spLocks noGrp="1"/>
          </p:cNvSpPr>
          <p:nvPr/>
        </p:nvSpPr>
        <p:spPr bwMode="auto">
          <a:xfrm>
            <a:off x="7346950" y="6248400"/>
            <a:ext cx="2063750" cy="457200"/>
          </a:xfrm>
          <a:prstGeom prst="rect">
            <a:avLst/>
          </a:prstGeom>
          <a:noFill/>
          <a:ln w="9525">
            <a:noFill/>
            <a:miter lim="800000"/>
            <a:headEnd/>
            <a:tailEnd/>
          </a:ln>
        </p:spPr>
        <p:txBody>
          <a:bodyPr/>
          <a:lstStyle/>
          <a:p>
            <a:pPr algn="r"/>
            <a:fld id="{F5B1D5EC-F453-45AF-8024-64D66E25FD38}" type="slidenum">
              <a:rPr kumimoji="0" lang="en-US" altLang="ja-JP" sz="1400">
                <a:solidFill>
                  <a:srgbClr val="000000"/>
                </a:solidFill>
                <a:latin typeface="Arial" charset="0"/>
                <a:ea typeface="ＭＳ Ｐゴシック" charset="-128"/>
              </a:rPr>
              <a:pPr algn="r"/>
              <a:t>20</a:t>
            </a:fld>
            <a:endParaRPr kumimoji="0" lang="en-US" altLang="ja-JP" sz="1400">
              <a:solidFill>
                <a:srgbClr val="000000"/>
              </a:solidFill>
              <a:latin typeface="Arial" charset="0"/>
              <a:ea typeface="ＭＳ Ｐゴシック" charset="-128"/>
            </a:endParaRPr>
          </a:p>
        </p:txBody>
      </p:sp>
      <p:sp>
        <p:nvSpPr>
          <p:cNvPr id="115714" name="Rectangle 2"/>
          <p:cNvSpPr>
            <a:spLocks noGrp="1" noChangeArrowheads="1"/>
          </p:cNvSpPr>
          <p:nvPr>
            <p:ph type="title" idx="4294967295"/>
          </p:nvPr>
        </p:nvSpPr>
        <p:spPr>
          <a:xfrm>
            <a:off x="1408113" y="44450"/>
            <a:ext cx="8008937" cy="738188"/>
          </a:xfrm>
        </p:spPr>
        <p:txBody>
          <a:bodyPr/>
          <a:lstStyle/>
          <a:p>
            <a:pPr marL="342900" indent="-342900" eaLnBrk="1" hangingPunct="1">
              <a:lnSpc>
                <a:spcPct val="80000"/>
              </a:lnSpc>
              <a:spcBef>
                <a:spcPct val="20000"/>
              </a:spcBef>
            </a:pPr>
            <a:r>
              <a:rPr lang="ja-JP" altLang="en-US" sz="2400" b="1" smtClean="0">
                <a:latin typeface="ＭＳ Ｐゴシック" charset="-128"/>
                <a:ea typeface="ＭＳ Ｐゴシック" charset="-128"/>
              </a:rPr>
              <a:t>　  許可取得を検討する必要がある事例として紹介されている技術提供の具体例</a:t>
            </a:r>
          </a:p>
        </p:txBody>
      </p:sp>
      <p:pic>
        <p:nvPicPr>
          <p:cNvPr id="115715" name="Picture 5" descr="BS00554_"/>
          <p:cNvPicPr>
            <a:picLocks noChangeAspect="1" noChangeArrowheads="1"/>
          </p:cNvPicPr>
          <p:nvPr/>
        </p:nvPicPr>
        <p:blipFill>
          <a:blip r:embed="rId3"/>
          <a:srcRect/>
          <a:stretch>
            <a:fillRect/>
          </a:stretch>
        </p:blipFill>
        <p:spPr bwMode="auto">
          <a:xfrm>
            <a:off x="7950200" y="5151438"/>
            <a:ext cx="1955800" cy="1706562"/>
          </a:xfrm>
          <a:prstGeom prst="rect">
            <a:avLst/>
          </a:prstGeom>
          <a:noFill/>
          <a:ln w="9525">
            <a:noFill/>
            <a:miter lim="800000"/>
            <a:headEnd/>
            <a:tailEnd/>
          </a:ln>
        </p:spPr>
      </p:pic>
      <p:sp>
        <p:nvSpPr>
          <p:cNvPr id="115716" name="Rectangle 6"/>
          <p:cNvSpPr>
            <a:spLocks noChangeArrowheads="1"/>
          </p:cNvSpPr>
          <p:nvPr/>
        </p:nvSpPr>
        <p:spPr bwMode="auto">
          <a:xfrm>
            <a:off x="0" y="5734050"/>
            <a:ext cx="7832725" cy="584200"/>
          </a:xfrm>
          <a:prstGeom prst="rect">
            <a:avLst/>
          </a:prstGeom>
          <a:noFill/>
          <a:ln w="9525">
            <a:noFill/>
            <a:miter lim="800000"/>
            <a:headEnd/>
            <a:tailEnd/>
          </a:ln>
        </p:spPr>
        <p:txBody>
          <a:bodyPr>
            <a:spAutoFit/>
          </a:bodyPr>
          <a:lstStyle/>
          <a:p>
            <a:r>
              <a:rPr lang="ja-JP" altLang="en-US" sz="1400" b="1">
                <a:solidFill>
                  <a:srgbClr val="000000"/>
                </a:solidFill>
                <a:ea typeface="ＭＳ Ｐゴシック" charset="-128"/>
              </a:rPr>
              <a:t>経済産業省</a:t>
            </a:r>
            <a:r>
              <a:rPr lang="en-US" altLang="ja-JP" sz="1400" b="1">
                <a:solidFill>
                  <a:srgbClr val="000000"/>
                </a:solidFill>
                <a:ea typeface="ＭＳ Ｐゴシック" charset="-128"/>
              </a:rPr>
              <a:t>『</a:t>
            </a:r>
            <a:r>
              <a:rPr lang="ja-JP" altLang="en-US" sz="1400" b="1">
                <a:solidFill>
                  <a:srgbClr val="000000"/>
                </a:solidFill>
                <a:ea typeface="ＭＳ Ｐゴシック" charset="-128"/>
              </a:rPr>
              <a:t>安全保障貿易管理に係る機微技術管理ガイダンス（大学・研究機関用）改訂版</a:t>
            </a:r>
            <a:r>
              <a:rPr lang="en-US" altLang="ja-JP" sz="1400" b="1">
                <a:solidFill>
                  <a:srgbClr val="000000"/>
                </a:solidFill>
                <a:ea typeface="ＭＳ Ｐゴシック" charset="-128"/>
              </a:rPr>
              <a:t>』</a:t>
            </a:r>
            <a:r>
              <a:rPr lang="ja-JP" altLang="en-US" sz="1400" b="1">
                <a:solidFill>
                  <a:srgbClr val="000000"/>
                </a:solidFill>
                <a:ea typeface="ＭＳ Ｐゴシック" charset="-128"/>
              </a:rPr>
              <a:t>より</a:t>
            </a:r>
            <a:r>
              <a:rPr lang="ja-JP" altLang="en-US">
                <a:solidFill>
                  <a:srgbClr val="000000"/>
                </a:solidFill>
                <a:ea typeface="ＭＳ Ｐゴシック" charset="-128"/>
              </a:rPr>
              <a:t/>
            </a:r>
            <a:br>
              <a:rPr lang="ja-JP" altLang="en-US">
                <a:solidFill>
                  <a:srgbClr val="000000"/>
                </a:solidFill>
                <a:ea typeface="ＭＳ Ｐゴシック" charset="-128"/>
              </a:rPr>
            </a:br>
            <a:endParaRPr lang="zh-CN" altLang="en-US">
              <a:solidFill>
                <a:srgbClr val="000000"/>
              </a:solidFill>
              <a:ea typeface="ＭＳ Ｐゴシック" charset="-128"/>
            </a:endParaRPr>
          </a:p>
        </p:txBody>
      </p:sp>
      <p:sp>
        <p:nvSpPr>
          <p:cNvPr id="115717" name="Rectangle 16"/>
          <p:cNvSpPr>
            <a:spLocks noChangeArrowheads="1"/>
          </p:cNvSpPr>
          <p:nvPr/>
        </p:nvSpPr>
        <p:spPr bwMode="auto">
          <a:xfrm>
            <a:off x="0" y="0"/>
            <a:ext cx="1639888" cy="523875"/>
          </a:xfrm>
          <a:prstGeom prst="rect">
            <a:avLst/>
          </a:prstGeom>
          <a:noFill/>
          <a:ln w="9525">
            <a:noFill/>
            <a:miter lim="800000"/>
            <a:headEnd/>
            <a:tailEnd/>
          </a:ln>
        </p:spPr>
        <p:txBody>
          <a:bodyPr wrap="none">
            <a:spAutoFit/>
          </a:bodyPr>
          <a:lstStyle/>
          <a:p>
            <a:r>
              <a:rPr lang="ja-JP" altLang="en-US" sz="2800">
                <a:solidFill>
                  <a:srgbClr val="000000"/>
                </a:solidFill>
                <a:latin typeface="ＭＳ Ｐゴシック" charset="-128"/>
                <a:ea typeface="ＭＳ Ｐゴシック" charset="-128"/>
              </a:rPr>
              <a:t>６－２－３</a:t>
            </a:r>
            <a:endParaRPr lang="zh-CN" altLang="en-US" sz="2800">
              <a:solidFill>
                <a:srgbClr val="000000"/>
              </a:solidFill>
              <a:latin typeface="ＭＳ Ｐゴシック" charset="-128"/>
              <a:ea typeface="ＭＳ Ｐゴシック" charset="-128"/>
            </a:endParaRPr>
          </a:p>
        </p:txBody>
      </p:sp>
      <p:sp>
        <p:nvSpPr>
          <p:cNvPr id="8" name="テキスト ボックス 7"/>
          <p:cNvSpPr txBox="1"/>
          <p:nvPr/>
        </p:nvSpPr>
        <p:spPr>
          <a:xfrm>
            <a:off x="200025" y="1268413"/>
            <a:ext cx="9210675" cy="400050"/>
          </a:xfrm>
          <a:prstGeom prst="rect">
            <a:avLst/>
          </a:prstGeom>
          <a:solidFill>
            <a:schemeClr val="accent1">
              <a:lumMod val="20000"/>
              <a:lumOff val="80000"/>
            </a:schemeClr>
          </a:solidFill>
        </p:spPr>
        <p:txBody>
          <a:bodyPr>
            <a:spAutoFit/>
          </a:bodyPr>
          <a:lstStyle/>
          <a:p>
            <a:pPr>
              <a:defRPr/>
            </a:pPr>
            <a:r>
              <a:rPr lang="ja-JP" altLang="en-US" sz="2000" dirty="0">
                <a:solidFill>
                  <a:prstClr val="black"/>
                </a:solidFill>
                <a:latin typeface="ＭＳ Ｐゴシック" pitchFamily="50" charset="-128"/>
                <a:ea typeface="ＭＳ Ｐゴシック" pitchFamily="50" charset="-128"/>
              </a:rPr>
              <a:t>○　海外の研究者にＳｉＣエピタキシャル成長技術を提供する</a:t>
            </a:r>
          </a:p>
        </p:txBody>
      </p:sp>
      <p:sp>
        <p:nvSpPr>
          <p:cNvPr id="9" name="テキスト ボックス 8"/>
          <p:cNvSpPr txBox="1"/>
          <p:nvPr/>
        </p:nvSpPr>
        <p:spPr>
          <a:xfrm>
            <a:off x="200025" y="1844675"/>
            <a:ext cx="9210675" cy="400050"/>
          </a:xfrm>
          <a:prstGeom prst="rect">
            <a:avLst/>
          </a:prstGeom>
          <a:solidFill>
            <a:schemeClr val="accent2">
              <a:lumMod val="20000"/>
              <a:lumOff val="80000"/>
            </a:schemeClr>
          </a:solidFill>
        </p:spPr>
        <p:txBody>
          <a:bodyPr>
            <a:spAutoFit/>
          </a:bodyPr>
          <a:lstStyle>
            <a:lvl1pPr>
              <a:defRPr kumimoji="1" sz="2400">
                <a:solidFill>
                  <a:schemeClr val="tx1"/>
                </a:solidFill>
                <a:latin typeface="Tw Cen MT" pitchFamily="34" charset="0"/>
                <a:ea typeface="SimSun" pitchFamily="2" charset="-122"/>
              </a:defRPr>
            </a:lvl1pPr>
            <a:lvl2pPr marL="742950" indent="-285750">
              <a:defRPr kumimoji="1" sz="2400">
                <a:solidFill>
                  <a:schemeClr val="tx1"/>
                </a:solidFill>
                <a:latin typeface="Tw Cen MT" pitchFamily="34" charset="0"/>
                <a:ea typeface="SimSun" pitchFamily="2" charset="-122"/>
              </a:defRPr>
            </a:lvl2pPr>
            <a:lvl3pPr marL="1143000" indent="-228600">
              <a:defRPr kumimoji="1" sz="2400">
                <a:solidFill>
                  <a:schemeClr val="tx1"/>
                </a:solidFill>
                <a:latin typeface="Tw Cen MT" pitchFamily="34" charset="0"/>
                <a:ea typeface="SimSun" pitchFamily="2" charset="-122"/>
              </a:defRPr>
            </a:lvl3pPr>
            <a:lvl4pPr marL="1600200" indent="-228600">
              <a:defRPr kumimoji="1" sz="2400">
                <a:solidFill>
                  <a:schemeClr val="tx1"/>
                </a:solidFill>
                <a:latin typeface="Tw Cen MT" pitchFamily="34" charset="0"/>
                <a:ea typeface="SimSun" pitchFamily="2" charset="-122"/>
              </a:defRPr>
            </a:lvl4pPr>
            <a:lvl5pPr marL="2057400" indent="-228600">
              <a:defRPr kumimoji="1" sz="2400">
                <a:solidFill>
                  <a:schemeClr val="tx1"/>
                </a:solidFill>
                <a:latin typeface="Tw Cen MT" pitchFamily="34" charset="0"/>
                <a:ea typeface="SimSun" pitchFamily="2" charset="-122"/>
              </a:defRPr>
            </a:lvl5pPr>
            <a:lvl6pPr marL="2514600" indent="-228600" fontAlgn="base">
              <a:spcBef>
                <a:spcPct val="0"/>
              </a:spcBef>
              <a:spcAft>
                <a:spcPct val="0"/>
              </a:spcAft>
              <a:defRPr kumimoji="1" sz="2400">
                <a:solidFill>
                  <a:schemeClr val="tx1"/>
                </a:solidFill>
                <a:latin typeface="Tw Cen MT" pitchFamily="34" charset="0"/>
                <a:ea typeface="SimSun" pitchFamily="2" charset="-122"/>
              </a:defRPr>
            </a:lvl6pPr>
            <a:lvl7pPr marL="2971800" indent="-228600" fontAlgn="base">
              <a:spcBef>
                <a:spcPct val="0"/>
              </a:spcBef>
              <a:spcAft>
                <a:spcPct val="0"/>
              </a:spcAft>
              <a:defRPr kumimoji="1" sz="2400">
                <a:solidFill>
                  <a:schemeClr val="tx1"/>
                </a:solidFill>
                <a:latin typeface="Tw Cen MT" pitchFamily="34" charset="0"/>
                <a:ea typeface="SimSun" pitchFamily="2" charset="-122"/>
              </a:defRPr>
            </a:lvl7pPr>
            <a:lvl8pPr marL="3429000" indent="-228600" fontAlgn="base">
              <a:spcBef>
                <a:spcPct val="0"/>
              </a:spcBef>
              <a:spcAft>
                <a:spcPct val="0"/>
              </a:spcAft>
              <a:defRPr kumimoji="1" sz="2400">
                <a:solidFill>
                  <a:schemeClr val="tx1"/>
                </a:solidFill>
                <a:latin typeface="Tw Cen MT" pitchFamily="34" charset="0"/>
                <a:ea typeface="SimSun" pitchFamily="2" charset="-122"/>
              </a:defRPr>
            </a:lvl8pPr>
            <a:lvl9pPr marL="3886200" indent="-228600" fontAlgn="base">
              <a:spcBef>
                <a:spcPct val="0"/>
              </a:spcBef>
              <a:spcAft>
                <a:spcPct val="0"/>
              </a:spcAft>
              <a:defRPr kumimoji="1" sz="2400">
                <a:solidFill>
                  <a:schemeClr val="tx1"/>
                </a:solidFill>
                <a:latin typeface="Tw Cen MT" pitchFamily="34" charset="0"/>
                <a:ea typeface="SimSun" pitchFamily="2" charset="-122"/>
              </a:defRPr>
            </a:lvl9pPr>
          </a:lstStyle>
          <a:p>
            <a:pPr>
              <a:defRPr/>
            </a:pPr>
            <a:r>
              <a:rPr lang="ja-JP" altLang="en-US" sz="2000" smtClean="0">
                <a:solidFill>
                  <a:prstClr val="black"/>
                </a:solidFill>
                <a:latin typeface="ＭＳ Ｐゴシック" pitchFamily="50" charset="-128"/>
                <a:ea typeface="ＭＳ Ｐゴシック" pitchFamily="50" charset="-128"/>
              </a:rPr>
              <a:t>○　海外の研究機関に薄膜を形成する装置のメンテナンスに係るノウハウを教える</a:t>
            </a:r>
          </a:p>
        </p:txBody>
      </p:sp>
      <p:sp>
        <p:nvSpPr>
          <p:cNvPr id="10" name="テキスト ボックス 9"/>
          <p:cNvSpPr txBox="1"/>
          <p:nvPr/>
        </p:nvSpPr>
        <p:spPr>
          <a:xfrm>
            <a:off x="200025" y="2420938"/>
            <a:ext cx="9217025" cy="400050"/>
          </a:xfrm>
          <a:prstGeom prst="rect">
            <a:avLst/>
          </a:prstGeom>
          <a:solidFill>
            <a:schemeClr val="accent3">
              <a:lumMod val="20000"/>
              <a:lumOff val="80000"/>
            </a:schemeClr>
          </a:solidFill>
        </p:spPr>
        <p:txBody>
          <a:bodyPr>
            <a:spAutoFit/>
          </a:bodyPr>
          <a:lstStyle/>
          <a:p>
            <a:pPr>
              <a:defRPr/>
            </a:pPr>
            <a:r>
              <a:rPr lang="ja-JP" altLang="en-US" sz="2000" dirty="0">
                <a:solidFill>
                  <a:prstClr val="black"/>
                </a:solidFill>
                <a:latin typeface="ＭＳ Ｐゴシック" pitchFamily="50" charset="-128"/>
                <a:ea typeface="ＭＳ Ｐゴシック" pitchFamily="50" charset="-128"/>
              </a:rPr>
              <a:t>○　海外の企業に特許使用許可とともに製造ノウハウを開示する</a:t>
            </a:r>
          </a:p>
        </p:txBody>
      </p:sp>
      <p:sp>
        <p:nvSpPr>
          <p:cNvPr id="11" name="テキスト ボックス 10"/>
          <p:cNvSpPr txBox="1"/>
          <p:nvPr/>
        </p:nvSpPr>
        <p:spPr>
          <a:xfrm>
            <a:off x="200025" y="2997200"/>
            <a:ext cx="9217025" cy="708025"/>
          </a:xfrm>
          <a:prstGeom prst="rect">
            <a:avLst/>
          </a:prstGeom>
          <a:solidFill>
            <a:schemeClr val="accent2">
              <a:lumMod val="60000"/>
              <a:lumOff val="40000"/>
            </a:schemeClr>
          </a:solidFill>
        </p:spPr>
        <p:txBody>
          <a:bodyPr>
            <a:spAutoFit/>
          </a:bodyPr>
          <a:lstStyle/>
          <a:p>
            <a:pPr>
              <a:defRPr/>
            </a:pPr>
            <a:r>
              <a:rPr lang="ja-JP" altLang="en-US" sz="2000" dirty="0">
                <a:solidFill>
                  <a:prstClr val="black"/>
                </a:solidFill>
                <a:latin typeface="ＭＳ Ｐゴシック" pitchFamily="50" charset="-128"/>
                <a:ea typeface="ＭＳ Ｐゴシック" pitchFamily="50" charset="-128"/>
              </a:rPr>
              <a:t>○　海外からの受け入れ研究者に電子ビーム描画装置・真空蒸着装置・電子顕微鏡などを使用して半導体基板を加工・評価する技術を提供する</a:t>
            </a:r>
            <a:endParaRPr lang="en-US" altLang="ja-JP" sz="2000" dirty="0">
              <a:solidFill>
                <a:prstClr val="black"/>
              </a:solidFill>
              <a:latin typeface="ＭＳ Ｐゴシック" pitchFamily="50" charset="-128"/>
              <a:ea typeface="ＭＳ Ｐゴシック" pitchFamily="50" charset="-128"/>
            </a:endParaRPr>
          </a:p>
        </p:txBody>
      </p:sp>
      <p:sp>
        <p:nvSpPr>
          <p:cNvPr id="12" name="テキスト ボックス 11"/>
          <p:cNvSpPr txBox="1"/>
          <p:nvPr/>
        </p:nvSpPr>
        <p:spPr>
          <a:xfrm>
            <a:off x="200025" y="3860800"/>
            <a:ext cx="9217025" cy="708025"/>
          </a:xfrm>
          <a:prstGeom prst="rect">
            <a:avLst/>
          </a:prstGeom>
          <a:solidFill>
            <a:schemeClr val="accent1">
              <a:lumMod val="60000"/>
              <a:lumOff val="40000"/>
            </a:schemeClr>
          </a:solidFill>
        </p:spPr>
        <p:txBody>
          <a:bodyPr>
            <a:spAutoFit/>
          </a:bodyPr>
          <a:lstStyle/>
          <a:p>
            <a:pPr>
              <a:defRPr/>
            </a:pPr>
            <a:r>
              <a:rPr lang="ja-JP" altLang="en-US" sz="2000" dirty="0">
                <a:solidFill>
                  <a:prstClr val="black"/>
                </a:solidFill>
                <a:latin typeface="ＭＳ Ｐゴシック" pitchFamily="50" charset="-128"/>
                <a:ea typeface="ＭＳ Ｐゴシック" pitchFamily="50" charset="-128"/>
              </a:rPr>
              <a:t>○　海外からの研修生に圧力構成技術の提供に伴い天秤の使用技術及びソフトウェアの使用技術を提供する</a:t>
            </a:r>
            <a:endParaRPr lang="en-US" altLang="ja-JP" sz="2000" dirty="0">
              <a:solidFill>
                <a:prstClr val="black"/>
              </a:solidFill>
              <a:latin typeface="ＭＳ Ｐゴシック" pitchFamily="50" charset="-128"/>
              <a:ea typeface="ＭＳ Ｐゴシック" pitchFamily="50" charset="-128"/>
            </a:endParaRPr>
          </a:p>
        </p:txBody>
      </p:sp>
      <p:sp>
        <p:nvSpPr>
          <p:cNvPr id="13" name="テキスト ボックス 12"/>
          <p:cNvSpPr txBox="1"/>
          <p:nvPr/>
        </p:nvSpPr>
        <p:spPr>
          <a:xfrm>
            <a:off x="200025" y="4724400"/>
            <a:ext cx="7489825" cy="708025"/>
          </a:xfrm>
          <a:prstGeom prst="rect">
            <a:avLst/>
          </a:prstGeom>
          <a:solidFill>
            <a:schemeClr val="accent3">
              <a:lumMod val="60000"/>
              <a:lumOff val="40000"/>
            </a:schemeClr>
          </a:solidFill>
        </p:spPr>
        <p:txBody>
          <a:bodyPr>
            <a:spAutoFit/>
          </a:bodyPr>
          <a:lstStyle>
            <a:lvl1pPr>
              <a:defRPr kumimoji="1" sz="2400">
                <a:solidFill>
                  <a:schemeClr val="tx1"/>
                </a:solidFill>
                <a:latin typeface="Tw Cen MT" pitchFamily="34" charset="0"/>
                <a:ea typeface="SimSun" pitchFamily="2" charset="-122"/>
              </a:defRPr>
            </a:lvl1pPr>
            <a:lvl2pPr marL="742950" indent="-285750">
              <a:defRPr kumimoji="1" sz="2400">
                <a:solidFill>
                  <a:schemeClr val="tx1"/>
                </a:solidFill>
                <a:latin typeface="Tw Cen MT" pitchFamily="34" charset="0"/>
                <a:ea typeface="SimSun" pitchFamily="2" charset="-122"/>
              </a:defRPr>
            </a:lvl2pPr>
            <a:lvl3pPr marL="1143000" indent="-228600">
              <a:defRPr kumimoji="1" sz="2400">
                <a:solidFill>
                  <a:schemeClr val="tx1"/>
                </a:solidFill>
                <a:latin typeface="Tw Cen MT" pitchFamily="34" charset="0"/>
                <a:ea typeface="SimSun" pitchFamily="2" charset="-122"/>
              </a:defRPr>
            </a:lvl3pPr>
            <a:lvl4pPr marL="1600200" indent="-228600">
              <a:defRPr kumimoji="1" sz="2400">
                <a:solidFill>
                  <a:schemeClr val="tx1"/>
                </a:solidFill>
                <a:latin typeface="Tw Cen MT" pitchFamily="34" charset="0"/>
                <a:ea typeface="SimSun" pitchFamily="2" charset="-122"/>
              </a:defRPr>
            </a:lvl4pPr>
            <a:lvl5pPr marL="2057400" indent="-228600">
              <a:defRPr kumimoji="1" sz="2400">
                <a:solidFill>
                  <a:schemeClr val="tx1"/>
                </a:solidFill>
                <a:latin typeface="Tw Cen MT" pitchFamily="34" charset="0"/>
                <a:ea typeface="SimSun" pitchFamily="2" charset="-122"/>
              </a:defRPr>
            </a:lvl5pPr>
            <a:lvl6pPr marL="2514600" indent="-228600" fontAlgn="base">
              <a:spcBef>
                <a:spcPct val="0"/>
              </a:spcBef>
              <a:spcAft>
                <a:spcPct val="0"/>
              </a:spcAft>
              <a:defRPr kumimoji="1" sz="2400">
                <a:solidFill>
                  <a:schemeClr val="tx1"/>
                </a:solidFill>
                <a:latin typeface="Tw Cen MT" pitchFamily="34" charset="0"/>
                <a:ea typeface="SimSun" pitchFamily="2" charset="-122"/>
              </a:defRPr>
            </a:lvl6pPr>
            <a:lvl7pPr marL="2971800" indent="-228600" fontAlgn="base">
              <a:spcBef>
                <a:spcPct val="0"/>
              </a:spcBef>
              <a:spcAft>
                <a:spcPct val="0"/>
              </a:spcAft>
              <a:defRPr kumimoji="1" sz="2400">
                <a:solidFill>
                  <a:schemeClr val="tx1"/>
                </a:solidFill>
                <a:latin typeface="Tw Cen MT" pitchFamily="34" charset="0"/>
                <a:ea typeface="SimSun" pitchFamily="2" charset="-122"/>
              </a:defRPr>
            </a:lvl7pPr>
            <a:lvl8pPr marL="3429000" indent="-228600" fontAlgn="base">
              <a:spcBef>
                <a:spcPct val="0"/>
              </a:spcBef>
              <a:spcAft>
                <a:spcPct val="0"/>
              </a:spcAft>
              <a:defRPr kumimoji="1" sz="2400">
                <a:solidFill>
                  <a:schemeClr val="tx1"/>
                </a:solidFill>
                <a:latin typeface="Tw Cen MT" pitchFamily="34" charset="0"/>
                <a:ea typeface="SimSun" pitchFamily="2" charset="-122"/>
              </a:defRPr>
            </a:lvl8pPr>
            <a:lvl9pPr marL="3886200" indent="-228600" fontAlgn="base">
              <a:spcBef>
                <a:spcPct val="0"/>
              </a:spcBef>
              <a:spcAft>
                <a:spcPct val="0"/>
              </a:spcAft>
              <a:defRPr kumimoji="1" sz="2400">
                <a:solidFill>
                  <a:schemeClr val="tx1"/>
                </a:solidFill>
                <a:latin typeface="Tw Cen MT" pitchFamily="34" charset="0"/>
                <a:ea typeface="SimSun" pitchFamily="2" charset="-122"/>
              </a:defRPr>
            </a:lvl9pPr>
          </a:lstStyle>
          <a:p>
            <a:pPr>
              <a:defRPr/>
            </a:pPr>
            <a:r>
              <a:rPr lang="ja-JP" altLang="en-US" sz="2000" smtClean="0">
                <a:solidFill>
                  <a:prstClr val="black"/>
                </a:solidFill>
                <a:latin typeface="ＭＳ Ｐゴシック" pitchFamily="50" charset="-128"/>
                <a:ea typeface="ＭＳ Ｐゴシック" pitchFamily="50" charset="-128"/>
              </a:rPr>
              <a:t>○　海外からの研修員にレーザー発振器の使用技術、半導体ナノ結晶の製造技術、分光光度計の使用技術を提供する。</a:t>
            </a:r>
          </a:p>
        </p:txBody>
      </p:sp>
      <p:sp>
        <p:nvSpPr>
          <p:cNvPr id="3" name="スライド番号プレースホルダー 2"/>
          <p:cNvSpPr>
            <a:spLocks noGrp="1"/>
          </p:cNvSpPr>
          <p:nvPr>
            <p:ph type="sldNum" sz="quarter" idx="12"/>
          </p:nvPr>
        </p:nvSpPr>
        <p:spPr/>
        <p:txBody>
          <a:bodyPr>
            <a:normAutofit fontScale="85000" lnSpcReduction="20000"/>
          </a:bodyPr>
          <a:lstStyle/>
          <a:p>
            <a:pPr>
              <a:defRPr/>
            </a:pPr>
            <a:fld id="{0DD89D02-EFCE-4683-A1BE-6C2D5A574E41}" type="slidenum">
              <a:rPr lang="en-US" altLang="ja-JP"/>
              <a:pPr>
                <a:defRPr/>
              </a:pPr>
              <a:t>20</a:t>
            </a:fld>
            <a:endParaRPr lang="en-US" altLang="ja-JP"/>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タイトル 1"/>
          <p:cNvSpPr>
            <a:spLocks noGrp="1"/>
          </p:cNvSpPr>
          <p:nvPr>
            <p:ph type="title" idx="4294967295"/>
          </p:nvPr>
        </p:nvSpPr>
        <p:spPr>
          <a:xfrm>
            <a:off x="873125" y="188913"/>
            <a:ext cx="8832850" cy="425450"/>
          </a:xfrm>
        </p:spPr>
        <p:txBody>
          <a:bodyPr/>
          <a:lstStyle/>
          <a:p>
            <a:r>
              <a:rPr lang="ja-JP" altLang="en-US" sz="3200" smtClean="0">
                <a:latin typeface="ＭＳ ゴシック" pitchFamily="49" charset="-128"/>
                <a:ea typeface="ＭＳ ゴシック" pitchFamily="49" charset="-128"/>
              </a:rPr>
              <a:t>　　（補論）</a:t>
            </a:r>
            <a:r>
              <a:rPr lang="ja-JP" altLang="en-US" sz="3600" smtClean="0">
                <a:latin typeface="ＭＳ ゴシック" pitchFamily="49" charset="-128"/>
                <a:ea typeface="ＭＳ ゴシック" pitchFamily="49" charset="-128"/>
              </a:rPr>
              <a:t>リスト規制</a:t>
            </a:r>
          </a:p>
        </p:txBody>
      </p:sp>
      <p:sp>
        <p:nvSpPr>
          <p:cNvPr id="117762" name="コンテンツ プレースホルダー 2"/>
          <p:cNvSpPr>
            <a:spLocks noGrp="1"/>
          </p:cNvSpPr>
          <p:nvPr>
            <p:ph idx="4294967295"/>
          </p:nvPr>
        </p:nvSpPr>
        <p:spPr>
          <a:xfrm>
            <a:off x="488950" y="1268413"/>
            <a:ext cx="8915400" cy="1584325"/>
          </a:xfrm>
          <a:solidFill>
            <a:srgbClr val="CCFFFF"/>
          </a:solidFill>
        </p:spPr>
        <p:txBody>
          <a:bodyPr/>
          <a:lstStyle/>
          <a:p>
            <a:pPr marL="0" indent="0">
              <a:buFont typeface="Wingdings" pitchFamily="2" charset="2"/>
              <a:buNone/>
            </a:pPr>
            <a:r>
              <a:rPr lang="ja-JP" altLang="en-US" sz="2000" b="1" smtClean="0">
                <a:latin typeface="ＭＳ ゴシック" pitchFamily="49" charset="-128"/>
                <a:ea typeface="ＭＳ ゴシック" pitchFamily="49" charset="-128"/>
              </a:rPr>
              <a:t>・リスト規制品に該当する物の輸出（</a:t>
            </a:r>
            <a:r>
              <a:rPr lang="en-US" altLang="ja-JP" sz="2000" b="1" smtClean="0">
                <a:latin typeface="ＭＳ ゴシック" pitchFamily="49" charset="-128"/>
                <a:ea typeface="ＭＳ ゴシック" pitchFamily="49" charset="-128"/>
              </a:rPr>
              <a:t>15</a:t>
            </a:r>
            <a:r>
              <a:rPr lang="ja-JP" altLang="en-US" sz="2000" b="1" smtClean="0">
                <a:latin typeface="ＭＳ ゴシック" pitchFamily="49" charset="-128"/>
                <a:ea typeface="ＭＳ ゴシック" pitchFamily="49" charset="-128"/>
              </a:rPr>
              <a:t>項目をリストアップ）</a:t>
            </a:r>
          </a:p>
          <a:p>
            <a:pPr marL="0" indent="0">
              <a:buFont typeface="Wingdings" pitchFamily="2" charset="2"/>
              <a:buNone/>
            </a:pPr>
            <a:r>
              <a:rPr lang="ja-JP" altLang="en-US" sz="2000" b="1" smtClean="0">
                <a:latin typeface="ＭＳ ゴシック" pitchFamily="49" charset="-128"/>
                <a:ea typeface="ＭＳ ゴシック" pitchFamily="49" charset="-128"/>
              </a:rPr>
              <a:t>－ 兵器そのもの</a:t>
            </a:r>
          </a:p>
          <a:p>
            <a:pPr marL="0" indent="0">
              <a:buFont typeface="Wingdings" pitchFamily="2" charset="2"/>
              <a:buNone/>
            </a:pPr>
            <a:r>
              <a:rPr lang="ja-JP" altLang="en-US" sz="2000" b="1" smtClean="0">
                <a:latin typeface="ＭＳ ゴシック" pitchFamily="49" charset="-128"/>
                <a:ea typeface="ＭＳ ゴシック" pitchFamily="49" charset="-128"/>
              </a:rPr>
              <a:t>－ 兵器もしくはその一部になりそうな高い性能を持つ汎用品</a:t>
            </a:r>
          </a:p>
          <a:p>
            <a:pPr marL="0" indent="0">
              <a:buFont typeface="Wingdings" pitchFamily="2" charset="2"/>
              <a:buNone/>
            </a:pPr>
            <a:r>
              <a:rPr lang="ja-JP" altLang="en-US" sz="2000" b="1" smtClean="0">
                <a:latin typeface="ＭＳ ゴシック" pitchFamily="49" charset="-128"/>
                <a:ea typeface="ＭＳ ゴシック" pitchFamily="49" charset="-128"/>
              </a:rPr>
              <a:t>－ 兵器の開発などにも利用できる高い性能を持つ汎用品）</a:t>
            </a:r>
            <a:endParaRPr lang="en-US" altLang="ja-JP" sz="2000" b="1" smtClean="0">
              <a:latin typeface="ＭＳ ゴシック" pitchFamily="49" charset="-128"/>
              <a:ea typeface="ＭＳ ゴシック" pitchFamily="49" charset="-128"/>
            </a:endParaRPr>
          </a:p>
          <a:p>
            <a:pPr marL="0" indent="0">
              <a:buFont typeface="Wingdings" pitchFamily="2" charset="2"/>
              <a:buNone/>
            </a:pPr>
            <a:endParaRPr lang="en-US" altLang="ja-JP" sz="1900" smtClean="0">
              <a:ea typeface="ＭＳ Ｐゴシック" charset="-128"/>
            </a:endParaRPr>
          </a:p>
          <a:p>
            <a:pPr marL="0" indent="0">
              <a:buFont typeface="Wingdings" pitchFamily="2" charset="2"/>
              <a:buNone/>
            </a:pPr>
            <a:endParaRPr lang="en-US" altLang="ja-JP" sz="1900" smtClean="0">
              <a:ea typeface="ＭＳ Ｐゴシック" charset="-128"/>
            </a:endParaRPr>
          </a:p>
          <a:p>
            <a:pPr marL="0" indent="0">
              <a:buFont typeface="Wingdings" pitchFamily="2" charset="2"/>
              <a:buNone/>
            </a:pPr>
            <a:endParaRPr lang="ja-JP" altLang="en-US" sz="1900" smtClean="0">
              <a:ea typeface="ＭＳ Ｐゴシック" charset="-128"/>
            </a:endParaRPr>
          </a:p>
        </p:txBody>
      </p:sp>
      <p:sp>
        <p:nvSpPr>
          <p:cNvPr id="117763" name="テキスト ボックス 6"/>
          <p:cNvSpPr txBox="1">
            <a:spLocks noChangeArrowheads="1"/>
          </p:cNvSpPr>
          <p:nvPr/>
        </p:nvSpPr>
        <p:spPr bwMode="auto">
          <a:xfrm>
            <a:off x="344488" y="3068638"/>
            <a:ext cx="8893175" cy="3540125"/>
          </a:xfrm>
          <a:prstGeom prst="rect">
            <a:avLst/>
          </a:prstGeom>
          <a:noFill/>
          <a:ln w="9525">
            <a:noFill/>
            <a:miter lim="800000"/>
            <a:headEnd/>
            <a:tailEnd/>
          </a:ln>
        </p:spPr>
        <p:txBody>
          <a:bodyPr>
            <a:spAutoFit/>
          </a:bodyPr>
          <a:lstStyle/>
          <a:p>
            <a:r>
              <a:rPr lang="ja-JP" altLang="en-US" sz="1400" b="1">
                <a:solidFill>
                  <a:srgbClr val="000000"/>
                </a:solidFill>
                <a:latin typeface="ＭＳ ゴシック" pitchFamily="49" charset="-128"/>
                <a:ea typeface="ＭＳ ゴシック" pitchFamily="49" charset="-128"/>
              </a:rPr>
              <a:t>① 武 器 </a:t>
            </a:r>
            <a:r>
              <a:rPr lang="en-US" altLang="ja-JP" sz="1400" b="1">
                <a:solidFill>
                  <a:srgbClr val="000000"/>
                </a:solidFill>
                <a:latin typeface="ＭＳ ゴシック" pitchFamily="49" charset="-128"/>
                <a:ea typeface="ＭＳ ゴシック" pitchFamily="49" charset="-128"/>
              </a:rPr>
              <a:t>…</a:t>
            </a:r>
            <a:r>
              <a:rPr lang="ja-JP" altLang="en-US" sz="1400" b="1">
                <a:solidFill>
                  <a:srgbClr val="000000"/>
                </a:solidFill>
                <a:latin typeface="ＭＳ ゴシック" pitchFamily="49" charset="-128"/>
                <a:ea typeface="ＭＳ ゴシック" pitchFamily="49" charset="-128"/>
              </a:rPr>
              <a:t>鉄砲、軍用の細菌製剤、軍用探照灯等 </a:t>
            </a:r>
          </a:p>
          <a:p>
            <a:r>
              <a:rPr lang="zh-TW" altLang="en-US" sz="1400" b="1">
                <a:solidFill>
                  <a:srgbClr val="000000"/>
                </a:solidFill>
                <a:latin typeface="ＭＳ ゴシック" pitchFamily="49" charset="-128"/>
                <a:ea typeface="ＭＳ ゴシック" pitchFamily="49" charset="-128"/>
              </a:rPr>
              <a:t>② 原子力 </a:t>
            </a:r>
            <a:r>
              <a:rPr lang="en-US" altLang="zh-TW" sz="1400" b="1">
                <a:solidFill>
                  <a:srgbClr val="000000"/>
                </a:solidFill>
                <a:latin typeface="ＭＳ ゴシック" pitchFamily="49" charset="-128"/>
                <a:ea typeface="ＭＳ ゴシック" pitchFamily="49" charset="-128"/>
              </a:rPr>
              <a:t>…</a:t>
            </a:r>
            <a:r>
              <a:rPr lang="zh-TW" altLang="en-US" sz="1400" b="1">
                <a:solidFill>
                  <a:srgbClr val="000000"/>
                </a:solidFill>
                <a:latin typeface="ＭＳ ゴシック" pitchFamily="49" charset="-128"/>
                <a:ea typeface="ＭＳ ゴシック" pitchFamily="49" charset="-128"/>
              </a:rPr>
              <a:t>核燃料物質、原子炉、人造黒鉛、直流電源装置等 </a:t>
            </a:r>
          </a:p>
          <a:p>
            <a:r>
              <a:rPr lang="ja-JP" altLang="en-US" sz="1400" b="1">
                <a:solidFill>
                  <a:srgbClr val="000000"/>
                </a:solidFill>
                <a:latin typeface="ＭＳ ゴシック" pitchFamily="49" charset="-128"/>
                <a:ea typeface="ＭＳ ゴシック" pitchFamily="49" charset="-128"/>
              </a:rPr>
              <a:t>③</a:t>
            </a:r>
            <a:r>
              <a:rPr lang="en-US" altLang="ja-JP" sz="1400" b="1">
                <a:solidFill>
                  <a:srgbClr val="000000"/>
                </a:solidFill>
                <a:latin typeface="ＭＳ ゴシック" pitchFamily="49" charset="-128"/>
                <a:ea typeface="ＭＳ ゴシック" pitchFamily="49" charset="-128"/>
              </a:rPr>
              <a:t>-1 </a:t>
            </a:r>
            <a:r>
              <a:rPr lang="ja-JP" altLang="en-US" sz="1400" b="1">
                <a:solidFill>
                  <a:srgbClr val="000000"/>
                </a:solidFill>
                <a:latin typeface="ＭＳ ゴシック" pitchFamily="49" charset="-128"/>
                <a:ea typeface="ＭＳ ゴシック" pitchFamily="49" charset="-128"/>
              </a:rPr>
              <a:t>化学兵器</a:t>
            </a:r>
            <a:r>
              <a:rPr lang="en-US" altLang="ja-JP" sz="1400" b="1">
                <a:solidFill>
                  <a:srgbClr val="000000"/>
                </a:solidFill>
                <a:latin typeface="ＭＳ ゴシック" pitchFamily="49" charset="-128"/>
                <a:ea typeface="ＭＳ ゴシック" pitchFamily="49" charset="-128"/>
              </a:rPr>
              <a:t>…</a:t>
            </a:r>
            <a:r>
              <a:rPr lang="ja-JP" altLang="en-US" sz="1400" b="1">
                <a:solidFill>
                  <a:srgbClr val="000000"/>
                </a:solidFill>
                <a:latin typeface="ＭＳ ゴシック" pitchFamily="49" charset="-128"/>
                <a:ea typeface="ＭＳ ゴシック" pitchFamily="49" charset="-128"/>
              </a:rPr>
              <a:t>毒性物質の原料、耐腐食性の熱交換器、弁、ポンプ、反応器、貯蔵容器等 </a:t>
            </a:r>
          </a:p>
          <a:p>
            <a:r>
              <a:rPr lang="ja-JP" altLang="en-US" sz="1400" b="1">
                <a:solidFill>
                  <a:srgbClr val="000000"/>
                </a:solidFill>
                <a:latin typeface="ＭＳ ゴシック" pitchFamily="49" charset="-128"/>
                <a:ea typeface="ＭＳ ゴシック" pitchFamily="49" charset="-128"/>
              </a:rPr>
              <a:t>③</a:t>
            </a:r>
            <a:r>
              <a:rPr lang="en-US" altLang="ja-JP" sz="1400" b="1">
                <a:solidFill>
                  <a:srgbClr val="000000"/>
                </a:solidFill>
                <a:latin typeface="ＭＳ ゴシック" pitchFamily="49" charset="-128"/>
                <a:ea typeface="ＭＳ ゴシック" pitchFamily="49" charset="-128"/>
              </a:rPr>
              <a:t>-2 </a:t>
            </a:r>
            <a:r>
              <a:rPr lang="ja-JP" altLang="en-US" sz="1400" b="1">
                <a:solidFill>
                  <a:srgbClr val="000000"/>
                </a:solidFill>
                <a:latin typeface="ＭＳ ゴシック" pitchFamily="49" charset="-128"/>
                <a:ea typeface="ＭＳ ゴシック" pitchFamily="49" charset="-128"/>
              </a:rPr>
              <a:t>生物兵器</a:t>
            </a:r>
            <a:r>
              <a:rPr lang="en-US" altLang="ja-JP" sz="1400" b="1">
                <a:solidFill>
                  <a:srgbClr val="000000"/>
                </a:solidFill>
                <a:latin typeface="ＭＳ ゴシック" pitchFamily="49" charset="-128"/>
                <a:ea typeface="ＭＳ ゴシック" pitchFamily="49" charset="-128"/>
              </a:rPr>
              <a:t>…</a:t>
            </a:r>
            <a:r>
              <a:rPr lang="ja-JP" altLang="en-US" sz="1400" b="1">
                <a:solidFill>
                  <a:srgbClr val="000000"/>
                </a:solidFill>
                <a:latin typeface="ＭＳ ゴシック" pitchFamily="49" charset="-128"/>
                <a:ea typeface="ＭＳ ゴシック" pitchFamily="49" charset="-128"/>
              </a:rPr>
              <a:t>細菌製剤の原料生物、クロスフロー濾過器、</a:t>
            </a:r>
            <a:r>
              <a:rPr lang="zh-TW" altLang="en-US" sz="1400" b="1">
                <a:solidFill>
                  <a:srgbClr val="000000"/>
                </a:solidFill>
                <a:latin typeface="ＭＳ ゴシック" pitchFamily="49" charset="-128"/>
                <a:ea typeface="ＭＳ ゴシック" pitchFamily="49" charset="-128"/>
              </a:rPr>
              <a:t>凍結乾燥器、密封式発酵槽等 </a:t>
            </a:r>
          </a:p>
          <a:p>
            <a:r>
              <a:rPr lang="ja-JP" altLang="en-US" sz="1400" b="1">
                <a:solidFill>
                  <a:srgbClr val="000000"/>
                </a:solidFill>
                <a:latin typeface="ＭＳ ゴシック" pitchFamily="49" charset="-128"/>
                <a:ea typeface="ＭＳ ゴシック" pitchFamily="49" charset="-128"/>
              </a:rPr>
              <a:t>④ ミサイル </a:t>
            </a:r>
            <a:r>
              <a:rPr lang="en-US" altLang="ja-JP" sz="1400" b="1">
                <a:solidFill>
                  <a:srgbClr val="000000"/>
                </a:solidFill>
                <a:latin typeface="ＭＳ ゴシック" pitchFamily="49" charset="-128"/>
                <a:ea typeface="ＭＳ ゴシック" pitchFamily="49" charset="-128"/>
              </a:rPr>
              <a:t>…</a:t>
            </a:r>
            <a:r>
              <a:rPr lang="ja-JP" altLang="en-US" sz="1400" b="1">
                <a:solidFill>
                  <a:srgbClr val="000000"/>
                </a:solidFill>
                <a:latin typeface="ＭＳ ゴシック" pitchFamily="49" charset="-128"/>
                <a:ea typeface="ＭＳ ゴシック" pitchFamily="49" charset="-128"/>
              </a:rPr>
              <a:t>ロケット、無人航空機に使用できる集積回路、加速度計、風洞、振動試験装置等 </a:t>
            </a:r>
          </a:p>
          <a:p>
            <a:r>
              <a:rPr lang="ja-JP" altLang="en-US" sz="1400" b="1">
                <a:solidFill>
                  <a:srgbClr val="000000"/>
                </a:solidFill>
                <a:latin typeface="ＭＳ ゴシック" pitchFamily="49" charset="-128"/>
                <a:ea typeface="ＭＳ ゴシック" pitchFamily="49" charset="-128"/>
              </a:rPr>
              <a:t>⑤ 先端材料 </a:t>
            </a:r>
            <a:r>
              <a:rPr lang="en-US" altLang="ja-JP" sz="1400" b="1">
                <a:solidFill>
                  <a:srgbClr val="000000"/>
                </a:solidFill>
                <a:latin typeface="ＭＳ ゴシック" pitchFamily="49" charset="-128"/>
                <a:ea typeface="ＭＳ ゴシック" pitchFamily="49" charset="-128"/>
              </a:rPr>
              <a:t>…</a:t>
            </a:r>
            <a:r>
              <a:rPr lang="ja-JP" altLang="en-US" sz="1400" b="1">
                <a:solidFill>
                  <a:srgbClr val="000000"/>
                </a:solidFill>
                <a:latin typeface="ＭＳ ゴシック" pitchFamily="49" charset="-128"/>
                <a:ea typeface="ＭＳ ゴシック" pitchFamily="49" charset="-128"/>
              </a:rPr>
              <a:t>超電導材料、有機繊維、セラミック複合材料等 </a:t>
            </a:r>
          </a:p>
          <a:p>
            <a:r>
              <a:rPr lang="ja-JP" altLang="en-US" sz="1400" b="1">
                <a:solidFill>
                  <a:srgbClr val="000000"/>
                </a:solidFill>
                <a:latin typeface="ＭＳ ゴシック" pitchFamily="49" charset="-128"/>
                <a:ea typeface="ＭＳ ゴシック" pitchFamily="49" charset="-128"/>
              </a:rPr>
              <a:t>⑥ 材料加工 </a:t>
            </a:r>
            <a:r>
              <a:rPr lang="en-US" altLang="ja-JP" sz="1400" b="1">
                <a:solidFill>
                  <a:srgbClr val="000000"/>
                </a:solidFill>
                <a:latin typeface="ＭＳ ゴシック" pitchFamily="49" charset="-128"/>
                <a:ea typeface="ＭＳ ゴシック" pitchFamily="49" charset="-128"/>
              </a:rPr>
              <a:t>…</a:t>
            </a:r>
            <a:r>
              <a:rPr lang="ja-JP" altLang="en-US" sz="1400" b="1">
                <a:solidFill>
                  <a:srgbClr val="000000"/>
                </a:solidFill>
                <a:latin typeface="ＭＳ ゴシック" pitchFamily="49" charset="-128"/>
                <a:ea typeface="ＭＳ ゴシック" pitchFamily="49" charset="-128"/>
              </a:rPr>
              <a:t>数値制御工作機械、ロボット、測定装置等 </a:t>
            </a:r>
          </a:p>
          <a:p>
            <a:r>
              <a:rPr lang="ja-JP" altLang="en-US" sz="1400" b="1">
                <a:solidFill>
                  <a:srgbClr val="000000"/>
                </a:solidFill>
                <a:latin typeface="ＭＳ ゴシック" pitchFamily="49" charset="-128"/>
                <a:ea typeface="ＭＳ ゴシック" pitchFamily="49" charset="-128"/>
              </a:rPr>
              <a:t>⑦ ｴﾚｸﾄﾛﾆｸｽ </a:t>
            </a:r>
            <a:r>
              <a:rPr lang="en-US" altLang="ja-JP" sz="1400" b="1">
                <a:solidFill>
                  <a:srgbClr val="000000"/>
                </a:solidFill>
                <a:latin typeface="ＭＳ ゴシック" pitchFamily="49" charset="-128"/>
                <a:ea typeface="ＭＳ ゴシック" pitchFamily="49" charset="-128"/>
              </a:rPr>
              <a:t>…</a:t>
            </a:r>
            <a:r>
              <a:rPr lang="ja-JP" altLang="en-US" sz="1400" b="1">
                <a:solidFill>
                  <a:srgbClr val="000000"/>
                </a:solidFill>
                <a:latin typeface="ＭＳ ゴシック" pitchFamily="49" charset="-128"/>
                <a:ea typeface="ＭＳ ゴシック" pitchFamily="49" charset="-128"/>
              </a:rPr>
              <a:t>高電圧用コンデンサ、集積回路、半導体基板、大容量電池、周波数分析器等 </a:t>
            </a:r>
          </a:p>
          <a:p>
            <a:r>
              <a:rPr lang="zh-TW" altLang="en-US" sz="1400" b="1">
                <a:solidFill>
                  <a:srgbClr val="000000"/>
                </a:solidFill>
                <a:latin typeface="ＭＳ ゴシック" pitchFamily="49" charset="-128"/>
                <a:ea typeface="ＭＳ ゴシック" pitchFamily="49" charset="-128"/>
              </a:rPr>
              <a:t>⑧ ｺﾝﾋﾟｭｰﾀ </a:t>
            </a:r>
            <a:r>
              <a:rPr lang="en-US" altLang="zh-TW" sz="1400" b="1">
                <a:solidFill>
                  <a:srgbClr val="000000"/>
                </a:solidFill>
                <a:latin typeface="ＭＳ ゴシック" pitchFamily="49" charset="-128"/>
                <a:ea typeface="ＭＳ ゴシック" pitchFamily="49" charset="-128"/>
              </a:rPr>
              <a:t>…</a:t>
            </a:r>
            <a:r>
              <a:rPr lang="zh-TW" altLang="en-US" sz="1400" b="1">
                <a:solidFill>
                  <a:srgbClr val="000000"/>
                </a:solidFill>
                <a:latin typeface="ＭＳ ゴシック" pitchFamily="49" charset="-128"/>
                <a:ea typeface="ＭＳ ゴシック" pitchFamily="49" charset="-128"/>
              </a:rPr>
              <a:t>高性能電子計算機 </a:t>
            </a:r>
          </a:p>
          <a:p>
            <a:r>
              <a:rPr lang="ja-JP" altLang="en-US" sz="1400" b="1">
                <a:solidFill>
                  <a:srgbClr val="000000"/>
                </a:solidFill>
                <a:latin typeface="ＭＳ ゴシック" pitchFamily="49" charset="-128"/>
                <a:ea typeface="ＭＳ ゴシック" pitchFamily="49" charset="-128"/>
              </a:rPr>
              <a:t>⑨ 通信関連 </a:t>
            </a:r>
            <a:r>
              <a:rPr lang="en-US" altLang="ja-JP" sz="1400" b="1">
                <a:solidFill>
                  <a:srgbClr val="000000"/>
                </a:solidFill>
                <a:latin typeface="ＭＳ ゴシック" pitchFamily="49" charset="-128"/>
                <a:ea typeface="ＭＳ ゴシック" pitchFamily="49" charset="-128"/>
              </a:rPr>
              <a:t>…</a:t>
            </a:r>
            <a:r>
              <a:rPr lang="ja-JP" altLang="en-US" sz="1400" b="1">
                <a:solidFill>
                  <a:srgbClr val="000000"/>
                </a:solidFill>
                <a:latin typeface="ＭＳ ゴシック" pitchFamily="49" charset="-128"/>
                <a:ea typeface="ＭＳ ゴシック" pitchFamily="49" charset="-128"/>
              </a:rPr>
              <a:t>暗号装置、特殊な通信装置等 </a:t>
            </a:r>
          </a:p>
          <a:p>
            <a:r>
              <a:rPr lang="ja-JP" altLang="en-US" sz="1400" b="1">
                <a:solidFill>
                  <a:srgbClr val="000000"/>
                </a:solidFill>
                <a:latin typeface="ＭＳ ゴシック" pitchFamily="49" charset="-128"/>
                <a:ea typeface="ＭＳ ゴシック" pitchFamily="49" charset="-128"/>
              </a:rPr>
              <a:t>⑩ ｾﾝｻｰ･ﾚｰｻﾞｰ</a:t>
            </a:r>
            <a:r>
              <a:rPr lang="en-US" altLang="ja-JP" sz="1400" b="1">
                <a:solidFill>
                  <a:srgbClr val="000000"/>
                </a:solidFill>
                <a:latin typeface="ＭＳ ゴシック" pitchFamily="49" charset="-128"/>
                <a:ea typeface="ＭＳ ゴシック" pitchFamily="49" charset="-128"/>
              </a:rPr>
              <a:t>…</a:t>
            </a:r>
            <a:r>
              <a:rPr lang="ja-JP" altLang="en-US" sz="1400" b="1">
                <a:solidFill>
                  <a:srgbClr val="000000"/>
                </a:solidFill>
                <a:latin typeface="ＭＳ ゴシック" pitchFamily="49" charset="-128"/>
                <a:ea typeface="ＭＳ ゴシック" pitchFamily="49" charset="-128"/>
              </a:rPr>
              <a:t>センサー用光ファイバー、光学機器、特殊カメラ等 </a:t>
            </a:r>
          </a:p>
          <a:p>
            <a:r>
              <a:rPr lang="ja-JP" altLang="en-US" sz="1400" b="1">
                <a:solidFill>
                  <a:srgbClr val="000000"/>
                </a:solidFill>
                <a:latin typeface="ＭＳ ゴシック" pitchFamily="49" charset="-128"/>
                <a:ea typeface="ＭＳ ゴシック" pitchFamily="49" charset="-128"/>
              </a:rPr>
              <a:t>⑪ 航法関係 </a:t>
            </a:r>
            <a:r>
              <a:rPr lang="en-US" altLang="ja-JP" sz="1400" b="1">
                <a:solidFill>
                  <a:srgbClr val="000000"/>
                </a:solidFill>
                <a:latin typeface="ＭＳ ゴシック" pitchFamily="49" charset="-128"/>
                <a:ea typeface="ＭＳ ゴシック" pitchFamily="49" charset="-128"/>
              </a:rPr>
              <a:t>…</a:t>
            </a:r>
            <a:r>
              <a:rPr lang="ja-JP" altLang="en-US" sz="1400" b="1">
                <a:solidFill>
                  <a:srgbClr val="000000"/>
                </a:solidFill>
                <a:latin typeface="ＭＳ ゴシック" pitchFamily="49" charset="-128"/>
                <a:ea typeface="ＭＳ ゴシック" pitchFamily="49" charset="-128"/>
              </a:rPr>
              <a:t>慣性航法装置、衛星航法システムからの電波受信装置等 </a:t>
            </a:r>
          </a:p>
          <a:p>
            <a:r>
              <a:rPr lang="ja-JP" altLang="en-US" sz="1400" b="1">
                <a:solidFill>
                  <a:srgbClr val="000000"/>
                </a:solidFill>
                <a:latin typeface="ＭＳ ゴシック" pitchFamily="49" charset="-128"/>
                <a:ea typeface="ＭＳ ゴシック" pitchFamily="49" charset="-128"/>
              </a:rPr>
              <a:t>⑫ 海洋関連 </a:t>
            </a:r>
            <a:r>
              <a:rPr lang="en-US" altLang="ja-JP" sz="1400" b="1">
                <a:solidFill>
                  <a:srgbClr val="000000"/>
                </a:solidFill>
                <a:latin typeface="ＭＳ ゴシック" pitchFamily="49" charset="-128"/>
                <a:ea typeface="ＭＳ ゴシック" pitchFamily="49" charset="-128"/>
              </a:rPr>
              <a:t>…</a:t>
            </a:r>
            <a:r>
              <a:rPr lang="ja-JP" altLang="en-US" sz="1400" b="1">
                <a:solidFill>
                  <a:srgbClr val="000000"/>
                </a:solidFill>
                <a:latin typeface="ＭＳ ゴシック" pitchFamily="49" charset="-128"/>
                <a:ea typeface="ＭＳ ゴシック" pitchFamily="49" charset="-128"/>
              </a:rPr>
              <a:t>潜水艇、水中用のカメラ・ロボット等 </a:t>
            </a:r>
          </a:p>
          <a:p>
            <a:r>
              <a:rPr lang="ja-JP" altLang="en-US" sz="1400" b="1">
                <a:solidFill>
                  <a:srgbClr val="000000"/>
                </a:solidFill>
                <a:latin typeface="ＭＳ ゴシック" pitchFamily="49" charset="-128"/>
                <a:ea typeface="ＭＳ ゴシック" pitchFamily="49" charset="-128"/>
              </a:rPr>
              <a:t>⑬ 推進装置 </a:t>
            </a:r>
            <a:r>
              <a:rPr lang="en-US" altLang="ja-JP" sz="1400" b="1">
                <a:solidFill>
                  <a:srgbClr val="000000"/>
                </a:solidFill>
                <a:latin typeface="ＭＳ ゴシック" pitchFamily="49" charset="-128"/>
                <a:ea typeface="ＭＳ ゴシック" pitchFamily="49" charset="-128"/>
              </a:rPr>
              <a:t>…</a:t>
            </a:r>
            <a:r>
              <a:rPr lang="ja-JP" altLang="en-US" sz="1400" b="1">
                <a:solidFill>
                  <a:srgbClr val="000000"/>
                </a:solidFill>
                <a:latin typeface="ＭＳ ゴシック" pitchFamily="49" charset="-128"/>
                <a:ea typeface="ＭＳ ゴシック" pitchFamily="49" charset="-128"/>
              </a:rPr>
              <a:t>ガスタービンエンジン、人工衛星、無人航空機等 </a:t>
            </a:r>
          </a:p>
          <a:p>
            <a:r>
              <a:rPr lang="ja-JP" altLang="en-US" sz="1400" b="1">
                <a:solidFill>
                  <a:srgbClr val="000000"/>
                </a:solidFill>
                <a:latin typeface="ＭＳ ゴシック" pitchFamily="49" charset="-128"/>
                <a:ea typeface="ＭＳ ゴシック" pitchFamily="49" charset="-128"/>
              </a:rPr>
              <a:t>⑭ そ の 他 </a:t>
            </a:r>
            <a:r>
              <a:rPr lang="en-US" altLang="ja-JP" sz="1400" b="1">
                <a:solidFill>
                  <a:srgbClr val="000000"/>
                </a:solidFill>
                <a:latin typeface="ＭＳ ゴシック" pitchFamily="49" charset="-128"/>
                <a:ea typeface="ＭＳ ゴシック" pitchFamily="49" charset="-128"/>
              </a:rPr>
              <a:t>…</a:t>
            </a:r>
            <a:r>
              <a:rPr lang="ja-JP" altLang="en-US" sz="1400" b="1">
                <a:solidFill>
                  <a:srgbClr val="000000"/>
                </a:solidFill>
                <a:latin typeface="ＭＳ ゴシック" pitchFamily="49" charset="-128"/>
                <a:ea typeface="ＭＳ ゴシック" pitchFamily="49" charset="-128"/>
              </a:rPr>
              <a:t>粉末状の金属燃料、電気制動ｼｬｯﾀｰ等 </a:t>
            </a:r>
          </a:p>
          <a:p>
            <a:r>
              <a:rPr lang="ja-JP" altLang="en-US" sz="1400" b="1">
                <a:solidFill>
                  <a:srgbClr val="000000"/>
                </a:solidFill>
                <a:latin typeface="ＭＳ ゴシック" pitchFamily="49" charset="-128"/>
                <a:ea typeface="ＭＳ ゴシック" pitchFamily="49" charset="-128"/>
              </a:rPr>
              <a:t>⑮ 機微品目 </a:t>
            </a:r>
            <a:r>
              <a:rPr lang="en-US" altLang="ja-JP" sz="1400" b="1">
                <a:solidFill>
                  <a:srgbClr val="000000"/>
                </a:solidFill>
                <a:latin typeface="ＭＳ ゴシック" pitchFamily="49" charset="-128"/>
                <a:ea typeface="ＭＳ ゴシック" pitchFamily="49" charset="-128"/>
              </a:rPr>
              <a:t>…</a:t>
            </a:r>
            <a:r>
              <a:rPr lang="ja-JP" altLang="en-US" sz="1400" b="1">
                <a:solidFill>
                  <a:srgbClr val="000000"/>
                </a:solidFill>
                <a:latin typeface="ＭＳ ゴシック" pitchFamily="49" charset="-128"/>
                <a:ea typeface="ＭＳ ゴシック" pitchFamily="49" charset="-128"/>
              </a:rPr>
              <a:t>電波の吸収材、水中探知装置等</a:t>
            </a:r>
            <a:r>
              <a:rPr lang="ja-JP" altLang="en-US" sz="1400">
                <a:solidFill>
                  <a:srgbClr val="000000"/>
                </a:solidFill>
                <a:latin typeface="ＭＳ ゴシック" pitchFamily="49" charset="-128"/>
                <a:ea typeface="ＭＳ ゴシック" pitchFamily="49" charset="-128"/>
              </a:rPr>
              <a:t> </a:t>
            </a:r>
          </a:p>
        </p:txBody>
      </p:sp>
      <p:pic>
        <p:nvPicPr>
          <p:cNvPr id="117764" name="Picture 5" descr="PE01846_"/>
          <p:cNvPicPr>
            <a:picLocks noChangeAspect="1" noChangeArrowheads="1"/>
          </p:cNvPicPr>
          <p:nvPr/>
        </p:nvPicPr>
        <p:blipFill>
          <a:blip r:embed="rId3"/>
          <a:srcRect/>
          <a:stretch>
            <a:fillRect/>
          </a:stretch>
        </p:blipFill>
        <p:spPr bwMode="auto">
          <a:xfrm>
            <a:off x="6392863" y="4941888"/>
            <a:ext cx="3200400" cy="1406525"/>
          </a:xfrm>
          <a:prstGeom prst="rect">
            <a:avLst/>
          </a:prstGeom>
          <a:noFill/>
          <a:ln w="9525">
            <a:noFill/>
            <a:miter lim="800000"/>
            <a:headEnd/>
            <a:tailEnd/>
          </a:ln>
        </p:spPr>
      </p:pic>
      <p:sp>
        <p:nvSpPr>
          <p:cNvPr id="117765" name="AutoShape 7"/>
          <p:cNvSpPr>
            <a:spLocks noChangeArrowheads="1"/>
          </p:cNvSpPr>
          <p:nvPr/>
        </p:nvSpPr>
        <p:spPr bwMode="auto">
          <a:xfrm>
            <a:off x="128588" y="3068638"/>
            <a:ext cx="9577387" cy="3673475"/>
          </a:xfrm>
          <a:prstGeom prst="roundRect">
            <a:avLst>
              <a:gd name="adj" fmla="val 16667"/>
            </a:avLst>
          </a:prstGeom>
          <a:noFill/>
          <a:ln w="38100">
            <a:solidFill>
              <a:schemeClr val="tx1"/>
            </a:solidFill>
            <a:round/>
            <a:headEnd/>
            <a:tailEnd/>
          </a:ln>
        </p:spPr>
        <p:txBody>
          <a:bodyPr wrap="none" lIns="95782" tIns="47891" rIns="95782" bIns="47891" anchor="ctr"/>
          <a:lstStyle/>
          <a:p>
            <a:pPr algn="ctr" defTabSz="957263" eaLnBrk="0" hangingPunct="0"/>
            <a:endParaRPr kumimoji="0" lang="zh-CN" altLang="en-US" sz="1900">
              <a:solidFill>
                <a:srgbClr val="000000"/>
              </a:solidFill>
              <a:latin typeface="Verdana" pitchFamily="34" charset="0"/>
            </a:endParaRPr>
          </a:p>
        </p:txBody>
      </p:sp>
      <p:sp>
        <p:nvSpPr>
          <p:cNvPr id="117766" name="Rectangle 9"/>
          <p:cNvSpPr>
            <a:spLocks noChangeArrowheads="1"/>
          </p:cNvSpPr>
          <p:nvPr/>
        </p:nvSpPr>
        <p:spPr bwMode="auto">
          <a:xfrm>
            <a:off x="-15875" y="-26988"/>
            <a:ext cx="1639888" cy="523876"/>
          </a:xfrm>
          <a:prstGeom prst="rect">
            <a:avLst/>
          </a:prstGeom>
          <a:noFill/>
          <a:ln w="9525">
            <a:noFill/>
            <a:miter lim="800000"/>
            <a:headEnd/>
            <a:tailEnd/>
          </a:ln>
        </p:spPr>
        <p:txBody>
          <a:bodyPr wrap="none">
            <a:spAutoFit/>
          </a:bodyPr>
          <a:lstStyle/>
          <a:p>
            <a:r>
              <a:rPr lang="ja-JP" altLang="en-US" sz="2800">
                <a:solidFill>
                  <a:srgbClr val="000000"/>
                </a:solidFill>
                <a:latin typeface="ＭＳ Ｐゴシック" charset="-128"/>
                <a:ea typeface="ＭＳ Ｐゴシック" charset="-128"/>
              </a:rPr>
              <a:t>６－２－３</a:t>
            </a:r>
            <a:endParaRPr lang="zh-CN" altLang="en-US" sz="2800">
              <a:solidFill>
                <a:srgbClr val="000000"/>
              </a:solidFill>
              <a:latin typeface="ＭＳ Ｐゴシック" charset="-128"/>
              <a:ea typeface="ＭＳ Ｐゴシック" charset="-128"/>
            </a:endParaRPr>
          </a:p>
        </p:txBody>
      </p:sp>
      <p:sp>
        <p:nvSpPr>
          <p:cNvPr id="117767" name="テキスト ボックス 1"/>
          <p:cNvSpPr txBox="1">
            <a:spLocks noChangeArrowheads="1"/>
          </p:cNvSpPr>
          <p:nvPr/>
        </p:nvSpPr>
        <p:spPr bwMode="auto">
          <a:xfrm>
            <a:off x="7761288" y="2636838"/>
            <a:ext cx="1655762" cy="1016000"/>
          </a:xfrm>
          <a:prstGeom prst="rect">
            <a:avLst/>
          </a:prstGeom>
          <a:solidFill>
            <a:srgbClr val="FFCCFF"/>
          </a:solidFill>
          <a:ln w="9525">
            <a:solidFill>
              <a:srgbClr val="000090"/>
            </a:solidFill>
            <a:miter lim="800000"/>
            <a:headEnd/>
            <a:tailEnd/>
          </a:ln>
        </p:spPr>
        <p:txBody>
          <a:bodyPr>
            <a:spAutoFit/>
          </a:bodyPr>
          <a:lstStyle/>
          <a:p>
            <a:pPr algn="ctr"/>
            <a:r>
              <a:rPr lang="ja-JP" altLang="en-US" sz="1400">
                <a:solidFill>
                  <a:srgbClr val="000090"/>
                </a:solidFill>
                <a:latin typeface="ＭＳ Ｐゴシック" charset="-128"/>
                <a:ea typeface="ＭＳ Ｐゴシック" charset="-128"/>
              </a:rPr>
              <a:t>具体的な規制対象</a:t>
            </a:r>
            <a:r>
              <a:rPr lang="en-US" altLang="ja-JP">
                <a:solidFill>
                  <a:srgbClr val="000090"/>
                </a:solidFill>
                <a:latin typeface="ＭＳ Ｐゴシック" charset="-128"/>
                <a:ea typeface="ＭＳ Ｐゴシック" charset="-128"/>
              </a:rPr>
              <a:t>↓</a:t>
            </a:r>
          </a:p>
          <a:p>
            <a:pPr algn="ctr"/>
            <a:r>
              <a:rPr lang="ja-JP" altLang="en-US" sz="1400">
                <a:solidFill>
                  <a:srgbClr val="000090"/>
                </a:solidFill>
                <a:latin typeface="ＭＳ Ｐゴシック" charset="-128"/>
                <a:ea typeface="ＭＳ Ｐゴシック" charset="-128"/>
              </a:rPr>
              <a:t>スペックは項目</a:t>
            </a:r>
            <a:endParaRPr lang="en-US" altLang="ja-JP" sz="1400">
              <a:solidFill>
                <a:srgbClr val="000090"/>
              </a:solidFill>
              <a:latin typeface="ＭＳ Ｐゴシック" charset="-128"/>
              <a:ea typeface="ＭＳ Ｐゴシック" charset="-128"/>
            </a:endParaRPr>
          </a:p>
          <a:p>
            <a:pPr algn="ctr"/>
            <a:r>
              <a:rPr lang="ja-JP" altLang="en-US" sz="1400">
                <a:solidFill>
                  <a:srgbClr val="000090"/>
                </a:solidFill>
                <a:latin typeface="ＭＳ Ｐゴシック" charset="-128"/>
                <a:ea typeface="ＭＳ Ｐゴシック" charset="-128"/>
              </a:rPr>
              <a:t>ごとに明示</a:t>
            </a:r>
            <a:endParaRPr lang="en-US" altLang="ja-JP" sz="1400">
              <a:solidFill>
                <a:srgbClr val="000090"/>
              </a:solidFill>
              <a:latin typeface="ＭＳ Ｐゴシック" charset="-128"/>
              <a:ea typeface="ＭＳ Ｐゴシック" charset="-128"/>
            </a:endParaRPr>
          </a:p>
        </p:txBody>
      </p:sp>
      <p:sp>
        <p:nvSpPr>
          <p:cNvPr id="3" name="スライド番号プレースホルダー 2"/>
          <p:cNvSpPr>
            <a:spLocks noGrp="1"/>
          </p:cNvSpPr>
          <p:nvPr>
            <p:ph type="sldNum" sz="quarter" idx="12"/>
          </p:nvPr>
        </p:nvSpPr>
        <p:spPr/>
        <p:txBody>
          <a:bodyPr>
            <a:normAutofit fontScale="85000" lnSpcReduction="20000"/>
          </a:bodyPr>
          <a:lstStyle/>
          <a:p>
            <a:pPr>
              <a:defRPr/>
            </a:pPr>
            <a:fld id="{3B3CC9C5-6318-418F-A014-FDBCE97C544F}" type="slidenum">
              <a:rPr lang="en-US" altLang="ja-JP"/>
              <a:pPr>
                <a:defRPr/>
              </a:pPr>
              <a:t>21</a:t>
            </a:fld>
            <a:endParaRPr lang="en-US" altLang="ja-JP"/>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Oval 4"/>
          <p:cNvSpPr>
            <a:spLocks noChangeArrowheads="1"/>
          </p:cNvSpPr>
          <p:nvPr/>
        </p:nvSpPr>
        <p:spPr bwMode="auto">
          <a:xfrm>
            <a:off x="344488" y="5229225"/>
            <a:ext cx="1511300" cy="431800"/>
          </a:xfrm>
          <a:prstGeom prst="ellipse">
            <a:avLst/>
          </a:prstGeom>
          <a:solidFill>
            <a:srgbClr val="FFFF99"/>
          </a:solidFill>
          <a:ln w="9525">
            <a:solidFill>
              <a:schemeClr val="tx1"/>
            </a:solidFill>
            <a:round/>
            <a:headEnd/>
            <a:tailEnd/>
          </a:ln>
        </p:spPr>
        <p:txBody>
          <a:bodyPr wrap="none" anchor="ctr"/>
          <a:lstStyle/>
          <a:p>
            <a:pPr algn="ctr"/>
            <a:endParaRPr lang="ja-JP" altLang="en-US" sz="1400" b="1">
              <a:solidFill>
                <a:srgbClr val="000000"/>
              </a:solidFill>
              <a:latin typeface="Arial" charset="0"/>
              <a:ea typeface="ＭＳ Ｐゴシック" charset="-128"/>
            </a:endParaRPr>
          </a:p>
        </p:txBody>
      </p:sp>
      <p:sp>
        <p:nvSpPr>
          <p:cNvPr id="119810" name="Oval 4"/>
          <p:cNvSpPr>
            <a:spLocks noChangeArrowheads="1"/>
          </p:cNvSpPr>
          <p:nvPr/>
        </p:nvSpPr>
        <p:spPr bwMode="auto">
          <a:xfrm>
            <a:off x="344488" y="4724400"/>
            <a:ext cx="1439862" cy="360363"/>
          </a:xfrm>
          <a:prstGeom prst="ellipse">
            <a:avLst/>
          </a:prstGeom>
          <a:solidFill>
            <a:srgbClr val="FFFF99"/>
          </a:solidFill>
          <a:ln w="9525">
            <a:solidFill>
              <a:schemeClr val="tx1"/>
            </a:solidFill>
            <a:round/>
            <a:headEnd/>
            <a:tailEnd/>
          </a:ln>
        </p:spPr>
        <p:txBody>
          <a:bodyPr wrap="none" anchor="ctr"/>
          <a:lstStyle/>
          <a:p>
            <a:pPr algn="ctr"/>
            <a:endParaRPr lang="ja-JP" altLang="en-US" sz="1400" b="1">
              <a:solidFill>
                <a:srgbClr val="000000"/>
              </a:solidFill>
              <a:latin typeface="Arial" charset="0"/>
              <a:ea typeface="ＭＳ Ｐゴシック" charset="-128"/>
            </a:endParaRPr>
          </a:p>
        </p:txBody>
      </p:sp>
      <p:sp>
        <p:nvSpPr>
          <p:cNvPr id="14342" name="正方形/長方形 18"/>
          <p:cNvSpPr>
            <a:spLocks noChangeArrowheads="1"/>
          </p:cNvSpPr>
          <p:nvPr/>
        </p:nvSpPr>
        <p:spPr bwMode="auto">
          <a:xfrm>
            <a:off x="200025" y="1412875"/>
            <a:ext cx="9290050" cy="698500"/>
          </a:xfrm>
          <a:prstGeom prst="rect">
            <a:avLst/>
          </a:prstGeom>
          <a:solidFill>
            <a:schemeClr val="accent1">
              <a:lumMod val="20000"/>
              <a:lumOff val="80000"/>
            </a:schemeClr>
          </a:solidFill>
          <a:ln w="9525" algn="ctr">
            <a:solidFill>
              <a:srgbClr val="3366FF"/>
            </a:solidFill>
            <a:miter lim="800000"/>
            <a:headEnd/>
            <a:tailEnd/>
          </a:ln>
          <a:effectLst>
            <a:outerShdw dist="20000" dir="5400000" rotWithShape="0">
              <a:srgbClr val="000000">
                <a:alpha val="37999"/>
              </a:srgbClr>
            </a:outerShdw>
          </a:effectLst>
        </p:spPr>
        <p:txBody>
          <a:bodyPr anchor="ctr"/>
          <a:lstStyle/>
          <a:p>
            <a:pPr algn="ctr">
              <a:defRPr/>
            </a:pPr>
            <a:r>
              <a:rPr lang="ja-JP" altLang="en-US" sz="2000" b="1" dirty="0">
                <a:solidFill>
                  <a:prstClr val="black"/>
                </a:solidFill>
                <a:latin typeface="MS Gothic" pitchFamily="49" charset="-128"/>
                <a:ea typeface="MS Gothic" pitchFamily="49" charset="-128"/>
              </a:rPr>
              <a:t>リスト規制品に該当するもの以外</a:t>
            </a:r>
            <a:r>
              <a:rPr lang="en-US" altLang="ja-JP" sz="2000" b="1" dirty="0">
                <a:solidFill>
                  <a:prstClr val="black"/>
                </a:solidFill>
                <a:latin typeface="MS Gothic" pitchFamily="49" charset="-128"/>
                <a:ea typeface="MS Gothic" pitchFamily="49" charset="-128"/>
              </a:rPr>
              <a:t>(</a:t>
            </a:r>
            <a:r>
              <a:rPr lang="ja-JP" altLang="en-US" sz="2000" b="1" dirty="0">
                <a:solidFill>
                  <a:prstClr val="black"/>
                </a:solidFill>
                <a:latin typeface="MS Gothic" pitchFamily="49" charset="-128"/>
                <a:ea typeface="MS Gothic" pitchFamily="49" charset="-128"/>
              </a:rPr>
              <a:t>木材、食料品などを除く。</a:t>
            </a:r>
            <a:r>
              <a:rPr lang="en-US" altLang="ja-JP" sz="2000" b="1" dirty="0">
                <a:solidFill>
                  <a:prstClr val="black"/>
                </a:solidFill>
                <a:latin typeface="MS Gothic" pitchFamily="49" charset="-128"/>
                <a:ea typeface="MS Gothic" pitchFamily="49" charset="-128"/>
              </a:rPr>
              <a:t>)</a:t>
            </a:r>
            <a:r>
              <a:rPr lang="ja-JP" altLang="en-US" sz="2000" b="1" dirty="0" err="1">
                <a:solidFill>
                  <a:prstClr val="black"/>
                </a:solidFill>
                <a:latin typeface="MS Gothic" pitchFamily="49" charset="-128"/>
                <a:ea typeface="MS Gothic" pitchFamily="49" charset="-128"/>
              </a:rPr>
              <a:t>の輸</a:t>
            </a:r>
            <a:r>
              <a:rPr lang="ja-JP" altLang="en-US" sz="2000" b="1" dirty="0">
                <a:solidFill>
                  <a:prstClr val="black"/>
                </a:solidFill>
                <a:latin typeface="MS Gothic" pitchFamily="49" charset="-128"/>
                <a:ea typeface="MS Gothic" pitchFamily="49" charset="-128"/>
              </a:rPr>
              <a:t>出であって、その用途や需要者に兵器の開発に関する懸念がある場合</a:t>
            </a:r>
            <a:r>
              <a:rPr lang="ja-JP" altLang="en-US" sz="2000" dirty="0">
                <a:solidFill>
                  <a:prstClr val="black"/>
                </a:solidFill>
                <a:latin typeface="MS Gothic" pitchFamily="49" charset="-128"/>
                <a:ea typeface="MS Gothic" pitchFamily="49" charset="-128"/>
              </a:rPr>
              <a:t> </a:t>
            </a:r>
          </a:p>
        </p:txBody>
      </p:sp>
      <p:sp>
        <p:nvSpPr>
          <p:cNvPr id="119812" name="タイトル 1"/>
          <p:cNvSpPr txBox="1">
            <a:spLocks/>
          </p:cNvSpPr>
          <p:nvPr/>
        </p:nvSpPr>
        <p:spPr bwMode="auto">
          <a:xfrm>
            <a:off x="862013" y="115888"/>
            <a:ext cx="8915400" cy="490537"/>
          </a:xfrm>
          <a:prstGeom prst="rect">
            <a:avLst/>
          </a:prstGeom>
          <a:noFill/>
          <a:ln w="9525">
            <a:noFill/>
            <a:miter lim="800000"/>
            <a:headEnd/>
            <a:tailEnd/>
          </a:ln>
        </p:spPr>
        <p:txBody>
          <a:bodyPr anchor="ctr"/>
          <a:lstStyle/>
          <a:p>
            <a:r>
              <a:rPr lang="ja-JP" altLang="en-US" sz="3200">
                <a:solidFill>
                  <a:srgbClr val="000000"/>
                </a:solidFill>
                <a:latin typeface="ＭＳ ゴシック" pitchFamily="49" charset="-128"/>
                <a:ea typeface="ＭＳ ゴシック" pitchFamily="49" charset="-128"/>
              </a:rPr>
              <a:t>　　（補論）</a:t>
            </a:r>
            <a:r>
              <a:rPr lang="ja-JP" altLang="en-US" sz="3600">
                <a:solidFill>
                  <a:srgbClr val="000000"/>
                </a:solidFill>
                <a:latin typeface="ＭＳ Ｐゴシック" charset="-128"/>
                <a:ea typeface="ＭＳ Ｐゴシック" charset="-128"/>
              </a:rPr>
              <a:t>キャッチオール規制</a:t>
            </a:r>
          </a:p>
        </p:txBody>
      </p:sp>
      <p:sp>
        <p:nvSpPr>
          <p:cNvPr id="119813" name="正方形/長方形 6"/>
          <p:cNvSpPr>
            <a:spLocks noChangeArrowheads="1"/>
          </p:cNvSpPr>
          <p:nvPr/>
        </p:nvSpPr>
        <p:spPr bwMode="auto">
          <a:xfrm>
            <a:off x="200025" y="3068638"/>
            <a:ext cx="9217025" cy="3476625"/>
          </a:xfrm>
          <a:prstGeom prst="rect">
            <a:avLst/>
          </a:prstGeom>
          <a:solidFill>
            <a:srgbClr val="FFFF99"/>
          </a:solidFill>
          <a:ln w="9525">
            <a:solidFill>
              <a:srgbClr val="000000"/>
            </a:solidFill>
            <a:miter lim="800000"/>
            <a:headEnd/>
            <a:tailEnd/>
          </a:ln>
        </p:spPr>
        <p:txBody>
          <a:bodyPr>
            <a:spAutoFit/>
          </a:bodyPr>
          <a:lstStyle/>
          <a:p>
            <a:r>
              <a:rPr lang="ja-JP" altLang="en-US" b="1">
                <a:solidFill>
                  <a:srgbClr val="000000"/>
                </a:solidFill>
                <a:ea typeface="ＭＳ Ｐゴシック" charset="-128"/>
              </a:rPr>
              <a:t>リスト規制品に該当しない物の輸出に対して、その用途と需要者の内容に応じて規制リスト規制品に該当しない物の輸出に対して、その用途と需要者の内容に応じて規制が行われています</a:t>
            </a:r>
            <a:r>
              <a:rPr lang="en-US" altLang="ja-JP" b="1">
                <a:solidFill>
                  <a:srgbClr val="000000"/>
                </a:solidFill>
                <a:ea typeface="ＭＳ Ｐゴシック" charset="-128"/>
              </a:rPr>
              <a:t>.</a:t>
            </a:r>
            <a:endParaRPr lang="en-US" altLang="ja-JP" b="1">
              <a:solidFill>
                <a:srgbClr val="000000"/>
              </a:solidFill>
              <a:latin typeface="ＭＳ ゴシック" pitchFamily="49" charset="-128"/>
              <a:ea typeface="ＭＳ Ｐゴシック" charset="-128"/>
            </a:endParaRPr>
          </a:p>
          <a:p>
            <a:r>
              <a:rPr lang="ja-JP" altLang="en-US" b="1">
                <a:solidFill>
                  <a:srgbClr val="000000"/>
                </a:solidFill>
                <a:latin typeface="ＭＳ ゴシック" pitchFamily="49" charset="-128"/>
                <a:ea typeface="ＭＳ ゴシック" pitchFamily="49" charset="-128"/>
              </a:rPr>
              <a:t>○リスト規制品に該当しない物は、以下についての確認を行い、これらに当てはまる場合には、輸出前に許可を得ることが必要です。</a:t>
            </a:r>
            <a:r>
              <a:rPr lang="en-US" altLang="ja-JP" b="1">
                <a:solidFill>
                  <a:srgbClr val="FF0000"/>
                </a:solidFill>
                <a:latin typeface="ＭＳ ゴシック" pitchFamily="49" charset="-128"/>
                <a:ea typeface="ＭＳ ゴシック" pitchFamily="49" charset="-128"/>
              </a:rPr>
              <a:t>(</a:t>
            </a:r>
            <a:r>
              <a:rPr lang="ja-JP" altLang="en-US" b="1">
                <a:solidFill>
                  <a:srgbClr val="FF0000"/>
                </a:solidFill>
                <a:latin typeface="ＭＳ ゴシック" pitchFamily="49" charset="-128"/>
                <a:ea typeface="ＭＳ ゴシック" pitchFamily="49" charset="-128"/>
              </a:rPr>
              <a:t>ﾎﾜｲﾄ国向けは規制対象外</a:t>
            </a:r>
            <a:r>
              <a:rPr lang="en-US" altLang="ja-JP" b="1">
                <a:solidFill>
                  <a:srgbClr val="FF0000"/>
                </a:solidFill>
                <a:latin typeface="ＭＳ ゴシック" pitchFamily="49" charset="-128"/>
                <a:ea typeface="ＭＳ ゴシック" pitchFamily="49" charset="-128"/>
              </a:rPr>
              <a:t>)</a:t>
            </a:r>
            <a:r>
              <a:rPr lang="en-US" altLang="ja-JP">
                <a:solidFill>
                  <a:srgbClr val="FF0000"/>
                </a:solidFill>
                <a:latin typeface="ＭＳ ゴシック" pitchFamily="49" charset="-128"/>
                <a:ea typeface="ＭＳ ゴシック" pitchFamily="49" charset="-128"/>
              </a:rPr>
              <a:t> </a:t>
            </a:r>
          </a:p>
          <a:p>
            <a:endParaRPr lang="en-US" altLang="ja-JP">
              <a:solidFill>
                <a:srgbClr val="FF0000"/>
              </a:solidFill>
              <a:latin typeface="ＭＳ ゴシック" pitchFamily="49" charset="-128"/>
              <a:ea typeface="ＭＳ ゴシック" pitchFamily="49" charset="-128"/>
            </a:endParaRPr>
          </a:p>
          <a:p>
            <a:r>
              <a:rPr lang="en-US" altLang="ja-JP" b="1">
                <a:solidFill>
                  <a:srgbClr val="000000"/>
                </a:solidFill>
                <a:latin typeface="ＭＳ ゴシック" pitchFamily="49" charset="-128"/>
                <a:ea typeface="ＭＳ ゴシック" pitchFamily="49" charset="-128"/>
              </a:rPr>
              <a:t>【</a:t>
            </a:r>
            <a:r>
              <a:rPr lang="ja-JP" altLang="en-US" b="1">
                <a:solidFill>
                  <a:srgbClr val="000000"/>
                </a:solidFill>
                <a:latin typeface="ＭＳ ゴシック" pitchFamily="49" charset="-128"/>
                <a:ea typeface="ＭＳ ゴシック" pitchFamily="49" charset="-128"/>
              </a:rPr>
              <a:t>用途要件</a:t>
            </a:r>
            <a:r>
              <a:rPr lang="en-US" altLang="ja-JP" b="1">
                <a:solidFill>
                  <a:srgbClr val="000000"/>
                </a:solidFill>
                <a:latin typeface="ＭＳ ゴシック" pitchFamily="49" charset="-128"/>
                <a:ea typeface="ＭＳ ゴシック" pitchFamily="49" charset="-128"/>
              </a:rPr>
              <a:t>】</a:t>
            </a:r>
            <a:r>
              <a:rPr lang="en-US" altLang="ja-JP">
                <a:solidFill>
                  <a:srgbClr val="000000"/>
                </a:solidFill>
                <a:latin typeface="ＭＳ ゴシック" pitchFamily="49" charset="-128"/>
                <a:ea typeface="ＭＳ ゴシック" pitchFamily="49" charset="-128"/>
              </a:rPr>
              <a:t>   </a:t>
            </a:r>
            <a:r>
              <a:rPr lang="ja-JP" altLang="en-US" sz="1600">
                <a:solidFill>
                  <a:srgbClr val="000000"/>
                </a:solidFill>
                <a:latin typeface="ＭＳ ゴシック" pitchFamily="49" charset="-128"/>
                <a:ea typeface="ＭＳ ゴシック" pitchFamily="49" charset="-128"/>
              </a:rPr>
              <a:t>日本から輸出された物が、最終的に大量破壊兵器や通常兵器の開発などに使用        されるおそれがあるか</a:t>
            </a:r>
            <a:r>
              <a:rPr lang="ja-JP" altLang="en-US">
                <a:solidFill>
                  <a:srgbClr val="000000"/>
                </a:solidFill>
                <a:latin typeface="ＭＳ ゴシック" pitchFamily="49" charset="-128"/>
                <a:ea typeface="ＭＳ ゴシック" pitchFamily="49" charset="-128"/>
              </a:rPr>
              <a:t>。 </a:t>
            </a:r>
          </a:p>
          <a:p>
            <a:r>
              <a:rPr lang="en-US" altLang="ja-JP" b="1">
                <a:solidFill>
                  <a:srgbClr val="000000"/>
                </a:solidFill>
                <a:latin typeface="ＭＳ ゴシック" pitchFamily="49" charset="-128"/>
                <a:ea typeface="ＭＳ ゴシック" pitchFamily="49" charset="-128"/>
              </a:rPr>
              <a:t>【</a:t>
            </a:r>
            <a:r>
              <a:rPr lang="ja-JP" altLang="en-US" b="1">
                <a:solidFill>
                  <a:srgbClr val="000000"/>
                </a:solidFill>
                <a:latin typeface="ＭＳ ゴシック" pitchFamily="49" charset="-128"/>
                <a:ea typeface="ＭＳ ゴシック" pitchFamily="49" charset="-128"/>
              </a:rPr>
              <a:t>需要者要件</a:t>
            </a:r>
            <a:r>
              <a:rPr lang="en-US" altLang="ja-JP">
                <a:solidFill>
                  <a:srgbClr val="000000"/>
                </a:solidFill>
                <a:latin typeface="ＭＳ ゴシック" pitchFamily="49" charset="-128"/>
                <a:ea typeface="ＭＳ ゴシック" pitchFamily="49" charset="-128"/>
              </a:rPr>
              <a:t>】</a:t>
            </a:r>
            <a:r>
              <a:rPr lang="ja-JP" altLang="en-US" sz="1600">
                <a:solidFill>
                  <a:srgbClr val="000000"/>
                </a:solidFill>
                <a:latin typeface="ＭＳ ゴシック" pitchFamily="49" charset="-128"/>
                <a:ea typeface="ＭＳ ゴシック" pitchFamily="49" charset="-128"/>
              </a:rPr>
              <a:t>日本から輸出された物を受け取る者や最終的に使用する者が、大量破壊兵器の開発などを行っている（又は行った）か</a:t>
            </a:r>
            <a:r>
              <a:rPr lang="ja-JP" altLang="en-US" sz="1600" b="1">
                <a:solidFill>
                  <a:srgbClr val="000000"/>
                </a:solidFill>
                <a:latin typeface="ＭＳ ゴシック" pitchFamily="49" charset="-128"/>
                <a:ea typeface="ＭＳ ゴシック" pitchFamily="49" charset="-128"/>
              </a:rPr>
              <a:t>。</a:t>
            </a:r>
            <a:r>
              <a:rPr lang="ja-JP" altLang="en-US">
                <a:solidFill>
                  <a:srgbClr val="000000"/>
                </a:solidFill>
                <a:latin typeface="ＭＳ ゴシック" pitchFamily="49" charset="-128"/>
                <a:ea typeface="ＭＳ ゴシック" pitchFamily="49" charset="-128"/>
              </a:rPr>
              <a:t> </a:t>
            </a:r>
          </a:p>
          <a:p>
            <a:r>
              <a:rPr lang="ja-JP" altLang="en-US" sz="1400">
                <a:solidFill>
                  <a:srgbClr val="000000"/>
                </a:solidFill>
                <a:latin typeface="ＭＳ ゴシック" pitchFamily="49" charset="-128"/>
                <a:ea typeface="ＭＳ ゴシック" pitchFamily="49" charset="-128"/>
              </a:rPr>
              <a:t>（外国ユーザーリストに掲載された機関向けの場合は、特に注意が必要） </a:t>
            </a:r>
          </a:p>
          <a:p>
            <a:r>
              <a:rPr lang="ja-JP" altLang="en-US" sz="1400">
                <a:solidFill>
                  <a:srgbClr val="000000"/>
                </a:solidFill>
                <a:latin typeface="ＭＳ ゴシック" pitchFamily="49" charset="-128"/>
                <a:ea typeface="ＭＳ ゴシック" pitchFamily="49" charset="-128"/>
              </a:rPr>
              <a:t>以上の要件に当たらない場合でも、経済産業省から許可を得るよう通知を受けた場合（</a:t>
            </a:r>
            <a:r>
              <a:rPr lang="ja-JP" altLang="en-US" sz="1400">
                <a:solidFill>
                  <a:srgbClr val="FF3300"/>
                </a:solidFill>
                <a:latin typeface="ＭＳ ゴシック" pitchFamily="49" charset="-128"/>
                <a:ea typeface="ＭＳ ゴシック" pitchFamily="49" charset="-128"/>
              </a:rPr>
              <a:t>ｲﾝﾌｫｰﾑ要件</a:t>
            </a:r>
            <a:r>
              <a:rPr lang="ja-JP" altLang="en-US" sz="1400">
                <a:solidFill>
                  <a:srgbClr val="000000"/>
                </a:solidFill>
                <a:latin typeface="ＭＳ ゴシック" pitchFamily="49" charset="-128"/>
                <a:ea typeface="ＭＳ ゴシック" pitchFamily="49" charset="-128"/>
              </a:rPr>
              <a:t>）は、輸出前に許可を得ることが必要 </a:t>
            </a:r>
          </a:p>
        </p:txBody>
      </p:sp>
      <p:sp>
        <p:nvSpPr>
          <p:cNvPr id="119814" name="Rectangle 14"/>
          <p:cNvSpPr>
            <a:spLocks noChangeArrowheads="1"/>
          </p:cNvSpPr>
          <p:nvPr/>
        </p:nvSpPr>
        <p:spPr bwMode="auto">
          <a:xfrm>
            <a:off x="0" y="0"/>
            <a:ext cx="1639888" cy="523875"/>
          </a:xfrm>
          <a:prstGeom prst="rect">
            <a:avLst/>
          </a:prstGeom>
          <a:noFill/>
          <a:ln w="9525">
            <a:noFill/>
            <a:miter lim="800000"/>
            <a:headEnd/>
            <a:tailEnd/>
          </a:ln>
        </p:spPr>
        <p:txBody>
          <a:bodyPr wrap="none">
            <a:spAutoFit/>
          </a:bodyPr>
          <a:lstStyle/>
          <a:p>
            <a:r>
              <a:rPr lang="ja-JP" altLang="en-US" sz="2800">
                <a:solidFill>
                  <a:srgbClr val="000000"/>
                </a:solidFill>
                <a:latin typeface="ＭＳ Ｐゴシック" charset="-128"/>
                <a:ea typeface="ＭＳ Ｐゴシック" charset="-128"/>
              </a:rPr>
              <a:t>６－２－３</a:t>
            </a:r>
            <a:endParaRPr lang="zh-CN" altLang="en-US" sz="2800">
              <a:solidFill>
                <a:srgbClr val="000000"/>
              </a:solidFill>
              <a:latin typeface="ＭＳ Ｐゴシック" charset="-128"/>
              <a:ea typeface="ＭＳ Ｐゴシック" charset="-128"/>
            </a:endParaRPr>
          </a:p>
        </p:txBody>
      </p:sp>
      <p:sp>
        <p:nvSpPr>
          <p:cNvPr id="2" name="下矢印 1"/>
          <p:cNvSpPr/>
          <p:nvPr/>
        </p:nvSpPr>
        <p:spPr>
          <a:xfrm>
            <a:off x="3584575" y="2276475"/>
            <a:ext cx="1735138" cy="647700"/>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4" name="スライド番号プレースホルダー 3"/>
          <p:cNvSpPr>
            <a:spLocks noGrp="1"/>
          </p:cNvSpPr>
          <p:nvPr>
            <p:ph type="sldNum" sz="quarter" idx="12"/>
          </p:nvPr>
        </p:nvSpPr>
        <p:spPr/>
        <p:txBody>
          <a:bodyPr>
            <a:normAutofit fontScale="85000" lnSpcReduction="20000"/>
          </a:bodyPr>
          <a:lstStyle/>
          <a:p>
            <a:pPr>
              <a:defRPr/>
            </a:pPr>
            <a:fld id="{C6AE3332-1DAA-4F49-B09B-2A3C8CFC4576}" type="slidenum">
              <a:rPr lang="en-US" altLang="ja-JP"/>
              <a:pPr>
                <a:defRPr/>
              </a:pPr>
              <a:t>22</a:t>
            </a:fld>
            <a:endParaRPr lang="en-US" altLang="ja-JP"/>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テキスト ボックス 1"/>
          <p:cNvSpPr txBox="1">
            <a:spLocks noChangeArrowheads="1"/>
          </p:cNvSpPr>
          <p:nvPr/>
        </p:nvSpPr>
        <p:spPr bwMode="auto">
          <a:xfrm>
            <a:off x="847725" y="115888"/>
            <a:ext cx="6516688" cy="641350"/>
          </a:xfrm>
          <a:prstGeom prst="rect">
            <a:avLst/>
          </a:prstGeom>
          <a:noFill/>
          <a:ln w="9525">
            <a:noFill/>
            <a:miter lim="800000"/>
            <a:headEnd/>
            <a:tailEnd/>
          </a:ln>
        </p:spPr>
        <p:txBody>
          <a:bodyPr>
            <a:spAutoFit/>
          </a:bodyPr>
          <a:lstStyle/>
          <a:p>
            <a:pPr algn="ctr"/>
            <a:r>
              <a:rPr lang="ja-JP" altLang="en-US" sz="3200">
                <a:solidFill>
                  <a:srgbClr val="000000"/>
                </a:solidFill>
                <a:latin typeface="ＭＳ ゴシック" pitchFamily="49" charset="-128"/>
                <a:ea typeface="ＭＳ ゴシック" pitchFamily="49" charset="-128"/>
              </a:rPr>
              <a:t>（補論）</a:t>
            </a:r>
            <a:r>
              <a:rPr lang="ja-JP" altLang="en-US" sz="3600">
                <a:solidFill>
                  <a:srgbClr val="000000"/>
                </a:solidFill>
                <a:latin typeface="Century Gothic" pitchFamily="34" charset="0"/>
                <a:ea typeface="ＭＳ ゴシック" pitchFamily="49" charset="-128"/>
              </a:rPr>
              <a:t>技術の提供について</a:t>
            </a:r>
          </a:p>
        </p:txBody>
      </p:sp>
      <p:sp>
        <p:nvSpPr>
          <p:cNvPr id="121858" name="Rectangle 16"/>
          <p:cNvSpPr>
            <a:spLocks noChangeArrowheads="1"/>
          </p:cNvSpPr>
          <p:nvPr/>
        </p:nvSpPr>
        <p:spPr bwMode="auto">
          <a:xfrm>
            <a:off x="0" y="0"/>
            <a:ext cx="1639888" cy="523875"/>
          </a:xfrm>
          <a:prstGeom prst="rect">
            <a:avLst/>
          </a:prstGeom>
          <a:noFill/>
          <a:ln w="9525">
            <a:noFill/>
            <a:miter lim="800000"/>
            <a:headEnd/>
            <a:tailEnd/>
          </a:ln>
        </p:spPr>
        <p:txBody>
          <a:bodyPr wrap="none">
            <a:spAutoFit/>
          </a:bodyPr>
          <a:lstStyle/>
          <a:p>
            <a:r>
              <a:rPr lang="ja-JP" altLang="en-US" sz="2800">
                <a:solidFill>
                  <a:srgbClr val="000000"/>
                </a:solidFill>
                <a:latin typeface="ＭＳ Ｐゴシック" charset="-128"/>
                <a:ea typeface="ＭＳ Ｐゴシック" charset="-128"/>
              </a:rPr>
              <a:t>６－２－３</a:t>
            </a:r>
            <a:endParaRPr lang="zh-CN" altLang="en-US" sz="2800">
              <a:solidFill>
                <a:srgbClr val="000000"/>
              </a:solidFill>
              <a:latin typeface="ＭＳ Ｐゴシック" charset="-128"/>
              <a:ea typeface="ＭＳ Ｐゴシック" charset="-128"/>
            </a:endParaRPr>
          </a:p>
        </p:txBody>
      </p:sp>
      <p:sp>
        <p:nvSpPr>
          <p:cNvPr id="17412" name="正方形/長方形 2"/>
          <p:cNvSpPr>
            <a:spLocks noChangeArrowheads="1"/>
          </p:cNvSpPr>
          <p:nvPr/>
        </p:nvSpPr>
        <p:spPr bwMode="auto">
          <a:xfrm>
            <a:off x="152400" y="1366838"/>
            <a:ext cx="9417050" cy="2062162"/>
          </a:xfrm>
          <a:prstGeom prst="rect">
            <a:avLst/>
          </a:prstGeom>
          <a:ln/>
          <a:ex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ja-JP" altLang="en-US" sz="1600" dirty="0">
                <a:solidFill>
                  <a:prstClr val="black"/>
                </a:solidFill>
                <a:latin typeface="ＭＳ Ｐゴシック" charset="-128"/>
              </a:rPr>
              <a:t>○技術は「設計」・「製造」・「使用」に分類される。 </a:t>
            </a:r>
          </a:p>
          <a:p>
            <a:pPr>
              <a:defRPr/>
            </a:pPr>
            <a:endParaRPr lang="ja-JP" altLang="en-US" sz="1600" dirty="0">
              <a:solidFill>
                <a:prstClr val="black"/>
              </a:solidFill>
              <a:latin typeface="ＭＳ Ｐゴシック" charset="-128"/>
            </a:endParaRPr>
          </a:p>
          <a:p>
            <a:pPr>
              <a:defRPr/>
            </a:pPr>
            <a:r>
              <a:rPr lang="ja-JP" altLang="en-US" sz="1600" dirty="0">
                <a:solidFill>
                  <a:prstClr val="black"/>
                </a:solidFill>
                <a:latin typeface="ＭＳ Ｐゴシック" charset="-128"/>
              </a:rPr>
              <a:t>○リスト規制品に関連する技術を外国の者（非居住者）に提供する場合や、 提供する技術の用途や需要者にキャッチオール規制における懸念が認められる場合は、その提供に際して事前の許可が必要。</a:t>
            </a:r>
          </a:p>
          <a:p>
            <a:pPr>
              <a:defRPr/>
            </a:pPr>
            <a:endParaRPr lang="ja-JP" altLang="en-US" sz="1600" dirty="0">
              <a:solidFill>
                <a:prstClr val="black"/>
              </a:solidFill>
              <a:latin typeface="ＭＳ Ｐゴシック" charset="-128"/>
            </a:endParaRPr>
          </a:p>
          <a:p>
            <a:pPr>
              <a:defRPr/>
            </a:pPr>
            <a:r>
              <a:rPr lang="ja-JP" altLang="en-US" sz="1600" dirty="0">
                <a:solidFill>
                  <a:prstClr val="black"/>
                </a:solidFill>
                <a:latin typeface="ＭＳ Ｐゴシック" charset="-128"/>
              </a:rPr>
              <a:t>○また、居住者に対する技術提供であっても、リスト規制技術を外国において提供することを目的とする取引や、提供の時点で外国において再提供することを目的とする 取引についても、事前に許可を得て行うことが必要。 </a:t>
            </a:r>
          </a:p>
        </p:txBody>
      </p:sp>
      <p:sp>
        <p:nvSpPr>
          <p:cNvPr id="17414" name="正方形/長方形 4"/>
          <p:cNvSpPr>
            <a:spLocks noChangeArrowheads="1"/>
          </p:cNvSpPr>
          <p:nvPr/>
        </p:nvSpPr>
        <p:spPr bwMode="auto">
          <a:xfrm>
            <a:off x="152400" y="3500438"/>
            <a:ext cx="9418638" cy="2570162"/>
          </a:xfrm>
          <a:prstGeom prst="rect">
            <a:avLst/>
          </a:prstGeom>
          <a:solidFill>
            <a:schemeClr val="accent1">
              <a:lumMod val="20000"/>
              <a:lumOff val="80000"/>
            </a:schemeClr>
          </a:solidFill>
          <a:ln>
            <a:noFill/>
          </a:ln>
          <a:extLst/>
        </p:spPr>
        <p:txBody>
          <a:bodyPr>
            <a:spAutoFit/>
          </a:bodyPr>
          <a:lstStyle/>
          <a:p>
            <a:pPr>
              <a:defRPr/>
            </a:pPr>
            <a:r>
              <a:rPr lang="ja-JP" altLang="en-US" sz="1100">
                <a:solidFill>
                  <a:srgbClr val="000000"/>
                </a:solidFill>
                <a:latin typeface="ＭＳ ゴシック" pitchFamily="49" charset="-128"/>
                <a:ea typeface="ＭＳ ゴシック" pitchFamily="49" charset="-128"/>
              </a:rPr>
              <a:t>許可申請を要しない役務提供</a:t>
            </a:r>
            <a:r>
              <a:rPr lang="en-US" altLang="ja-JP" sz="1100">
                <a:solidFill>
                  <a:srgbClr val="000000"/>
                </a:solidFill>
                <a:latin typeface="ＭＳ ゴシック" pitchFamily="49" charset="-128"/>
                <a:ea typeface="ＭＳ ゴシック" pitchFamily="49" charset="-128"/>
              </a:rPr>
              <a:t>(</a:t>
            </a:r>
            <a:r>
              <a:rPr lang="ja-JP" altLang="en-US" sz="1100">
                <a:solidFill>
                  <a:srgbClr val="000000"/>
                </a:solidFill>
                <a:latin typeface="ＭＳ ゴシック" pitchFamily="49" charset="-128"/>
                <a:ea typeface="ＭＳ ゴシック" pitchFamily="49" charset="-128"/>
              </a:rPr>
              <a:t>貿易関係貿易外取引等に関する省令第９条第２項）</a:t>
            </a:r>
            <a:endParaRPr lang="en-US" altLang="ja-JP" sz="1100">
              <a:solidFill>
                <a:srgbClr val="000000"/>
              </a:solidFill>
              <a:latin typeface="ＭＳ ゴシック" pitchFamily="49" charset="-128"/>
              <a:ea typeface="ＭＳ ゴシック" pitchFamily="49" charset="-128"/>
            </a:endParaRPr>
          </a:p>
          <a:p>
            <a:pPr>
              <a:defRPr/>
            </a:pPr>
            <a:endParaRPr lang="ja-JP" altLang="en-US" sz="1100">
              <a:solidFill>
                <a:srgbClr val="000000"/>
              </a:solidFill>
              <a:latin typeface="ＭＳ ゴシック" pitchFamily="49" charset="-128"/>
              <a:ea typeface="ＭＳ ゴシック" pitchFamily="49" charset="-128"/>
            </a:endParaRPr>
          </a:p>
          <a:p>
            <a:pPr>
              <a:defRPr/>
            </a:pPr>
            <a:r>
              <a:rPr lang="ja-JP" altLang="en-US" sz="1100">
                <a:solidFill>
                  <a:srgbClr val="000000"/>
                </a:solidFill>
                <a:latin typeface="ＭＳ ゴシック" pitchFamily="49" charset="-128"/>
                <a:ea typeface="ＭＳ ゴシック" pitchFamily="49" charset="-128"/>
              </a:rPr>
              <a:t>九　</a:t>
            </a:r>
            <a:r>
              <a:rPr lang="ja-JP" altLang="en-US" sz="1100">
                <a:solidFill>
                  <a:srgbClr val="FF0000"/>
                </a:solidFill>
                <a:latin typeface="ＭＳ ゴシック" pitchFamily="49" charset="-128"/>
                <a:ea typeface="ＭＳ ゴシック" pitchFamily="49" charset="-128"/>
              </a:rPr>
              <a:t>公知の技術</a:t>
            </a:r>
            <a:r>
              <a:rPr lang="ja-JP" altLang="en-US" sz="1100">
                <a:solidFill>
                  <a:srgbClr val="000000"/>
                </a:solidFill>
                <a:latin typeface="ＭＳ ゴシック" pitchFamily="49" charset="-128"/>
                <a:ea typeface="ＭＳ ゴシック" pitchFamily="49" charset="-128"/>
              </a:rPr>
              <a:t>を提供する取引又は技術を公知とするために当該技術を提供する取引であって、以下のいずれかに該当するもの</a:t>
            </a:r>
            <a:endParaRPr lang="en-US" altLang="ja-JP" sz="1100">
              <a:solidFill>
                <a:srgbClr val="000000"/>
              </a:solidFill>
              <a:latin typeface="ＭＳ ゴシック" pitchFamily="49" charset="-128"/>
              <a:ea typeface="ＭＳ ゴシック" pitchFamily="49" charset="-128"/>
            </a:endParaRPr>
          </a:p>
          <a:p>
            <a:pPr>
              <a:defRPr/>
            </a:pPr>
            <a:r>
              <a:rPr lang="ja-JP" altLang="en-US" sz="1100">
                <a:solidFill>
                  <a:srgbClr val="000000"/>
                </a:solidFill>
                <a:latin typeface="ＭＳ ゴシック" pitchFamily="49" charset="-128"/>
                <a:ea typeface="ＭＳ ゴシック" pitchFamily="49" charset="-128"/>
              </a:rPr>
              <a:t>　イ</a:t>
            </a:r>
            <a:r>
              <a:rPr lang="en-US" altLang="ja-JP" sz="1100">
                <a:solidFill>
                  <a:srgbClr val="000000"/>
                </a:solidFill>
                <a:latin typeface="ＭＳ ゴシック" pitchFamily="49" charset="-128"/>
                <a:ea typeface="ＭＳ ゴシック" pitchFamily="49" charset="-128"/>
              </a:rPr>
              <a:t>   </a:t>
            </a:r>
            <a:r>
              <a:rPr lang="ja-JP" altLang="en-US" sz="1100">
                <a:solidFill>
                  <a:srgbClr val="000000"/>
                </a:solidFill>
                <a:latin typeface="ＭＳ ゴシック" pitchFamily="49" charset="-128"/>
                <a:ea typeface="ＭＳ ゴシック" pitchFamily="49" charset="-128"/>
              </a:rPr>
              <a:t>新聞、書籍、雑誌、カタログ、電気通信ネットワーク上のファイル等により、既に不特定多数の者に対して公開されている技術を提供</a:t>
            </a:r>
            <a:endParaRPr lang="en-US" altLang="ja-JP" sz="1100">
              <a:solidFill>
                <a:srgbClr val="000000"/>
              </a:solidFill>
              <a:latin typeface="ＭＳ ゴシック" pitchFamily="49" charset="-128"/>
              <a:ea typeface="ＭＳ ゴシック" pitchFamily="49" charset="-128"/>
            </a:endParaRPr>
          </a:p>
          <a:p>
            <a:pPr>
              <a:defRPr/>
            </a:pPr>
            <a:r>
              <a:rPr lang="ja-JP" altLang="ja-JP" sz="1100">
                <a:solidFill>
                  <a:srgbClr val="000000"/>
                </a:solidFill>
                <a:latin typeface="ＭＳ ゴシック" pitchFamily="49" charset="-128"/>
                <a:ea typeface="ＭＳ ゴシック" pitchFamily="49" charset="-128"/>
              </a:rPr>
              <a:t>　</a:t>
            </a:r>
            <a:r>
              <a:rPr lang="ja-JP" altLang="en-US" sz="1100">
                <a:solidFill>
                  <a:srgbClr val="000000"/>
                </a:solidFill>
                <a:latin typeface="ＭＳ ゴシック" pitchFamily="49" charset="-128"/>
                <a:ea typeface="ＭＳ ゴシック" pitchFamily="49" charset="-128"/>
              </a:rPr>
              <a:t>　　</a:t>
            </a:r>
            <a:r>
              <a:rPr lang="en-US" altLang="ja-JP" sz="1100">
                <a:solidFill>
                  <a:srgbClr val="000000"/>
                </a:solidFill>
                <a:latin typeface="ＭＳ ゴシック" pitchFamily="49" charset="-128"/>
                <a:ea typeface="ＭＳ ゴシック" pitchFamily="49" charset="-128"/>
              </a:rPr>
              <a:t> </a:t>
            </a:r>
            <a:r>
              <a:rPr lang="ja-JP" altLang="en-US" sz="1100">
                <a:solidFill>
                  <a:srgbClr val="000000"/>
                </a:solidFill>
                <a:latin typeface="ＭＳ ゴシック" pitchFamily="49" charset="-128"/>
                <a:ea typeface="ＭＳ ゴシック" pitchFamily="49" charset="-128"/>
              </a:rPr>
              <a:t>する取引</a:t>
            </a:r>
          </a:p>
          <a:p>
            <a:pPr>
              <a:defRPr/>
            </a:pPr>
            <a:r>
              <a:rPr lang="ja-JP" altLang="en-US" sz="1100">
                <a:solidFill>
                  <a:srgbClr val="000000"/>
                </a:solidFill>
                <a:latin typeface="ＭＳ ゴシック" pitchFamily="49" charset="-128"/>
                <a:ea typeface="ＭＳ ゴシック" pitchFamily="49" charset="-128"/>
              </a:rPr>
              <a:t>　ロ</a:t>
            </a:r>
            <a:r>
              <a:rPr lang="en-US" altLang="ja-JP" sz="1100">
                <a:solidFill>
                  <a:srgbClr val="000000"/>
                </a:solidFill>
                <a:latin typeface="ＭＳ ゴシック" pitchFamily="49" charset="-128"/>
                <a:ea typeface="ＭＳ ゴシック" pitchFamily="49" charset="-128"/>
              </a:rPr>
              <a:t>   </a:t>
            </a:r>
            <a:r>
              <a:rPr lang="ja-JP" altLang="en-US" sz="1100">
                <a:solidFill>
                  <a:srgbClr val="000000"/>
                </a:solidFill>
                <a:latin typeface="ＭＳ ゴシック" pitchFamily="49" charset="-128"/>
                <a:ea typeface="ＭＳ ゴシック" pitchFamily="49" charset="-128"/>
              </a:rPr>
              <a:t>学会誌、公開特許情報、公開シンポジウムの議事録等不特定多数の者が入手可能な技術を提供する取引</a:t>
            </a:r>
          </a:p>
          <a:p>
            <a:pPr>
              <a:defRPr/>
            </a:pPr>
            <a:r>
              <a:rPr lang="ja-JP" altLang="en-US" sz="1100">
                <a:solidFill>
                  <a:srgbClr val="000000"/>
                </a:solidFill>
                <a:latin typeface="ＭＳ ゴシック" pitchFamily="49" charset="-128"/>
                <a:ea typeface="ＭＳ ゴシック" pitchFamily="49" charset="-128"/>
              </a:rPr>
              <a:t>　ハ</a:t>
            </a:r>
            <a:r>
              <a:rPr lang="en-US" altLang="ja-JP" sz="1100">
                <a:solidFill>
                  <a:srgbClr val="000000"/>
                </a:solidFill>
                <a:latin typeface="ＭＳ ゴシック" pitchFamily="49" charset="-128"/>
                <a:ea typeface="ＭＳ ゴシック" pitchFamily="49" charset="-128"/>
              </a:rPr>
              <a:t>   </a:t>
            </a:r>
            <a:r>
              <a:rPr lang="ja-JP" altLang="en-US" sz="1100">
                <a:solidFill>
                  <a:srgbClr val="000000"/>
                </a:solidFill>
                <a:latin typeface="ＭＳ ゴシック" pitchFamily="49" charset="-128"/>
                <a:ea typeface="ＭＳ ゴシック" pitchFamily="49" charset="-128"/>
              </a:rPr>
              <a:t>工場の見学コース、講演会、展示会等において不特定多数の者が入手又は聴講可能な技術を提供する取引</a:t>
            </a:r>
          </a:p>
          <a:p>
            <a:pPr>
              <a:defRPr/>
            </a:pPr>
            <a:r>
              <a:rPr lang="ja-JP" altLang="en-US" sz="1100">
                <a:solidFill>
                  <a:srgbClr val="000000"/>
                </a:solidFill>
                <a:latin typeface="ＭＳ ゴシック" pitchFamily="49" charset="-128"/>
                <a:ea typeface="ＭＳ ゴシック" pitchFamily="49" charset="-128"/>
              </a:rPr>
              <a:t>　ニ</a:t>
            </a:r>
            <a:r>
              <a:rPr lang="en-US" altLang="ja-JP" sz="1100">
                <a:solidFill>
                  <a:srgbClr val="000000"/>
                </a:solidFill>
                <a:latin typeface="ＭＳ ゴシック" pitchFamily="49" charset="-128"/>
                <a:ea typeface="ＭＳ ゴシック" pitchFamily="49" charset="-128"/>
              </a:rPr>
              <a:t>   </a:t>
            </a:r>
            <a:r>
              <a:rPr lang="ja-JP" altLang="en-US" sz="1100">
                <a:solidFill>
                  <a:srgbClr val="000000"/>
                </a:solidFill>
                <a:latin typeface="ＭＳ ゴシック" pitchFamily="49" charset="-128"/>
                <a:ea typeface="ＭＳ ゴシック" pitchFamily="49" charset="-128"/>
              </a:rPr>
              <a:t>ソースコードが公開されているプログラムを提供する取引</a:t>
            </a:r>
          </a:p>
          <a:p>
            <a:pPr>
              <a:defRPr/>
            </a:pPr>
            <a:r>
              <a:rPr lang="ja-JP" altLang="en-US" sz="1100">
                <a:solidFill>
                  <a:srgbClr val="000000"/>
                </a:solidFill>
                <a:latin typeface="ＭＳ ゴシック" pitchFamily="49" charset="-128"/>
                <a:ea typeface="ＭＳ ゴシック" pitchFamily="49" charset="-128"/>
              </a:rPr>
              <a:t>　ホ</a:t>
            </a:r>
            <a:r>
              <a:rPr lang="en-US" altLang="ja-JP" sz="1100">
                <a:solidFill>
                  <a:srgbClr val="000000"/>
                </a:solidFill>
                <a:latin typeface="ＭＳ ゴシック" pitchFamily="49" charset="-128"/>
                <a:ea typeface="ＭＳ ゴシック" pitchFamily="49" charset="-128"/>
              </a:rPr>
              <a:t>   </a:t>
            </a:r>
            <a:r>
              <a:rPr lang="ja-JP" altLang="en-US" sz="1100">
                <a:solidFill>
                  <a:srgbClr val="000000"/>
                </a:solidFill>
                <a:latin typeface="ＭＳ ゴシック" pitchFamily="49" charset="-128"/>
                <a:ea typeface="ＭＳ ゴシック" pitchFamily="49" charset="-128"/>
              </a:rPr>
              <a:t>学会発表用の原稿又は展示会等での配布資料の送付、雑誌への投稿等、当該技術を不特定多数の者が入手又は閲覧可能とすることを目的</a:t>
            </a:r>
            <a:endParaRPr lang="en-US" altLang="ja-JP" sz="1100">
              <a:solidFill>
                <a:srgbClr val="000000"/>
              </a:solidFill>
              <a:latin typeface="ＭＳ ゴシック" pitchFamily="49" charset="-128"/>
              <a:ea typeface="ＭＳ ゴシック" pitchFamily="49" charset="-128"/>
            </a:endParaRPr>
          </a:p>
          <a:p>
            <a:pPr>
              <a:defRPr/>
            </a:pPr>
            <a:r>
              <a:rPr lang="en-US" altLang="ja-JP" sz="1100">
                <a:solidFill>
                  <a:srgbClr val="000000"/>
                </a:solidFill>
                <a:latin typeface="ＭＳ ゴシック" pitchFamily="49" charset="-128"/>
                <a:ea typeface="ＭＳ ゴシック" pitchFamily="49" charset="-128"/>
              </a:rPr>
              <a:t>       </a:t>
            </a:r>
            <a:r>
              <a:rPr lang="ja-JP" altLang="en-US" sz="1100">
                <a:solidFill>
                  <a:srgbClr val="000000"/>
                </a:solidFill>
                <a:latin typeface="ＭＳ ゴシック" pitchFamily="49" charset="-128"/>
                <a:ea typeface="ＭＳ ゴシック" pitchFamily="49" charset="-128"/>
              </a:rPr>
              <a:t>とする取引</a:t>
            </a:r>
          </a:p>
          <a:p>
            <a:pPr>
              <a:defRPr/>
            </a:pPr>
            <a:r>
              <a:rPr lang="ja-JP" altLang="en-US" sz="1100">
                <a:solidFill>
                  <a:srgbClr val="000000"/>
                </a:solidFill>
                <a:latin typeface="ＭＳ ゴシック" pitchFamily="49" charset="-128"/>
                <a:ea typeface="ＭＳ ゴシック" pitchFamily="49" charset="-128"/>
              </a:rPr>
              <a:t>十</a:t>
            </a:r>
            <a:r>
              <a:rPr lang="en-US" altLang="ja-JP" sz="1100">
                <a:solidFill>
                  <a:srgbClr val="000000"/>
                </a:solidFill>
                <a:latin typeface="ＭＳ ゴシック" pitchFamily="49" charset="-128"/>
                <a:ea typeface="ＭＳ ゴシック" pitchFamily="49" charset="-128"/>
              </a:rPr>
              <a:t>   </a:t>
            </a:r>
            <a:r>
              <a:rPr lang="ja-JP" altLang="en-US" sz="1100">
                <a:solidFill>
                  <a:srgbClr val="FF0000"/>
                </a:solidFill>
                <a:latin typeface="ＭＳ ゴシック" pitchFamily="49" charset="-128"/>
                <a:ea typeface="ＭＳ ゴシック" pitchFamily="49" charset="-128"/>
              </a:rPr>
              <a:t>基礎科学分野の研究活動</a:t>
            </a:r>
            <a:r>
              <a:rPr lang="ja-JP" altLang="en-US" sz="1100">
                <a:solidFill>
                  <a:srgbClr val="000000"/>
                </a:solidFill>
                <a:latin typeface="ＭＳ ゴシック" pitchFamily="49" charset="-128"/>
                <a:ea typeface="ＭＳ ゴシック" pitchFamily="49" charset="-128"/>
              </a:rPr>
              <a:t>（</a:t>
            </a:r>
            <a:r>
              <a:rPr lang="en-US" altLang="ja-JP" sz="1100">
                <a:solidFill>
                  <a:srgbClr val="000000"/>
                </a:solidFill>
                <a:latin typeface="ＭＳ ゴシック" pitchFamily="49" charset="-128"/>
                <a:ea typeface="ＭＳ ゴシック" pitchFamily="49" charset="-128"/>
              </a:rPr>
              <a:t>※</a:t>
            </a:r>
            <a:r>
              <a:rPr lang="ja-JP" altLang="en-US" sz="1100">
                <a:solidFill>
                  <a:srgbClr val="000000"/>
                </a:solidFill>
                <a:latin typeface="ＭＳ ゴシック" pitchFamily="49" charset="-128"/>
                <a:ea typeface="ＭＳ ゴシック" pitchFamily="49" charset="-128"/>
              </a:rPr>
              <a:t>）において技術を提供する取引</a:t>
            </a:r>
          </a:p>
          <a:p>
            <a:pPr>
              <a:defRPr/>
            </a:pPr>
            <a:r>
              <a:rPr lang="ja-JP" altLang="en-US" sz="1100">
                <a:solidFill>
                  <a:srgbClr val="000000"/>
                </a:solidFill>
                <a:latin typeface="ＭＳ ゴシック" pitchFamily="49" charset="-128"/>
                <a:ea typeface="ＭＳ ゴシック" pitchFamily="49" charset="-128"/>
              </a:rPr>
              <a:t>十一</a:t>
            </a:r>
            <a:r>
              <a:rPr lang="en-US" altLang="ja-JP" sz="1100">
                <a:solidFill>
                  <a:srgbClr val="000000"/>
                </a:solidFill>
                <a:latin typeface="ＭＳ ゴシック" pitchFamily="49" charset="-128"/>
                <a:ea typeface="ＭＳ ゴシック" pitchFamily="49" charset="-128"/>
              </a:rPr>
              <a:t>   </a:t>
            </a:r>
            <a:r>
              <a:rPr lang="ja-JP" altLang="en-US" sz="1100">
                <a:solidFill>
                  <a:srgbClr val="FF0000"/>
                </a:solidFill>
                <a:latin typeface="ＭＳ ゴシック" pitchFamily="49" charset="-128"/>
                <a:ea typeface="ＭＳ ゴシック" pitchFamily="49" charset="-128"/>
              </a:rPr>
              <a:t>工業所有権の出願又は登録</a:t>
            </a:r>
            <a:r>
              <a:rPr lang="ja-JP" altLang="en-US" sz="1100">
                <a:solidFill>
                  <a:srgbClr val="000000"/>
                </a:solidFill>
                <a:latin typeface="ＭＳ ゴシック" pitchFamily="49" charset="-128"/>
                <a:ea typeface="ＭＳ ゴシック" pitchFamily="49" charset="-128"/>
              </a:rPr>
              <a:t>を行うために、当該出願又は登録に必要な最小限の技術を提供する取引</a:t>
            </a:r>
            <a:endParaRPr lang="en-US" altLang="ja-JP" sz="1100">
              <a:solidFill>
                <a:srgbClr val="000000"/>
              </a:solidFill>
              <a:latin typeface="ＭＳ ゴシック" pitchFamily="49" charset="-128"/>
              <a:ea typeface="ＭＳ ゴシック" pitchFamily="49" charset="-128"/>
            </a:endParaRPr>
          </a:p>
          <a:p>
            <a:pPr>
              <a:defRPr/>
            </a:pPr>
            <a:r>
              <a:rPr lang="ja-JP" altLang="en-US" sz="1000">
                <a:solidFill>
                  <a:srgbClr val="FF0000"/>
                </a:solidFill>
                <a:latin typeface="ＭＳ Ｐゴシック" charset="-128"/>
                <a:ea typeface="ＭＳ Ｐゴシック" charset="-128"/>
              </a:rPr>
              <a:t>　（</a:t>
            </a:r>
            <a:r>
              <a:rPr lang="en-US" altLang="ja-JP" sz="1000">
                <a:solidFill>
                  <a:srgbClr val="FF0000"/>
                </a:solidFill>
                <a:latin typeface="ＭＳ Ｐゴシック" charset="-128"/>
                <a:ea typeface="ＭＳ Ｐゴシック" charset="-128"/>
              </a:rPr>
              <a:t>※</a:t>
            </a:r>
            <a:r>
              <a:rPr lang="ja-JP" altLang="en-US" sz="1000">
                <a:solidFill>
                  <a:srgbClr val="FF0000"/>
                </a:solidFill>
                <a:latin typeface="ＭＳ Ｐゴシック" charset="-128"/>
                <a:ea typeface="ＭＳ Ｐゴシック" charset="-128"/>
              </a:rPr>
              <a:t>）自然科学の分野における現象に関する原理の究明を主目的とした研究活動であって、理論的又は実験的方法により行うものであり、特定の製品の設計　　　</a:t>
            </a:r>
            <a:endParaRPr lang="en-US" altLang="ja-JP" sz="1000">
              <a:solidFill>
                <a:srgbClr val="FF0000"/>
              </a:solidFill>
              <a:latin typeface="ＭＳ Ｐゴシック" charset="-128"/>
              <a:ea typeface="ＭＳ Ｐゴシック" charset="-128"/>
            </a:endParaRPr>
          </a:p>
          <a:p>
            <a:pPr>
              <a:defRPr/>
            </a:pPr>
            <a:r>
              <a:rPr lang="ja-JP" altLang="en-US" sz="1000">
                <a:solidFill>
                  <a:srgbClr val="FF0000"/>
                </a:solidFill>
                <a:latin typeface="ＭＳ Ｐゴシック" charset="-128"/>
                <a:ea typeface="ＭＳ Ｐゴシック" charset="-128"/>
              </a:rPr>
              <a:t>　　　　　又は製造を目的としないもの。</a:t>
            </a:r>
          </a:p>
          <a:p>
            <a:pPr>
              <a:defRPr/>
            </a:pPr>
            <a:endParaRPr lang="en-US" altLang="ja-JP" sz="900">
              <a:solidFill>
                <a:srgbClr val="000000"/>
              </a:solidFill>
              <a:latin typeface="HGPｺﾞｼｯｸE" pitchFamily="50" charset="-128"/>
              <a:ea typeface="HGPｺﾞｼｯｸE" pitchFamily="50" charset="-128"/>
            </a:endParaRPr>
          </a:p>
        </p:txBody>
      </p:sp>
      <p:sp>
        <p:nvSpPr>
          <p:cNvPr id="2" name="スライド番号プレースホルダー 1"/>
          <p:cNvSpPr txBox="1">
            <a:spLocks noGrp="1"/>
          </p:cNvSpPr>
          <p:nvPr/>
        </p:nvSpPr>
        <p:spPr>
          <a:xfrm>
            <a:off x="9328150" y="6613525"/>
            <a:ext cx="577850" cy="244475"/>
          </a:xfrm>
          <a:prstGeom prst="rect">
            <a:avLst/>
          </a:prstGeom>
          <a:noFill/>
        </p:spPr>
        <p:txBody>
          <a:bodyPr anchor="ctr">
            <a:normAutofit fontScale="85000" lnSpcReduction="20000"/>
          </a:bodyPr>
          <a:lstStyle/>
          <a:p>
            <a:pPr algn="ctr">
              <a:defRPr/>
            </a:pPr>
            <a:fld id="{FBB3257C-DBEB-4FD0-8E9A-B0D5261338FE}" type="slidenum">
              <a:rPr kumimoji="0" lang="en-US" altLang="ja-JP" sz="1400" b="1">
                <a:ea typeface="MS PGothic" pitchFamily="34" charset="-128"/>
              </a:rPr>
              <a:pPr algn="ctr">
                <a:defRPr/>
              </a:pPr>
              <a:t>23</a:t>
            </a:fld>
            <a:endParaRPr kumimoji="0" lang="en-US" altLang="ja-JP" sz="1400" b="1" dirty="0">
              <a:ea typeface="MS PGothic" pitchFamily="34" charset="-128"/>
            </a:endParaRPr>
          </a:p>
        </p:txBody>
      </p:sp>
      <p:sp>
        <p:nvSpPr>
          <p:cNvPr id="17413" name="Oval 4"/>
          <p:cNvSpPr>
            <a:spLocks noChangeArrowheads="1"/>
          </p:cNvSpPr>
          <p:nvPr/>
        </p:nvSpPr>
        <p:spPr bwMode="auto">
          <a:xfrm>
            <a:off x="1989138" y="6021388"/>
            <a:ext cx="6148387" cy="769937"/>
          </a:xfrm>
          <a:prstGeom prst="ellipse">
            <a:avLst/>
          </a:prstGeom>
          <a:solidFill>
            <a:schemeClr val="accent2">
              <a:lumMod val="20000"/>
              <a:lumOff val="80000"/>
            </a:schemeClr>
          </a:solidFill>
          <a:ln w="9525">
            <a:solidFill>
              <a:srgbClr val="FF0000"/>
            </a:solidFill>
            <a:round/>
            <a:headEnd/>
            <a:tailEnd/>
          </a:ln>
        </p:spPr>
        <p:txBody>
          <a:bodyPr wrap="none" anchor="ctr"/>
          <a:lstStyle/>
          <a:p>
            <a:pPr algn="ctr">
              <a:defRPr/>
            </a:pPr>
            <a:r>
              <a:rPr lang="ja-JP" altLang="en-US">
                <a:latin typeface="Century Gothic" pitchFamily="34" charset="0"/>
                <a:ea typeface="ＭＳ ゴシック" pitchFamily="49" charset="-128"/>
              </a:rPr>
              <a:t>物の輸出だけではなく技術提供も外為法の規制対象</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正方形/長方形 18"/>
          <p:cNvSpPr>
            <a:spLocks noChangeArrowheads="1"/>
          </p:cNvSpPr>
          <p:nvPr/>
        </p:nvSpPr>
        <p:spPr bwMode="auto">
          <a:xfrm>
            <a:off x="273050" y="1052513"/>
            <a:ext cx="9432925" cy="2881312"/>
          </a:xfrm>
          <a:prstGeom prst="rect">
            <a:avLst/>
          </a:prstGeom>
          <a:solidFill>
            <a:srgbClr val="FFFF99"/>
          </a:solidFill>
          <a:ln w="9525">
            <a:solidFill>
              <a:srgbClr val="FFFF00"/>
            </a:solidFill>
            <a:miter lim="800000"/>
            <a:headEnd/>
            <a:tailEnd/>
          </a:ln>
          <a:effectLst>
            <a:outerShdw blurRad="63500" dist="20000" dir="5400000" rotWithShape="0">
              <a:srgbClr val="000000">
                <a:alpha val="37999"/>
              </a:srgbClr>
            </a:outerShdw>
          </a:effectLst>
        </p:spPr>
        <p:txBody>
          <a:bodyPr anchor="ctr"/>
          <a:lstStyle/>
          <a:p>
            <a:pPr>
              <a:lnSpc>
                <a:spcPct val="80000"/>
              </a:lnSpc>
              <a:defRPr/>
            </a:pPr>
            <a:r>
              <a:rPr lang="ja-JP" altLang="en-US" dirty="0">
                <a:solidFill>
                  <a:prstClr val="black"/>
                </a:solidFill>
                <a:latin typeface="ＭＳ Ｐゴシック" charset="0"/>
                <a:ea typeface="ＭＳ Ｐゴシック" charset="0"/>
                <a:cs typeface="ＭＳ Ｐゴシック" charset="0"/>
              </a:rPr>
              <a:t>外為法では、必要な許可を取得しないで貨物の輸出や技術の提供を行った場合に、刑事罰と行政罰が課せられる場合がある。</a:t>
            </a:r>
            <a:endParaRPr lang="en-US" altLang="ja-JP" dirty="0">
              <a:solidFill>
                <a:prstClr val="black"/>
              </a:solidFill>
              <a:latin typeface="ＭＳ Ｐゴシック" charset="0"/>
              <a:ea typeface="ＭＳ Ｐゴシック" charset="0"/>
              <a:cs typeface="ＭＳ Ｐゴシック" charset="0"/>
            </a:endParaRPr>
          </a:p>
          <a:p>
            <a:pPr>
              <a:lnSpc>
                <a:spcPct val="80000"/>
              </a:lnSpc>
              <a:defRPr/>
            </a:pPr>
            <a:r>
              <a:rPr lang="ja-JP" altLang="en-US" dirty="0">
                <a:solidFill>
                  <a:prstClr val="black"/>
                </a:solidFill>
                <a:latin typeface="ＭＳ Ｐゴシック" charset="0"/>
                <a:ea typeface="ＭＳ Ｐゴシック" charset="0"/>
                <a:cs typeface="ＭＳ Ｐゴシック" charset="0"/>
              </a:rPr>
              <a:t>また、これらの罰則は、貨物の輸出や技術の提供を行った個人及び当該個人が属する法人共に対象となる。</a:t>
            </a:r>
            <a:endParaRPr lang="en-US" altLang="ja-JP" dirty="0">
              <a:solidFill>
                <a:prstClr val="black"/>
              </a:solidFill>
              <a:latin typeface="ＭＳ Ｐゴシック" charset="0"/>
              <a:ea typeface="ＭＳ Ｐゴシック" charset="0"/>
              <a:cs typeface="ＭＳ Ｐゴシック" charset="0"/>
            </a:endParaRPr>
          </a:p>
          <a:p>
            <a:pPr>
              <a:lnSpc>
                <a:spcPct val="80000"/>
              </a:lnSpc>
              <a:defRPr/>
            </a:pPr>
            <a:endParaRPr lang="ja-JP" altLang="en-US" b="1" dirty="0">
              <a:solidFill>
                <a:prstClr val="black"/>
              </a:solidFill>
              <a:latin typeface="ＭＳ Ｐゴシック" charset="0"/>
              <a:ea typeface="ＭＳ Ｐゴシック" charset="0"/>
              <a:cs typeface="ＭＳ Ｐゴシック" charset="0"/>
            </a:endParaRPr>
          </a:p>
          <a:p>
            <a:pPr>
              <a:lnSpc>
                <a:spcPct val="80000"/>
              </a:lnSpc>
              <a:defRPr/>
            </a:pPr>
            <a:r>
              <a:rPr lang="ja-JP" altLang="en-US" dirty="0">
                <a:solidFill>
                  <a:prstClr val="black"/>
                </a:solidFill>
                <a:latin typeface="ＭＳ Ｐゴシック" charset="0"/>
                <a:ea typeface="ＭＳ Ｐゴシック" charset="0"/>
                <a:cs typeface="ＭＳ Ｐゴシック" charset="0"/>
              </a:rPr>
              <a:t>（１）刑事罰・・・ 最大で１０年以下の懲役（個人のみ）、１、０００万円以下の罰金</a:t>
            </a:r>
          </a:p>
          <a:p>
            <a:pPr>
              <a:lnSpc>
                <a:spcPct val="80000"/>
              </a:lnSpc>
              <a:defRPr/>
            </a:pPr>
            <a:r>
              <a:rPr lang="ja-JP" altLang="en-US" dirty="0">
                <a:solidFill>
                  <a:prstClr val="black"/>
                </a:solidFill>
                <a:latin typeface="ＭＳ Ｐゴシック" charset="0"/>
                <a:ea typeface="ＭＳ Ｐゴシック" charset="0"/>
                <a:cs typeface="ＭＳ Ｐゴシック" charset="0"/>
              </a:rPr>
              <a:t>（対象の貨物・技術の価格の５倍が１、０００万円超の場合は、当該価格の５倍以下の罰金）（法第６９条の６及び７、第７０条、第７１条、第７２条並びに第７３条）</a:t>
            </a:r>
            <a:endParaRPr lang="en-US" altLang="ja-JP" dirty="0">
              <a:solidFill>
                <a:prstClr val="black"/>
              </a:solidFill>
              <a:latin typeface="ＭＳ Ｐゴシック" charset="0"/>
              <a:ea typeface="ＭＳ Ｐゴシック" charset="0"/>
              <a:cs typeface="ＭＳ Ｐゴシック" charset="0"/>
            </a:endParaRPr>
          </a:p>
          <a:p>
            <a:pPr>
              <a:lnSpc>
                <a:spcPct val="80000"/>
              </a:lnSpc>
              <a:defRPr/>
            </a:pPr>
            <a:endParaRPr lang="ja-JP" altLang="en-US" dirty="0">
              <a:solidFill>
                <a:prstClr val="black"/>
              </a:solidFill>
              <a:latin typeface="ＭＳ Ｐゴシック" charset="0"/>
              <a:ea typeface="ＭＳ Ｐゴシック" charset="0"/>
              <a:cs typeface="ＭＳ Ｐゴシック" charset="0"/>
            </a:endParaRPr>
          </a:p>
          <a:p>
            <a:pPr>
              <a:lnSpc>
                <a:spcPct val="80000"/>
              </a:lnSpc>
              <a:defRPr/>
            </a:pPr>
            <a:r>
              <a:rPr lang="ja-JP" altLang="en-US" dirty="0">
                <a:solidFill>
                  <a:prstClr val="black"/>
                </a:solidFill>
                <a:latin typeface="ＭＳ Ｐゴシック" charset="0"/>
                <a:ea typeface="ＭＳ Ｐゴシック" charset="0"/>
                <a:cs typeface="ＭＳ Ｐゴシック" charset="0"/>
              </a:rPr>
              <a:t>（２）行政罰・・・ 最大で３年以内の貨物の輸出･技術の提供の禁止（法第２５条の</a:t>
            </a:r>
          </a:p>
          <a:p>
            <a:pPr>
              <a:lnSpc>
                <a:spcPct val="80000"/>
              </a:lnSpc>
              <a:defRPr/>
            </a:pPr>
            <a:r>
              <a:rPr lang="ja-JP" altLang="en-US" dirty="0">
                <a:solidFill>
                  <a:prstClr val="black"/>
                </a:solidFill>
                <a:latin typeface="ＭＳ Ｐゴシック" charset="0"/>
                <a:ea typeface="ＭＳ Ｐゴシック" charset="0"/>
                <a:cs typeface="ＭＳ Ｐゴシック" charset="0"/>
              </a:rPr>
              <a:t>　２及び第５３条）</a:t>
            </a:r>
          </a:p>
        </p:txBody>
      </p:sp>
      <p:sp>
        <p:nvSpPr>
          <p:cNvPr id="2089" name="タイトル 1"/>
          <p:cNvSpPr>
            <a:spLocks noGrp="1"/>
          </p:cNvSpPr>
          <p:nvPr>
            <p:ph type="title" idx="4294967295"/>
          </p:nvPr>
        </p:nvSpPr>
        <p:spPr>
          <a:xfrm>
            <a:off x="1665288" y="188913"/>
            <a:ext cx="8832850" cy="425450"/>
          </a:xfrm>
        </p:spPr>
        <p:txBody>
          <a:bodyPr/>
          <a:lstStyle/>
          <a:p>
            <a:r>
              <a:rPr lang="en-US" altLang="ja-JP" sz="3600" smtClean="0">
                <a:latin typeface="ＭＳ Ｐゴシック" charset="-128"/>
                <a:ea typeface="ＭＳ Ｐゴシック" charset="-128"/>
              </a:rPr>
              <a:t>(</a:t>
            </a:r>
            <a:r>
              <a:rPr lang="ja-JP" altLang="en-US" sz="3600" smtClean="0">
                <a:latin typeface="ＭＳ Ｐゴシック" charset="-128"/>
                <a:ea typeface="ＭＳ Ｐゴシック" charset="-128"/>
              </a:rPr>
              <a:t>補論）</a:t>
            </a:r>
            <a:r>
              <a:rPr lang="en-US" altLang="ja-JP" sz="3600" smtClean="0">
                <a:latin typeface="ＭＳ Ｐゴシック" charset="-128"/>
                <a:ea typeface="ＭＳ Ｐゴシック" charset="-128"/>
              </a:rPr>
              <a:t> </a:t>
            </a:r>
            <a:r>
              <a:rPr lang="ja-JP" altLang="en-US" sz="3600" smtClean="0">
                <a:latin typeface="ＭＳ Ｐゴシック" charset="-128"/>
                <a:ea typeface="ＭＳ Ｐゴシック" charset="-128"/>
              </a:rPr>
              <a:t>法令違反に対する罰則</a:t>
            </a:r>
          </a:p>
        </p:txBody>
      </p:sp>
      <p:graphicFrame>
        <p:nvGraphicFramePr>
          <p:cNvPr id="2087" name="Object 39"/>
          <p:cNvGraphicFramePr>
            <a:graphicFrameLocks noChangeAspect="1"/>
          </p:cNvGraphicFramePr>
          <p:nvPr/>
        </p:nvGraphicFramePr>
        <p:xfrm>
          <a:off x="8048625" y="4581525"/>
          <a:ext cx="1857375" cy="1943100"/>
        </p:xfrm>
        <a:graphic>
          <a:graphicData uri="http://schemas.openxmlformats.org/presentationml/2006/ole">
            <mc:AlternateContent xmlns:mc="http://schemas.openxmlformats.org/markup-compatibility/2006">
              <mc:Choice xmlns:v="urn:schemas-microsoft-com:vml" Requires="v">
                <p:oleObj spid="_x0000_s2088" name="Clip" r:id="rId4" imgW="1837030" imgH="1921154" progId="">
                  <p:embed/>
                </p:oleObj>
              </mc:Choice>
              <mc:Fallback>
                <p:oleObj name="Clip" r:id="rId4" imgW="1837030" imgH="1921154" progId="">
                  <p:embed/>
                  <p:pic>
                    <p:nvPicPr>
                      <p:cNvPr id="0" name="Picture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8625" y="4581525"/>
                        <a:ext cx="1857375" cy="194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90" name="Rectangle 8"/>
          <p:cNvSpPr>
            <a:spLocks noChangeArrowheads="1"/>
          </p:cNvSpPr>
          <p:nvPr/>
        </p:nvSpPr>
        <p:spPr bwMode="auto">
          <a:xfrm>
            <a:off x="415925" y="4221163"/>
            <a:ext cx="7632700" cy="1511300"/>
          </a:xfrm>
          <a:prstGeom prst="rect">
            <a:avLst/>
          </a:prstGeom>
          <a:solidFill>
            <a:srgbClr val="CCFFFF"/>
          </a:solidFill>
          <a:ln w="9525">
            <a:solidFill>
              <a:schemeClr val="accent1"/>
            </a:solidFill>
            <a:miter lim="800000"/>
            <a:headEnd/>
            <a:tailEnd/>
          </a:ln>
        </p:spPr>
        <p:txBody>
          <a:bodyPr>
            <a:spAutoFit/>
          </a:bodyPr>
          <a:lstStyle/>
          <a:p>
            <a:pPr eaLnBrk="0" hangingPunct="0">
              <a:lnSpc>
                <a:spcPct val="80000"/>
              </a:lnSpc>
              <a:spcBef>
                <a:spcPts val="700"/>
              </a:spcBef>
              <a:buClr>
                <a:srgbClr val="FEB80A"/>
              </a:buClr>
              <a:buSzPct val="60000"/>
              <a:buFont typeface="Wingdings" pitchFamily="2" charset="2"/>
              <a:buNone/>
            </a:pPr>
            <a:r>
              <a:rPr lang="ja-JP" altLang="en-US">
                <a:solidFill>
                  <a:srgbClr val="000000"/>
                </a:solidFill>
                <a:ea typeface="ＭＳ Ｐゴシック" charset="-128"/>
              </a:rPr>
              <a:t>核開発懸念国などへの流出は、懸念用途で使用されるリスクが高まるばかりか、実際に懸念用途に使用された場合、社会的信用の失墜、国民全体の安全を脅かすことにもつながり得る。</a:t>
            </a:r>
          </a:p>
          <a:p>
            <a:pPr eaLnBrk="0" hangingPunct="0">
              <a:lnSpc>
                <a:spcPct val="80000"/>
              </a:lnSpc>
              <a:spcBef>
                <a:spcPts val="700"/>
              </a:spcBef>
              <a:buClr>
                <a:srgbClr val="FEB80A"/>
              </a:buClr>
              <a:buSzPct val="60000"/>
              <a:buFont typeface="Wingdings" pitchFamily="2" charset="2"/>
              <a:buNone/>
            </a:pPr>
            <a:r>
              <a:rPr lang="ja-JP" altLang="en-US">
                <a:solidFill>
                  <a:srgbClr val="000000"/>
                </a:solidFill>
                <a:ea typeface="ＭＳ Ｐゴシック" charset="-128"/>
              </a:rPr>
              <a:t>法令違反の発生は、我が国に対する国際社会の信頼性を大きく損なうとともに、違反した個人や法人についても国際的な名誉を失うことにつながり得る。こうした観点からも、法令遵守に確実に取り組んでいくことが大切。</a:t>
            </a:r>
          </a:p>
        </p:txBody>
      </p:sp>
      <p:sp>
        <p:nvSpPr>
          <p:cNvPr id="2091" name="Rectangle 9"/>
          <p:cNvSpPr>
            <a:spLocks noChangeArrowheads="1"/>
          </p:cNvSpPr>
          <p:nvPr/>
        </p:nvSpPr>
        <p:spPr bwMode="auto">
          <a:xfrm>
            <a:off x="-15875" y="0"/>
            <a:ext cx="1639888" cy="523875"/>
          </a:xfrm>
          <a:prstGeom prst="rect">
            <a:avLst/>
          </a:prstGeom>
          <a:noFill/>
          <a:ln w="9525">
            <a:noFill/>
            <a:miter lim="800000"/>
            <a:headEnd/>
            <a:tailEnd/>
          </a:ln>
        </p:spPr>
        <p:txBody>
          <a:bodyPr wrap="none">
            <a:spAutoFit/>
          </a:bodyPr>
          <a:lstStyle/>
          <a:p>
            <a:r>
              <a:rPr lang="ja-JP" altLang="en-US" sz="2800">
                <a:solidFill>
                  <a:srgbClr val="000000"/>
                </a:solidFill>
                <a:latin typeface="ＭＳ Ｐゴシック" charset="-128"/>
                <a:ea typeface="ＭＳ Ｐゴシック" charset="-128"/>
              </a:rPr>
              <a:t>６－２－３</a:t>
            </a:r>
            <a:endParaRPr lang="zh-CN" altLang="en-US" sz="2800">
              <a:solidFill>
                <a:srgbClr val="000000"/>
              </a:solidFill>
              <a:latin typeface="ＭＳ Ｐゴシック" charset="-128"/>
              <a:ea typeface="ＭＳ Ｐゴシック" charset="-128"/>
            </a:endParaRPr>
          </a:p>
        </p:txBody>
      </p:sp>
      <p:sp>
        <p:nvSpPr>
          <p:cNvPr id="3" name="スライド番号プレースホルダー 2"/>
          <p:cNvSpPr>
            <a:spLocks noGrp="1"/>
          </p:cNvSpPr>
          <p:nvPr>
            <p:ph type="sldNum" sz="quarter" idx="12"/>
          </p:nvPr>
        </p:nvSpPr>
        <p:spPr/>
        <p:txBody>
          <a:bodyPr>
            <a:normAutofit fontScale="85000" lnSpcReduction="20000"/>
          </a:bodyPr>
          <a:lstStyle/>
          <a:p>
            <a:pPr>
              <a:defRPr/>
            </a:pPr>
            <a:fld id="{187CCAAA-8181-4FB2-943B-B433EAD0481B}" type="slidenum">
              <a:rPr lang="en-US" altLang="ja-JP"/>
              <a:pPr>
                <a:defRPr/>
              </a:pPr>
              <a:t>24</a:t>
            </a:fld>
            <a:endParaRPr lang="en-US" altLang="ja-JP"/>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p:cNvSpPr>
          <p:nvPr>
            <p:ph type="title" idx="4294967295"/>
          </p:nvPr>
        </p:nvSpPr>
        <p:spPr>
          <a:xfrm>
            <a:off x="1281113" y="188913"/>
            <a:ext cx="8832850" cy="990600"/>
          </a:xfrm>
        </p:spPr>
        <p:txBody>
          <a:bodyPr/>
          <a:lstStyle/>
          <a:p>
            <a:r>
              <a:rPr lang="ja-JP" altLang="en-US" smtClean="0">
                <a:latin typeface="ＭＳ Ｐゴシック" charset="-128"/>
                <a:ea typeface="ＭＳ Ｐゴシック" charset="-128"/>
              </a:rPr>
              <a:t>第６時限　目次</a:t>
            </a:r>
          </a:p>
        </p:txBody>
      </p:sp>
      <p:sp>
        <p:nvSpPr>
          <p:cNvPr id="80898" name="Rectangle 3"/>
          <p:cNvSpPr>
            <a:spLocks noGrp="1"/>
          </p:cNvSpPr>
          <p:nvPr>
            <p:ph type="body" idx="4294967295"/>
          </p:nvPr>
        </p:nvSpPr>
        <p:spPr>
          <a:xfrm>
            <a:off x="2936875" y="1773238"/>
            <a:ext cx="6056313" cy="4525962"/>
          </a:xfrm>
          <a:ln>
            <a:solidFill>
              <a:schemeClr val="accent2"/>
            </a:solidFill>
          </a:ln>
        </p:spPr>
        <p:txBody>
          <a:bodyPr/>
          <a:lstStyle/>
          <a:p>
            <a:pPr eaLnBrk="1" hangingPunct="1">
              <a:buFont typeface="Wingdings" pitchFamily="2" charset="2"/>
              <a:buNone/>
            </a:pPr>
            <a:r>
              <a:rPr lang="ja-JP" altLang="en-US" sz="2400" smtClean="0">
                <a:solidFill>
                  <a:srgbClr val="FF0000"/>
                </a:solidFill>
                <a:latin typeface="ＭＳ Ｐゴシック" charset="-128"/>
              </a:rPr>
              <a:t>６－１　その他の知的財産制度</a:t>
            </a:r>
          </a:p>
          <a:p>
            <a:pPr eaLnBrk="1" hangingPunct="1">
              <a:buFont typeface="Wingdings" pitchFamily="2" charset="2"/>
              <a:buNone/>
            </a:pPr>
            <a:r>
              <a:rPr lang="ja-JP" altLang="en-US" sz="2000" smtClean="0">
                <a:solidFill>
                  <a:srgbClr val="FF0000"/>
                </a:solidFill>
                <a:latin typeface="ＭＳ Ｐゴシック" charset="-128"/>
              </a:rPr>
              <a:t>６－１－１　他の知的財産制度</a:t>
            </a:r>
          </a:p>
          <a:p>
            <a:pPr eaLnBrk="1" hangingPunct="1">
              <a:buFont typeface="Wingdings" pitchFamily="2" charset="2"/>
              <a:buNone/>
            </a:pPr>
            <a:r>
              <a:rPr lang="ja-JP" altLang="en-US" sz="2000" smtClean="0">
                <a:solidFill>
                  <a:srgbClr val="FF0000"/>
                </a:solidFill>
                <a:latin typeface="ＭＳ Ｐゴシック" charset="-128"/>
              </a:rPr>
              <a:t>６－１－２　著作権制度</a:t>
            </a:r>
          </a:p>
          <a:p>
            <a:pPr eaLnBrk="1" hangingPunct="1">
              <a:buFont typeface="Wingdings" pitchFamily="2" charset="2"/>
              <a:buNone/>
            </a:pPr>
            <a:r>
              <a:rPr lang="ja-JP" altLang="en-US" sz="2000" smtClean="0">
                <a:solidFill>
                  <a:srgbClr val="FF0000"/>
                </a:solidFill>
                <a:latin typeface="ＭＳ Ｐゴシック" charset="-128"/>
              </a:rPr>
              <a:t>６－１－３　不正競争防止法</a:t>
            </a:r>
            <a:endParaRPr lang="en-US" altLang="ja-JP" sz="2000" smtClean="0">
              <a:solidFill>
                <a:srgbClr val="FF0000"/>
              </a:solidFill>
              <a:latin typeface="ＭＳ Ｐゴシック" charset="-128"/>
            </a:endParaRPr>
          </a:p>
          <a:p>
            <a:pPr eaLnBrk="1" hangingPunct="1">
              <a:buFont typeface="Wingdings" pitchFamily="2" charset="2"/>
              <a:buNone/>
            </a:pPr>
            <a:r>
              <a:rPr lang="ja-JP" altLang="en-US" sz="2000" smtClean="0">
                <a:solidFill>
                  <a:srgbClr val="FF0000"/>
                </a:solidFill>
                <a:latin typeface="ＭＳ Ｐゴシック" charset="-128"/>
              </a:rPr>
              <a:t>６－１－４　種苗法</a:t>
            </a:r>
            <a:endParaRPr lang="en-US" altLang="ja-JP" sz="2000" smtClean="0">
              <a:solidFill>
                <a:srgbClr val="FF0000"/>
              </a:solidFill>
              <a:latin typeface="ＭＳ Ｐゴシック" charset="-128"/>
            </a:endParaRPr>
          </a:p>
          <a:p>
            <a:pPr eaLnBrk="1" hangingPunct="1">
              <a:buFont typeface="Wingdings" pitchFamily="2" charset="2"/>
              <a:buNone/>
            </a:pPr>
            <a:r>
              <a:rPr lang="ja-JP" altLang="en-US" sz="2000" smtClean="0">
                <a:solidFill>
                  <a:srgbClr val="FF0000"/>
                </a:solidFill>
                <a:latin typeface="ＭＳ Ｐゴシック" charset="-128"/>
              </a:rPr>
              <a:t>６－１－５　</a:t>
            </a:r>
            <a:r>
              <a:rPr lang="zh-TW" altLang="en-US" sz="2000" smtClean="0">
                <a:solidFill>
                  <a:srgbClr val="FF0000"/>
                </a:solidFill>
                <a:latin typeface="ＭＳ Ｐゴシック" charset="-128"/>
                <a:ea typeface="ＭＳ Ｐゴシック" charset="-128"/>
              </a:rPr>
              <a:t>半導体集積回路配置法</a:t>
            </a:r>
            <a:endParaRPr lang="en-US" altLang="zh-TW" sz="2000" smtClean="0">
              <a:solidFill>
                <a:srgbClr val="FF0000"/>
              </a:solidFill>
              <a:latin typeface="ＭＳ Ｐゴシック" charset="-128"/>
              <a:ea typeface="ＭＳ Ｐゴシック" charset="-128"/>
            </a:endParaRPr>
          </a:p>
          <a:p>
            <a:pPr eaLnBrk="1" hangingPunct="1">
              <a:buFont typeface="Wingdings" pitchFamily="2" charset="2"/>
              <a:buNone/>
            </a:pPr>
            <a:endParaRPr lang="en-US" altLang="zh-TW" sz="2000" smtClean="0">
              <a:solidFill>
                <a:srgbClr val="FF0000"/>
              </a:solidFill>
              <a:latin typeface="ＭＳ Ｐゴシック" charset="-128"/>
              <a:ea typeface="ＭＳ Ｐゴシック" charset="-128"/>
            </a:endParaRPr>
          </a:p>
          <a:p>
            <a:pPr>
              <a:lnSpc>
                <a:spcPct val="80000"/>
              </a:lnSpc>
              <a:buFont typeface="Wingdings" pitchFamily="2" charset="2"/>
              <a:buNone/>
            </a:pPr>
            <a:r>
              <a:rPr lang="ja-JP" altLang="en-US" sz="2400" smtClean="0">
                <a:latin typeface="ＭＳ Ｐゴシック" charset="-128"/>
              </a:rPr>
              <a:t>６－２　その他の知的財産に関係する諸制度</a:t>
            </a:r>
            <a:endParaRPr lang="en-US" altLang="ja-JP" sz="2400" smtClean="0">
              <a:latin typeface="ＭＳ Ｐゴシック" charset="-128"/>
            </a:endParaRPr>
          </a:p>
          <a:p>
            <a:pPr>
              <a:lnSpc>
                <a:spcPct val="80000"/>
              </a:lnSpc>
              <a:buFont typeface="Wingdings" pitchFamily="2" charset="2"/>
              <a:buNone/>
            </a:pPr>
            <a:r>
              <a:rPr lang="ja-JP" altLang="en-US" sz="2400" smtClean="0">
                <a:latin typeface="ＭＳ Ｐゴシック" charset="-128"/>
              </a:rPr>
              <a:t>６－２－１　水際措置と知的財産</a:t>
            </a:r>
          </a:p>
          <a:p>
            <a:pPr>
              <a:lnSpc>
                <a:spcPct val="80000"/>
              </a:lnSpc>
              <a:buFont typeface="Wingdings" pitchFamily="2" charset="2"/>
              <a:buNone/>
            </a:pPr>
            <a:r>
              <a:rPr lang="ja-JP" altLang="en-US" sz="2400" smtClean="0">
                <a:latin typeface="ＭＳ Ｐゴシック" charset="-128"/>
              </a:rPr>
              <a:t>６－２－２　</a:t>
            </a:r>
            <a:r>
              <a:rPr lang="en-US" altLang="ja-JP" sz="2400" smtClean="0">
                <a:latin typeface="ＭＳ Ｐゴシック" charset="-128"/>
              </a:rPr>
              <a:t>PL</a:t>
            </a:r>
            <a:r>
              <a:rPr lang="ja-JP" altLang="en-US" sz="2400" smtClean="0">
                <a:latin typeface="ＭＳ Ｐゴシック" charset="-128"/>
              </a:rPr>
              <a:t>法</a:t>
            </a:r>
            <a:endParaRPr lang="en-US" altLang="ja-JP" sz="2800" smtClean="0">
              <a:latin typeface="ＭＳ Ｐゴシック" charset="-128"/>
            </a:endParaRPr>
          </a:p>
          <a:p>
            <a:pPr>
              <a:lnSpc>
                <a:spcPct val="80000"/>
              </a:lnSpc>
              <a:buFont typeface="Wingdings" pitchFamily="2" charset="2"/>
              <a:buNone/>
            </a:pPr>
            <a:r>
              <a:rPr lang="ja-JP" altLang="en-US" sz="2400" smtClean="0">
                <a:latin typeface="ＭＳ Ｐゴシック" charset="-128"/>
              </a:rPr>
              <a:t>６－２－３　安全保障貿易管理</a:t>
            </a:r>
          </a:p>
        </p:txBody>
      </p:sp>
      <p:pic>
        <p:nvPicPr>
          <p:cNvPr id="80899" name="Picture 7" descr="sm_pencil.png"/>
          <p:cNvPicPr>
            <a:picLocks noChangeAspect="1"/>
          </p:cNvPicPr>
          <p:nvPr/>
        </p:nvPicPr>
        <p:blipFill>
          <a:blip r:embed="rId3"/>
          <a:srcRect/>
          <a:stretch>
            <a:fillRect/>
          </a:stretch>
        </p:blipFill>
        <p:spPr bwMode="auto">
          <a:xfrm>
            <a:off x="631825" y="1773238"/>
            <a:ext cx="1749425" cy="2144712"/>
          </a:xfrm>
          <a:prstGeom prst="rect">
            <a:avLst/>
          </a:prstGeom>
          <a:noFill/>
          <a:ln w="50800" cap="sq" cmpd="dbl">
            <a:solidFill>
              <a:schemeClr val="accent2"/>
            </a:solidFill>
            <a:miter lim="800000"/>
            <a:headEnd/>
            <a:tailEnd/>
          </a:ln>
        </p:spPr>
      </p:pic>
      <p:sp>
        <p:nvSpPr>
          <p:cNvPr id="2" name="スライド番号プレースホルダー 1"/>
          <p:cNvSpPr>
            <a:spLocks noGrp="1"/>
          </p:cNvSpPr>
          <p:nvPr>
            <p:ph type="sldNum" sz="quarter" idx="12"/>
          </p:nvPr>
        </p:nvSpPr>
        <p:spPr/>
        <p:txBody>
          <a:bodyPr>
            <a:normAutofit fontScale="85000" lnSpcReduction="20000"/>
          </a:bodyPr>
          <a:lstStyle/>
          <a:p>
            <a:pPr>
              <a:defRPr/>
            </a:pPr>
            <a:fld id="{B37CD2AD-6AA0-4F49-8838-733BE7FF5210}" type="slidenum">
              <a:rPr lang="en-US" altLang="ja-JP"/>
              <a:pPr>
                <a:defRPr/>
              </a:pPr>
              <a:t>3</a:t>
            </a:fld>
            <a:endParaRPr lang="en-US" altLang="ja-JP"/>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5" name="Group 16"/>
          <p:cNvGrpSpPr>
            <a:grpSpLocks/>
          </p:cNvGrpSpPr>
          <p:nvPr/>
        </p:nvGrpSpPr>
        <p:grpSpPr bwMode="auto">
          <a:xfrm>
            <a:off x="6608763" y="1412875"/>
            <a:ext cx="3195637" cy="1628775"/>
            <a:chOff x="3915" y="864"/>
            <a:chExt cx="1508" cy="1812"/>
          </a:xfrm>
        </p:grpSpPr>
        <p:sp>
          <p:nvSpPr>
            <p:cNvPr id="292881" name="AutoShape 17"/>
            <p:cNvSpPr>
              <a:spLocks noChangeArrowheads="1"/>
            </p:cNvSpPr>
            <p:nvPr/>
          </p:nvSpPr>
          <p:spPr bwMode="auto">
            <a:xfrm>
              <a:off x="3915" y="864"/>
              <a:ext cx="1508" cy="1812"/>
            </a:xfrm>
            <a:prstGeom prst="roundRect">
              <a:avLst>
                <a:gd name="adj" fmla="val 208"/>
              </a:avLst>
            </a:prstGeom>
            <a:noFill/>
            <a:ln w="57240">
              <a:solidFill>
                <a:srgbClr val="3333CC"/>
              </a:solidFill>
              <a:round/>
              <a:headEnd/>
              <a:tailEnd/>
            </a:ln>
            <a:effectLst>
              <a:outerShdw dist="17819" dir="2700000" algn="ctr" rotWithShape="0">
                <a:srgbClr val="1E1E79"/>
              </a:outerShdw>
            </a:effectLst>
          </p:spPr>
          <p:txBody>
            <a:bodyPr wrap="none" anchor="ctr"/>
            <a:lstStyle/>
            <a:p>
              <a:pPr>
                <a:defRPr/>
              </a:pPr>
              <a:endParaRPr lang="ja-JP" altLang="en-US">
                <a:solidFill>
                  <a:prstClr val="black"/>
                </a:solidFill>
                <a:latin typeface="ＭＳ Ｐゴシック" pitchFamily="50" charset="-128"/>
                <a:ea typeface="ＭＳ Ｐゴシック" pitchFamily="50" charset="-128"/>
              </a:endParaRPr>
            </a:p>
          </p:txBody>
        </p:sp>
        <p:grpSp>
          <p:nvGrpSpPr>
            <p:cNvPr id="82989" name="Group 18"/>
            <p:cNvGrpSpPr>
              <a:grpSpLocks/>
            </p:cNvGrpSpPr>
            <p:nvPr/>
          </p:nvGrpSpPr>
          <p:grpSpPr bwMode="auto">
            <a:xfrm>
              <a:off x="3915" y="864"/>
              <a:ext cx="1508" cy="1666"/>
              <a:chOff x="3915" y="864"/>
              <a:chExt cx="1508" cy="1666"/>
            </a:xfrm>
          </p:grpSpPr>
          <p:sp>
            <p:nvSpPr>
              <p:cNvPr id="82990" name="AutoShape 19"/>
              <p:cNvSpPr>
                <a:spLocks noChangeArrowheads="1"/>
              </p:cNvSpPr>
              <p:nvPr/>
            </p:nvSpPr>
            <p:spPr bwMode="auto">
              <a:xfrm>
                <a:off x="4320" y="864"/>
                <a:ext cx="1103" cy="479"/>
              </a:xfrm>
              <a:prstGeom prst="roundRect">
                <a:avLst>
                  <a:gd name="adj" fmla="val 208"/>
                </a:avLst>
              </a:prstGeom>
              <a:noFill/>
              <a:ln w="9525">
                <a:noFill/>
                <a:round/>
                <a:headEnd/>
                <a:tailEnd/>
              </a:ln>
            </p:spPr>
            <p:txBody>
              <a:bodyPr wrap="none" anchor="ctr"/>
              <a:lstStyle/>
              <a:p>
                <a:endParaRPr lang="ja-JP" altLang="en-US">
                  <a:solidFill>
                    <a:srgbClr val="000000"/>
                  </a:solidFill>
                  <a:latin typeface="ＭＳ Ｐゴシック" charset="-128"/>
                  <a:ea typeface="ＭＳ Ｐゴシック" charset="-128"/>
                </a:endParaRPr>
              </a:p>
            </p:txBody>
          </p:sp>
          <p:sp>
            <p:nvSpPr>
              <p:cNvPr id="292884" name="Text Box 20"/>
              <p:cNvSpPr txBox="1">
                <a:spLocks noChangeArrowheads="1"/>
              </p:cNvSpPr>
              <p:nvPr/>
            </p:nvSpPr>
            <p:spPr bwMode="auto">
              <a:xfrm>
                <a:off x="3915" y="995"/>
                <a:ext cx="1508" cy="1535"/>
              </a:xfrm>
              <a:prstGeom prst="rect">
                <a:avLst/>
              </a:prstGeom>
              <a:noFill/>
              <a:ln w="9525">
                <a:noFill/>
                <a:miter lim="800000"/>
                <a:headEnd/>
                <a:tailEnd/>
              </a:ln>
            </p:spPr>
            <p:txBody>
              <a:bodyPr lIns="90000" tIns="46800" rIns="90000" bIns="46800" anchor="ctr">
                <a:spAutoFit/>
              </a:bodyPr>
              <a:lstStyle/>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GB" sz="2400" dirty="0">
                    <a:solidFill>
                      <a:prstClr val="black"/>
                    </a:solidFill>
                    <a:effectLst>
                      <a:outerShdw blurRad="38100" dist="38100" dir="2700000" algn="tl">
                        <a:srgbClr val="C0C0C0"/>
                      </a:outerShdw>
                    </a:effectLst>
                    <a:latin typeface="ＭＳ Ｐゴシック" pitchFamily="50" charset="-128"/>
                    <a:ea typeface="ＭＳ Ｐゴシック" pitchFamily="50" charset="-128"/>
                  </a:rPr>
                  <a:t>特許権</a:t>
                </a:r>
                <a:endParaRPr lang="en-US" altLang="ja-JP" sz="2400" dirty="0">
                  <a:solidFill>
                    <a:prstClr val="black"/>
                  </a:solidFill>
                  <a:effectLst>
                    <a:outerShdw blurRad="38100" dist="38100" dir="2700000" algn="tl">
                      <a:srgbClr val="C0C0C0"/>
                    </a:outerShdw>
                  </a:effectLst>
                  <a:latin typeface="ＭＳ Ｐゴシック" pitchFamily="50" charset="-128"/>
                  <a:ea typeface="ＭＳ Ｐゴシック" pitchFamily="50" charset="-128"/>
                </a:endParaRPr>
              </a:p>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US" sz="1600" dirty="0">
                    <a:solidFill>
                      <a:prstClr val="black"/>
                    </a:solidFill>
                    <a:effectLst>
                      <a:outerShdw blurRad="38100" dist="38100" dir="2700000" algn="tl">
                        <a:srgbClr val="C0C0C0"/>
                      </a:outerShdw>
                    </a:effectLst>
                    <a:latin typeface="ＭＳ Ｐゴシック" pitchFamily="50" charset="-128"/>
                    <a:ea typeface="ＭＳ Ｐゴシック" pitchFamily="50" charset="-128"/>
                  </a:rPr>
                  <a:t>リチウムイオン電池に関する発明や、画面操作インターフェイス</a:t>
                </a:r>
                <a:endParaRPr lang="en-US" altLang="ja-JP" sz="1600" dirty="0">
                  <a:solidFill>
                    <a:prstClr val="black"/>
                  </a:solidFill>
                  <a:effectLst>
                    <a:outerShdw blurRad="38100" dist="38100" dir="2700000" algn="tl">
                      <a:srgbClr val="C0C0C0"/>
                    </a:outerShdw>
                  </a:effectLst>
                  <a:latin typeface="ＭＳ Ｐゴシック" pitchFamily="50" charset="-128"/>
                  <a:ea typeface="ＭＳ Ｐゴシック" pitchFamily="50" charset="-128"/>
                </a:endParaRPr>
              </a:p>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US" sz="1600" dirty="0">
                    <a:solidFill>
                      <a:prstClr val="black"/>
                    </a:solidFill>
                    <a:effectLst>
                      <a:outerShdw blurRad="38100" dist="38100" dir="2700000" algn="tl">
                        <a:srgbClr val="C0C0C0"/>
                      </a:outerShdw>
                    </a:effectLst>
                    <a:latin typeface="ＭＳ Ｐゴシック" pitchFamily="50" charset="-128"/>
                    <a:ea typeface="ＭＳ Ｐゴシック" pitchFamily="50" charset="-128"/>
                  </a:rPr>
                  <a:t>（ズーム・回転等）に関する発明、ゲームプログラムの発明など</a:t>
                </a:r>
                <a:endParaRPr lang="ja-JP" altLang="en-GB" sz="1600" dirty="0">
                  <a:solidFill>
                    <a:prstClr val="black"/>
                  </a:solidFill>
                  <a:effectLst>
                    <a:outerShdw blurRad="38100" dist="38100" dir="2700000" algn="tl">
                      <a:srgbClr val="C0C0C0"/>
                    </a:outerShdw>
                  </a:effectLst>
                  <a:latin typeface="ＭＳ Ｐゴシック" pitchFamily="50" charset="-128"/>
                  <a:ea typeface="ＭＳ Ｐゴシック" pitchFamily="50" charset="-128"/>
                </a:endParaRPr>
              </a:p>
            </p:txBody>
          </p:sp>
        </p:grpSp>
      </p:grpSp>
      <p:grpSp>
        <p:nvGrpSpPr>
          <p:cNvPr id="82946" name="Group 24"/>
          <p:cNvGrpSpPr>
            <a:grpSpLocks/>
          </p:cNvGrpSpPr>
          <p:nvPr/>
        </p:nvGrpSpPr>
        <p:grpSpPr bwMode="auto">
          <a:xfrm>
            <a:off x="304800" y="1327150"/>
            <a:ext cx="2909888" cy="1143000"/>
            <a:chOff x="288" y="576"/>
            <a:chExt cx="1133" cy="507"/>
          </a:xfrm>
        </p:grpSpPr>
        <p:sp>
          <p:nvSpPr>
            <p:cNvPr id="292889" name="AutoShape 25"/>
            <p:cNvSpPr>
              <a:spLocks noChangeArrowheads="1"/>
            </p:cNvSpPr>
            <p:nvPr/>
          </p:nvSpPr>
          <p:spPr bwMode="auto">
            <a:xfrm>
              <a:off x="318" y="604"/>
              <a:ext cx="1103" cy="479"/>
            </a:xfrm>
            <a:prstGeom prst="roundRect">
              <a:avLst>
                <a:gd name="adj" fmla="val 208"/>
              </a:avLst>
            </a:prstGeom>
            <a:noFill/>
            <a:ln w="57240">
              <a:solidFill>
                <a:srgbClr val="FF0000"/>
              </a:solidFill>
              <a:round/>
              <a:headEnd/>
              <a:tailEnd/>
            </a:ln>
            <a:effectLst>
              <a:outerShdw dist="17819" dir="2700000" algn="ctr" rotWithShape="0">
                <a:srgbClr val="980000"/>
              </a:outerShdw>
            </a:effectLst>
          </p:spPr>
          <p:txBody>
            <a:bodyPr wrap="none" anchor="ctr"/>
            <a:lstStyle/>
            <a:p>
              <a:pPr>
                <a:defRPr/>
              </a:pPr>
              <a:endParaRPr lang="ja-JP" altLang="en-US">
                <a:solidFill>
                  <a:prstClr val="black"/>
                </a:solidFill>
                <a:latin typeface="ＭＳ Ｐゴシック" pitchFamily="50" charset="-128"/>
                <a:ea typeface="ＭＳ Ｐゴシック" pitchFamily="50" charset="-128"/>
              </a:endParaRPr>
            </a:p>
          </p:txBody>
        </p:sp>
        <p:grpSp>
          <p:nvGrpSpPr>
            <p:cNvPr id="82985" name="Group 26"/>
            <p:cNvGrpSpPr>
              <a:grpSpLocks/>
            </p:cNvGrpSpPr>
            <p:nvPr/>
          </p:nvGrpSpPr>
          <p:grpSpPr bwMode="auto">
            <a:xfrm>
              <a:off x="288" y="576"/>
              <a:ext cx="1133" cy="479"/>
              <a:chOff x="288" y="576"/>
              <a:chExt cx="1133" cy="479"/>
            </a:xfrm>
          </p:grpSpPr>
          <p:sp>
            <p:nvSpPr>
              <p:cNvPr id="82986" name="AutoShape 27"/>
              <p:cNvSpPr>
                <a:spLocks noChangeArrowheads="1"/>
              </p:cNvSpPr>
              <p:nvPr/>
            </p:nvSpPr>
            <p:spPr bwMode="auto">
              <a:xfrm>
                <a:off x="288" y="576"/>
                <a:ext cx="1103" cy="479"/>
              </a:xfrm>
              <a:prstGeom prst="roundRect">
                <a:avLst>
                  <a:gd name="adj" fmla="val 208"/>
                </a:avLst>
              </a:prstGeom>
              <a:noFill/>
              <a:ln w="9525">
                <a:noFill/>
                <a:round/>
                <a:headEnd/>
                <a:tailEnd/>
              </a:ln>
            </p:spPr>
            <p:txBody>
              <a:bodyPr wrap="none" anchor="ctr"/>
              <a:lstStyle/>
              <a:p>
                <a:endParaRPr lang="ja-JP" altLang="en-US">
                  <a:solidFill>
                    <a:srgbClr val="000000"/>
                  </a:solidFill>
                  <a:latin typeface="ＭＳ Ｐゴシック" charset="-128"/>
                  <a:ea typeface="ＭＳ Ｐゴシック" charset="-128"/>
                </a:endParaRPr>
              </a:p>
            </p:txBody>
          </p:sp>
          <p:sp>
            <p:nvSpPr>
              <p:cNvPr id="292892" name="Text Box 28"/>
              <p:cNvSpPr txBox="1">
                <a:spLocks noChangeArrowheads="1"/>
              </p:cNvSpPr>
              <p:nvPr/>
            </p:nvSpPr>
            <p:spPr bwMode="auto">
              <a:xfrm>
                <a:off x="318" y="604"/>
                <a:ext cx="1103" cy="405"/>
              </a:xfrm>
              <a:prstGeom prst="rect">
                <a:avLst/>
              </a:prstGeom>
              <a:noFill/>
              <a:ln w="9525">
                <a:noFill/>
                <a:miter lim="800000"/>
                <a:headEnd/>
                <a:tailEnd/>
              </a:ln>
            </p:spPr>
            <p:txBody>
              <a:bodyPr lIns="90000" tIns="46800" rIns="90000" bIns="46800" anchor="ctr">
                <a:spAutoFit/>
              </a:bodyPr>
              <a:lstStyle/>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GB" sz="2400" dirty="0">
                    <a:solidFill>
                      <a:prstClr val="black"/>
                    </a:solidFill>
                    <a:effectLst>
                      <a:outerShdw blurRad="38100" dist="38100" dir="2700000" algn="tl">
                        <a:srgbClr val="C0C0C0"/>
                      </a:outerShdw>
                    </a:effectLst>
                    <a:latin typeface="ＭＳ Ｐゴシック" pitchFamily="50" charset="-128"/>
                    <a:ea typeface="ＭＳ Ｐゴシック" pitchFamily="50" charset="-128"/>
                  </a:rPr>
                  <a:t>実用新案権</a:t>
                </a:r>
                <a:endParaRPr lang="en-US" altLang="ja-JP" sz="2000" dirty="0">
                  <a:solidFill>
                    <a:prstClr val="black"/>
                  </a:solidFill>
                  <a:effectLst>
                    <a:outerShdw blurRad="38100" dist="38100" dir="2700000" algn="tl">
                      <a:srgbClr val="C0C0C0"/>
                    </a:outerShdw>
                  </a:effectLst>
                  <a:latin typeface="ＭＳ Ｐゴシック" pitchFamily="50" charset="-128"/>
                  <a:ea typeface="ＭＳ Ｐゴシック" pitchFamily="50" charset="-128"/>
                </a:endParaRPr>
              </a:p>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US" sz="1600" dirty="0">
                    <a:solidFill>
                      <a:prstClr val="black"/>
                    </a:solidFill>
                    <a:effectLst>
                      <a:outerShdw blurRad="38100" dist="38100" dir="2700000" algn="tl">
                        <a:srgbClr val="C0C0C0"/>
                      </a:outerShdw>
                    </a:effectLst>
                    <a:latin typeface="ＭＳ Ｐゴシック" pitchFamily="50" charset="-128"/>
                    <a:ea typeface="ＭＳ Ｐゴシック" pitchFamily="50" charset="-128"/>
                  </a:rPr>
                  <a:t>電話機の構造に関する考案、</a:t>
                </a:r>
                <a:endParaRPr lang="en-US" altLang="ja-JP" sz="1600" dirty="0">
                  <a:solidFill>
                    <a:prstClr val="black"/>
                  </a:solidFill>
                  <a:effectLst>
                    <a:outerShdw blurRad="38100" dist="38100" dir="2700000" algn="tl">
                      <a:srgbClr val="C0C0C0"/>
                    </a:outerShdw>
                  </a:effectLst>
                  <a:latin typeface="ＭＳ Ｐゴシック" pitchFamily="50" charset="-128"/>
                  <a:ea typeface="ＭＳ Ｐゴシック" pitchFamily="50" charset="-128"/>
                </a:endParaRPr>
              </a:p>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US" sz="1600" dirty="0">
                    <a:solidFill>
                      <a:prstClr val="black"/>
                    </a:solidFill>
                    <a:effectLst>
                      <a:outerShdw blurRad="38100" dist="38100" dir="2700000" algn="tl">
                        <a:srgbClr val="C0C0C0"/>
                      </a:outerShdw>
                    </a:effectLst>
                    <a:latin typeface="ＭＳ Ｐゴシック" pitchFamily="50" charset="-128"/>
                    <a:ea typeface="ＭＳ Ｐゴシック" pitchFamily="50" charset="-128"/>
                  </a:rPr>
                  <a:t>ボタンの配置や構造など</a:t>
                </a:r>
                <a:endParaRPr lang="ja-JP" altLang="en-GB" sz="1600" dirty="0">
                  <a:solidFill>
                    <a:prstClr val="black"/>
                  </a:solidFill>
                  <a:effectLst>
                    <a:outerShdw blurRad="38100" dist="38100" dir="2700000" algn="tl">
                      <a:srgbClr val="C0C0C0"/>
                    </a:outerShdw>
                  </a:effectLst>
                  <a:latin typeface="ＭＳ Ｐゴシック" pitchFamily="50" charset="-128"/>
                  <a:ea typeface="ＭＳ Ｐゴシック" pitchFamily="50" charset="-128"/>
                </a:endParaRPr>
              </a:p>
            </p:txBody>
          </p:sp>
        </p:grpSp>
      </p:grpSp>
      <p:grpSp>
        <p:nvGrpSpPr>
          <p:cNvPr id="82947" name="Group 30"/>
          <p:cNvGrpSpPr>
            <a:grpSpLocks/>
          </p:cNvGrpSpPr>
          <p:nvPr/>
        </p:nvGrpSpPr>
        <p:grpSpPr bwMode="auto">
          <a:xfrm>
            <a:off x="334963" y="5041900"/>
            <a:ext cx="2833687" cy="1614488"/>
            <a:chOff x="288" y="3296"/>
            <a:chExt cx="1103" cy="491"/>
          </a:xfrm>
        </p:grpSpPr>
        <p:sp>
          <p:nvSpPr>
            <p:cNvPr id="292895" name="AutoShape 31"/>
            <p:cNvSpPr>
              <a:spLocks noChangeArrowheads="1"/>
            </p:cNvSpPr>
            <p:nvPr/>
          </p:nvSpPr>
          <p:spPr bwMode="auto">
            <a:xfrm>
              <a:off x="288" y="3296"/>
              <a:ext cx="1103" cy="479"/>
            </a:xfrm>
            <a:prstGeom prst="roundRect">
              <a:avLst>
                <a:gd name="adj" fmla="val 208"/>
              </a:avLst>
            </a:prstGeom>
            <a:noFill/>
            <a:ln w="57240">
              <a:solidFill>
                <a:srgbClr val="00FF00"/>
              </a:solidFill>
              <a:round/>
              <a:headEnd/>
              <a:tailEnd/>
            </a:ln>
            <a:effectLst>
              <a:outerShdw dist="17819" dir="2700000" algn="ctr" rotWithShape="0">
                <a:srgbClr val="009800"/>
              </a:outerShdw>
            </a:effectLst>
          </p:spPr>
          <p:txBody>
            <a:bodyPr wrap="none" anchor="ctr"/>
            <a:lstStyle/>
            <a:p>
              <a:pPr>
                <a:defRPr/>
              </a:pPr>
              <a:endParaRPr lang="ja-JP" altLang="en-US">
                <a:solidFill>
                  <a:prstClr val="black"/>
                </a:solidFill>
                <a:latin typeface="ＭＳ Ｐゴシック" pitchFamily="50" charset="-128"/>
                <a:ea typeface="ＭＳ Ｐゴシック" pitchFamily="50" charset="-128"/>
              </a:endParaRPr>
            </a:p>
          </p:txBody>
        </p:sp>
        <p:grpSp>
          <p:nvGrpSpPr>
            <p:cNvPr id="82981" name="Group 32"/>
            <p:cNvGrpSpPr>
              <a:grpSpLocks/>
            </p:cNvGrpSpPr>
            <p:nvPr/>
          </p:nvGrpSpPr>
          <p:grpSpPr bwMode="auto">
            <a:xfrm>
              <a:off x="288" y="3296"/>
              <a:ext cx="1103" cy="491"/>
              <a:chOff x="288" y="3296"/>
              <a:chExt cx="1103" cy="491"/>
            </a:xfrm>
          </p:grpSpPr>
          <p:sp>
            <p:nvSpPr>
              <p:cNvPr id="82982" name="AutoShape 33"/>
              <p:cNvSpPr>
                <a:spLocks noChangeArrowheads="1"/>
              </p:cNvSpPr>
              <p:nvPr/>
            </p:nvSpPr>
            <p:spPr bwMode="auto">
              <a:xfrm>
                <a:off x="288" y="3296"/>
                <a:ext cx="1103" cy="479"/>
              </a:xfrm>
              <a:prstGeom prst="roundRect">
                <a:avLst>
                  <a:gd name="adj" fmla="val 208"/>
                </a:avLst>
              </a:prstGeom>
              <a:noFill/>
              <a:ln w="9525">
                <a:noFill/>
                <a:round/>
                <a:headEnd/>
                <a:tailEnd/>
              </a:ln>
            </p:spPr>
            <p:txBody>
              <a:bodyPr wrap="none" anchor="ctr"/>
              <a:lstStyle/>
              <a:p>
                <a:endParaRPr lang="ja-JP" altLang="en-US">
                  <a:solidFill>
                    <a:srgbClr val="000000"/>
                  </a:solidFill>
                  <a:latin typeface="ＭＳ Ｐゴシック" charset="-128"/>
                  <a:ea typeface="ＭＳ Ｐゴシック" charset="-128"/>
                </a:endParaRPr>
              </a:p>
            </p:txBody>
          </p:sp>
          <p:sp>
            <p:nvSpPr>
              <p:cNvPr id="292898" name="Text Box 34"/>
              <p:cNvSpPr txBox="1">
                <a:spLocks noChangeArrowheads="1"/>
              </p:cNvSpPr>
              <p:nvPr/>
            </p:nvSpPr>
            <p:spPr bwMode="auto">
              <a:xfrm>
                <a:off x="288" y="3296"/>
                <a:ext cx="1103" cy="491"/>
              </a:xfrm>
              <a:prstGeom prst="rect">
                <a:avLst/>
              </a:prstGeom>
              <a:noFill/>
              <a:ln w="9525">
                <a:noFill/>
                <a:miter lim="800000"/>
                <a:headEnd/>
                <a:tailEnd/>
              </a:ln>
            </p:spPr>
            <p:txBody>
              <a:bodyPr lIns="90000" tIns="46800" rIns="90000" bIns="46800" anchor="ctr">
                <a:spAutoFit/>
              </a:bodyPr>
              <a:lstStyle/>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GB" sz="2400" dirty="0">
                    <a:solidFill>
                      <a:prstClr val="black"/>
                    </a:solidFill>
                    <a:effectLst>
                      <a:outerShdw blurRad="38100" dist="38100" dir="2700000" algn="tl">
                        <a:srgbClr val="C0C0C0"/>
                      </a:outerShdw>
                    </a:effectLst>
                    <a:latin typeface="ＭＳ Ｐゴシック" pitchFamily="50" charset="-128"/>
                    <a:ea typeface="ＭＳ Ｐゴシック" pitchFamily="50" charset="-128"/>
                  </a:rPr>
                  <a:t>意匠権</a:t>
                </a:r>
                <a:endParaRPr lang="en-US" altLang="ja-JP" sz="2400" dirty="0">
                  <a:solidFill>
                    <a:prstClr val="black"/>
                  </a:solidFill>
                  <a:effectLst>
                    <a:outerShdw blurRad="38100" dist="38100" dir="2700000" algn="tl">
                      <a:srgbClr val="C0C0C0"/>
                    </a:outerShdw>
                  </a:effectLst>
                  <a:latin typeface="ＭＳ Ｐゴシック" pitchFamily="50" charset="-128"/>
                  <a:ea typeface="ＭＳ Ｐゴシック" pitchFamily="50" charset="-128"/>
                </a:endParaRPr>
              </a:p>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US" sz="1600" dirty="0">
                    <a:solidFill>
                      <a:prstClr val="black"/>
                    </a:solidFill>
                    <a:effectLst>
                      <a:outerShdw blurRad="38100" dist="38100" dir="2700000" algn="tl">
                        <a:srgbClr val="C0C0C0"/>
                      </a:outerShdw>
                    </a:effectLst>
                    <a:latin typeface="ＭＳ Ｐゴシック" pitchFamily="50" charset="-128"/>
                    <a:ea typeface="ＭＳ Ｐゴシック" pitchFamily="50" charset="-128"/>
                  </a:rPr>
                  <a:t>電話機をスマートにした形状や模様、色彩に関するデザイン、画面デザイン（メニュー画面・数値入力画面・キーボード画面等）など</a:t>
                </a:r>
                <a:endParaRPr lang="ja-JP" altLang="en-GB" sz="1600" dirty="0">
                  <a:solidFill>
                    <a:prstClr val="black"/>
                  </a:solidFill>
                  <a:effectLst>
                    <a:outerShdw blurRad="38100" dist="38100" dir="2700000" algn="tl">
                      <a:srgbClr val="C0C0C0"/>
                    </a:outerShdw>
                  </a:effectLst>
                  <a:latin typeface="ＭＳ Ｐゴシック" pitchFamily="50" charset="-128"/>
                  <a:ea typeface="ＭＳ Ｐゴシック" pitchFamily="50" charset="-128"/>
                </a:endParaRPr>
              </a:p>
            </p:txBody>
          </p:sp>
        </p:grpSp>
      </p:grpSp>
      <p:grpSp>
        <p:nvGrpSpPr>
          <p:cNvPr id="82948" name="Group 38"/>
          <p:cNvGrpSpPr>
            <a:grpSpLocks/>
          </p:cNvGrpSpPr>
          <p:nvPr/>
        </p:nvGrpSpPr>
        <p:grpSpPr bwMode="auto">
          <a:xfrm>
            <a:off x="334963" y="2827338"/>
            <a:ext cx="2058987" cy="1785937"/>
            <a:chOff x="288" y="1922"/>
            <a:chExt cx="1103" cy="479"/>
          </a:xfrm>
        </p:grpSpPr>
        <p:sp>
          <p:nvSpPr>
            <p:cNvPr id="292903" name="AutoShape 39"/>
            <p:cNvSpPr>
              <a:spLocks noChangeArrowheads="1"/>
            </p:cNvSpPr>
            <p:nvPr/>
          </p:nvSpPr>
          <p:spPr bwMode="auto">
            <a:xfrm>
              <a:off x="288" y="1922"/>
              <a:ext cx="1103" cy="479"/>
            </a:xfrm>
            <a:prstGeom prst="roundRect">
              <a:avLst>
                <a:gd name="adj" fmla="val 208"/>
              </a:avLst>
            </a:prstGeom>
            <a:noFill/>
            <a:ln w="57240">
              <a:solidFill>
                <a:srgbClr val="FFFF00"/>
              </a:solidFill>
              <a:round/>
              <a:headEnd/>
              <a:tailEnd/>
            </a:ln>
            <a:effectLst>
              <a:outerShdw dist="17819" dir="2700000" algn="ctr" rotWithShape="0">
                <a:srgbClr val="989800"/>
              </a:outerShdw>
            </a:effectLst>
          </p:spPr>
          <p:txBody>
            <a:bodyPr wrap="none" anchor="ctr"/>
            <a:lstStyle/>
            <a:p>
              <a:pPr>
                <a:defRPr/>
              </a:pPr>
              <a:endParaRPr lang="ja-JP" altLang="en-US">
                <a:solidFill>
                  <a:prstClr val="black"/>
                </a:solidFill>
                <a:latin typeface="ＭＳ Ｐゴシック" pitchFamily="50" charset="-128"/>
                <a:ea typeface="ＭＳ Ｐゴシック" pitchFamily="50" charset="-128"/>
              </a:endParaRPr>
            </a:p>
          </p:txBody>
        </p:sp>
        <p:grpSp>
          <p:nvGrpSpPr>
            <p:cNvPr id="82977" name="Group 40"/>
            <p:cNvGrpSpPr>
              <a:grpSpLocks/>
            </p:cNvGrpSpPr>
            <p:nvPr/>
          </p:nvGrpSpPr>
          <p:grpSpPr bwMode="auto">
            <a:xfrm>
              <a:off x="288" y="1922"/>
              <a:ext cx="1103" cy="479"/>
              <a:chOff x="288" y="1922"/>
              <a:chExt cx="1103" cy="479"/>
            </a:xfrm>
          </p:grpSpPr>
          <p:sp>
            <p:nvSpPr>
              <p:cNvPr id="82978" name="AutoShape 41"/>
              <p:cNvSpPr>
                <a:spLocks noChangeArrowheads="1"/>
              </p:cNvSpPr>
              <p:nvPr/>
            </p:nvSpPr>
            <p:spPr bwMode="auto">
              <a:xfrm>
                <a:off x="288" y="1922"/>
                <a:ext cx="1103" cy="479"/>
              </a:xfrm>
              <a:prstGeom prst="roundRect">
                <a:avLst>
                  <a:gd name="adj" fmla="val 208"/>
                </a:avLst>
              </a:prstGeom>
              <a:noFill/>
              <a:ln w="9525">
                <a:noFill/>
                <a:round/>
                <a:headEnd/>
                <a:tailEnd/>
              </a:ln>
            </p:spPr>
            <p:txBody>
              <a:bodyPr wrap="none" anchor="ctr"/>
              <a:lstStyle/>
              <a:p>
                <a:endParaRPr lang="ja-JP" altLang="en-US">
                  <a:solidFill>
                    <a:srgbClr val="000000"/>
                  </a:solidFill>
                  <a:latin typeface="ＭＳ Ｐゴシック" charset="-128"/>
                  <a:ea typeface="ＭＳ Ｐゴシック" charset="-128"/>
                </a:endParaRPr>
              </a:p>
            </p:txBody>
          </p:sp>
          <p:sp>
            <p:nvSpPr>
              <p:cNvPr id="292906" name="Text Box 42"/>
              <p:cNvSpPr txBox="1">
                <a:spLocks noChangeArrowheads="1"/>
              </p:cNvSpPr>
              <p:nvPr/>
            </p:nvSpPr>
            <p:spPr bwMode="auto">
              <a:xfrm>
                <a:off x="288" y="1953"/>
                <a:ext cx="1103" cy="433"/>
              </a:xfrm>
              <a:prstGeom prst="rect">
                <a:avLst/>
              </a:prstGeom>
              <a:noFill/>
              <a:ln w="9525">
                <a:noFill/>
                <a:miter lim="800000"/>
                <a:headEnd/>
                <a:tailEnd/>
              </a:ln>
            </p:spPr>
            <p:txBody>
              <a:bodyPr lIns="90000" tIns="46800" rIns="90000" bIns="46800" anchor="ctr">
                <a:spAutoFit/>
              </a:bodyPr>
              <a:lstStyle/>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GB" sz="2400" dirty="0">
                    <a:solidFill>
                      <a:prstClr val="black"/>
                    </a:solidFill>
                    <a:effectLst>
                      <a:outerShdw blurRad="38100" dist="38100" dir="2700000" algn="tl">
                        <a:srgbClr val="C0C0C0"/>
                      </a:outerShdw>
                    </a:effectLst>
                    <a:latin typeface="ＭＳ Ｐゴシック" pitchFamily="50" charset="-128"/>
                    <a:ea typeface="ＭＳ Ｐゴシック" pitchFamily="50" charset="-128"/>
                  </a:rPr>
                  <a:t>商標権</a:t>
                </a:r>
                <a:endParaRPr lang="en-US" altLang="ja-JP" sz="2400" dirty="0">
                  <a:solidFill>
                    <a:prstClr val="black"/>
                  </a:solidFill>
                  <a:effectLst>
                    <a:outerShdw blurRad="38100" dist="38100" dir="2700000" algn="tl">
                      <a:srgbClr val="C0C0C0"/>
                    </a:outerShdw>
                  </a:effectLst>
                  <a:latin typeface="ＭＳ Ｐゴシック" pitchFamily="50" charset="-128"/>
                  <a:ea typeface="ＭＳ Ｐゴシック" pitchFamily="50" charset="-128"/>
                </a:endParaRPr>
              </a:p>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US" sz="1600" dirty="0">
                    <a:solidFill>
                      <a:prstClr val="black"/>
                    </a:solidFill>
                    <a:effectLst>
                      <a:outerShdw blurRad="38100" dist="38100" dir="2700000" algn="tl">
                        <a:srgbClr val="C0C0C0"/>
                      </a:outerShdw>
                    </a:effectLst>
                    <a:latin typeface="ＭＳ Ｐゴシック" pitchFamily="50" charset="-128"/>
                    <a:ea typeface="ＭＳ Ｐゴシック" pitchFamily="50" charset="-128"/>
                  </a:rPr>
                  <a:t>電話機メーカーやキャリア各社が自社製品の信用保持のため製品や包装に表示するマーク</a:t>
                </a:r>
                <a:endParaRPr lang="ja-JP" altLang="en-GB" sz="1600" dirty="0">
                  <a:solidFill>
                    <a:prstClr val="black"/>
                  </a:solidFill>
                  <a:effectLst>
                    <a:outerShdw blurRad="38100" dist="38100" dir="2700000" algn="tl">
                      <a:srgbClr val="C0C0C0"/>
                    </a:outerShdw>
                  </a:effectLst>
                  <a:latin typeface="ＭＳ Ｐゴシック" pitchFamily="50" charset="-128"/>
                  <a:ea typeface="ＭＳ Ｐゴシック" pitchFamily="50" charset="-128"/>
                </a:endParaRPr>
              </a:p>
            </p:txBody>
          </p:sp>
        </p:grpSp>
      </p:grpSp>
      <p:sp>
        <p:nvSpPr>
          <p:cNvPr id="82949" name="Text Box 43"/>
          <p:cNvSpPr txBox="1">
            <a:spLocks noChangeArrowheads="1"/>
          </p:cNvSpPr>
          <p:nvPr/>
        </p:nvSpPr>
        <p:spPr bwMode="auto">
          <a:xfrm>
            <a:off x="2471738" y="2970213"/>
            <a:ext cx="1470025" cy="989012"/>
          </a:xfrm>
          <a:prstGeom prst="rect">
            <a:avLst/>
          </a:prstGeom>
          <a:noFill/>
          <a:ln w="9525">
            <a:noFill/>
            <a:miter lim="800000"/>
            <a:headEnd/>
            <a:tailEnd/>
          </a:ln>
        </p:spPr>
        <p:txBody>
          <a:bodyPr lIns="90000" tIns="46800" rIns="90000" bIns="46800" anchor="ctr">
            <a:spAutoFit/>
          </a:bodyPr>
          <a:lstStyle/>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sz="1200" b="1">
                <a:solidFill>
                  <a:srgbClr val="000000"/>
                </a:solidFill>
                <a:latin typeface="ＭＳ Ｐゴシック" charset="-128"/>
                <a:ea typeface="ＭＳ Ｐゴシック" charset="-128"/>
              </a:rPr>
              <a:t>商品やサービスに使用するマークを</a:t>
            </a:r>
            <a:endParaRPr lang="en-US" altLang="ja-JP" sz="1200" b="1">
              <a:solidFill>
                <a:srgbClr val="000000"/>
              </a:solidFill>
              <a:latin typeface="ＭＳ Ｐゴシック" charset="-128"/>
              <a:ea typeface="ＭＳ Ｐゴシック" charset="-128"/>
            </a:endParaRPr>
          </a:p>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sz="1200" b="1">
                <a:solidFill>
                  <a:srgbClr val="000000"/>
                </a:solidFill>
                <a:latin typeface="ＭＳ Ｐゴシック" charset="-128"/>
                <a:ea typeface="ＭＳ Ｐゴシック" charset="-128"/>
              </a:rPr>
              <a:t>保護</a:t>
            </a:r>
          </a:p>
          <a:p>
            <a:pPr algn="ctr">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sz="1200">
                <a:solidFill>
                  <a:srgbClr val="000000"/>
                </a:solidFill>
                <a:latin typeface="ＭＳ Ｐゴシック" charset="-128"/>
                <a:ea typeface="ＭＳ Ｐゴシック" charset="-128"/>
              </a:rPr>
              <a:t>（登録から１０年。</a:t>
            </a:r>
            <a:r>
              <a:rPr lang="ja-JP" altLang="en-US" sz="1200">
                <a:solidFill>
                  <a:srgbClr val="000000"/>
                </a:solidFill>
                <a:latin typeface="ＭＳ Ｐゴシック" charset="-128"/>
                <a:ea typeface="ＭＳ Ｐゴシック" charset="-128"/>
              </a:rPr>
              <a:t>　　　</a:t>
            </a:r>
            <a:r>
              <a:rPr lang="ja-JP" altLang="en-GB" sz="1200">
                <a:solidFill>
                  <a:srgbClr val="000000"/>
                </a:solidFill>
                <a:latin typeface="ＭＳ Ｐゴシック" charset="-128"/>
                <a:ea typeface="ＭＳ Ｐゴシック" charset="-128"/>
              </a:rPr>
              <a:t>更新有）</a:t>
            </a:r>
          </a:p>
        </p:txBody>
      </p:sp>
      <p:grpSp>
        <p:nvGrpSpPr>
          <p:cNvPr id="82950" name="Group 44"/>
          <p:cNvGrpSpPr>
            <a:grpSpLocks/>
          </p:cNvGrpSpPr>
          <p:nvPr/>
        </p:nvGrpSpPr>
        <p:grpSpPr bwMode="auto">
          <a:xfrm>
            <a:off x="6943725" y="3484563"/>
            <a:ext cx="2362200" cy="1214437"/>
            <a:chOff x="4320" y="2544"/>
            <a:chExt cx="1103" cy="479"/>
          </a:xfrm>
        </p:grpSpPr>
        <p:sp>
          <p:nvSpPr>
            <p:cNvPr id="292909" name="AutoShape 45"/>
            <p:cNvSpPr>
              <a:spLocks noChangeArrowheads="1"/>
            </p:cNvSpPr>
            <p:nvPr/>
          </p:nvSpPr>
          <p:spPr bwMode="auto">
            <a:xfrm>
              <a:off x="4320" y="2544"/>
              <a:ext cx="1103" cy="479"/>
            </a:xfrm>
            <a:prstGeom prst="roundRect">
              <a:avLst>
                <a:gd name="adj" fmla="val 208"/>
              </a:avLst>
            </a:prstGeom>
            <a:noFill/>
            <a:ln w="57240">
              <a:solidFill>
                <a:srgbClr val="800080"/>
              </a:solidFill>
              <a:round/>
              <a:headEnd/>
              <a:tailEnd/>
            </a:ln>
            <a:effectLst>
              <a:outerShdw dist="17819" dir="2700000" algn="ctr" rotWithShape="0">
                <a:srgbClr val="4C004C"/>
              </a:outerShdw>
            </a:effectLst>
          </p:spPr>
          <p:txBody>
            <a:bodyPr wrap="none" anchor="ctr"/>
            <a:lstStyle/>
            <a:p>
              <a:pPr>
                <a:defRPr/>
              </a:pPr>
              <a:endParaRPr lang="ja-JP" altLang="en-US">
                <a:solidFill>
                  <a:prstClr val="black"/>
                </a:solidFill>
                <a:latin typeface="ＭＳ Ｐゴシック" pitchFamily="50" charset="-128"/>
                <a:ea typeface="ＭＳ Ｐゴシック" pitchFamily="50" charset="-128"/>
              </a:endParaRPr>
            </a:p>
          </p:txBody>
        </p:sp>
        <p:grpSp>
          <p:nvGrpSpPr>
            <p:cNvPr id="82973" name="Group 46"/>
            <p:cNvGrpSpPr>
              <a:grpSpLocks/>
            </p:cNvGrpSpPr>
            <p:nvPr/>
          </p:nvGrpSpPr>
          <p:grpSpPr bwMode="auto">
            <a:xfrm>
              <a:off x="4320" y="2544"/>
              <a:ext cx="1103" cy="479"/>
              <a:chOff x="4320" y="2544"/>
              <a:chExt cx="1103" cy="479"/>
            </a:xfrm>
          </p:grpSpPr>
          <p:sp>
            <p:nvSpPr>
              <p:cNvPr id="82974" name="AutoShape 47"/>
              <p:cNvSpPr>
                <a:spLocks noChangeArrowheads="1"/>
              </p:cNvSpPr>
              <p:nvPr/>
            </p:nvSpPr>
            <p:spPr bwMode="auto">
              <a:xfrm>
                <a:off x="4320" y="2544"/>
                <a:ext cx="1103" cy="479"/>
              </a:xfrm>
              <a:prstGeom prst="roundRect">
                <a:avLst>
                  <a:gd name="adj" fmla="val 208"/>
                </a:avLst>
              </a:prstGeom>
              <a:noFill/>
              <a:ln w="9525">
                <a:noFill/>
                <a:round/>
                <a:headEnd/>
                <a:tailEnd/>
              </a:ln>
            </p:spPr>
            <p:txBody>
              <a:bodyPr wrap="none" anchor="ctr"/>
              <a:lstStyle/>
              <a:p>
                <a:endParaRPr lang="ja-JP" altLang="en-US">
                  <a:solidFill>
                    <a:srgbClr val="000000"/>
                  </a:solidFill>
                  <a:latin typeface="ＭＳ Ｐゴシック" charset="-128"/>
                  <a:ea typeface="ＭＳ Ｐゴシック" charset="-128"/>
                </a:endParaRPr>
              </a:p>
            </p:txBody>
          </p:sp>
          <p:sp>
            <p:nvSpPr>
              <p:cNvPr id="292912" name="Text Box 48"/>
              <p:cNvSpPr txBox="1">
                <a:spLocks noChangeArrowheads="1"/>
              </p:cNvSpPr>
              <p:nvPr/>
            </p:nvSpPr>
            <p:spPr bwMode="auto">
              <a:xfrm>
                <a:off x="4320" y="2544"/>
                <a:ext cx="1103" cy="452"/>
              </a:xfrm>
              <a:prstGeom prst="rect">
                <a:avLst/>
              </a:prstGeom>
              <a:noFill/>
              <a:ln w="9525">
                <a:noFill/>
                <a:miter lim="800000"/>
                <a:headEnd/>
                <a:tailEnd/>
              </a:ln>
            </p:spPr>
            <p:txBody>
              <a:bodyPr lIns="90000" tIns="46800" rIns="90000" bIns="46800" anchor="ctr">
                <a:spAutoFit/>
              </a:bodyPr>
              <a:lstStyle/>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GB" sz="2400" dirty="0">
                    <a:solidFill>
                      <a:prstClr val="black"/>
                    </a:solidFill>
                    <a:effectLst>
                      <a:outerShdw blurRad="38100" dist="38100" dir="2700000" algn="tl">
                        <a:srgbClr val="C0C0C0"/>
                      </a:outerShdw>
                    </a:effectLst>
                    <a:latin typeface="ＭＳ Ｐゴシック" pitchFamily="50" charset="-128"/>
                    <a:ea typeface="ＭＳ Ｐゴシック" pitchFamily="50" charset="-128"/>
                  </a:rPr>
                  <a:t>著作権</a:t>
                </a:r>
                <a:endParaRPr lang="en-US" altLang="ja-JP" sz="2400" dirty="0">
                  <a:solidFill>
                    <a:prstClr val="black"/>
                  </a:solidFill>
                  <a:effectLst>
                    <a:outerShdw blurRad="38100" dist="38100" dir="2700000" algn="tl">
                      <a:srgbClr val="C0C0C0"/>
                    </a:outerShdw>
                  </a:effectLst>
                  <a:latin typeface="ＭＳ Ｐゴシック" pitchFamily="50" charset="-128"/>
                  <a:ea typeface="ＭＳ Ｐゴシック" pitchFamily="50" charset="-128"/>
                </a:endParaRPr>
              </a:p>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US" sz="1600" dirty="0">
                    <a:solidFill>
                      <a:prstClr val="black"/>
                    </a:solidFill>
                    <a:effectLst>
                      <a:outerShdw blurRad="38100" dist="38100" dir="2700000" algn="tl">
                        <a:srgbClr val="C0C0C0"/>
                      </a:outerShdw>
                    </a:effectLst>
                    <a:latin typeface="ＭＳ Ｐゴシック" pitchFamily="50" charset="-128"/>
                    <a:ea typeface="ＭＳ Ｐゴシック" pitchFamily="50" charset="-128"/>
                  </a:rPr>
                  <a:t>着信メロディ、まんがのキャラクター、ゲーム、</a:t>
                </a:r>
                <a:endParaRPr lang="en-US" altLang="ja-JP" sz="1600" dirty="0">
                  <a:solidFill>
                    <a:prstClr val="black"/>
                  </a:solidFill>
                  <a:effectLst>
                    <a:outerShdw blurRad="38100" dist="38100" dir="2700000" algn="tl">
                      <a:srgbClr val="C0C0C0"/>
                    </a:outerShdw>
                  </a:effectLst>
                  <a:latin typeface="ＭＳ Ｐゴシック" pitchFamily="50" charset="-128"/>
                  <a:ea typeface="ＭＳ Ｐゴシック" pitchFamily="50" charset="-128"/>
                </a:endParaRPr>
              </a:p>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US" sz="1600" dirty="0">
                    <a:solidFill>
                      <a:prstClr val="black"/>
                    </a:solidFill>
                    <a:effectLst>
                      <a:outerShdw blurRad="38100" dist="38100" dir="2700000" algn="tl">
                        <a:srgbClr val="C0C0C0"/>
                      </a:outerShdw>
                    </a:effectLst>
                    <a:latin typeface="ＭＳ Ｐゴシック" pitchFamily="50" charset="-128"/>
                    <a:ea typeface="ＭＳ Ｐゴシック" pitchFamily="50" charset="-128"/>
                  </a:rPr>
                  <a:t>音楽などの創作（表現）</a:t>
                </a:r>
                <a:endParaRPr lang="ja-JP" altLang="en-GB" sz="1600" dirty="0">
                  <a:solidFill>
                    <a:prstClr val="black"/>
                  </a:solidFill>
                  <a:effectLst>
                    <a:outerShdw blurRad="38100" dist="38100" dir="2700000" algn="tl">
                      <a:srgbClr val="C0C0C0"/>
                    </a:outerShdw>
                  </a:effectLst>
                  <a:latin typeface="ＭＳ Ｐゴシック" pitchFamily="50" charset="-128"/>
                  <a:ea typeface="ＭＳ Ｐゴシック" pitchFamily="50" charset="-128"/>
                </a:endParaRPr>
              </a:p>
            </p:txBody>
          </p:sp>
        </p:grpSp>
      </p:grpSp>
      <p:sp>
        <p:nvSpPr>
          <p:cNvPr id="82951" name="AutoShape 54"/>
          <p:cNvSpPr>
            <a:spLocks noChangeArrowheads="1"/>
          </p:cNvSpPr>
          <p:nvPr/>
        </p:nvSpPr>
        <p:spPr bwMode="auto">
          <a:xfrm>
            <a:off x="3227388" y="2336800"/>
            <a:ext cx="754062" cy="558800"/>
          </a:xfrm>
          <a:prstGeom prst="roundRect">
            <a:avLst>
              <a:gd name="adj" fmla="val 282"/>
            </a:avLst>
          </a:prstGeom>
          <a:noFill/>
          <a:ln w="9525">
            <a:noFill/>
            <a:round/>
            <a:headEnd/>
            <a:tailEnd/>
          </a:ln>
        </p:spPr>
        <p:txBody>
          <a:bodyPr wrap="none" anchor="ctr"/>
          <a:lstStyle/>
          <a:p>
            <a:endParaRPr lang="ja-JP" altLang="en-US">
              <a:solidFill>
                <a:srgbClr val="000000"/>
              </a:solidFill>
              <a:latin typeface="ＭＳ Ｐゴシック" charset="-128"/>
              <a:ea typeface="ＭＳ Ｐゴシック" charset="-128"/>
            </a:endParaRPr>
          </a:p>
        </p:txBody>
      </p:sp>
      <p:sp>
        <p:nvSpPr>
          <p:cNvPr id="82952" name="AutoShape 59"/>
          <p:cNvSpPr>
            <a:spLocks noChangeArrowheads="1"/>
          </p:cNvSpPr>
          <p:nvPr/>
        </p:nvSpPr>
        <p:spPr bwMode="auto">
          <a:xfrm>
            <a:off x="3203575" y="5676900"/>
            <a:ext cx="1552575" cy="363538"/>
          </a:xfrm>
          <a:prstGeom prst="roundRect">
            <a:avLst>
              <a:gd name="adj" fmla="val 435"/>
            </a:avLst>
          </a:prstGeom>
          <a:noFill/>
          <a:ln w="9525">
            <a:noFill/>
            <a:round/>
            <a:headEnd/>
            <a:tailEnd/>
          </a:ln>
        </p:spPr>
        <p:txBody>
          <a:bodyPr wrap="none" anchor="ctr"/>
          <a:lstStyle/>
          <a:p>
            <a:endParaRPr lang="ja-JP" altLang="en-US">
              <a:solidFill>
                <a:srgbClr val="000000"/>
              </a:solidFill>
              <a:latin typeface="ＭＳ Ｐゴシック" charset="-128"/>
              <a:ea typeface="ＭＳ Ｐゴシック" charset="-128"/>
            </a:endParaRPr>
          </a:p>
        </p:txBody>
      </p:sp>
      <p:sp>
        <p:nvSpPr>
          <p:cNvPr id="82953" name="テキスト ボックス 79"/>
          <p:cNvSpPr txBox="1">
            <a:spLocks noChangeArrowheads="1"/>
          </p:cNvSpPr>
          <p:nvPr/>
        </p:nvSpPr>
        <p:spPr bwMode="auto">
          <a:xfrm>
            <a:off x="3244850" y="1398588"/>
            <a:ext cx="1471613" cy="627062"/>
          </a:xfrm>
          <a:prstGeom prst="rect">
            <a:avLst/>
          </a:prstGeom>
          <a:noFill/>
          <a:ln w="9525">
            <a:noFill/>
            <a:miter lim="800000"/>
            <a:headEnd/>
            <a:tailEnd/>
          </a:ln>
        </p:spPr>
        <p:txBody>
          <a:bodyPr>
            <a:spAutoFit/>
          </a:bodyPr>
          <a:lstStyle/>
          <a:p>
            <a:pPr>
              <a:lnSpc>
                <a:spcPct val="95000"/>
              </a:lnSpc>
              <a:spcBef>
                <a:spcPts val="1125"/>
              </a:spcBef>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sz="1200" b="1">
                <a:solidFill>
                  <a:srgbClr val="000000"/>
                </a:solidFill>
                <a:latin typeface="ＭＳ Ｐゴシック" charset="-128"/>
                <a:ea typeface="ＭＳ Ｐゴシック" charset="-128"/>
              </a:rPr>
              <a:t>物品の構造</a:t>
            </a:r>
            <a:r>
              <a:rPr lang="ja-JP" altLang="en-US" sz="1200" b="1">
                <a:solidFill>
                  <a:srgbClr val="000000"/>
                </a:solidFill>
                <a:latin typeface="ＭＳ Ｐゴシック" charset="-128"/>
                <a:ea typeface="ＭＳ Ｐゴシック" charset="-128"/>
              </a:rPr>
              <a:t>・</a:t>
            </a:r>
            <a:r>
              <a:rPr lang="ja-JP" altLang="en-GB" sz="1200" b="1">
                <a:solidFill>
                  <a:srgbClr val="000000"/>
                </a:solidFill>
                <a:latin typeface="ＭＳ Ｐゴシック" charset="-128"/>
                <a:ea typeface="ＭＳ Ｐゴシック" charset="-128"/>
              </a:rPr>
              <a:t>形状の考案を保護</a:t>
            </a:r>
          </a:p>
          <a:p>
            <a:pPr>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sz="1200">
                <a:solidFill>
                  <a:srgbClr val="000000"/>
                </a:solidFill>
                <a:latin typeface="ＭＳ Ｐゴシック" charset="-128"/>
                <a:ea typeface="ＭＳ Ｐゴシック" charset="-128"/>
              </a:rPr>
              <a:t>（出願から１０年）</a:t>
            </a:r>
          </a:p>
        </p:txBody>
      </p:sp>
      <p:sp>
        <p:nvSpPr>
          <p:cNvPr id="82954" name="テキスト ボックス 80"/>
          <p:cNvSpPr txBox="1">
            <a:spLocks noChangeArrowheads="1"/>
          </p:cNvSpPr>
          <p:nvPr/>
        </p:nvSpPr>
        <p:spPr bwMode="auto">
          <a:xfrm>
            <a:off x="3244850" y="6042025"/>
            <a:ext cx="1471613" cy="627063"/>
          </a:xfrm>
          <a:prstGeom prst="rect">
            <a:avLst/>
          </a:prstGeom>
          <a:noFill/>
          <a:ln w="9525">
            <a:noFill/>
            <a:miter lim="800000"/>
            <a:headEnd/>
            <a:tailEnd/>
          </a:ln>
        </p:spPr>
        <p:txBody>
          <a:bodyPr>
            <a:spAutoFit/>
          </a:bodyPr>
          <a:lstStyle/>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sz="1200" b="1">
                <a:solidFill>
                  <a:srgbClr val="000000"/>
                </a:solidFill>
                <a:latin typeface="ＭＳ Ｐゴシック" charset="-128"/>
                <a:ea typeface="ＭＳ Ｐゴシック" charset="-128"/>
              </a:rPr>
              <a:t>物品のデザイン</a:t>
            </a:r>
            <a:endParaRPr lang="en-US" altLang="ja-JP" sz="1200" b="1">
              <a:solidFill>
                <a:srgbClr val="000000"/>
              </a:solidFill>
              <a:latin typeface="ＭＳ Ｐゴシック" charset="-128"/>
              <a:ea typeface="ＭＳ Ｐゴシック" charset="-128"/>
            </a:endParaRPr>
          </a:p>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sz="1200" b="1">
                <a:solidFill>
                  <a:srgbClr val="000000"/>
                </a:solidFill>
                <a:latin typeface="ＭＳ Ｐゴシック" charset="-128"/>
                <a:ea typeface="ＭＳ Ｐゴシック" charset="-128"/>
              </a:rPr>
              <a:t>を保護</a:t>
            </a:r>
          </a:p>
          <a:p>
            <a:pPr algn="ctr">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sz="1200">
                <a:solidFill>
                  <a:srgbClr val="000000"/>
                </a:solidFill>
                <a:latin typeface="ＭＳ Ｐゴシック" charset="-128"/>
                <a:ea typeface="ＭＳ Ｐゴシック" charset="-128"/>
              </a:rPr>
              <a:t>（登録から２０年）</a:t>
            </a:r>
          </a:p>
        </p:txBody>
      </p:sp>
      <p:sp>
        <p:nvSpPr>
          <p:cNvPr id="87" name="左矢印 86"/>
          <p:cNvSpPr/>
          <p:nvPr/>
        </p:nvSpPr>
        <p:spPr>
          <a:xfrm>
            <a:off x="5549900" y="4127500"/>
            <a:ext cx="1393825" cy="214313"/>
          </a:xfrm>
          <a:prstGeom prst="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ＭＳ Ｐゴシック" pitchFamily="50" charset="-128"/>
              <a:ea typeface="ＭＳ Ｐゴシック" pitchFamily="50" charset="-128"/>
            </a:endParaRPr>
          </a:p>
        </p:txBody>
      </p:sp>
      <p:sp>
        <p:nvSpPr>
          <p:cNvPr id="88" name="屈折矢印 87"/>
          <p:cNvSpPr/>
          <p:nvPr/>
        </p:nvSpPr>
        <p:spPr>
          <a:xfrm rot="10800000">
            <a:off x="5240338" y="1989138"/>
            <a:ext cx="1368425" cy="481012"/>
          </a:xfrm>
          <a:prstGeom prst="bentUpArrow">
            <a:avLst>
              <a:gd name="adj1" fmla="val 17282"/>
              <a:gd name="adj2" fmla="val 25000"/>
              <a:gd name="adj3" fmla="val 25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ＭＳ Ｐゴシック" pitchFamily="50" charset="-128"/>
              <a:ea typeface="ＭＳ Ｐゴシック" pitchFamily="50" charset="-128"/>
            </a:endParaRPr>
          </a:p>
        </p:txBody>
      </p:sp>
      <p:sp>
        <p:nvSpPr>
          <p:cNvPr id="89" name="屈折矢印 88"/>
          <p:cNvSpPr/>
          <p:nvPr/>
        </p:nvSpPr>
        <p:spPr>
          <a:xfrm>
            <a:off x="3168650" y="5200650"/>
            <a:ext cx="1692275" cy="769938"/>
          </a:xfrm>
          <a:prstGeom prst="bentUpArrow">
            <a:avLst>
              <a:gd name="adj1" fmla="val 17906"/>
              <a:gd name="adj2" fmla="val 25000"/>
              <a:gd name="adj3" fmla="val 25000"/>
            </a:avLst>
          </a:prstGeom>
          <a:solidFill>
            <a:srgbClr val="45F949"/>
          </a:solidFill>
          <a:ln>
            <a:solidFill>
              <a:srgbClr val="45F94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ＭＳ Ｐゴシック" pitchFamily="50" charset="-128"/>
              <a:ea typeface="ＭＳ Ｐゴシック" pitchFamily="50" charset="-128"/>
            </a:endParaRPr>
          </a:p>
        </p:txBody>
      </p:sp>
      <p:sp>
        <p:nvSpPr>
          <p:cNvPr id="90" name="屈折矢印 89"/>
          <p:cNvSpPr/>
          <p:nvPr/>
        </p:nvSpPr>
        <p:spPr>
          <a:xfrm flipV="1">
            <a:off x="3244850" y="1989138"/>
            <a:ext cx="1471613" cy="439737"/>
          </a:xfrm>
          <a:prstGeom prst="bentUpArrow">
            <a:avLst>
              <a:gd name="adj1" fmla="val 25000"/>
              <a:gd name="adj2" fmla="val 19845"/>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ＭＳ Ｐゴシック" pitchFamily="50" charset="-128"/>
              <a:ea typeface="ＭＳ Ｐゴシック" pitchFamily="50" charset="-128"/>
            </a:endParaRPr>
          </a:p>
        </p:txBody>
      </p:sp>
      <p:sp>
        <p:nvSpPr>
          <p:cNvPr id="91" name="右矢印 90"/>
          <p:cNvSpPr/>
          <p:nvPr/>
        </p:nvSpPr>
        <p:spPr>
          <a:xfrm>
            <a:off x="2393950" y="3970338"/>
            <a:ext cx="1784350" cy="214312"/>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ＭＳ Ｐゴシック" pitchFamily="50" charset="-128"/>
              <a:ea typeface="ＭＳ Ｐゴシック" pitchFamily="50" charset="-128"/>
            </a:endParaRPr>
          </a:p>
        </p:txBody>
      </p:sp>
      <p:sp>
        <p:nvSpPr>
          <p:cNvPr id="82960" name="正方形/長方形 92"/>
          <p:cNvSpPr>
            <a:spLocks noChangeArrowheads="1"/>
          </p:cNvSpPr>
          <p:nvPr/>
        </p:nvSpPr>
        <p:spPr bwMode="auto">
          <a:xfrm>
            <a:off x="5240338" y="1555750"/>
            <a:ext cx="1471612" cy="506413"/>
          </a:xfrm>
          <a:prstGeom prst="rect">
            <a:avLst/>
          </a:prstGeom>
          <a:noFill/>
          <a:ln w="9525">
            <a:noFill/>
            <a:miter lim="800000"/>
            <a:headEnd/>
            <a:tailEnd/>
          </a:ln>
        </p:spPr>
        <p:txBody>
          <a:bodyPr>
            <a:spAutoFit/>
          </a:bodyPr>
          <a:lstStyle/>
          <a:p>
            <a:pPr algn="ctr">
              <a:lnSpc>
                <a:spcPct val="95000"/>
              </a:lnSpc>
              <a:spcBef>
                <a:spcPts val="1125"/>
              </a:spcBef>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sz="1200" b="1">
                <a:solidFill>
                  <a:srgbClr val="000000"/>
                </a:solidFill>
                <a:latin typeface="ＭＳ Ｐゴシック" charset="-128"/>
                <a:ea typeface="ＭＳ Ｐゴシック" charset="-128"/>
              </a:rPr>
              <a:t>新しい発明を保護</a:t>
            </a:r>
          </a:p>
          <a:p>
            <a:pPr algn="ctr">
              <a:lnSpc>
                <a:spcPct val="60000"/>
              </a:lnSpc>
              <a:spcBef>
                <a:spcPts val="1000"/>
              </a:spcBef>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sz="1200">
                <a:solidFill>
                  <a:srgbClr val="000000"/>
                </a:solidFill>
                <a:latin typeface="ＭＳ Ｐゴシック" charset="-128"/>
                <a:ea typeface="ＭＳ Ｐゴシック" charset="-128"/>
              </a:rPr>
              <a:t>（出願から２０年）</a:t>
            </a:r>
          </a:p>
        </p:txBody>
      </p:sp>
      <p:sp>
        <p:nvSpPr>
          <p:cNvPr id="82961" name="正方形/長方形 93"/>
          <p:cNvSpPr>
            <a:spLocks noChangeArrowheads="1"/>
          </p:cNvSpPr>
          <p:nvPr/>
        </p:nvSpPr>
        <p:spPr bwMode="auto">
          <a:xfrm>
            <a:off x="5549900" y="3484563"/>
            <a:ext cx="1393825" cy="627062"/>
          </a:xfrm>
          <a:prstGeom prst="rect">
            <a:avLst/>
          </a:prstGeom>
          <a:noFill/>
          <a:ln w="9525">
            <a:noFill/>
            <a:miter lim="800000"/>
            <a:headEnd/>
            <a:tailEnd/>
          </a:ln>
        </p:spPr>
        <p:txBody>
          <a:bodyPr>
            <a:spAutoFit/>
          </a:bodyPr>
          <a:lstStyle/>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sz="1200" b="1">
                <a:solidFill>
                  <a:srgbClr val="000000"/>
                </a:solidFill>
                <a:latin typeface="ＭＳ Ｐゴシック" charset="-128"/>
                <a:ea typeface="ＭＳ Ｐゴシック" charset="-128"/>
              </a:rPr>
              <a:t>創作的な表現を</a:t>
            </a:r>
            <a:endParaRPr lang="en-US" altLang="ja-JP" sz="1200" b="1">
              <a:solidFill>
                <a:srgbClr val="000000"/>
              </a:solidFill>
              <a:latin typeface="ＭＳ Ｐゴシック" charset="-128"/>
              <a:ea typeface="ＭＳ Ｐゴシック" charset="-128"/>
            </a:endParaRPr>
          </a:p>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sz="1200" b="1">
                <a:solidFill>
                  <a:srgbClr val="000000"/>
                </a:solidFill>
                <a:latin typeface="ＭＳ Ｐゴシック" charset="-128"/>
                <a:ea typeface="ＭＳ Ｐゴシック" charset="-128"/>
              </a:rPr>
              <a:t>保護</a:t>
            </a:r>
          </a:p>
          <a:p>
            <a:pPr algn="ctr">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sz="1200">
                <a:solidFill>
                  <a:srgbClr val="000000"/>
                </a:solidFill>
                <a:latin typeface="ＭＳ Ｐゴシック" charset="-128"/>
                <a:ea typeface="ＭＳ Ｐゴシック" charset="-128"/>
              </a:rPr>
              <a:t>（死後５０年まで）</a:t>
            </a:r>
          </a:p>
        </p:txBody>
      </p:sp>
      <p:sp>
        <p:nvSpPr>
          <p:cNvPr id="95" name="Text Box 48"/>
          <p:cNvSpPr txBox="1">
            <a:spLocks noChangeArrowheads="1"/>
          </p:cNvSpPr>
          <p:nvPr/>
        </p:nvSpPr>
        <p:spPr bwMode="auto">
          <a:xfrm>
            <a:off x="7059613" y="5183188"/>
            <a:ext cx="2501900" cy="1030287"/>
          </a:xfrm>
          <a:prstGeom prst="rect">
            <a:avLst/>
          </a:prstGeom>
          <a:noFill/>
          <a:ln w="9525">
            <a:noFill/>
            <a:miter lim="800000"/>
            <a:headEnd/>
            <a:tailEnd/>
          </a:ln>
        </p:spPr>
        <p:txBody>
          <a:bodyPr lIns="90000" tIns="46800" rIns="90000" bIns="46800" anchor="ctr">
            <a:spAutoFit/>
          </a:bodyPr>
          <a:lstStyle/>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US" dirty="0">
                <a:solidFill>
                  <a:prstClr val="black"/>
                </a:solidFill>
                <a:effectLst>
                  <a:outerShdw blurRad="38100" dist="38100" dir="2700000" algn="tl">
                    <a:srgbClr val="C0C0C0"/>
                  </a:outerShdw>
                </a:effectLst>
                <a:latin typeface="ＭＳ Ｐゴシック" pitchFamily="50" charset="-128"/>
                <a:ea typeface="ＭＳ Ｐゴシック" pitchFamily="50" charset="-128"/>
              </a:rPr>
              <a:t>半導体集積回路</a:t>
            </a:r>
            <a:endParaRPr lang="en-US" altLang="ja-JP">
              <a:solidFill>
                <a:prstClr val="black"/>
              </a:solidFill>
              <a:effectLst>
                <a:outerShdw blurRad="38100" dist="38100" dir="2700000" algn="tl">
                  <a:srgbClr val="C0C0C0"/>
                </a:outerShdw>
              </a:effectLst>
              <a:latin typeface="ＭＳ Ｐゴシック" pitchFamily="50" charset="-128"/>
              <a:ea typeface="ＭＳ Ｐゴシック" pitchFamily="50" charset="-128"/>
            </a:endParaRPr>
          </a:p>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US">
                <a:solidFill>
                  <a:prstClr val="black"/>
                </a:solidFill>
                <a:effectLst>
                  <a:outerShdw blurRad="38100" dist="38100" dir="2700000" algn="tl">
                    <a:srgbClr val="C0C0C0"/>
                  </a:outerShdw>
                </a:effectLst>
                <a:latin typeface="ＭＳ Ｐゴシック" pitchFamily="50" charset="-128"/>
                <a:ea typeface="ＭＳ Ｐゴシック" pitchFamily="50" charset="-128"/>
              </a:rPr>
              <a:t>の</a:t>
            </a:r>
            <a:r>
              <a:rPr lang="ja-JP" altLang="en-US" dirty="0">
                <a:solidFill>
                  <a:prstClr val="black"/>
                </a:solidFill>
                <a:effectLst>
                  <a:outerShdw blurRad="38100" dist="38100" dir="2700000" algn="tl">
                    <a:srgbClr val="C0C0C0"/>
                  </a:outerShdw>
                </a:effectLst>
                <a:latin typeface="ＭＳ Ｐゴシック" pitchFamily="50" charset="-128"/>
                <a:ea typeface="ＭＳ Ｐゴシック" pitchFamily="50" charset="-128"/>
              </a:rPr>
              <a:t>回路配置</a:t>
            </a:r>
            <a:endParaRPr lang="en-US" altLang="ja-JP" dirty="0">
              <a:solidFill>
                <a:prstClr val="black"/>
              </a:solidFill>
              <a:effectLst>
                <a:outerShdw blurRad="38100" dist="38100" dir="2700000" algn="tl">
                  <a:srgbClr val="C0C0C0"/>
                </a:outerShdw>
              </a:effectLst>
              <a:latin typeface="ＭＳ Ｐゴシック" pitchFamily="50" charset="-128"/>
              <a:ea typeface="ＭＳ Ｐゴシック" pitchFamily="50" charset="-128"/>
            </a:endParaRPr>
          </a:p>
          <a:p>
            <a:pPr algn="ctr">
              <a:lnSpc>
                <a:spcPct val="95000"/>
              </a:lnSpc>
              <a:buClr>
                <a:srgbClr val="00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US" sz="1400" dirty="0">
                <a:solidFill>
                  <a:prstClr val="black"/>
                </a:solidFill>
                <a:effectLst>
                  <a:outerShdw blurRad="38100" dist="38100" dir="2700000" algn="tl">
                    <a:srgbClr val="C0C0C0"/>
                  </a:outerShdw>
                </a:effectLst>
                <a:latin typeface="ＭＳ Ｐゴシック" pitchFamily="50" charset="-128"/>
                <a:ea typeface="ＭＳ Ｐゴシック" pitchFamily="50" charset="-128"/>
              </a:rPr>
              <a:t>半導体集積回路の回路素子や導線の配置パターンなど</a:t>
            </a:r>
            <a:endParaRPr lang="ja-JP" altLang="en-GB" sz="1400" dirty="0">
              <a:solidFill>
                <a:prstClr val="black"/>
              </a:solidFill>
              <a:effectLst>
                <a:outerShdw blurRad="38100" dist="38100" dir="2700000" algn="tl">
                  <a:srgbClr val="C0C0C0"/>
                </a:outerShdw>
              </a:effectLst>
              <a:latin typeface="ＭＳ Ｐゴシック" pitchFamily="50" charset="-128"/>
              <a:ea typeface="ＭＳ Ｐゴシック" pitchFamily="50" charset="-128"/>
            </a:endParaRPr>
          </a:p>
        </p:txBody>
      </p:sp>
      <p:grpSp>
        <p:nvGrpSpPr>
          <p:cNvPr id="82963" name="Group 44"/>
          <p:cNvGrpSpPr>
            <a:grpSpLocks/>
          </p:cNvGrpSpPr>
          <p:nvPr/>
        </p:nvGrpSpPr>
        <p:grpSpPr bwMode="auto">
          <a:xfrm>
            <a:off x="7021513" y="5199063"/>
            <a:ext cx="2540000" cy="1143000"/>
            <a:chOff x="4320" y="2544"/>
            <a:chExt cx="1103" cy="479"/>
          </a:xfrm>
        </p:grpSpPr>
        <p:sp>
          <p:nvSpPr>
            <p:cNvPr id="97" name="AutoShape 45"/>
            <p:cNvSpPr>
              <a:spLocks noChangeArrowheads="1"/>
            </p:cNvSpPr>
            <p:nvPr/>
          </p:nvSpPr>
          <p:spPr bwMode="auto">
            <a:xfrm>
              <a:off x="4320" y="2544"/>
              <a:ext cx="1103" cy="479"/>
            </a:xfrm>
            <a:prstGeom prst="roundRect">
              <a:avLst>
                <a:gd name="adj" fmla="val 208"/>
              </a:avLst>
            </a:prstGeom>
            <a:noFill/>
            <a:ln w="57150">
              <a:solidFill>
                <a:srgbClr val="800080"/>
              </a:solidFill>
              <a:round/>
              <a:headEnd/>
              <a:tailEnd/>
            </a:ln>
            <a:effectLst>
              <a:outerShdw dist="17819" dir="2700000" algn="ctr" rotWithShape="0">
                <a:srgbClr val="4C004C"/>
              </a:outerShdw>
            </a:effectLst>
          </p:spPr>
          <p:txBody>
            <a:bodyPr wrap="none" anchor="ctr"/>
            <a:lstStyle/>
            <a:p>
              <a:pPr>
                <a:defRPr/>
              </a:pPr>
              <a:endParaRPr lang="ja-JP" altLang="en-US">
                <a:solidFill>
                  <a:prstClr val="black"/>
                </a:solidFill>
                <a:latin typeface="ＭＳ Ｐゴシック" pitchFamily="50" charset="-128"/>
                <a:ea typeface="ＭＳ Ｐゴシック" pitchFamily="50" charset="-128"/>
              </a:endParaRPr>
            </a:p>
          </p:txBody>
        </p:sp>
        <p:sp>
          <p:nvSpPr>
            <p:cNvPr id="99" name="AutoShape 47"/>
            <p:cNvSpPr>
              <a:spLocks noChangeArrowheads="1"/>
            </p:cNvSpPr>
            <p:nvPr/>
          </p:nvSpPr>
          <p:spPr bwMode="auto">
            <a:xfrm>
              <a:off x="4320" y="2544"/>
              <a:ext cx="1103" cy="479"/>
            </a:xfrm>
            <a:prstGeom prst="roundRect">
              <a:avLst>
                <a:gd name="adj" fmla="val 208"/>
              </a:avLst>
            </a:prstGeom>
            <a:noFill/>
            <a:ln w="57150">
              <a:solidFill>
                <a:schemeClr val="accent6">
                  <a:lumMod val="75000"/>
                </a:schemeClr>
              </a:solidFill>
              <a:round/>
              <a:headEnd/>
              <a:tailEnd/>
            </a:ln>
          </p:spPr>
          <p:txBody>
            <a:bodyPr wrap="none" anchor="ctr"/>
            <a:lstStyle/>
            <a:p>
              <a:pPr>
                <a:defRPr/>
              </a:pPr>
              <a:endParaRPr lang="ja-JP" altLang="en-US" dirty="0">
                <a:solidFill>
                  <a:srgbClr val="F79646">
                    <a:lumMod val="75000"/>
                  </a:srgbClr>
                </a:solidFill>
                <a:latin typeface="ＭＳ Ｐゴシック" pitchFamily="50" charset="-128"/>
                <a:ea typeface="ＭＳ Ｐゴシック" pitchFamily="50" charset="-128"/>
              </a:endParaRPr>
            </a:p>
          </p:txBody>
        </p:sp>
      </p:grpSp>
      <p:sp>
        <p:nvSpPr>
          <p:cNvPr id="101" name="屈折矢印 100"/>
          <p:cNvSpPr/>
          <p:nvPr/>
        </p:nvSpPr>
        <p:spPr>
          <a:xfrm flipH="1">
            <a:off x="5097463" y="5211763"/>
            <a:ext cx="1924050" cy="773112"/>
          </a:xfrm>
          <a:prstGeom prst="bentUpArrow">
            <a:avLst>
              <a:gd name="adj1" fmla="val 16166"/>
              <a:gd name="adj2" fmla="val 25000"/>
              <a:gd name="adj3" fmla="val 25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ＭＳ Ｐゴシック" pitchFamily="50" charset="-128"/>
              <a:ea typeface="ＭＳ Ｐゴシック" pitchFamily="50" charset="-128"/>
            </a:endParaRPr>
          </a:p>
        </p:txBody>
      </p:sp>
      <p:sp>
        <p:nvSpPr>
          <p:cNvPr id="82965" name="テキスト ボックス 101"/>
          <p:cNvSpPr txBox="1">
            <a:spLocks noChangeArrowheads="1"/>
          </p:cNvSpPr>
          <p:nvPr/>
        </p:nvSpPr>
        <p:spPr bwMode="auto">
          <a:xfrm>
            <a:off x="5395913" y="6056313"/>
            <a:ext cx="1547812" cy="646112"/>
          </a:xfrm>
          <a:prstGeom prst="rect">
            <a:avLst/>
          </a:prstGeom>
          <a:noFill/>
          <a:ln w="9525">
            <a:noFill/>
            <a:miter lim="800000"/>
            <a:headEnd/>
            <a:tailEnd/>
          </a:ln>
        </p:spPr>
        <p:txBody>
          <a:bodyPr>
            <a:spAutoFit/>
          </a:bodyPr>
          <a:lstStyle/>
          <a:p>
            <a:pPr algn="ctr"/>
            <a:r>
              <a:rPr lang="ja-JP" altLang="en-US" sz="1200" b="1">
                <a:solidFill>
                  <a:srgbClr val="000000"/>
                </a:solidFill>
                <a:latin typeface="ＭＳ Ｐゴシック" charset="-128"/>
                <a:ea typeface="ＭＳ Ｐゴシック" charset="-128"/>
              </a:rPr>
              <a:t>回路配置の利用を</a:t>
            </a:r>
            <a:endParaRPr lang="en-US" altLang="ja-JP" sz="1200" b="1">
              <a:solidFill>
                <a:srgbClr val="000000"/>
              </a:solidFill>
              <a:latin typeface="ＭＳ Ｐゴシック" charset="-128"/>
              <a:ea typeface="ＭＳ Ｐゴシック" charset="-128"/>
            </a:endParaRPr>
          </a:p>
          <a:p>
            <a:pPr algn="ctr"/>
            <a:r>
              <a:rPr lang="ja-JP" altLang="en-US" sz="1200" b="1">
                <a:solidFill>
                  <a:srgbClr val="000000"/>
                </a:solidFill>
                <a:latin typeface="ＭＳ Ｐゴシック" charset="-128"/>
                <a:ea typeface="ＭＳ Ｐゴシック" charset="-128"/>
              </a:rPr>
              <a:t>保護</a:t>
            </a:r>
            <a:endParaRPr lang="en-US" altLang="ja-JP" sz="1200" b="1">
              <a:solidFill>
                <a:srgbClr val="000000"/>
              </a:solidFill>
              <a:latin typeface="ＭＳ Ｐゴシック" charset="-128"/>
              <a:ea typeface="ＭＳ Ｐゴシック" charset="-128"/>
            </a:endParaRPr>
          </a:p>
          <a:p>
            <a:pPr algn="ctr"/>
            <a:r>
              <a:rPr lang="ja-JP" altLang="en-US" sz="1200">
                <a:solidFill>
                  <a:srgbClr val="000000"/>
                </a:solidFill>
                <a:latin typeface="ＭＳ Ｐゴシック" charset="-128"/>
                <a:ea typeface="ＭＳ Ｐゴシック" charset="-128"/>
              </a:rPr>
              <a:t>（登録から１０年）</a:t>
            </a:r>
          </a:p>
        </p:txBody>
      </p:sp>
      <p:sp>
        <p:nvSpPr>
          <p:cNvPr id="82966" name="タイトル 11"/>
          <p:cNvSpPr>
            <a:spLocks noGrp="1"/>
          </p:cNvSpPr>
          <p:nvPr>
            <p:ph type="title"/>
          </p:nvPr>
        </p:nvSpPr>
        <p:spPr>
          <a:xfrm>
            <a:off x="631825" y="61913"/>
            <a:ext cx="8832850" cy="990600"/>
          </a:xfrm>
        </p:spPr>
        <p:txBody>
          <a:bodyPr/>
          <a:lstStyle/>
          <a:p>
            <a:r>
              <a:rPr lang="ja-JP" altLang="en-US" smtClean="0">
                <a:latin typeface="ＭＳ Ｐゴシック" charset="-128"/>
                <a:ea typeface="ＭＳ Ｐゴシック" charset="-128"/>
              </a:rPr>
              <a:t>　　　　他の知的財産制度</a:t>
            </a:r>
          </a:p>
        </p:txBody>
      </p:sp>
      <p:sp>
        <p:nvSpPr>
          <p:cNvPr id="82967" name="テキスト ボックス 5"/>
          <p:cNvSpPr txBox="1">
            <a:spLocks noChangeArrowheads="1"/>
          </p:cNvSpPr>
          <p:nvPr/>
        </p:nvSpPr>
        <p:spPr bwMode="auto">
          <a:xfrm>
            <a:off x="0" y="0"/>
            <a:ext cx="1841500" cy="523875"/>
          </a:xfrm>
          <a:prstGeom prst="rect">
            <a:avLst/>
          </a:prstGeom>
          <a:noFill/>
          <a:ln w="9525">
            <a:noFill/>
            <a:miter lim="800000"/>
            <a:headEnd/>
            <a:tailEnd/>
          </a:ln>
        </p:spPr>
        <p:txBody>
          <a:bodyPr>
            <a:spAutoFit/>
          </a:bodyPr>
          <a:lstStyle/>
          <a:p>
            <a:r>
              <a:rPr lang="ja-JP" altLang="en-US" sz="2800">
                <a:latin typeface="ＭＳ Ｐゴシック" charset="-128"/>
                <a:ea typeface="ＭＳ Ｐゴシック" charset="-128"/>
              </a:rPr>
              <a:t>６－１－１</a:t>
            </a:r>
          </a:p>
        </p:txBody>
      </p:sp>
      <p:sp>
        <p:nvSpPr>
          <p:cNvPr id="82968" name="スライド番号プレースホルダー 1"/>
          <p:cNvSpPr>
            <a:spLocks noGrp="1"/>
          </p:cNvSpPr>
          <p:nvPr>
            <p:ph type="sldNum" sz="quarter" idx="12"/>
          </p:nvPr>
        </p:nvSpPr>
        <p:spPr bwMode="auto">
          <a:noFill/>
          <a:ln>
            <a:miter lim="800000"/>
            <a:headEnd/>
            <a:tailEnd/>
          </a:ln>
        </p:spPr>
        <p:txBody>
          <a:bodyPr/>
          <a:lstStyle/>
          <a:p>
            <a:pPr>
              <a:lnSpc>
                <a:spcPct val="80000"/>
              </a:lnSpc>
            </a:pPr>
            <a:fld id="{54EFF832-6C19-4118-A5C1-73C74E81D7C1}" type="slidenum">
              <a:rPr lang="en-US" altLang="ja-JP" sz="1200" smtClean="0"/>
              <a:pPr>
                <a:lnSpc>
                  <a:spcPct val="80000"/>
                </a:lnSpc>
              </a:pPr>
              <a:t>4</a:t>
            </a:fld>
            <a:endParaRPr lang="en-US" altLang="ja-JP" sz="1200" smtClean="0"/>
          </a:p>
        </p:txBody>
      </p:sp>
      <p:pic>
        <p:nvPicPr>
          <p:cNvPr id="82969" name="Picture 64"/>
          <p:cNvPicPr>
            <a:picLocks noChangeAspect="1" noChangeArrowheads="1"/>
          </p:cNvPicPr>
          <p:nvPr/>
        </p:nvPicPr>
        <p:blipFill>
          <a:blip r:embed="rId3"/>
          <a:srcRect/>
          <a:stretch>
            <a:fillRect/>
          </a:stretch>
        </p:blipFill>
        <p:spPr bwMode="auto">
          <a:xfrm>
            <a:off x="4305300" y="2708275"/>
            <a:ext cx="1152525" cy="20891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2570163" y="4005263"/>
            <a:ext cx="4176712" cy="2736850"/>
          </a:xfrm>
          <a:prstGeom prst="rect">
            <a:avLst/>
          </a:prstGeom>
          <a:solidFill>
            <a:srgbClr val="FDFE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4994" name="タイトル 1"/>
          <p:cNvSpPr>
            <a:spLocks noGrp="1"/>
          </p:cNvSpPr>
          <p:nvPr>
            <p:ph type="title"/>
          </p:nvPr>
        </p:nvSpPr>
        <p:spPr>
          <a:xfrm>
            <a:off x="728663" y="206375"/>
            <a:ext cx="8832850" cy="990600"/>
          </a:xfrm>
        </p:spPr>
        <p:txBody>
          <a:bodyPr/>
          <a:lstStyle/>
          <a:p>
            <a:r>
              <a:rPr lang="ja-JP" altLang="en-US" smtClean="0">
                <a:latin typeface="ＭＳ Ｐゴシック" charset="-128"/>
                <a:ea typeface="ＭＳ Ｐゴシック" charset="-128"/>
              </a:rPr>
              <a:t>　著作権制度</a:t>
            </a:r>
          </a:p>
        </p:txBody>
      </p:sp>
      <p:sp>
        <p:nvSpPr>
          <p:cNvPr id="84995" name="テキスト ボックス 3"/>
          <p:cNvSpPr txBox="1">
            <a:spLocks noChangeArrowheads="1"/>
          </p:cNvSpPr>
          <p:nvPr/>
        </p:nvSpPr>
        <p:spPr bwMode="auto">
          <a:xfrm>
            <a:off x="0" y="0"/>
            <a:ext cx="2505075" cy="523875"/>
          </a:xfrm>
          <a:prstGeom prst="rect">
            <a:avLst/>
          </a:prstGeom>
          <a:noFill/>
          <a:ln w="9525">
            <a:noFill/>
            <a:miter lim="800000"/>
            <a:headEnd/>
            <a:tailEnd/>
          </a:ln>
        </p:spPr>
        <p:txBody>
          <a:bodyPr>
            <a:spAutoFit/>
          </a:bodyPr>
          <a:lstStyle/>
          <a:p>
            <a:r>
              <a:rPr lang="ja-JP" altLang="en-US" sz="2800">
                <a:latin typeface="ＭＳ Ｐゴシック" charset="-128"/>
                <a:ea typeface="ＭＳ Ｐゴシック" charset="-128"/>
              </a:rPr>
              <a:t>６－１－２</a:t>
            </a:r>
          </a:p>
        </p:txBody>
      </p:sp>
      <p:graphicFrame>
        <p:nvGraphicFramePr>
          <p:cNvPr id="5" name="表 4"/>
          <p:cNvGraphicFramePr>
            <a:graphicFrameLocks noGrp="1"/>
          </p:cNvGraphicFramePr>
          <p:nvPr/>
        </p:nvGraphicFramePr>
        <p:xfrm>
          <a:off x="128588" y="1341438"/>
          <a:ext cx="9648825" cy="2499354"/>
        </p:xfrm>
        <a:graphic>
          <a:graphicData uri="http://schemas.openxmlformats.org/drawingml/2006/table">
            <a:tbl>
              <a:tblPr/>
              <a:tblGrid>
                <a:gridCol w="1296020"/>
                <a:gridCol w="3048967"/>
                <a:gridCol w="5303838"/>
              </a:tblGrid>
              <a:tr h="36003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solidFill>
                          <a:schemeClr val="tx1"/>
                        </a:solidFill>
                        <a:effectLst/>
                        <a:latin typeface="MS PGothic" pitchFamily="34" charset="-128"/>
                        <a:ea typeface="MS PGothic" pitchFamily="34" charset="-128"/>
                      </a:endParaRPr>
                    </a:p>
                  </a:txBody>
                  <a:tcPr anchor="ctr" horzOverflow="overflow">
                    <a:lnL w="10000" cap="flat" cmpd="sng" algn="ctr">
                      <a:solidFill>
                        <a:schemeClr val="accent1"/>
                      </a:solidFill>
                      <a:prstDash val="solid"/>
                      <a:round/>
                      <a:headEnd type="none" w="med" len="med"/>
                      <a:tailEnd type="none" w="med" len="med"/>
                    </a:lnL>
                    <a:lnR>
                      <a:noFill/>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solidFill>
                      <a:srgbClr val="A9D7E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MS PGothic" pitchFamily="34" charset="-128"/>
                          <a:ea typeface="MS PGothic" pitchFamily="34" charset="-128"/>
                        </a:rPr>
                        <a:t>特許</a:t>
                      </a:r>
                      <a:endParaRPr kumimoji="1" lang="ja-JP" altLang="en-US" sz="1400" b="0" i="0" u="none" strike="noStrike" cap="none" normalizeH="0" baseline="0" dirty="0" smtClean="0">
                        <a:ln>
                          <a:noFill/>
                        </a:ln>
                        <a:solidFill>
                          <a:schemeClr val="tx1"/>
                        </a:solidFill>
                        <a:effectLst/>
                        <a:latin typeface="MS PGothic" pitchFamily="34" charset="-128"/>
                        <a:ea typeface="MS PGothic" pitchFamily="34" charset="-128"/>
                      </a:endParaRPr>
                    </a:p>
                  </a:txBody>
                  <a:tcPr anchor="ctr" horzOverflow="overflow">
                    <a:lnL>
                      <a:noFill/>
                    </a:lnL>
                    <a:lnR>
                      <a:noFill/>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solidFill>
                      <a:srgbClr val="A9D7E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MS PGothic" pitchFamily="34" charset="-128"/>
                          <a:ea typeface="MS PGothic" pitchFamily="34" charset="-128"/>
                        </a:rPr>
                        <a:t>著作権</a:t>
                      </a:r>
                      <a:endParaRPr kumimoji="1" lang="ja-JP" altLang="en-US" sz="1400" b="0" i="0" u="none" strike="noStrike" cap="none" normalizeH="0" baseline="0" dirty="0" smtClean="0">
                        <a:ln>
                          <a:noFill/>
                        </a:ln>
                        <a:solidFill>
                          <a:schemeClr val="tx1"/>
                        </a:solidFill>
                        <a:effectLst/>
                        <a:latin typeface="MS PGothic" pitchFamily="34" charset="-128"/>
                        <a:ea typeface="MS PGothic" pitchFamily="34" charset="-128"/>
                      </a:endParaRPr>
                    </a:p>
                  </a:txBody>
                  <a:tcPr anchor="ctr" horzOverflow="overflow">
                    <a:lnL>
                      <a:noFill/>
                    </a:lnL>
                    <a:lnR w="10000" cap="flat" cmpd="sng" algn="ctr">
                      <a:solidFill>
                        <a:schemeClr val="accent1"/>
                      </a:solidFill>
                      <a:prstDash val="solid"/>
                      <a:round/>
                      <a:headEnd type="none" w="med" len="med"/>
                      <a:tailEnd type="none" w="med" len="med"/>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solidFill>
                      <a:srgbClr val="A9D7E2"/>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S PGothic" pitchFamily="34" charset="-128"/>
                          <a:ea typeface="MS PGothic" pitchFamily="34" charset="-128"/>
                        </a:rPr>
                        <a:t>保護対象</a:t>
                      </a:r>
                    </a:p>
                  </a:txBody>
                  <a:tcPr anchor="ctr" horzOverflow="overflow">
                    <a:lnL w="10000" cap="flat" cmpd="sng" algn="ctr">
                      <a:solidFill>
                        <a:schemeClr val="accent1"/>
                      </a:solidFill>
                      <a:prstDash val="solid"/>
                      <a:round/>
                      <a:headEnd type="none" w="med" len="med"/>
                      <a:tailEnd type="none" w="med" len="med"/>
                    </a:lnL>
                    <a:lnR>
                      <a:noFill/>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S PGothic" pitchFamily="34" charset="-128"/>
                          <a:ea typeface="MS PGothic" pitchFamily="34" charset="-128"/>
                        </a:rPr>
                        <a:t>発明</a:t>
                      </a:r>
                      <a:endParaRPr kumimoji="1" lang="en-US" altLang="ja-JP" sz="1400" b="0" i="0" u="none" strike="noStrike" cap="none" normalizeH="0" baseline="0" dirty="0" smtClean="0">
                        <a:ln>
                          <a:noFill/>
                        </a:ln>
                        <a:solidFill>
                          <a:schemeClr val="tx1"/>
                        </a:solidFill>
                        <a:effectLst/>
                        <a:latin typeface="MS PGothic" pitchFamily="34" charset="-128"/>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S PGothic" pitchFamily="34" charset="-128"/>
                          <a:ea typeface="MS PGothic" pitchFamily="34" charset="-128"/>
                        </a:rPr>
                        <a:t>（自然法則を利用した技術的思想の創作のうち高度のもの）</a:t>
                      </a:r>
                    </a:p>
                  </a:txBody>
                  <a:tcPr anchor="ctr" horzOverflow="overflow">
                    <a:lnL>
                      <a:noFill/>
                    </a:lnL>
                    <a:lnR>
                      <a:noFill/>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MS PGothic" pitchFamily="34" charset="-128"/>
                          <a:ea typeface="MS PGothic" pitchFamily="34" charset="-128"/>
                        </a:rPr>
                        <a:t>著作物</a:t>
                      </a:r>
                      <a:endParaRPr kumimoji="1" lang="en-US" altLang="ja-JP" sz="1400" b="0" i="0" u="none" strike="noStrike" cap="none" normalizeH="0" baseline="0" smtClean="0">
                        <a:ln>
                          <a:noFill/>
                        </a:ln>
                        <a:solidFill>
                          <a:schemeClr val="tx1"/>
                        </a:solidFill>
                        <a:effectLst/>
                        <a:latin typeface="MS PGothic" pitchFamily="34" charset="-128"/>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MS PGothic" pitchFamily="34" charset="-128"/>
                          <a:ea typeface="MS PGothic" pitchFamily="34" charset="-128"/>
                        </a:rPr>
                        <a:t>（思想又は感情を</a:t>
                      </a:r>
                      <a:r>
                        <a:rPr kumimoji="1" lang="ja-JP" altLang="en-US" sz="1400" b="0" i="0" u="none" strike="noStrike" cap="none" normalizeH="0" baseline="0" smtClean="0">
                          <a:ln>
                            <a:noFill/>
                          </a:ln>
                          <a:solidFill>
                            <a:srgbClr val="FF0000"/>
                          </a:solidFill>
                          <a:effectLst/>
                          <a:latin typeface="MS PGothic" pitchFamily="34" charset="-128"/>
                          <a:ea typeface="MS PGothic" pitchFamily="34" charset="-128"/>
                        </a:rPr>
                        <a:t>創作的</a:t>
                      </a:r>
                      <a:r>
                        <a:rPr kumimoji="1" lang="ja-JP" altLang="en-US" sz="1400" b="0" i="0" u="none" strike="noStrike" cap="none" normalizeH="0" baseline="0" smtClean="0">
                          <a:ln>
                            <a:noFill/>
                          </a:ln>
                          <a:solidFill>
                            <a:schemeClr val="tx1"/>
                          </a:solidFill>
                          <a:effectLst/>
                          <a:latin typeface="MS PGothic" pitchFamily="34" charset="-128"/>
                          <a:ea typeface="MS PGothic" pitchFamily="34" charset="-128"/>
                        </a:rPr>
                        <a:t>に</a:t>
                      </a:r>
                      <a:r>
                        <a:rPr kumimoji="1" lang="ja-JP" altLang="en-US" sz="1400" b="0" i="0" u="none" strike="noStrike" cap="none" normalizeH="0" baseline="0" smtClean="0">
                          <a:ln>
                            <a:noFill/>
                          </a:ln>
                          <a:solidFill>
                            <a:srgbClr val="FF0000"/>
                          </a:solidFill>
                          <a:effectLst/>
                          <a:latin typeface="MS PGothic" pitchFamily="34" charset="-128"/>
                          <a:ea typeface="MS PGothic" pitchFamily="34" charset="-128"/>
                        </a:rPr>
                        <a:t>表現したもの</a:t>
                      </a:r>
                      <a:r>
                        <a:rPr kumimoji="1" lang="ja-JP" altLang="en-US" sz="1400" b="0" i="0" u="none" strike="noStrike" cap="none" normalizeH="0" baseline="0" smtClean="0">
                          <a:ln>
                            <a:noFill/>
                          </a:ln>
                          <a:solidFill>
                            <a:schemeClr val="tx1"/>
                          </a:solidFill>
                          <a:effectLst/>
                          <a:latin typeface="MS PGothic" pitchFamily="34" charset="-128"/>
                          <a:ea typeface="MS PGothic" pitchFamily="34" charset="-128"/>
                        </a:rPr>
                        <a:t>であって、文芸、学術、美術又は音楽の範囲に属するものをいう）</a:t>
                      </a:r>
                      <a:r>
                        <a:rPr kumimoji="1" lang="ja-JP" altLang="en-US" sz="1400" b="1" i="0" u="none" strike="noStrike" cap="none" normalizeH="0" baseline="0" smtClean="0">
                          <a:ln>
                            <a:noFill/>
                          </a:ln>
                          <a:solidFill>
                            <a:schemeClr val="tx1"/>
                          </a:solidFill>
                          <a:effectLst/>
                          <a:latin typeface="MS PGothic" pitchFamily="34" charset="-128"/>
                          <a:ea typeface="MS PGothic" pitchFamily="34" charset="-128"/>
                        </a:rPr>
                        <a:t>（実験データ等は含まれない）</a:t>
                      </a:r>
                    </a:p>
                  </a:txBody>
                  <a:tcPr anchor="ctr" horzOverflow="overflow">
                    <a:lnL>
                      <a:noFill/>
                    </a:lnL>
                    <a:lnR w="10000" cap="flat" cmpd="sng" algn="ctr">
                      <a:solidFill>
                        <a:schemeClr val="accent1"/>
                      </a:solidFill>
                      <a:prstDash val="solid"/>
                      <a:round/>
                      <a:headEnd type="none" w="med" len="med"/>
                      <a:tailEnd type="none" w="med" len="med"/>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r>
              <a:tr h="2846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S PGothic" pitchFamily="34" charset="-128"/>
                          <a:ea typeface="MS PGothic" pitchFamily="34" charset="-128"/>
                        </a:rPr>
                        <a:t>手続</a:t>
                      </a:r>
                    </a:p>
                  </a:txBody>
                  <a:tcPr anchor="ctr" horzOverflow="overflow">
                    <a:lnL w="10000" cap="flat" cmpd="sng" algn="ctr">
                      <a:solidFill>
                        <a:schemeClr val="accent1"/>
                      </a:solidFill>
                      <a:prstDash val="solid"/>
                      <a:round/>
                      <a:headEnd type="none" w="med" len="med"/>
                      <a:tailEnd type="none" w="med" len="med"/>
                    </a:lnL>
                    <a:lnR>
                      <a:noFill/>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MS PGothic" pitchFamily="34" charset="-128"/>
                          <a:ea typeface="MS PGothic" pitchFamily="34" charset="-128"/>
                        </a:rPr>
                        <a:t>要出願手続</a:t>
                      </a:r>
                    </a:p>
                  </a:txBody>
                  <a:tcPr anchor="ctr" horzOverflow="overflow">
                    <a:lnL>
                      <a:noFill/>
                    </a:lnL>
                    <a:lnR>
                      <a:noFill/>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MS PGothic" pitchFamily="34" charset="-128"/>
                          <a:ea typeface="MS PGothic" pitchFamily="34" charset="-128"/>
                        </a:rPr>
                        <a:t>創作とともに自動的に発生（手続不要）</a:t>
                      </a:r>
                    </a:p>
                  </a:txBody>
                  <a:tcPr anchor="ctr" horzOverflow="overflow">
                    <a:lnL>
                      <a:noFill/>
                    </a:lnL>
                    <a:lnR w="10000" cap="flat" cmpd="sng" algn="ctr">
                      <a:solidFill>
                        <a:schemeClr val="accent1"/>
                      </a:solidFill>
                      <a:prstDash val="solid"/>
                      <a:round/>
                      <a:headEnd type="none" w="med" len="med"/>
                      <a:tailEnd type="none" w="med" len="med"/>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S PGothic" pitchFamily="34" charset="-128"/>
                          <a:ea typeface="MS PGothic" pitchFamily="34" charset="-128"/>
                        </a:rPr>
                        <a:t>権利の効力</a:t>
                      </a:r>
                    </a:p>
                  </a:txBody>
                  <a:tcPr anchor="ctr" horzOverflow="overflow">
                    <a:lnL w="10000" cap="flat" cmpd="sng" algn="ctr">
                      <a:solidFill>
                        <a:schemeClr val="accent1"/>
                      </a:solidFill>
                      <a:prstDash val="solid"/>
                      <a:round/>
                      <a:headEnd type="none" w="med" len="med"/>
                      <a:tailEnd type="none" w="med" len="med"/>
                    </a:lnL>
                    <a:lnR>
                      <a:noFill/>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MS PGothic" pitchFamily="34" charset="-128"/>
                          <a:ea typeface="MS PGothic" pitchFamily="34" charset="-128"/>
                        </a:rPr>
                        <a:t>発明の業としての「</a:t>
                      </a:r>
                      <a:r>
                        <a:rPr kumimoji="1" lang="ja-JP" altLang="en-US" sz="1400" b="0" i="0" u="none" strike="noStrike" cap="none" normalizeH="0" baseline="0" dirty="0" smtClean="0">
                          <a:ln>
                            <a:noFill/>
                          </a:ln>
                          <a:solidFill>
                            <a:schemeClr val="tx1"/>
                          </a:solidFill>
                          <a:effectLst/>
                          <a:latin typeface="MS PGothic" pitchFamily="34" charset="-128"/>
                          <a:ea typeface="MS PGothic" pitchFamily="34" charset="-128"/>
                        </a:rPr>
                        <a:t>実施」に対して及ぶ</a:t>
                      </a:r>
                      <a:endParaRPr kumimoji="1" lang="en-US" altLang="ja-JP" sz="1400" b="0" i="0" u="none" strike="noStrike" cap="none" normalizeH="0" baseline="0" dirty="0" smtClean="0">
                        <a:ln>
                          <a:noFill/>
                        </a:ln>
                        <a:solidFill>
                          <a:schemeClr val="tx1"/>
                        </a:solidFill>
                        <a:effectLst/>
                        <a:latin typeface="MS PGothic" pitchFamily="34" charset="-128"/>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S PGothic" pitchFamily="34" charset="-128"/>
                          <a:ea typeface="MS PGothic" pitchFamily="34" charset="-128"/>
                        </a:rPr>
                        <a:t>（発明品の生産、使用、譲渡等の行為）</a:t>
                      </a:r>
                    </a:p>
                  </a:txBody>
                  <a:tcPr anchor="ctr" horzOverflow="overflow">
                    <a:lnL>
                      <a:noFill/>
                    </a:lnL>
                    <a:lnR>
                      <a:noFill/>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S PGothic" pitchFamily="34" charset="-128"/>
                          <a:ea typeface="MS PGothic" pitchFamily="34" charset="-128"/>
                        </a:rPr>
                        <a:t>原作に依拠した著作物の「複製」「上演等」「公衆送信」等に及ぶ。</a:t>
                      </a:r>
                      <a:endParaRPr kumimoji="1" lang="en-US" altLang="ja-JP" sz="1400" b="0" i="0" u="none" strike="noStrike" cap="none" normalizeH="0" baseline="0" dirty="0" smtClean="0">
                        <a:ln>
                          <a:noFill/>
                        </a:ln>
                        <a:solidFill>
                          <a:schemeClr val="tx1"/>
                        </a:solidFill>
                        <a:effectLst/>
                        <a:latin typeface="MS PGothic" pitchFamily="34" charset="-128"/>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MS PGothic" pitchFamily="34" charset="-128"/>
                          <a:ea typeface="MS PGothic" pitchFamily="34" charset="-128"/>
                        </a:rPr>
                        <a:t>（コピー、公への公開、アップロード等の行為）</a:t>
                      </a:r>
                    </a:p>
                  </a:txBody>
                  <a:tcPr anchor="ctr" horzOverflow="overflow">
                    <a:lnL>
                      <a:noFill/>
                    </a:lnL>
                    <a:lnR w="10000" cap="flat" cmpd="sng" algn="ctr">
                      <a:solidFill>
                        <a:schemeClr val="accent1"/>
                      </a:solidFill>
                      <a:prstDash val="solid"/>
                      <a:round/>
                      <a:headEnd type="none" w="med" len="med"/>
                      <a:tailEnd type="none" w="med" len="med"/>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r>
              <a:tr h="371475">
                <a:tc>
                  <a:txBody>
                    <a:bodyPr/>
                    <a:lstStyle/>
                    <a:p>
                      <a:pPr algn="ctr"/>
                      <a:r>
                        <a:rPr kumimoji="1" lang="ja-JP" altLang="en-US" sz="1400" b="0" dirty="0" smtClean="0">
                          <a:latin typeface="ＭＳ Ｐゴシック" pitchFamily="50" charset="-128"/>
                          <a:ea typeface="ＭＳ Ｐゴシック" pitchFamily="50" charset="-128"/>
                        </a:rPr>
                        <a:t>権利存続期間</a:t>
                      </a:r>
                      <a:endParaRPr kumimoji="1" lang="ja-JP" altLang="en-US" sz="1400" b="0" dirty="0">
                        <a:latin typeface="ＭＳ Ｐゴシック" pitchFamily="50" charset="-128"/>
                        <a:ea typeface="ＭＳ Ｐゴシック" pitchFamily="50" charset="-128"/>
                      </a:endParaRPr>
                    </a:p>
                  </a:txBody>
                  <a:tcPr>
                    <a:lnL w="10000" cap="flat" cmpd="sng" algn="ctr">
                      <a:solidFill>
                        <a:schemeClr val="accent1"/>
                      </a:solidFill>
                      <a:prstDash val="solid"/>
                      <a:round/>
                      <a:headEnd type="none" w="med" len="med"/>
                      <a:tailEnd type="none" w="med" len="med"/>
                    </a:lnL>
                    <a:lnR>
                      <a:noFill/>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c>
                  <a:txBody>
                    <a:bodyPr/>
                    <a:lstStyle/>
                    <a:p>
                      <a:r>
                        <a:rPr kumimoji="1" lang="ja-JP" altLang="en-US" sz="1400" b="0" dirty="0" smtClean="0">
                          <a:latin typeface="ＭＳ Ｐゴシック" pitchFamily="50" charset="-128"/>
                          <a:ea typeface="ＭＳ Ｐゴシック" pitchFamily="50" charset="-128"/>
                        </a:rPr>
                        <a:t>出願から２０年</a:t>
                      </a:r>
                      <a:endParaRPr kumimoji="1" lang="ja-JP" altLang="en-US" sz="1400" b="0" dirty="0">
                        <a:latin typeface="ＭＳ Ｐゴシック" pitchFamily="50" charset="-128"/>
                        <a:ea typeface="ＭＳ Ｐゴシック" pitchFamily="50" charset="-128"/>
                      </a:endParaRPr>
                    </a:p>
                  </a:txBody>
                  <a:tcPr>
                    <a:lnL>
                      <a:noFill/>
                    </a:lnL>
                    <a:lnR>
                      <a:noFill/>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cap="none" normalizeH="0" baseline="0" dirty="0" smtClean="0">
                          <a:ln>
                            <a:noFill/>
                          </a:ln>
                          <a:solidFill>
                            <a:schemeClr val="tx1"/>
                          </a:solidFill>
                          <a:effectLst/>
                          <a:latin typeface="MS PGothic" pitchFamily="34" charset="-128"/>
                          <a:ea typeface="MS PGothic" pitchFamily="34" charset="-128"/>
                        </a:rPr>
                        <a:t>著作者の死後５０年</a:t>
                      </a:r>
                    </a:p>
                  </a:txBody>
                  <a:tcPr>
                    <a:lnL>
                      <a:noFill/>
                    </a:lnL>
                    <a:lnR w="10000" cap="flat" cmpd="sng" algn="ctr">
                      <a:solidFill>
                        <a:schemeClr val="accent1"/>
                      </a:solidFill>
                      <a:prstDash val="solid"/>
                      <a:round/>
                      <a:headEnd type="none" w="med" len="med"/>
                      <a:tailEnd type="none" w="med" len="med"/>
                    </a:lnR>
                    <a:lnT w="10000" cap="flat" cmpd="sng" algn="ctr">
                      <a:solidFill>
                        <a:schemeClr val="accent1"/>
                      </a:solidFill>
                      <a:prstDash val="solid"/>
                      <a:round/>
                      <a:headEnd type="none" w="med" len="med"/>
                      <a:tailEnd type="none" w="med" len="med"/>
                    </a:lnT>
                    <a:lnB w="100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pic>
        <p:nvPicPr>
          <p:cNvPr id="85020" name="Picture 2"/>
          <p:cNvPicPr>
            <a:picLocks noChangeAspect="1" noChangeArrowheads="1"/>
          </p:cNvPicPr>
          <p:nvPr/>
        </p:nvPicPr>
        <p:blipFill>
          <a:blip r:embed="rId3"/>
          <a:srcRect/>
          <a:stretch>
            <a:fillRect/>
          </a:stretch>
        </p:blipFill>
        <p:spPr bwMode="auto">
          <a:xfrm>
            <a:off x="131763" y="4195763"/>
            <a:ext cx="1066800" cy="1095375"/>
          </a:xfrm>
          <a:prstGeom prst="rect">
            <a:avLst/>
          </a:prstGeom>
          <a:noFill/>
          <a:ln w="9525">
            <a:noFill/>
            <a:miter lim="800000"/>
            <a:headEnd/>
            <a:tailEnd/>
          </a:ln>
        </p:spPr>
      </p:pic>
      <p:pic>
        <p:nvPicPr>
          <p:cNvPr id="85021" name="Picture 3"/>
          <p:cNvPicPr>
            <a:picLocks noChangeAspect="1" noChangeArrowheads="1"/>
          </p:cNvPicPr>
          <p:nvPr/>
        </p:nvPicPr>
        <p:blipFill>
          <a:blip r:embed="rId4"/>
          <a:srcRect/>
          <a:stretch>
            <a:fillRect/>
          </a:stretch>
        </p:blipFill>
        <p:spPr bwMode="auto">
          <a:xfrm>
            <a:off x="3368675" y="5842000"/>
            <a:ext cx="823913" cy="725488"/>
          </a:xfrm>
          <a:prstGeom prst="rect">
            <a:avLst/>
          </a:prstGeom>
          <a:noFill/>
          <a:ln w="9525">
            <a:noFill/>
            <a:miter lim="800000"/>
            <a:headEnd/>
            <a:tailEnd/>
          </a:ln>
        </p:spPr>
      </p:pic>
      <p:pic>
        <p:nvPicPr>
          <p:cNvPr id="85022" name="Picture 4"/>
          <p:cNvPicPr>
            <a:picLocks noChangeAspect="1" noChangeArrowheads="1"/>
          </p:cNvPicPr>
          <p:nvPr/>
        </p:nvPicPr>
        <p:blipFill>
          <a:blip r:embed="rId5"/>
          <a:srcRect/>
          <a:stretch>
            <a:fillRect/>
          </a:stretch>
        </p:blipFill>
        <p:spPr bwMode="auto">
          <a:xfrm>
            <a:off x="5507038" y="4222750"/>
            <a:ext cx="1065212" cy="1066800"/>
          </a:xfrm>
          <a:prstGeom prst="rect">
            <a:avLst/>
          </a:prstGeom>
          <a:noFill/>
          <a:ln w="9525">
            <a:noFill/>
            <a:miter lim="800000"/>
            <a:headEnd/>
            <a:tailEnd/>
          </a:ln>
        </p:spPr>
      </p:pic>
      <p:pic>
        <p:nvPicPr>
          <p:cNvPr id="85023" name="Picture 5"/>
          <p:cNvPicPr>
            <a:picLocks noChangeAspect="1" noChangeArrowheads="1"/>
          </p:cNvPicPr>
          <p:nvPr/>
        </p:nvPicPr>
        <p:blipFill>
          <a:blip r:embed="rId6"/>
          <a:srcRect/>
          <a:stretch>
            <a:fillRect/>
          </a:stretch>
        </p:blipFill>
        <p:spPr bwMode="auto">
          <a:xfrm>
            <a:off x="1149350" y="5445125"/>
            <a:ext cx="1016000" cy="942975"/>
          </a:xfrm>
          <a:prstGeom prst="rect">
            <a:avLst/>
          </a:prstGeom>
          <a:noFill/>
          <a:ln w="9525">
            <a:noFill/>
            <a:miter lim="800000"/>
            <a:headEnd/>
            <a:tailEnd/>
          </a:ln>
        </p:spPr>
      </p:pic>
      <p:pic>
        <p:nvPicPr>
          <p:cNvPr id="85024" name="Picture 7"/>
          <p:cNvPicPr>
            <a:picLocks noChangeAspect="1" noChangeArrowheads="1"/>
          </p:cNvPicPr>
          <p:nvPr/>
        </p:nvPicPr>
        <p:blipFill>
          <a:blip r:embed="rId7"/>
          <a:srcRect/>
          <a:stretch>
            <a:fillRect/>
          </a:stretch>
        </p:blipFill>
        <p:spPr bwMode="auto">
          <a:xfrm>
            <a:off x="5537200" y="5543550"/>
            <a:ext cx="1060450" cy="979488"/>
          </a:xfrm>
          <a:prstGeom prst="rect">
            <a:avLst/>
          </a:prstGeom>
          <a:noFill/>
          <a:ln w="9525">
            <a:noFill/>
            <a:miter lim="800000"/>
            <a:headEnd/>
            <a:tailEnd/>
          </a:ln>
        </p:spPr>
      </p:pic>
      <p:pic>
        <p:nvPicPr>
          <p:cNvPr id="85025" name="Picture 2"/>
          <p:cNvPicPr>
            <a:picLocks noChangeAspect="1" noChangeArrowheads="1"/>
          </p:cNvPicPr>
          <p:nvPr/>
        </p:nvPicPr>
        <p:blipFill>
          <a:blip r:embed="rId8"/>
          <a:srcRect/>
          <a:stretch>
            <a:fillRect/>
          </a:stretch>
        </p:blipFill>
        <p:spPr bwMode="auto">
          <a:xfrm>
            <a:off x="3203575" y="4178300"/>
            <a:ext cx="1092200" cy="962025"/>
          </a:xfrm>
          <a:prstGeom prst="rect">
            <a:avLst/>
          </a:prstGeom>
          <a:noFill/>
          <a:ln w="9525">
            <a:noFill/>
            <a:miter lim="800000"/>
            <a:headEnd/>
            <a:tailEnd/>
          </a:ln>
        </p:spPr>
      </p:pic>
      <p:sp>
        <p:nvSpPr>
          <p:cNvPr id="8" name="右矢印 7"/>
          <p:cNvSpPr/>
          <p:nvPr/>
        </p:nvSpPr>
        <p:spPr>
          <a:xfrm>
            <a:off x="4233863" y="4510088"/>
            <a:ext cx="1223962" cy="107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9" name="右矢印 8"/>
          <p:cNvSpPr/>
          <p:nvPr/>
        </p:nvSpPr>
        <p:spPr>
          <a:xfrm rot="1620857">
            <a:off x="4094163" y="5349875"/>
            <a:ext cx="1400175" cy="117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0" name="右矢印 9"/>
          <p:cNvSpPr/>
          <p:nvPr/>
        </p:nvSpPr>
        <p:spPr>
          <a:xfrm>
            <a:off x="1138238" y="4467225"/>
            <a:ext cx="1520825" cy="234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1" name="テキスト ボックス 10"/>
          <p:cNvSpPr txBox="1"/>
          <p:nvPr/>
        </p:nvSpPr>
        <p:spPr>
          <a:xfrm>
            <a:off x="1641475" y="4198938"/>
            <a:ext cx="400050" cy="1246187"/>
          </a:xfrm>
          <a:prstGeom prst="rect">
            <a:avLst/>
          </a:prstGeom>
        </p:spPr>
        <p:style>
          <a:lnRef idx="1">
            <a:schemeClr val="accent1"/>
          </a:lnRef>
          <a:fillRef idx="2">
            <a:schemeClr val="accent1"/>
          </a:fillRef>
          <a:effectRef idx="1">
            <a:schemeClr val="accent1"/>
          </a:effectRef>
          <a:fontRef idx="minor">
            <a:schemeClr val="dk1"/>
          </a:fontRef>
        </p:style>
        <p:txBody>
          <a:bodyPr vert="eaVert">
            <a:spAutoFit/>
          </a:bodyPr>
          <a:lstStyle/>
          <a:p>
            <a:pPr algn="ctr">
              <a:defRPr/>
            </a:pPr>
            <a:r>
              <a:rPr lang="ja-JP" altLang="en-US" sz="1400" b="1">
                <a:solidFill>
                  <a:srgbClr val="000000"/>
                </a:solidFill>
                <a:latin typeface="MS PGothic" pitchFamily="34" charset="-128"/>
              </a:rPr>
              <a:t>研究</a:t>
            </a:r>
          </a:p>
        </p:txBody>
      </p:sp>
      <p:sp>
        <p:nvSpPr>
          <p:cNvPr id="12" name="下矢印 11"/>
          <p:cNvSpPr/>
          <p:nvPr/>
        </p:nvSpPr>
        <p:spPr>
          <a:xfrm>
            <a:off x="3584575" y="5038725"/>
            <a:ext cx="217488" cy="812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4" name="テキスト ボックス 13"/>
          <p:cNvSpPr txBox="1"/>
          <p:nvPr/>
        </p:nvSpPr>
        <p:spPr>
          <a:xfrm>
            <a:off x="3225800" y="5229225"/>
            <a:ext cx="935038" cy="33813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ja-JP" altLang="en-US" sz="1600" b="1" dirty="0">
                <a:solidFill>
                  <a:srgbClr val="000000"/>
                </a:solidFill>
                <a:latin typeface="MS PGothic" pitchFamily="34" charset="-128"/>
              </a:rPr>
              <a:t>①複製</a:t>
            </a:r>
          </a:p>
        </p:txBody>
      </p:sp>
      <p:sp>
        <p:nvSpPr>
          <p:cNvPr id="15" name="テキスト ボックス 14"/>
          <p:cNvSpPr txBox="1"/>
          <p:nvPr/>
        </p:nvSpPr>
        <p:spPr>
          <a:xfrm>
            <a:off x="4770438" y="4005263"/>
            <a:ext cx="400050" cy="1236662"/>
          </a:xfrm>
          <a:prstGeom prst="rect">
            <a:avLst/>
          </a:prstGeom>
        </p:spPr>
        <p:style>
          <a:lnRef idx="1">
            <a:schemeClr val="accent2"/>
          </a:lnRef>
          <a:fillRef idx="2">
            <a:schemeClr val="accent2"/>
          </a:fillRef>
          <a:effectRef idx="1">
            <a:schemeClr val="accent2"/>
          </a:effectRef>
          <a:fontRef idx="minor">
            <a:schemeClr val="dk1"/>
          </a:fontRef>
        </p:style>
        <p:txBody>
          <a:bodyPr vert="eaVert">
            <a:spAutoFit/>
          </a:bodyPr>
          <a:lstStyle/>
          <a:p>
            <a:pPr>
              <a:defRPr/>
            </a:pPr>
            <a:r>
              <a:rPr lang="ja-JP" altLang="en-US" sz="1400" b="1" dirty="0">
                <a:solidFill>
                  <a:srgbClr val="000000"/>
                </a:solidFill>
                <a:latin typeface="MS PGothic" pitchFamily="34" charset="-128"/>
              </a:rPr>
              <a:t>②研究会発表</a:t>
            </a:r>
          </a:p>
        </p:txBody>
      </p:sp>
      <p:sp>
        <p:nvSpPr>
          <p:cNvPr id="16" name="テキスト ボックス 15"/>
          <p:cNvSpPr txBox="1"/>
          <p:nvPr/>
        </p:nvSpPr>
        <p:spPr>
          <a:xfrm>
            <a:off x="4592638" y="5372100"/>
            <a:ext cx="431800" cy="1370013"/>
          </a:xfrm>
          <a:prstGeom prst="rect">
            <a:avLst/>
          </a:prstGeom>
        </p:spPr>
        <p:style>
          <a:lnRef idx="1">
            <a:schemeClr val="accent2"/>
          </a:lnRef>
          <a:fillRef idx="2">
            <a:schemeClr val="accent2"/>
          </a:fillRef>
          <a:effectRef idx="1">
            <a:schemeClr val="accent2"/>
          </a:effectRef>
          <a:fontRef idx="minor">
            <a:schemeClr val="dk1"/>
          </a:fontRef>
        </p:style>
        <p:txBody>
          <a:bodyPr vert="eaVert">
            <a:spAutoFit/>
          </a:bodyPr>
          <a:lstStyle/>
          <a:p>
            <a:pPr algn="ctr">
              <a:defRPr/>
            </a:pPr>
            <a:r>
              <a:rPr lang="ja-JP" altLang="en-US" sz="1600" b="1" dirty="0">
                <a:solidFill>
                  <a:srgbClr val="000000"/>
                </a:solidFill>
                <a:latin typeface="MS PGothic" pitchFamily="34" charset="-128"/>
              </a:rPr>
              <a:t>③アップロード</a:t>
            </a:r>
          </a:p>
        </p:txBody>
      </p:sp>
      <p:sp>
        <p:nvSpPr>
          <p:cNvPr id="17" name="テキスト ボックス 16"/>
          <p:cNvSpPr txBox="1"/>
          <p:nvPr/>
        </p:nvSpPr>
        <p:spPr>
          <a:xfrm>
            <a:off x="2659063" y="4149725"/>
            <a:ext cx="400050" cy="1296988"/>
          </a:xfrm>
          <a:prstGeom prst="rect">
            <a:avLst/>
          </a:prstGeom>
        </p:spPr>
        <p:style>
          <a:lnRef idx="1">
            <a:schemeClr val="accent3"/>
          </a:lnRef>
          <a:fillRef idx="2">
            <a:schemeClr val="accent3"/>
          </a:fillRef>
          <a:effectRef idx="1">
            <a:schemeClr val="accent3"/>
          </a:effectRef>
          <a:fontRef idx="minor">
            <a:schemeClr val="dk1"/>
          </a:fontRef>
        </p:style>
        <p:txBody>
          <a:bodyPr vert="eaVert">
            <a:spAutoFit/>
          </a:bodyPr>
          <a:lstStyle/>
          <a:p>
            <a:pPr algn="ctr">
              <a:defRPr/>
            </a:pPr>
            <a:r>
              <a:rPr lang="ja-JP" altLang="en-US" sz="1400" b="1">
                <a:solidFill>
                  <a:srgbClr val="000000"/>
                </a:solidFill>
                <a:latin typeface="MS PGothic" pitchFamily="34" charset="-128"/>
              </a:rPr>
              <a:t>論文・資料等</a:t>
            </a:r>
          </a:p>
        </p:txBody>
      </p:sp>
      <p:sp>
        <p:nvSpPr>
          <p:cNvPr id="18" name="右中かっこ 17"/>
          <p:cNvSpPr/>
          <p:nvPr/>
        </p:nvSpPr>
        <p:spPr>
          <a:xfrm>
            <a:off x="6681788" y="4246563"/>
            <a:ext cx="576262" cy="2214562"/>
          </a:xfrm>
          <a:prstGeom prst="rightBrace">
            <a:avLst>
              <a:gd name="adj1" fmla="val 6447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9" name="テキスト ボックス 18"/>
          <p:cNvSpPr txBox="1"/>
          <p:nvPr/>
        </p:nvSpPr>
        <p:spPr>
          <a:xfrm>
            <a:off x="7329488" y="4894263"/>
            <a:ext cx="2432050" cy="708025"/>
          </a:xfrm>
          <a:prstGeom prst="rect">
            <a:avLst/>
          </a:prstGeom>
          <a:solidFill>
            <a:srgbClr val="FDFECE"/>
          </a:solidFill>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ja-JP" altLang="en-US" sz="2000" dirty="0">
                <a:solidFill>
                  <a:srgbClr val="000000"/>
                </a:solidFill>
                <a:latin typeface="MS PGothic" pitchFamily="34" charset="-128"/>
              </a:rPr>
              <a:t>①</a:t>
            </a:r>
            <a:r>
              <a:rPr lang="en-US" altLang="ja-JP" sz="2000" dirty="0">
                <a:solidFill>
                  <a:srgbClr val="000000"/>
                </a:solidFill>
                <a:latin typeface="MS PGothic" pitchFamily="34" charset="-128"/>
              </a:rPr>
              <a:t>-</a:t>
            </a:r>
            <a:r>
              <a:rPr lang="ja-JP" altLang="en-US" sz="2000" dirty="0">
                <a:solidFill>
                  <a:srgbClr val="000000"/>
                </a:solidFill>
                <a:latin typeface="MS PGothic" pitchFamily="34" charset="-128"/>
              </a:rPr>
              <a:t>③これらの各行為に著作権が及ぶ</a:t>
            </a:r>
          </a:p>
        </p:txBody>
      </p:sp>
      <p:sp>
        <p:nvSpPr>
          <p:cNvPr id="2" name="スライド番号プレースホルダー 1"/>
          <p:cNvSpPr>
            <a:spLocks noGrp="1"/>
          </p:cNvSpPr>
          <p:nvPr>
            <p:ph type="sldNum" sz="quarter" idx="12"/>
          </p:nvPr>
        </p:nvSpPr>
        <p:spPr>
          <a:xfrm>
            <a:off x="9328150" y="6494463"/>
            <a:ext cx="577850" cy="244475"/>
          </a:xfrm>
        </p:spPr>
        <p:txBody>
          <a:bodyPr>
            <a:normAutofit fontScale="85000" lnSpcReduction="20000"/>
          </a:bodyPr>
          <a:lstStyle/>
          <a:p>
            <a:pPr>
              <a:defRPr/>
            </a:pPr>
            <a:fld id="{7104B673-8D17-4609-A6A8-A271A7E70F35}" type="slidenum">
              <a:rPr lang="en-US" altLang="ja-JP"/>
              <a:pPr>
                <a:defRPr/>
              </a:pPr>
              <a:t>5</a:t>
            </a:fld>
            <a:endParaRPr lang="en-US" altLang="ja-JP"/>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タイトル 1"/>
          <p:cNvSpPr>
            <a:spLocks noGrp="1"/>
          </p:cNvSpPr>
          <p:nvPr>
            <p:ph type="title"/>
          </p:nvPr>
        </p:nvSpPr>
        <p:spPr>
          <a:xfrm>
            <a:off x="1016000" y="260350"/>
            <a:ext cx="8832850" cy="990600"/>
          </a:xfrm>
        </p:spPr>
        <p:txBody>
          <a:bodyPr/>
          <a:lstStyle/>
          <a:p>
            <a:r>
              <a:rPr lang="ja-JP" altLang="en-US" smtClean="0">
                <a:latin typeface="ＭＳ Ｐゴシック" charset="-128"/>
                <a:ea typeface="ＭＳ Ｐゴシック" charset="-128"/>
              </a:rPr>
              <a:t>不正競争防止法（営業秘密を中心に）</a:t>
            </a:r>
          </a:p>
        </p:txBody>
      </p:sp>
      <p:pic>
        <p:nvPicPr>
          <p:cNvPr id="28674" name="Picture 3"/>
          <p:cNvPicPr>
            <a:picLocks noChangeAspect="1" noChangeArrowheads="1"/>
          </p:cNvPicPr>
          <p:nvPr/>
        </p:nvPicPr>
        <p:blipFill>
          <a:blip r:embed="rId3"/>
          <a:srcRect/>
          <a:stretch>
            <a:fillRect/>
          </a:stretch>
        </p:blipFill>
        <p:spPr bwMode="auto">
          <a:xfrm>
            <a:off x="47625" y="1547813"/>
            <a:ext cx="854075" cy="90487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28575">
            <a:solidFill>
              <a:schemeClr val="tx1"/>
            </a:solidFill>
            <a:miter lim="800000"/>
            <a:headEnd/>
            <a:tailEnd/>
          </a:ln>
        </p:spPr>
      </p:pic>
      <p:sp>
        <p:nvSpPr>
          <p:cNvPr id="87043" name="テキスト ボックス 4"/>
          <p:cNvSpPr txBox="1">
            <a:spLocks noChangeArrowheads="1"/>
          </p:cNvSpPr>
          <p:nvPr/>
        </p:nvSpPr>
        <p:spPr bwMode="auto">
          <a:xfrm>
            <a:off x="920750" y="1528763"/>
            <a:ext cx="3311525" cy="1477962"/>
          </a:xfrm>
          <a:prstGeom prst="rect">
            <a:avLst/>
          </a:prstGeom>
          <a:solidFill>
            <a:srgbClr val="FFFF99"/>
          </a:solidFill>
          <a:ln w="19050" algn="ctr">
            <a:solidFill>
              <a:srgbClr val="BB8605"/>
            </a:solidFill>
            <a:miter lim="800000"/>
            <a:headEnd/>
            <a:tailEnd/>
          </a:ln>
        </p:spPr>
        <p:txBody>
          <a:bodyPr>
            <a:spAutoFit/>
          </a:bodyPr>
          <a:lstStyle/>
          <a:p>
            <a:r>
              <a:rPr lang="ja-JP" altLang="en-US" b="1">
                <a:ea typeface="ＭＳ Ｐゴシック" charset="-128"/>
              </a:rPr>
              <a:t>コンピュータ等（ディスプレイ、キーボード、ＣＰＵ、プログラム等の開発）の開発</a:t>
            </a:r>
            <a:r>
              <a:rPr lang="en-US" altLang="ja-JP" b="1">
                <a:ea typeface="ＭＳ Ｐゴシック" charset="-128"/>
              </a:rPr>
              <a:t/>
            </a:r>
            <a:br>
              <a:rPr lang="en-US" altLang="ja-JP" b="1">
                <a:ea typeface="ＭＳ Ｐゴシック" charset="-128"/>
              </a:rPr>
            </a:br>
            <a:r>
              <a:rPr lang="ja-JP" altLang="en-US" b="1">
                <a:ea typeface="ＭＳ Ｐゴシック" charset="-128"/>
              </a:rPr>
              <a:t>←</a:t>
            </a:r>
            <a:r>
              <a:rPr lang="ja-JP" altLang="en-US" b="1">
                <a:solidFill>
                  <a:srgbClr val="FF0000"/>
                </a:solidFill>
                <a:ea typeface="ＭＳ Ｐゴシック" charset="-128"/>
              </a:rPr>
              <a:t>営業秘密（製造方法等、ノウハウ）</a:t>
            </a:r>
            <a:r>
              <a:rPr lang="ja-JP" altLang="en-US" b="1">
                <a:ea typeface="ＭＳ Ｐゴシック" charset="-128"/>
              </a:rPr>
              <a:t>の発生</a:t>
            </a:r>
            <a:endParaRPr lang="ja-JP" altLang="en-US" b="1">
              <a:solidFill>
                <a:srgbClr val="FF0000"/>
              </a:solidFill>
              <a:ea typeface="ＭＳ Ｐゴシック" charset="-128"/>
            </a:endParaRPr>
          </a:p>
        </p:txBody>
      </p:sp>
      <p:sp>
        <p:nvSpPr>
          <p:cNvPr id="87044" name="テキスト ボックス 5"/>
          <p:cNvSpPr txBox="1">
            <a:spLocks noChangeArrowheads="1"/>
          </p:cNvSpPr>
          <p:nvPr/>
        </p:nvSpPr>
        <p:spPr bwMode="auto">
          <a:xfrm>
            <a:off x="901700" y="4149725"/>
            <a:ext cx="3589338" cy="400050"/>
          </a:xfrm>
          <a:prstGeom prst="rect">
            <a:avLst/>
          </a:prstGeom>
          <a:solidFill>
            <a:srgbClr val="FFFF99"/>
          </a:solidFill>
          <a:ln w="19050" algn="ctr">
            <a:solidFill>
              <a:srgbClr val="BB8605"/>
            </a:solidFill>
            <a:miter lim="800000"/>
            <a:headEnd/>
            <a:tailEnd/>
          </a:ln>
        </p:spPr>
        <p:txBody>
          <a:bodyPr>
            <a:spAutoFit/>
          </a:bodyPr>
          <a:lstStyle/>
          <a:p>
            <a:r>
              <a:rPr lang="ja-JP" altLang="en-US" sz="2000">
                <a:solidFill>
                  <a:srgbClr val="FF0000"/>
                </a:solidFill>
                <a:ea typeface="ＭＳ Ｐゴシック" charset="-128"/>
              </a:rPr>
              <a:t>営業秘密</a:t>
            </a:r>
            <a:r>
              <a:rPr lang="ja-JP" altLang="en-US" sz="2000">
                <a:ea typeface="ＭＳ Ｐゴシック" charset="-128"/>
              </a:rPr>
              <a:t>を保護する必要</a:t>
            </a:r>
          </a:p>
        </p:txBody>
      </p:sp>
      <p:sp>
        <p:nvSpPr>
          <p:cNvPr id="87045" name="テキスト ボックス 6"/>
          <p:cNvSpPr txBox="1">
            <a:spLocks noChangeArrowheads="1"/>
          </p:cNvSpPr>
          <p:nvPr/>
        </p:nvSpPr>
        <p:spPr bwMode="auto">
          <a:xfrm>
            <a:off x="5457825" y="1528763"/>
            <a:ext cx="4103688" cy="400050"/>
          </a:xfrm>
          <a:prstGeom prst="rect">
            <a:avLst/>
          </a:prstGeom>
          <a:solidFill>
            <a:srgbClr val="00B0F0"/>
          </a:solidFill>
          <a:ln w="19050" algn="ctr">
            <a:solidFill>
              <a:srgbClr val="8F1E1F"/>
            </a:solidFill>
            <a:miter lim="800000"/>
            <a:headEnd/>
            <a:tailEnd/>
          </a:ln>
        </p:spPr>
        <p:txBody>
          <a:bodyPr>
            <a:spAutoFit/>
          </a:bodyPr>
          <a:lstStyle/>
          <a:p>
            <a:r>
              <a:rPr lang="ja-JP" altLang="en-US" sz="2000" b="1">
                <a:ea typeface="ＭＳ Ｐゴシック" charset="-128"/>
              </a:rPr>
              <a:t>特許法による保護が与えられる！</a:t>
            </a:r>
          </a:p>
        </p:txBody>
      </p:sp>
      <p:sp>
        <p:nvSpPr>
          <p:cNvPr id="87046" name="テキスト ボックス 7"/>
          <p:cNvSpPr txBox="1">
            <a:spLocks noChangeArrowheads="1"/>
          </p:cNvSpPr>
          <p:nvPr/>
        </p:nvSpPr>
        <p:spPr bwMode="auto">
          <a:xfrm>
            <a:off x="901700" y="4541838"/>
            <a:ext cx="3589338" cy="369887"/>
          </a:xfrm>
          <a:prstGeom prst="rect">
            <a:avLst/>
          </a:prstGeom>
          <a:solidFill>
            <a:srgbClr val="00B0F0"/>
          </a:solidFill>
          <a:ln w="19050" algn="ctr">
            <a:solidFill>
              <a:srgbClr val="26697A"/>
            </a:solidFill>
            <a:miter lim="800000"/>
            <a:headEnd/>
            <a:tailEnd/>
          </a:ln>
        </p:spPr>
        <p:txBody>
          <a:bodyPr>
            <a:spAutoFit/>
          </a:bodyPr>
          <a:lstStyle/>
          <a:p>
            <a:r>
              <a:rPr lang="ja-JP" altLang="en-US" b="1">
                <a:ea typeface="ＭＳ Ｐゴシック" charset="-128"/>
              </a:rPr>
              <a:t>しかし特許法では保護されない</a:t>
            </a:r>
          </a:p>
        </p:txBody>
      </p:sp>
      <p:sp>
        <p:nvSpPr>
          <p:cNvPr id="9" name="正方形/長方形 8"/>
          <p:cNvSpPr>
            <a:spLocks noChangeArrowheads="1"/>
          </p:cNvSpPr>
          <p:nvPr/>
        </p:nvSpPr>
        <p:spPr bwMode="auto">
          <a:xfrm>
            <a:off x="901700" y="4886325"/>
            <a:ext cx="3589338" cy="135096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ja-JP" altLang="en-US" sz="2000" dirty="0">
                <a:solidFill>
                  <a:srgbClr val="000000"/>
                </a:solidFill>
              </a:rPr>
              <a:t>営業秘密の侵害は「</a:t>
            </a:r>
            <a:r>
              <a:rPr lang="ja-JP" altLang="en-US" sz="2000" dirty="0">
                <a:solidFill>
                  <a:srgbClr val="FF0000"/>
                </a:solidFill>
              </a:rPr>
              <a:t>不正競争</a:t>
            </a:r>
            <a:r>
              <a:rPr lang="ja-JP" altLang="en-US" sz="2000" dirty="0">
                <a:solidFill>
                  <a:srgbClr val="000000"/>
                </a:solidFill>
              </a:rPr>
              <a:t>」にあたるとして、差止、損害賠償請求が可能</a:t>
            </a:r>
            <a:endParaRPr lang="en-US" altLang="ja-JP" sz="2000" dirty="0">
              <a:solidFill>
                <a:srgbClr val="000000"/>
              </a:solidFill>
            </a:endParaRPr>
          </a:p>
          <a:p>
            <a:pPr algn="ctr">
              <a:defRPr/>
            </a:pPr>
            <a:r>
              <a:rPr lang="ja-JP" altLang="en-US" sz="2000" dirty="0">
                <a:solidFill>
                  <a:srgbClr val="000000"/>
                </a:solidFill>
              </a:rPr>
              <a:t>（不正競争防止法）</a:t>
            </a:r>
          </a:p>
        </p:txBody>
      </p:sp>
      <p:sp>
        <p:nvSpPr>
          <p:cNvPr id="28681" name="Rectangle 9"/>
          <p:cNvSpPr>
            <a:spLocks noChangeArrowheads="1"/>
          </p:cNvSpPr>
          <p:nvPr/>
        </p:nvSpPr>
        <p:spPr bwMode="auto">
          <a:xfrm>
            <a:off x="-15875" y="-26988"/>
            <a:ext cx="1638300" cy="523876"/>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dirty="0">
                <a:latin typeface="MS PGothic" pitchFamily="34" charset="-128"/>
                <a:ea typeface="MS PGothic" pitchFamily="34" charset="-128"/>
              </a:rPr>
              <a:t>６－１－３</a:t>
            </a:r>
            <a:endParaRPr lang="en-US" altLang="ja-JP" sz="2800" dirty="0">
              <a:latin typeface="MS PGothic" pitchFamily="34" charset="-128"/>
              <a:ea typeface="MS PGothic" pitchFamily="34" charset="-128"/>
            </a:endParaRPr>
          </a:p>
        </p:txBody>
      </p:sp>
      <p:sp>
        <p:nvSpPr>
          <p:cNvPr id="2" name="右矢印 1"/>
          <p:cNvSpPr/>
          <p:nvPr/>
        </p:nvSpPr>
        <p:spPr>
          <a:xfrm>
            <a:off x="4232275" y="1773238"/>
            <a:ext cx="1225550" cy="6635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3" name="下矢印 2"/>
          <p:cNvSpPr/>
          <p:nvPr/>
        </p:nvSpPr>
        <p:spPr>
          <a:xfrm>
            <a:off x="920750" y="3173413"/>
            <a:ext cx="1160463" cy="976312"/>
          </a:xfrm>
          <a:prstGeom prst="downArrow">
            <a:avLst>
              <a:gd name="adj1" fmla="val 50000"/>
              <a:gd name="adj2" fmla="val 3401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4" name="テキスト ボックス 3"/>
          <p:cNvSpPr txBox="1"/>
          <p:nvPr/>
        </p:nvSpPr>
        <p:spPr>
          <a:xfrm>
            <a:off x="4491038" y="1528763"/>
            <a:ext cx="461962" cy="1631950"/>
          </a:xfrm>
          <a:prstGeom prst="rect">
            <a:avLst/>
          </a:prstGeom>
        </p:spPr>
        <p:style>
          <a:lnRef idx="1">
            <a:schemeClr val="accent1"/>
          </a:lnRef>
          <a:fillRef idx="2">
            <a:schemeClr val="accent1"/>
          </a:fillRef>
          <a:effectRef idx="1">
            <a:schemeClr val="accent1"/>
          </a:effectRef>
          <a:fontRef idx="minor">
            <a:schemeClr val="dk1"/>
          </a:fontRef>
        </p:style>
        <p:txBody>
          <a:bodyPr vert="eaVert" anchor="ctr">
            <a:spAutoFit/>
          </a:bodyPr>
          <a:lstStyle/>
          <a:p>
            <a:pPr algn="ctr">
              <a:defRPr/>
            </a:pPr>
            <a:r>
              <a:rPr lang="ja-JP" altLang="en-US">
                <a:solidFill>
                  <a:srgbClr val="000000"/>
                </a:solidFill>
                <a:latin typeface="MS PGothic" pitchFamily="34" charset="-128"/>
              </a:rPr>
              <a:t>特許出願する</a:t>
            </a:r>
          </a:p>
        </p:txBody>
      </p:sp>
      <p:sp>
        <p:nvSpPr>
          <p:cNvPr id="11" name="テキスト ボックス 10"/>
          <p:cNvSpPr txBox="1"/>
          <p:nvPr/>
        </p:nvSpPr>
        <p:spPr>
          <a:xfrm>
            <a:off x="901700" y="3284538"/>
            <a:ext cx="3330575" cy="36988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ja-JP" altLang="en-US">
                <a:solidFill>
                  <a:srgbClr val="000000"/>
                </a:solidFill>
                <a:latin typeface="MS PGothic" pitchFamily="34" charset="-128"/>
              </a:rPr>
              <a:t>特許出願しない</a:t>
            </a:r>
          </a:p>
        </p:txBody>
      </p:sp>
      <p:sp>
        <p:nvSpPr>
          <p:cNvPr id="12" name="テキスト ボックス 11"/>
          <p:cNvSpPr txBox="1"/>
          <p:nvPr/>
        </p:nvSpPr>
        <p:spPr>
          <a:xfrm>
            <a:off x="5457825" y="1916113"/>
            <a:ext cx="4103688" cy="1938337"/>
          </a:xfrm>
          <a:prstGeom prst="rect">
            <a:avLst/>
          </a:prstGeom>
          <a:solidFill>
            <a:schemeClr val="accent1">
              <a:lumMod val="20000"/>
              <a:lumOff val="80000"/>
            </a:schemeClr>
          </a:solidFill>
          <a:ln>
            <a:solidFill>
              <a:schemeClr val="tx1"/>
            </a:solidFill>
          </a:ln>
        </p:spPr>
        <p:txBody>
          <a:bodyPr>
            <a:spAutoFit/>
          </a:bodyPr>
          <a:lstStyle/>
          <a:p>
            <a:pPr>
              <a:defRPr/>
            </a:pPr>
            <a:r>
              <a:rPr lang="ja-JP" altLang="en-US" b="1" dirty="0">
                <a:latin typeface="MS PGothic" pitchFamily="34" charset="-128"/>
                <a:ea typeface="MS PGothic" pitchFamily="34" charset="-128"/>
              </a:rPr>
              <a:t>特許権侵害に対する、</a:t>
            </a:r>
            <a:endParaRPr lang="en-US" altLang="ja-JP" b="1" dirty="0">
              <a:latin typeface="MS PGothic" pitchFamily="34" charset="-128"/>
              <a:ea typeface="MS PGothic" pitchFamily="34" charset="-128"/>
            </a:endParaRPr>
          </a:p>
          <a:p>
            <a:pPr marL="285750" indent="-285750">
              <a:buFont typeface="Wingdings" pitchFamily="2" charset="2"/>
              <a:buChar char="l"/>
              <a:defRPr/>
            </a:pPr>
            <a:r>
              <a:rPr lang="ja-JP" altLang="en-US" sz="1600" b="1" dirty="0">
                <a:latin typeface="MS PGothic" pitchFamily="34" charset="-128"/>
                <a:ea typeface="MS PGothic" pitchFamily="34" charset="-128"/>
              </a:rPr>
              <a:t>差止請求</a:t>
            </a:r>
            <a:endParaRPr lang="en-US" altLang="ja-JP" sz="1600" b="1" dirty="0">
              <a:latin typeface="MS PGothic" pitchFamily="34" charset="-128"/>
              <a:ea typeface="MS PGothic" pitchFamily="34" charset="-128"/>
            </a:endParaRPr>
          </a:p>
          <a:p>
            <a:pPr marL="285750" indent="-285750">
              <a:buFont typeface="Wingdings" pitchFamily="2" charset="2"/>
              <a:buChar char="l"/>
              <a:defRPr/>
            </a:pPr>
            <a:r>
              <a:rPr lang="ja-JP" altLang="en-US" sz="1600" b="1" dirty="0">
                <a:latin typeface="MS PGothic" pitchFamily="34" charset="-128"/>
                <a:ea typeface="MS PGothic" pitchFamily="34" charset="-128"/>
              </a:rPr>
              <a:t>損害賠償請求</a:t>
            </a:r>
            <a:endParaRPr lang="en-US" altLang="ja-JP" sz="1600" b="1" dirty="0">
              <a:latin typeface="MS PGothic" pitchFamily="34" charset="-128"/>
              <a:ea typeface="MS PGothic" pitchFamily="34" charset="-128"/>
            </a:endParaRPr>
          </a:p>
          <a:p>
            <a:pPr>
              <a:defRPr/>
            </a:pPr>
            <a:r>
              <a:rPr lang="ja-JP" altLang="en-US" b="1" dirty="0">
                <a:latin typeface="MS PGothic" pitchFamily="34" charset="-128"/>
                <a:ea typeface="MS PGothic" pitchFamily="34" charset="-128"/>
              </a:rPr>
              <a:t>等が可能であり、</a:t>
            </a:r>
            <a:endParaRPr lang="en-US" altLang="ja-JP" b="1" dirty="0">
              <a:latin typeface="MS PGothic" pitchFamily="34" charset="-128"/>
              <a:ea typeface="MS PGothic" pitchFamily="34" charset="-128"/>
            </a:endParaRPr>
          </a:p>
          <a:p>
            <a:pPr marL="342900" indent="-342900">
              <a:buFont typeface="Wingdings" pitchFamily="2" charset="2"/>
              <a:buChar char="l"/>
              <a:defRPr/>
            </a:pPr>
            <a:r>
              <a:rPr lang="ja-JP" altLang="en-US" sz="1600" b="1" dirty="0">
                <a:latin typeface="MS PGothic" pitchFamily="34" charset="-128"/>
                <a:ea typeface="MS PGothic" pitchFamily="34" charset="-128"/>
              </a:rPr>
              <a:t>刑事罰</a:t>
            </a:r>
            <a:endParaRPr lang="en-US" altLang="ja-JP" sz="1600" b="1" dirty="0">
              <a:latin typeface="MS PGothic" pitchFamily="34" charset="-128"/>
              <a:ea typeface="MS PGothic" pitchFamily="34" charset="-128"/>
            </a:endParaRPr>
          </a:p>
          <a:p>
            <a:pPr>
              <a:defRPr/>
            </a:pPr>
            <a:r>
              <a:rPr lang="ja-JP" altLang="en-US" b="1" dirty="0">
                <a:latin typeface="MS PGothic" pitchFamily="34" charset="-128"/>
                <a:ea typeface="MS PGothic" pitchFamily="34" charset="-128"/>
              </a:rPr>
              <a:t>の対象にもなる。</a:t>
            </a:r>
            <a:endParaRPr lang="en-US" altLang="ja-JP" b="1" dirty="0">
              <a:latin typeface="MS PGothic" pitchFamily="34" charset="-128"/>
              <a:ea typeface="MS PGothic" pitchFamily="34" charset="-128"/>
            </a:endParaRPr>
          </a:p>
          <a:p>
            <a:pPr>
              <a:defRPr/>
            </a:pPr>
            <a:r>
              <a:rPr lang="en-US" altLang="ja-JP" b="1" dirty="0">
                <a:latin typeface="MS PGothic" pitchFamily="34" charset="-128"/>
                <a:ea typeface="MS PGothic" pitchFamily="34" charset="-128"/>
              </a:rPr>
              <a:t>※</a:t>
            </a:r>
            <a:r>
              <a:rPr lang="ja-JP" altLang="en-US" b="1" dirty="0">
                <a:latin typeface="MS PGothic" pitchFamily="34" charset="-128"/>
                <a:ea typeface="MS PGothic" pitchFamily="34" charset="-128"/>
              </a:rPr>
              <a:t>ただし技術（発明）は公開される。</a:t>
            </a:r>
          </a:p>
        </p:txBody>
      </p:sp>
      <p:sp>
        <p:nvSpPr>
          <p:cNvPr id="14" name="円形吹き出し 13"/>
          <p:cNvSpPr/>
          <p:nvPr/>
        </p:nvSpPr>
        <p:spPr>
          <a:xfrm>
            <a:off x="5457825" y="5732463"/>
            <a:ext cx="3959225" cy="1009650"/>
          </a:xfrm>
          <a:prstGeom prst="wedgeEllipseCallout">
            <a:avLst>
              <a:gd name="adj1" fmla="val -75654"/>
              <a:gd name="adj2" fmla="val -3594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solidFill>
                  <a:schemeClr val="tx1"/>
                </a:solidFill>
                <a:latin typeface="MS PGothic" pitchFamily="34" charset="-128"/>
              </a:rPr>
              <a:t>不正競争防止法による保護は、特許法による保護とを比べてみよう。</a:t>
            </a:r>
          </a:p>
        </p:txBody>
      </p:sp>
      <p:pic>
        <p:nvPicPr>
          <p:cNvPr id="87055" name="Picture 2"/>
          <p:cNvPicPr>
            <a:picLocks noChangeAspect="1" noChangeArrowheads="1"/>
          </p:cNvPicPr>
          <p:nvPr/>
        </p:nvPicPr>
        <p:blipFill>
          <a:blip r:embed="rId4"/>
          <a:srcRect/>
          <a:stretch>
            <a:fillRect/>
          </a:stretch>
        </p:blipFill>
        <p:spPr bwMode="auto">
          <a:xfrm>
            <a:off x="6105525" y="4116388"/>
            <a:ext cx="2303463" cy="1589087"/>
          </a:xfrm>
          <a:prstGeom prst="rect">
            <a:avLst/>
          </a:prstGeom>
          <a:noFill/>
          <a:ln w="9525">
            <a:noFill/>
            <a:miter lim="800000"/>
            <a:headEnd/>
            <a:tailEnd/>
          </a:ln>
        </p:spPr>
      </p:pic>
      <p:sp>
        <p:nvSpPr>
          <p:cNvPr id="5" name="スライド番号プレースホルダー 4"/>
          <p:cNvSpPr>
            <a:spLocks noGrp="1"/>
          </p:cNvSpPr>
          <p:nvPr>
            <p:ph type="sldNum" sz="quarter" idx="12"/>
          </p:nvPr>
        </p:nvSpPr>
        <p:spPr/>
        <p:txBody>
          <a:bodyPr>
            <a:normAutofit fontScale="85000" lnSpcReduction="20000"/>
          </a:bodyPr>
          <a:lstStyle/>
          <a:p>
            <a:pPr>
              <a:defRPr/>
            </a:pPr>
            <a:fld id="{2E0202D9-C2A6-4E23-BC6F-F648D2961BAF}" type="slidenum">
              <a:rPr lang="en-US" altLang="ja-JP"/>
              <a:pPr>
                <a:defRPr/>
              </a:pPr>
              <a:t>6</a:t>
            </a:fld>
            <a:endParaRPr lang="en-US" altLang="ja-JP"/>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タイトル 3"/>
          <p:cNvSpPr>
            <a:spLocks noGrp="1"/>
          </p:cNvSpPr>
          <p:nvPr>
            <p:ph type="title"/>
          </p:nvPr>
        </p:nvSpPr>
        <p:spPr>
          <a:xfrm>
            <a:off x="1016000" y="228600"/>
            <a:ext cx="8832850" cy="990600"/>
          </a:xfrm>
        </p:spPr>
        <p:txBody>
          <a:bodyPr/>
          <a:lstStyle/>
          <a:p>
            <a:r>
              <a:rPr lang="ja-JP" altLang="en-US" smtClean="0">
                <a:latin typeface="ＭＳ Ｐゴシック" charset="-128"/>
                <a:ea typeface="ＭＳ Ｐゴシック" charset="-128"/>
              </a:rPr>
              <a:t>種苗法</a:t>
            </a:r>
          </a:p>
        </p:txBody>
      </p:sp>
      <p:sp>
        <p:nvSpPr>
          <p:cNvPr id="89090" name="テキスト ボックス 5"/>
          <p:cNvSpPr txBox="1">
            <a:spLocks noChangeArrowheads="1"/>
          </p:cNvSpPr>
          <p:nvPr/>
        </p:nvSpPr>
        <p:spPr bwMode="auto">
          <a:xfrm>
            <a:off x="0" y="0"/>
            <a:ext cx="1712913" cy="523875"/>
          </a:xfrm>
          <a:prstGeom prst="rect">
            <a:avLst/>
          </a:prstGeom>
          <a:noFill/>
          <a:ln w="9525">
            <a:noFill/>
            <a:miter lim="800000"/>
            <a:headEnd/>
            <a:tailEnd/>
          </a:ln>
        </p:spPr>
        <p:txBody>
          <a:bodyPr>
            <a:spAutoFit/>
          </a:bodyPr>
          <a:lstStyle/>
          <a:p>
            <a:r>
              <a:rPr lang="ja-JP" altLang="en-US" sz="2800">
                <a:latin typeface="ＭＳ Ｐゴシック" charset="-128"/>
                <a:ea typeface="ＭＳ Ｐゴシック" charset="-128"/>
              </a:rPr>
              <a:t>６－１－４</a:t>
            </a:r>
          </a:p>
        </p:txBody>
      </p:sp>
      <p:graphicFrame>
        <p:nvGraphicFramePr>
          <p:cNvPr id="7" name="表 6"/>
          <p:cNvGraphicFramePr>
            <a:graphicFrameLocks noGrp="1"/>
          </p:cNvGraphicFramePr>
          <p:nvPr>
            <p:extLst>
              <p:ext uri="{D42A27DB-BD31-4B8C-83A1-F6EECF244321}">
                <p14:modId xmlns:p14="http://schemas.microsoft.com/office/powerpoint/2010/main" val="882601797"/>
              </p:ext>
            </p:extLst>
          </p:nvPr>
        </p:nvGraphicFramePr>
        <p:xfrm>
          <a:off x="676275" y="1557338"/>
          <a:ext cx="8445605" cy="3129280"/>
        </p:xfrm>
        <a:graphic>
          <a:graphicData uri="http://schemas.openxmlformats.org/drawingml/2006/table">
            <a:tbl>
              <a:tblPr firstRow="1" bandRow="1">
                <a:tableStyleId>{69012ECD-51FC-41F1-AA8D-1B2483CD663E}</a:tableStyleId>
              </a:tblPr>
              <a:tblGrid>
                <a:gridCol w="1756017"/>
                <a:gridCol w="3356613"/>
                <a:gridCol w="3332975"/>
              </a:tblGrid>
              <a:tr h="370840">
                <a:tc>
                  <a:txBody>
                    <a:bodyPr/>
                    <a:lstStyle/>
                    <a:p>
                      <a:endParaRPr kumimoji="1" lang="ja-JP" altLang="en-US" sz="1600" b="1" dirty="0">
                        <a:latin typeface="ＭＳ Ｐゴシック" pitchFamily="50" charset="-128"/>
                        <a:ea typeface="ＭＳ Ｐゴシック" pitchFamily="50" charset="-128"/>
                      </a:endParaRPr>
                    </a:p>
                  </a:txBody>
                  <a:tcPr/>
                </a:tc>
                <a:tc>
                  <a:txBody>
                    <a:bodyPr/>
                    <a:lstStyle/>
                    <a:p>
                      <a:r>
                        <a:rPr kumimoji="1" lang="ja-JP" altLang="en-US" sz="1600" b="1" dirty="0" smtClean="0">
                          <a:solidFill>
                            <a:schemeClr val="tx1"/>
                          </a:solidFill>
                          <a:latin typeface="ＭＳ Ｐゴシック" pitchFamily="50" charset="-128"/>
                          <a:ea typeface="ＭＳ Ｐゴシック" pitchFamily="50" charset="-128"/>
                        </a:rPr>
                        <a:t>特許法</a:t>
                      </a:r>
                      <a:endParaRPr kumimoji="1" lang="ja-JP" altLang="en-US" sz="1600" b="1" dirty="0">
                        <a:solidFill>
                          <a:schemeClr val="tx1"/>
                        </a:solidFill>
                        <a:latin typeface="ＭＳ Ｐゴシック" pitchFamily="50" charset="-128"/>
                        <a:ea typeface="ＭＳ Ｐゴシック" pitchFamily="50" charset="-128"/>
                      </a:endParaRPr>
                    </a:p>
                  </a:txBody>
                  <a:tcPr>
                    <a:solidFill>
                      <a:schemeClr val="accent1">
                        <a:lumMod val="60000"/>
                        <a:lumOff val="40000"/>
                      </a:schemeClr>
                    </a:solidFill>
                  </a:tcPr>
                </a:tc>
                <a:tc>
                  <a:txBody>
                    <a:bodyPr/>
                    <a:lstStyle/>
                    <a:p>
                      <a:r>
                        <a:rPr kumimoji="1" lang="ja-JP" altLang="en-US" sz="1600" b="1" dirty="0" smtClean="0">
                          <a:solidFill>
                            <a:schemeClr val="tx1"/>
                          </a:solidFill>
                          <a:latin typeface="ＭＳ Ｐゴシック" pitchFamily="50" charset="-128"/>
                          <a:ea typeface="ＭＳ Ｐゴシック" pitchFamily="50" charset="-128"/>
                        </a:rPr>
                        <a:t>種苗法</a:t>
                      </a:r>
                      <a:endParaRPr kumimoji="1" lang="ja-JP" altLang="en-US" sz="1600" b="1" dirty="0">
                        <a:solidFill>
                          <a:schemeClr val="tx1"/>
                        </a:solidFill>
                        <a:latin typeface="ＭＳ Ｐゴシック" pitchFamily="50" charset="-128"/>
                        <a:ea typeface="ＭＳ Ｐゴシック" pitchFamily="50" charset="-128"/>
                      </a:endParaRPr>
                    </a:p>
                  </a:txBody>
                  <a:tcPr>
                    <a:solidFill>
                      <a:schemeClr val="accent1">
                        <a:lumMod val="60000"/>
                        <a:lumOff val="40000"/>
                      </a:schemeClr>
                    </a:solidFill>
                  </a:tcPr>
                </a:tc>
              </a:tr>
              <a:tr h="637272">
                <a:tc>
                  <a:txBody>
                    <a:bodyPr/>
                    <a:lstStyle/>
                    <a:p>
                      <a:pPr algn="ctr"/>
                      <a:r>
                        <a:rPr kumimoji="1" lang="ja-JP" altLang="en-US" sz="1600" b="1" dirty="0" smtClean="0">
                          <a:latin typeface="ＭＳ Ｐゴシック" pitchFamily="50" charset="-128"/>
                          <a:ea typeface="ＭＳ Ｐゴシック" pitchFamily="50" charset="-128"/>
                        </a:rPr>
                        <a:t>目的</a:t>
                      </a:r>
                      <a:endParaRPr kumimoji="1" lang="ja-JP" altLang="en-US" sz="1600" b="1" dirty="0">
                        <a:latin typeface="ＭＳ Ｐゴシック" pitchFamily="50" charset="-128"/>
                        <a:ea typeface="ＭＳ Ｐゴシック"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cap="none" normalizeH="0" baseline="0" dirty="0" smtClean="0">
                          <a:ln>
                            <a:noFill/>
                          </a:ln>
                          <a:solidFill>
                            <a:schemeClr val="tx1"/>
                          </a:solidFill>
                          <a:effectLst/>
                          <a:latin typeface="MS PGothic" pitchFamily="34" charset="-128"/>
                          <a:ea typeface="MS PGothic" pitchFamily="34" charset="-128"/>
                        </a:rPr>
                        <a:t>技術を保護、発明を奨励し、産業の発達を目的とする</a:t>
                      </a:r>
                      <a:endParaRPr kumimoji="1" lang="ja-JP" altLang="en-US" sz="1600" b="0" dirty="0">
                        <a:latin typeface="ＭＳ Ｐゴシック" pitchFamily="50" charset="-128"/>
                        <a:ea typeface="ＭＳ Ｐゴシック" pitchFamily="50" charset="-128"/>
                      </a:endParaRPr>
                    </a:p>
                  </a:txBody>
                  <a:tcPr/>
                </a:tc>
                <a:tc>
                  <a:txBody>
                    <a:bodyPr/>
                    <a:lstStyle/>
                    <a:p>
                      <a:r>
                        <a:rPr kumimoji="1" lang="ja-JP" altLang="en-US" sz="1600" b="0" dirty="0" smtClean="0">
                          <a:latin typeface="ＭＳ Ｐゴシック" pitchFamily="50" charset="-128"/>
                          <a:ea typeface="ＭＳ Ｐゴシック" pitchFamily="50" charset="-128"/>
                        </a:rPr>
                        <a:t>新品種を保護し、品種の育成の振興と種苗の流通の適正化を</a:t>
                      </a:r>
                      <a:r>
                        <a:rPr kumimoji="1" lang="ja-JP" altLang="en-US" sz="1600" b="0" smtClean="0">
                          <a:latin typeface="ＭＳ Ｐゴシック" pitchFamily="50" charset="-128"/>
                          <a:ea typeface="ＭＳ Ｐゴシック" pitchFamily="50" charset="-128"/>
                        </a:rPr>
                        <a:t>図り</a:t>
                      </a:r>
                      <a:r>
                        <a:rPr kumimoji="1" lang="ja-JP" altLang="en-US" sz="1600" b="0" smtClean="0">
                          <a:latin typeface="ＭＳ Ｐゴシック" pitchFamily="50" charset="-128"/>
                          <a:ea typeface="ＭＳ Ｐゴシック" pitchFamily="50" charset="-128"/>
                        </a:rPr>
                        <a:t>、農林水産業</a:t>
                      </a:r>
                      <a:r>
                        <a:rPr kumimoji="1" lang="ja-JP" altLang="en-US" sz="1600" b="0" dirty="0" smtClean="0">
                          <a:latin typeface="ＭＳ Ｐゴシック" pitchFamily="50" charset="-128"/>
                          <a:ea typeface="ＭＳ Ｐゴシック" pitchFamily="50" charset="-128"/>
                        </a:rPr>
                        <a:t>の発展を目的とする</a:t>
                      </a:r>
                      <a:endParaRPr kumimoji="1" lang="ja-JP" altLang="en-US" sz="1600" b="0" dirty="0">
                        <a:latin typeface="ＭＳ Ｐゴシック" pitchFamily="50" charset="-128"/>
                        <a:ea typeface="ＭＳ Ｐゴシック" pitchFamily="50" charset="-128"/>
                      </a:endParaRPr>
                    </a:p>
                  </a:txBody>
                  <a:tcPr/>
                </a:tc>
              </a:tr>
              <a:tr h="370840">
                <a:tc>
                  <a:txBody>
                    <a:bodyPr/>
                    <a:lstStyle/>
                    <a:p>
                      <a:pPr algn="ctr"/>
                      <a:r>
                        <a:rPr kumimoji="1" lang="ja-JP" altLang="en-US" sz="1600" b="1" dirty="0" smtClean="0">
                          <a:latin typeface="ＭＳ Ｐゴシック" pitchFamily="50" charset="-128"/>
                          <a:ea typeface="ＭＳ Ｐゴシック" pitchFamily="50" charset="-128"/>
                        </a:rPr>
                        <a:t>保護対象</a:t>
                      </a:r>
                      <a:endParaRPr kumimoji="1" lang="ja-JP" altLang="en-US" sz="1600" b="1" dirty="0">
                        <a:latin typeface="ＭＳ Ｐゴシック" pitchFamily="50" charset="-128"/>
                        <a:ea typeface="ＭＳ Ｐゴシック" pitchFamily="50" charset="-128"/>
                      </a:endParaRPr>
                    </a:p>
                  </a:txBody>
                  <a:tcPr/>
                </a:tc>
                <a:tc>
                  <a:txBody>
                    <a:bodyPr/>
                    <a:lstStyle/>
                    <a:p>
                      <a:r>
                        <a:rPr kumimoji="1" lang="ja-JP" altLang="en-US" sz="1600" b="0" dirty="0" smtClean="0">
                          <a:latin typeface="ＭＳ Ｐゴシック" pitchFamily="50" charset="-128"/>
                          <a:ea typeface="ＭＳ Ｐゴシック" pitchFamily="50" charset="-128"/>
                        </a:rPr>
                        <a:t>発明</a:t>
                      </a:r>
                      <a:endParaRPr kumimoji="1" lang="ja-JP" altLang="en-US" sz="1600" b="0" dirty="0">
                        <a:latin typeface="ＭＳ Ｐゴシック" pitchFamily="50" charset="-128"/>
                        <a:ea typeface="ＭＳ Ｐゴシック" pitchFamily="50" charset="-128"/>
                      </a:endParaRPr>
                    </a:p>
                  </a:txBody>
                  <a:tcPr/>
                </a:tc>
                <a:tc>
                  <a:txBody>
                    <a:bodyPr/>
                    <a:lstStyle/>
                    <a:p>
                      <a:r>
                        <a:rPr kumimoji="1" lang="ja-JP" altLang="en-US" sz="1600" b="0" dirty="0" smtClean="0">
                          <a:latin typeface="ＭＳ Ｐゴシック" pitchFamily="50" charset="-128"/>
                          <a:ea typeface="ＭＳ Ｐゴシック" pitchFamily="50" charset="-128"/>
                        </a:rPr>
                        <a:t>植物の品種</a:t>
                      </a:r>
                      <a:endParaRPr kumimoji="1" lang="ja-JP" altLang="en-US" sz="1600" b="0" dirty="0">
                        <a:latin typeface="ＭＳ Ｐゴシック" pitchFamily="50" charset="-128"/>
                        <a:ea typeface="ＭＳ Ｐゴシック" pitchFamily="50" charset="-128"/>
                      </a:endParaRPr>
                    </a:p>
                  </a:txBody>
                  <a:tcPr/>
                </a:tc>
              </a:tr>
              <a:tr h="370840">
                <a:tc>
                  <a:txBody>
                    <a:bodyPr/>
                    <a:lstStyle/>
                    <a:p>
                      <a:pPr algn="ctr"/>
                      <a:r>
                        <a:rPr kumimoji="1" lang="ja-JP" altLang="en-US" sz="1600" b="1" dirty="0" smtClean="0">
                          <a:latin typeface="ＭＳ Ｐゴシック" pitchFamily="50" charset="-128"/>
                          <a:ea typeface="ＭＳ Ｐゴシック" pitchFamily="50" charset="-128"/>
                        </a:rPr>
                        <a:t>手続</a:t>
                      </a:r>
                      <a:endParaRPr kumimoji="1" lang="ja-JP" altLang="en-US" sz="1600" b="1" dirty="0">
                        <a:latin typeface="ＭＳ Ｐゴシック" pitchFamily="50" charset="-128"/>
                        <a:ea typeface="ＭＳ Ｐゴシック" pitchFamily="50" charset="-128"/>
                      </a:endParaRP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MS PGothic" pitchFamily="34" charset="-128"/>
                          <a:ea typeface="MS PGothic" pitchFamily="34" charset="-128"/>
                        </a:rPr>
                        <a:t>出願手続（実体審査あり）</a:t>
                      </a: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MS PGothic" pitchFamily="34" charset="-128"/>
                          <a:ea typeface="MS PGothic" pitchFamily="34" charset="-128"/>
                        </a:rPr>
                        <a:t>出願手続（実体審査あり）</a:t>
                      </a:r>
                    </a:p>
                  </a:txBody>
                  <a:tcPr/>
                </a:tc>
              </a:tr>
              <a:tr h="370840">
                <a:tc>
                  <a:txBody>
                    <a:bodyPr/>
                    <a:lstStyle/>
                    <a:p>
                      <a:pPr algn="ctr"/>
                      <a:r>
                        <a:rPr kumimoji="1" lang="ja-JP" altLang="en-US" sz="1600" b="1" dirty="0" smtClean="0">
                          <a:latin typeface="ＭＳ Ｐゴシック" pitchFamily="50" charset="-128"/>
                          <a:ea typeface="ＭＳ Ｐゴシック" pitchFamily="50" charset="-128"/>
                        </a:rPr>
                        <a:t>権利の効力</a:t>
                      </a:r>
                      <a:endParaRPr kumimoji="1" lang="ja-JP" altLang="en-US" sz="1600" b="1" dirty="0">
                        <a:latin typeface="ＭＳ Ｐゴシック" pitchFamily="50" charset="-128"/>
                        <a:ea typeface="ＭＳ Ｐゴシック" pitchFamily="50" charset="-128"/>
                      </a:endParaRPr>
                    </a:p>
                  </a:txBody>
                  <a:tcPr/>
                </a:tc>
                <a:tc>
                  <a:txBody>
                    <a:bodyPr/>
                    <a:lstStyle/>
                    <a:p>
                      <a:r>
                        <a:rPr kumimoji="1" lang="ja-JP" altLang="en-US" sz="1600" b="0" dirty="0" smtClean="0">
                          <a:latin typeface="ＭＳ Ｐゴシック" pitchFamily="50" charset="-128"/>
                          <a:ea typeface="ＭＳ Ｐゴシック" pitchFamily="50" charset="-128"/>
                        </a:rPr>
                        <a:t>特許権＝発明の実施：</a:t>
                      </a:r>
                      <a:endParaRPr kumimoji="1" lang="en-US" altLang="ja-JP" sz="1600" b="0" dirty="0" smtClean="0">
                        <a:latin typeface="ＭＳ Ｐゴシック" pitchFamily="50" charset="-128"/>
                        <a:ea typeface="ＭＳ Ｐゴシック" pitchFamily="50" charset="-128"/>
                      </a:endParaRPr>
                    </a:p>
                    <a:p>
                      <a:r>
                        <a:rPr kumimoji="1" lang="ja-JP" altLang="en-US" sz="1600" b="0" dirty="0" smtClean="0">
                          <a:latin typeface="ＭＳ Ｐゴシック" pitchFamily="50" charset="-128"/>
                          <a:ea typeface="ＭＳ Ｐゴシック" pitchFamily="50" charset="-128"/>
                        </a:rPr>
                        <a:t>実施品の生産・使用、</a:t>
                      </a:r>
                      <a:endParaRPr kumimoji="1" lang="en-US" altLang="ja-JP" sz="1600" b="0" dirty="0" smtClean="0">
                        <a:latin typeface="ＭＳ Ｐゴシック" pitchFamily="50" charset="-128"/>
                        <a:ea typeface="ＭＳ Ｐゴシック" pitchFamily="50" charset="-128"/>
                      </a:endParaRPr>
                    </a:p>
                    <a:p>
                      <a:r>
                        <a:rPr kumimoji="1" lang="ja-JP" altLang="en-US" sz="1600" b="0" dirty="0" smtClean="0">
                          <a:latin typeface="ＭＳ Ｐゴシック" pitchFamily="50" charset="-128"/>
                          <a:ea typeface="ＭＳ Ｐゴシック" pitchFamily="50" charset="-128"/>
                        </a:rPr>
                        <a:t>譲渡、譲渡申出、輸出入</a:t>
                      </a:r>
                      <a:endParaRPr kumimoji="1" lang="ja-JP" altLang="en-US" sz="1600" b="0" dirty="0">
                        <a:latin typeface="ＭＳ Ｐゴシック" pitchFamily="50" charset="-128"/>
                        <a:ea typeface="ＭＳ Ｐゴシック" pitchFamily="50" charset="-128"/>
                      </a:endParaRPr>
                    </a:p>
                  </a:txBody>
                  <a:tcPr/>
                </a:tc>
                <a:tc>
                  <a:txBody>
                    <a:bodyPr/>
                    <a:lstStyle/>
                    <a:p>
                      <a:r>
                        <a:rPr kumimoji="1" lang="ja-JP" altLang="en-US" sz="1600" b="0" dirty="0" smtClean="0">
                          <a:latin typeface="ＭＳ Ｐゴシック" pitchFamily="50" charset="-128"/>
                          <a:ea typeface="ＭＳ Ｐゴシック" pitchFamily="50" charset="-128"/>
                        </a:rPr>
                        <a:t>育成者権＝品種の利用：</a:t>
                      </a:r>
                      <a:endParaRPr kumimoji="1" lang="en-US" altLang="ja-JP" sz="1600" b="0" dirty="0" smtClean="0">
                        <a:latin typeface="ＭＳ Ｐゴシック" pitchFamily="50" charset="-128"/>
                        <a:ea typeface="ＭＳ Ｐゴシック" pitchFamily="50" charset="-128"/>
                      </a:endParaRPr>
                    </a:p>
                    <a:p>
                      <a:r>
                        <a:rPr kumimoji="1" lang="ja-JP" altLang="en-US" sz="1600" b="0" dirty="0" smtClean="0">
                          <a:latin typeface="ＭＳ Ｐゴシック" pitchFamily="50" charset="-128"/>
                          <a:ea typeface="ＭＳ Ｐゴシック" pitchFamily="50" charset="-128"/>
                        </a:rPr>
                        <a:t>種苗・収穫物・加工物の生産、</a:t>
                      </a:r>
                      <a:r>
                        <a:rPr kumimoji="1" lang="en-US" altLang="ja-JP" sz="1600" b="0" dirty="0" smtClean="0">
                          <a:latin typeface="ＭＳ Ｐゴシック" pitchFamily="50" charset="-128"/>
                          <a:ea typeface="ＭＳ Ｐゴシック" pitchFamily="50" charset="-128"/>
                        </a:rPr>
                        <a:t/>
                      </a:r>
                      <a:br>
                        <a:rPr kumimoji="1" lang="en-US" altLang="ja-JP" sz="1600" b="0" dirty="0" smtClean="0">
                          <a:latin typeface="ＭＳ Ｐゴシック" pitchFamily="50" charset="-128"/>
                          <a:ea typeface="ＭＳ Ｐゴシック" pitchFamily="50" charset="-128"/>
                        </a:rPr>
                      </a:br>
                      <a:r>
                        <a:rPr kumimoji="1" lang="ja-JP" altLang="en-US" sz="1600" b="0" dirty="0" smtClean="0">
                          <a:latin typeface="ＭＳ Ｐゴシック" pitchFamily="50" charset="-128"/>
                          <a:ea typeface="ＭＳ Ｐゴシック" pitchFamily="50" charset="-128"/>
                        </a:rPr>
                        <a:t>譲渡、譲渡の申出、輸出入</a:t>
                      </a:r>
                      <a:endParaRPr kumimoji="1" lang="ja-JP" altLang="en-US" sz="1600" b="0" dirty="0">
                        <a:latin typeface="ＭＳ Ｐゴシック" pitchFamily="50" charset="-128"/>
                        <a:ea typeface="ＭＳ Ｐゴシック" pitchFamily="50" charset="-128"/>
                      </a:endParaRPr>
                    </a:p>
                  </a:txBody>
                  <a:tcPr/>
                </a:tc>
              </a:tr>
              <a:tr h="370840">
                <a:tc>
                  <a:txBody>
                    <a:bodyPr/>
                    <a:lstStyle/>
                    <a:p>
                      <a:pPr algn="ctr"/>
                      <a:r>
                        <a:rPr kumimoji="1" lang="ja-JP" altLang="en-US" sz="1600" b="1" dirty="0" smtClean="0">
                          <a:latin typeface="ＭＳ Ｐゴシック" pitchFamily="50" charset="-128"/>
                          <a:ea typeface="ＭＳ Ｐゴシック" pitchFamily="50" charset="-128"/>
                        </a:rPr>
                        <a:t>権利存続期間</a:t>
                      </a:r>
                      <a:endParaRPr kumimoji="1" lang="ja-JP" altLang="en-US" sz="1600" b="1" dirty="0">
                        <a:latin typeface="ＭＳ Ｐゴシック" pitchFamily="50" charset="-128"/>
                        <a:ea typeface="ＭＳ Ｐゴシック" pitchFamily="50" charset="-128"/>
                      </a:endParaRPr>
                    </a:p>
                  </a:txBody>
                  <a:tcPr/>
                </a:tc>
                <a:tc>
                  <a:txBody>
                    <a:bodyPr/>
                    <a:lstStyle/>
                    <a:p>
                      <a:r>
                        <a:rPr kumimoji="1" lang="ja-JP" altLang="en-US" sz="1600" b="0" dirty="0" smtClean="0">
                          <a:latin typeface="ＭＳ Ｐゴシック" pitchFamily="50" charset="-128"/>
                          <a:ea typeface="ＭＳ Ｐゴシック" pitchFamily="50" charset="-128"/>
                        </a:rPr>
                        <a:t>出願から２０年</a:t>
                      </a:r>
                      <a:endParaRPr kumimoji="1" lang="ja-JP" altLang="en-US" sz="1600" b="0" dirty="0">
                        <a:latin typeface="ＭＳ Ｐゴシック" pitchFamily="50" charset="-128"/>
                        <a:ea typeface="ＭＳ Ｐゴシック" pitchFamily="50" charset="-128"/>
                      </a:endParaRPr>
                    </a:p>
                  </a:txBody>
                  <a:tcPr/>
                </a:tc>
                <a:tc>
                  <a:txBody>
                    <a:bodyPr/>
                    <a:lstStyle/>
                    <a:p>
                      <a:r>
                        <a:rPr kumimoji="1" lang="ja-JP" altLang="en-US" sz="1600" b="0" dirty="0" smtClean="0">
                          <a:latin typeface="ＭＳ Ｐゴシック" pitchFamily="50" charset="-128"/>
                          <a:ea typeface="ＭＳ Ｐゴシック" pitchFamily="50" charset="-128"/>
                        </a:rPr>
                        <a:t>登録から２５年</a:t>
                      </a:r>
                      <a:endParaRPr kumimoji="1" lang="ja-JP" altLang="en-US" sz="1600" b="0" dirty="0">
                        <a:latin typeface="ＭＳ Ｐゴシック" pitchFamily="50" charset="-128"/>
                        <a:ea typeface="ＭＳ Ｐゴシック" pitchFamily="50" charset="-128"/>
                      </a:endParaRPr>
                    </a:p>
                  </a:txBody>
                  <a:tcPr/>
                </a:tc>
              </a:tr>
            </a:tbl>
          </a:graphicData>
        </a:graphic>
      </p:graphicFrame>
      <p:pic>
        <p:nvPicPr>
          <p:cNvPr id="89119" name="Picture 2" descr="C:\Users\IPrism-N\AppData\Local\Microsoft\Windows\Temporary Internet Files\Low\Content.IE5\AWQ2ARKJ\MC900439046[1].PNG"/>
          <p:cNvPicPr>
            <a:picLocks noChangeAspect="1" noChangeArrowheads="1"/>
          </p:cNvPicPr>
          <p:nvPr/>
        </p:nvPicPr>
        <p:blipFill>
          <a:blip r:embed="rId3"/>
          <a:srcRect/>
          <a:stretch>
            <a:fillRect/>
          </a:stretch>
        </p:blipFill>
        <p:spPr bwMode="auto">
          <a:xfrm>
            <a:off x="4119563" y="5067300"/>
            <a:ext cx="1625600" cy="1554163"/>
          </a:xfrm>
          <a:prstGeom prst="rect">
            <a:avLst/>
          </a:prstGeom>
          <a:noFill/>
          <a:ln w="28575">
            <a:solidFill>
              <a:schemeClr val="tx1"/>
            </a:solidFill>
            <a:miter lim="800000"/>
            <a:headEnd/>
            <a:tailEnd/>
          </a:ln>
        </p:spPr>
      </p:pic>
      <p:sp>
        <p:nvSpPr>
          <p:cNvPr id="8" name="角丸四角形吹き出し 7"/>
          <p:cNvSpPr/>
          <p:nvPr/>
        </p:nvSpPr>
        <p:spPr>
          <a:xfrm>
            <a:off x="6419850" y="5424488"/>
            <a:ext cx="3141663" cy="1225550"/>
          </a:xfrm>
          <a:prstGeom prst="wedgeRoundRectCallout">
            <a:avLst>
              <a:gd name="adj1" fmla="val -72397"/>
              <a:gd name="adj2" fmla="val -46556"/>
              <a:gd name="adj3" fmla="val 1666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latin typeface="ＭＳ Ｐゴシック" pitchFamily="50" charset="-128"/>
              </a:rPr>
              <a:t>種苗法の保護：</a:t>
            </a:r>
            <a:endParaRPr lang="en-US" altLang="ja-JP" b="1" dirty="0">
              <a:solidFill>
                <a:schemeClr val="tx1"/>
              </a:solidFill>
              <a:latin typeface="ＭＳ Ｐゴシック" pitchFamily="50" charset="-128"/>
            </a:endParaRPr>
          </a:p>
          <a:p>
            <a:pPr algn="ctr">
              <a:defRPr/>
            </a:pPr>
            <a:r>
              <a:rPr lang="ja-JP" altLang="en-US" b="1" dirty="0">
                <a:solidFill>
                  <a:schemeClr val="tx1"/>
                </a:solidFill>
                <a:latin typeface="ＭＳ Ｐゴシック" pitchFamily="50" charset="-128"/>
              </a:rPr>
              <a:t>赤のりんご、緑のりんごの各々の品種に与えられる</a:t>
            </a:r>
          </a:p>
        </p:txBody>
      </p:sp>
      <p:sp>
        <p:nvSpPr>
          <p:cNvPr id="10" name="角丸四角形吹き出し 9"/>
          <p:cNvSpPr/>
          <p:nvPr/>
        </p:nvSpPr>
        <p:spPr>
          <a:xfrm>
            <a:off x="128588" y="5445125"/>
            <a:ext cx="3240087" cy="1223963"/>
          </a:xfrm>
          <a:prstGeom prst="wedgeRoundRectCallout">
            <a:avLst>
              <a:gd name="adj1" fmla="val 88522"/>
              <a:gd name="adj2" fmla="val -4042"/>
              <a:gd name="adj3" fmla="val 1666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latin typeface="ＭＳ Ｐゴシック" pitchFamily="50" charset="-128"/>
              </a:rPr>
              <a:t>特許法の保護：</a:t>
            </a:r>
            <a:endParaRPr lang="en-US" altLang="ja-JP" b="1" dirty="0">
              <a:solidFill>
                <a:schemeClr val="tx1"/>
              </a:solidFill>
              <a:latin typeface="ＭＳ Ｐゴシック" pitchFamily="50" charset="-128"/>
            </a:endParaRPr>
          </a:p>
          <a:p>
            <a:pPr algn="ctr">
              <a:defRPr/>
            </a:pPr>
            <a:r>
              <a:rPr lang="ja-JP" altLang="en-US" b="1" dirty="0">
                <a:solidFill>
                  <a:schemeClr val="tx1"/>
                </a:solidFill>
                <a:latin typeface="ＭＳ Ｐゴシック" pitchFamily="50" charset="-128"/>
              </a:rPr>
              <a:t>りんごの育成方法等に与えられる</a:t>
            </a:r>
            <a:endParaRPr lang="en-US" altLang="ja-JP" b="1" dirty="0">
              <a:solidFill>
                <a:schemeClr val="tx1"/>
              </a:solidFill>
              <a:latin typeface="ＭＳ Ｐゴシック" pitchFamily="50" charset="-128"/>
            </a:endParaRPr>
          </a:p>
        </p:txBody>
      </p:sp>
      <p:sp>
        <p:nvSpPr>
          <p:cNvPr id="2" name="スライド番号プレースホルダー 1"/>
          <p:cNvSpPr>
            <a:spLocks noGrp="1"/>
          </p:cNvSpPr>
          <p:nvPr>
            <p:ph type="sldNum" sz="quarter" idx="12"/>
          </p:nvPr>
        </p:nvSpPr>
        <p:spPr/>
        <p:txBody>
          <a:bodyPr>
            <a:normAutofit fontScale="85000" lnSpcReduction="20000"/>
          </a:bodyPr>
          <a:lstStyle/>
          <a:p>
            <a:pPr>
              <a:defRPr/>
            </a:pPr>
            <a:fld id="{CECE751F-E6EA-469C-B4BC-2F77257C8E38}" type="slidenum">
              <a:rPr lang="en-US" altLang="ja-JP"/>
              <a:pPr>
                <a:defRPr/>
              </a:pPr>
              <a:t>7</a:t>
            </a:fld>
            <a:endParaRPr lang="en-US" altLang="ja-JP"/>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タイトル 3"/>
          <p:cNvSpPr>
            <a:spLocks noGrp="1"/>
          </p:cNvSpPr>
          <p:nvPr>
            <p:ph type="title"/>
          </p:nvPr>
        </p:nvSpPr>
        <p:spPr>
          <a:xfrm>
            <a:off x="1016000" y="228600"/>
            <a:ext cx="8832850" cy="990600"/>
          </a:xfrm>
        </p:spPr>
        <p:txBody>
          <a:bodyPr/>
          <a:lstStyle/>
          <a:p>
            <a:r>
              <a:rPr lang="zh-TW" altLang="en-US" smtClean="0">
                <a:latin typeface="ＭＳ Ｐゴシック" charset="-128"/>
                <a:ea typeface="ＭＳ Ｐゴシック" charset="-128"/>
              </a:rPr>
              <a:t>半導体集積回路配置法</a:t>
            </a:r>
            <a:endParaRPr lang="ja-JP" altLang="en-US" smtClean="0">
              <a:latin typeface="ＭＳ Ｐゴシック" charset="-128"/>
              <a:ea typeface="ＭＳ Ｐゴシック" charset="-128"/>
            </a:endParaRPr>
          </a:p>
        </p:txBody>
      </p:sp>
      <p:sp>
        <p:nvSpPr>
          <p:cNvPr id="91138" name="テキスト ボックス 5"/>
          <p:cNvSpPr txBox="1">
            <a:spLocks noChangeArrowheads="1"/>
          </p:cNvSpPr>
          <p:nvPr/>
        </p:nvSpPr>
        <p:spPr bwMode="auto">
          <a:xfrm>
            <a:off x="0" y="0"/>
            <a:ext cx="1712913" cy="523875"/>
          </a:xfrm>
          <a:prstGeom prst="rect">
            <a:avLst/>
          </a:prstGeom>
          <a:noFill/>
          <a:ln w="9525">
            <a:noFill/>
            <a:miter lim="800000"/>
            <a:headEnd/>
            <a:tailEnd/>
          </a:ln>
        </p:spPr>
        <p:txBody>
          <a:bodyPr>
            <a:spAutoFit/>
          </a:bodyPr>
          <a:lstStyle/>
          <a:p>
            <a:r>
              <a:rPr lang="ja-JP" altLang="en-US" sz="2800">
                <a:latin typeface="ＭＳ Ｐゴシック" charset="-128"/>
                <a:ea typeface="ＭＳ Ｐゴシック" charset="-128"/>
              </a:rPr>
              <a:t>６－１－５</a:t>
            </a:r>
          </a:p>
        </p:txBody>
      </p:sp>
      <p:graphicFrame>
        <p:nvGraphicFramePr>
          <p:cNvPr id="7" name="表 6"/>
          <p:cNvGraphicFramePr>
            <a:graphicFrameLocks noGrp="1"/>
          </p:cNvGraphicFramePr>
          <p:nvPr/>
        </p:nvGraphicFramePr>
        <p:xfrm>
          <a:off x="200025" y="1577975"/>
          <a:ext cx="9489627" cy="2499360"/>
        </p:xfrm>
        <a:graphic>
          <a:graphicData uri="http://schemas.openxmlformats.org/drawingml/2006/table">
            <a:tbl>
              <a:tblPr firstRow="1" bandRow="1">
                <a:tableStyleId>{69012ECD-51FC-41F1-AA8D-1B2483CD663E}</a:tableStyleId>
              </a:tblPr>
              <a:tblGrid>
                <a:gridCol w="1440160"/>
                <a:gridCol w="3437629"/>
                <a:gridCol w="4611838"/>
              </a:tblGrid>
              <a:tr h="290971">
                <a:tc>
                  <a:txBody>
                    <a:bodyPr/>
                    <a:lstStyle/>
                    <a:p>
                      <a:endParaRPr kumimoji="1" lang="ja-JP" altLang="en-US" sz="1600" b="1" dirty="0">
                        <a:latin typeface="ＭＳ Ｐゴシック" pitchFamily="50" charset="-128"/>
                        <a:ea typeface="ＭＳ Ｐゴシック" pitchFamily="50" charset="-128"/>
                      </a:endParaRPr>
                    </a:p>
                  </a:txBody>
                  <a:tcPr/>
                </a:tc>
                <a:tc>
                  <a:txBody>
                    <a:bodyPr/>
                    <a:lstStyle/>
                    <a:p>
                      <a:r>
                        <a:rPr kumimoji="1" lang="ja-JP" altLang="en-US" sz="1600" b="1" dirty="0" smtClean="0">
                          <a:solidFill>
                            <a:schemeClr val="tx1"/>
                          </a:solidFill>
                          <a:latin typeface="ＭＳ Ｐゴシック" pitchFamily="50" charset="-128"/>
                          <a:ea typeface="ＭＳ Ｐゴシック" pitchFamily="50" charset="-128"/>
                        </a:rPr>
                        <a:t>特許法</a:t>
                      </a:r>
                      <a:endParaRPr kumimoji="1" lang="ja-JP" altLang="en-US" sz="1600" b="1" dirty="0">
                        <a:solidFill>
                          <a:schemeClr val="tx1"/>
                        </a:solidFill>
                        <a:latin typeface="ＭＳ Ｐゴシック" pitchFamily="50" charset="-128"/>
                        <a:ea typeface="ＭＳ Ｐゴシック" pitchFamily="50" charset="-128"/>
                      </a:endParaRPr>
                    </a:p>
                  </a:txBody>
                  <a:tcPr>
                    <a:solidFill>
                      <a:schemeClr val="accent1">
                        <a:lumMod val="60000"/>
                        <a:lumOff val="40000"/>
                      </a:schemeClr>
                    </a:solidFill>
                  </a:tcPr>
                </a:tc>
                <a:tc>
                  <a:txBody>
                    <a:bodyPr/>
                    <a:lstStyle/>
                    <a:p>
                      <a:r>
                        <a:rPr kumimoji="1" lang="zh-TW" altLang="en-US" sz="1600" b="1" dirty="0" smtClean="0">
                          <a:solidFill>
                            <a:schemeClr val="tx1"/>
                          </a:solidFill>
                          <a:latin typeface="ＭＳ Ｐゴシック" pitchFamily="50" charset="-128"/>
                          <a:ea typeface="ＭＳ Ｐゴシック" pitchFamily="50" charset="-128"/>
                        </a:rPr>
                        <a:t>半導体集積回路配置法</a:t>
                      </a:r>
                      <a:endParaRPr kumimoji="1" lang="ja-JP" altLang="en-US" sz="1600" b="1" dirty="0">
                        <a:solidFill>
                          <a:schemeClr val="tx1"/>
                        </a:solidFill>
                        <a:latin typeface="ＭＳ Ｐゴシック" pitchFamily="50" charset="-128"/>
                        <a:ea typeface="ＭＳ Ｐゴシック" pitchFamily="50" charset="-128"/>
                      </a:endParaRPr>
                    </a:p>
                  </a:txBody>
                  <a:tcPr>
                    <a:solidFill>
                      <a:schemeClr val="accent1">
                        <a:lumMod val="60000"/>
                        <a:lumOff val="40000"/>
                      </a:schemeClr>
                    </a:solidFill>
                  </a:tcPr>
                </a:tc>
              </a:tr>
              <a:tr h="5025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MS PGothic" pitchFamily="34" charset="-128"/>
                          <a:ea typeface="MS PGothic" pitchFamily="34" charset="-128"/>
                        </a:rPr>
                        <a:t>目的</a:t>
                      </a: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MS PGothic" pitchFamily="34" charset="-128"/>
                          <a:ea typeface="MS PGothic" pitchFamily="34" charset="-128"/>
                        </a:rPr>
                        <a:t>技術を保護、発明を奨励し、産業の発達を目的とする</a:t>
                      </a:r>
                    </a:p>
                  </a:txBody>
                  <a:tcPr anchor="ctr" horzOverflow="overflow"/>
                </a:tc>
                <a:tc>
                  <a:txBody>
                    <a:bodyPr/>
                    <a:lstStyle/>
                    <a:p>
                      <a:pPr>
                        <a:spcBef>
                          <a:spcPct val="50000"/>
                        </a:spcBef>
                      </a:pPr>
                      <a:r>
                        <a:rPr lang="ja-JP" altLang="en-US" sz="1600" b="0" dirty="0" smtClean="0">
                          <a:ea typeface="MS PGothic" pitchFamily="34" charset="-128"/>
                        </a:rPr>
                        <a:t>回路配置の適正な利用を図り、開発を促進し、国民経済の健全な発展に寄与する</a:t>
                      </a:r>
                      <a:endParaRPr lang="ja-JP" altLang="en-US" sz="1600" b="0" dirty="0">
                        <a:ea typeface="MS PGothic" pitchFamily="34" charset="-128"/>
                      </a:endParaRPr>
                    </a:p>
                  </a:txBody>
                  <a:tcPr anchor="ctr"/>
                </a:tc>
              </a:tr>
              <a:tr h="3817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MS PGothic" pitchFamily="34" charset="-128"/>
                          <a:ea typeface="MS PGothic" pitchFamily="34" charset="-128"/>
                        </a:rPr>
                        <a:t>保護対象</a:t>
                      </a: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cap="none" normalizeH="0" baseline="0" dirty="0" smtClean="0">
                          <a:ln>
                            <a:noFill/>
                          </a:ln>
                          <a:solidFill>
                            <a:schemeClr val="tx1"/>
                          </a:solidFill>
                          <a:effectLst/>
                          <a:latin typeface="MS PGothic" pitchFamily="34" charset="-128"/>
                          <a:ea typeface="MS PGothic" pitchFamily="34" charset="-128"/>
                        </a:rPr>
                        <a:t>発明（自然法則を利用した技術的思想の創作のうち高度のもの）</a:t>
                      </a:r>
                      <a:endParaRPr kumimoji="1" lang="en-US" altLang="ja-JP" sz="1600" b="0" i="0" u="none" strike="noStrike" cap="none" normalizeH="0" baseline="0" dirty="0" smtClean="0">
                        <a:ln>
                          <a:noFill/>
                        </a:ln>
                        <a:solidFill>
                          <a:schemeClr val="tx1"/>
                        </a:solidFill>
                        <a:effectLst/>
                        <a:latin typeface="MS PGothic" pitchFamily="34" charset="-128"/>
                        <a:ea typeface="MS PGothic" pitchFamily="34" charset="-128"/>
                      </a:endParaRPr>
                    </a:p>
                  </a:txBody>
                  <a:tcPr anchor="ctr" horzOverflow="overflow"/>
                </a:tc>
                <a:tc>
                  <a:txBody>
                    <a:bodyPr/>
                    <a:lstStyle/>
                    <a:p>
                      <a:pPr>
                        <a:spcBef>
                          <a:spcPct val="50000"/>
                        </a:spcBef>
                      </a:pPr>
                      <a:r>
                        <a:rPr lang="ja-JP" altLang="en-US" sz="1600" b="0" dirty="0" smtClean="0">
                          <a:ea typeface="MS PGothic" pitchFamily="34" charset="-128"/>
                        </a:rPr>
                        <a:t>半導体集積回路における回路素子及びこれらを接続する導線の配置（回路配置）</a:t>
                      </a:r>
                      <a:endParaRPr lang="ja-JP" altLang="en-US" sz="1600" b="0" dirty="0">
                        <a:ea typeface="MS PGothic" pitchFamily="34" charset="-128"/>
                      </a:endParaRPr>
                    </a:p>
                  </a:txBody>
                  <a:tcPr anchor="ctr"/>
                </a:tc>
              </a:tr>
              <a:tr h="2909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MS PGothic" pitchFamily="34" charset="-128"/>
                          <a:ea typeface="MS PGothic" pitchFamily="34" charset="-128"/>
                        </a:rPr>
                        <a:t>手続</a:t>
                      </a: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MS PGothic" pitchFamily="34" charset="-128"/>
                          <a:ea typeface="MS PGothic" pitchFamily="34" charset="-128"/>
                        </a:rPr>
                        <a:t>出願手続（実体審査あり）</a:t>
                      </a:r>
                    </a:p>
                  </a:txBody>
                  <a:tcPr anchor="ctr" horzOverflow="overflow"/>
                </a:tc>
                <a:tc>
                  <a:txBody>
                    <a:bodyPr/>
                    <a:lstStyle/>
                    <a:p>
                      <a:r>
                        <a:rPr kumimoji="1" lang="ja-JP" altLang="en-US" sz="1600" b="0" dirty="0" smtClean="0">
                          <a:latin typeface="ＭＳ Ｐゴシック" pitchFamily="50" charset="-128"/>
                          <a:ea typeface="ＭＳ Ｐゴシック" pitchFamily="50" charset="-128"/>
                        </a:rPr>
                        <a:t>登録申請</a:t>
                      </a:r>
                      <a:endParaRPr kumimoji="1" lang="ja-JP" altLang="en-US" sz="1600" b="0" dirty="0">
                        <a:latin typeface="ＭＳ Ｐゴシック" pitchFamily="50" charset="-128"/>
                        <a:ea typeface="ＭＳ Ｐゴシック" pitchFamily="50" charset="-128"/>
                      </a:endParaRPr>
                    </a:p>
                  </a:txBody>
                  <a:tcPr anchor="ctr"/>
                </a:tc>
              </a:tr>
              <a:tr h="2909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MS PGothic" pitchFamily="34" charset="-128"/>
                          <a:ea typeface="MS PGothic" pitchFamily="34" charset="-128"/>
                        </a:rPr>
                        <a:t>権利の効力</a:t>
                      </a: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MS PGothic" pitchFamily="34" charset="-128"/>
                          <a:ea typeface="MS PGothic" pitchFamily="34" charset="-128"/>
                        </a:rPr>
                        <a:t>発明の「実施」に対して及ぶ</a:t>
                      </a:r>
                    </a:p>
                  </a:txBody>
                  <a:tcPr anchor="ctr" horzOverflow="overflow"/>
                </a:tc>
                <a:tc>
                  <a:txBody>
                    <a:bodyPr/>
                    <a:lstStyle/>
                    <a:p>
                      <a:r>
                        <a:rPr kumimoji="1" lang="ja-JP" altLang="en-US" sz="1600" b="0" dirty="0" smtClean="0">
                          <a:latin typeface="ＭＳ Ｐゴシック" pitchFamily="50" charset="-128"/>
                          <a:ea typeface="ＭＳ Ｐゴシック" pitchFamily="50" charset="-128"/>
                        </a:rPr>
                        <a:t>回路配置の「利用」に及ぶ</a:t>
                      </a:r>
                      <a:endParaRPr kumimoji="1" lang="ja-JP" altLang="en-US" sz="1600" b="0" dirty="0">
                        <a:latin typeface="ＭＳ Ｐゴシック" pitchFamily="50" charset="-128"/>
                        <a:ea typeface="ＭＳ Ｐゴシック" pitchFamily="50" charset="-128"/>
                      </a:endParaRPr>
                    </a:p>
                  </a:txBody>
                  <a:tcPr anchor="ctr"/>
                </a:tc>
              </a:tr>
              <a:tr h="2841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MS PGothic" pitchFamily="34" charset="-128"/>
                          <a:ea typeface="MS PGothic" pitchFamily="34" charset="-128"/>
                        </a:rPr>
                        <a:t>権利存続期間</a:t>
                      </a: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MS PGothic" pitchFamily="34" charset="-128"/>
                          <a:ea typeface="MS PGothic" pitchFamily="34" charset="-128"/>
                        </a:rPr>
                        <a:t>出願から２０年</a:t>
                      </a:r>
                    </a:p>
                  </a:txBody>
                  <a:tcPr anchor="ctr" horzOverflow="overflow"/>
                </a:tc>
                <a:tc>
                  <a:txBody>
                    <a:bodyPr/>
                    <a:lstStyle/>
                    <a:p>
                      <a:r>
                        <a:rPr kumimoji="1" lang="ja-JP" altLang="en-US" sz="1600" b="0" dirty="0" smtClean="0">
                          <a:latin typeface="ＭＳ Ｐゴシック" pitchFamily="50" charset="-128"/>
                          <a:ea typeface="ＭＳ Ｐゴシック" pitchFamily="50" charset="-128"/>
                        </a:rPr>
                        <a:t>登録から１０年</a:t>
                      </a:r>
                      <a:endParaRPr kumimoji="1" lang="ja-JP" altLang="en-US" sz="1600" b="0" dirty="0">
                        <a:latin typeface="ＭＳ Ｐゴシック" pitchFamily="50" charset="-128"/>
                        <a:ea typeface="ＭＳ Ｐゴシック" pitchFamily="50" charset="-128"/>
                      </a:endParaRPr>
                    </a:p>
                  </a:txBody>
                  <a:tcPr anchor="ctr"/>
                </a:tc>
              </a:tr>
            </a:tbl>
          </a:graphicData>
        </a:graphic>
      </p:graphicFrame>
      <p:pic>
        <p:nvPicPr>
          <p:cNvPr id="91167" name="Picture 2" descr="C:\Users\IPrism-N\AppData\Local\Microsoft\Windows\Temporary Internet Files\Low\Content.IE5\AWQ2ARKJ\MC900433867[1].PNG"/>
          <p:cNvPicPr>
            <a:picLocks noChangeAspect="1" noChangeArrowheads="1"/>
          </p:cNvPicPr>
          <p:nvPr/>
        </p:nvPicPr>
        <p:blipFill>
          <a:blip r:embed="rId3"/>
          <a:srcRect/>
          <a:stretch>
            <a:fillRect/>
          </a:stretch>
        </p:blipFill>
        <p:spPr bwMode="auto">
          <a:xfrm>
            <a:off x="7545388" y="5338763"/>
            <a:ext cx="2286000" cy="1439862"/>
          </a:xfrm>
          <a:prstGeom prst="rect">
            <a:avLst/>
          </a:prstGeom>
          <a:noFill/>
          <a:ln w="9525">
            <a:noFill/>
            <a:miter lim="800000"/>
            <a:headEnd/>
            <a:tailEnd/>
          </a:ln>
        </p:spPr>
      </p:pic>
      <p:sp>
        <p:nvSpPr>
          <p:cNvPr id="13" name="Text Box 12"/>
          <p:cNvSpPr txBox="1">
            <a:spLocks noChangeArrowheads="1"/>
          </p:cNvSpPr>
          <p:nvPr/>
        </p:nvSpPr>
        <p:spPr bwMode="auto">
          <a:xfrm>
            <a:off x="200025" y="6346825"/>
            <a:ext cx="7200900" cy="466725"/>
          </a:xfrm>
          <a:prstGeom prst="rect">
            <a:avLst/>
          </a:prstGeom>
          <a:solidFill>
            <a:schemeClr val="bg1"/>
          </a:solidFill>
          <a:ln w="9525">
            <a:solidFill>
              <a:schemeClr val="accent1"/>
            </a:solid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ja-JP" altLang="en-US" sz="2400" b="1" dirty="0">
                <a:latin typeface="Tw Cen MT"/>
                <a:ea typeface="MS PGothic" pitchFamily="34" charset="-128"/>
              </a:rPr>
              <a:t>半導体</a:t>
            </a:r>
            <a:r>
              <a:rPr lang="zh-CN" altLang="en-US" sz="2400" b="1" dirty="0">
                <a:latin typeface="Tw Cen MT"/>
                <a:ea typeface="MS PGothic" pitchFamily="34" charset="-128"/>
              </a:rPr>
              <a:t>集積回路</a:t>
            </a:r>
            <a:r>
              <a:rPr lang="ja-JP" altLang="en-US" sz="2400" b="1" dirty="0">
                <a:latin typeface="Tw Cen MT"/>
                <a:ea typeface="MS PGothic" pitchFamily="34" charset="-128"/>
              </a:rPr>
              <a:t>の配置を保護する制度が必要！</a:t>
            </a:r>
            <a:endParaRPr lang="zh-CN" altLang="en-US" sz="2400" b="1" dirty="0">
              <a:latin typeface="Tw Cen MT"/>
              <a:ea typeface="MS PGothic" pitchFamily="34" charset="-128"/>
            </a:endParaRPr>
          </a:p>
        </p:txBody>
      </p:sp>
      <p:sp>
        <p:nvSpPr>
          <p:cNvPr id="2" name="下矢印 1"/>
          <p:cNvSpPr/>
          <p:nvPr/>
        </p:nvSpPr>
        <p:spPr>
          <a:xfrm>
            <a:off x="855663" y="4978400"/>
            <a:ext cx="568325" cy="34607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ja-JP" altLang="en-US"/>
          </a:p>
        </p:txBody>
      </p:sp>
      <p:sp>
        <p:nvSpPr>
          <p:cNvPr id="3" name="下矢印 2"/>
          <p:cNvSpPr/>
          <p:nvPr/>
        </p:nvSpPr>
        <p:spPr>
          <a:xfrm>
            <a:off x="889000" y="5915025"/>
            <a:ext cx="534988"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Text Box 6"/>
          <p:cNvSpPr txBox="1">
            <a:spLocks noChangeArrowheads="1"/>
          </p:cNvSpPr>
          <p:nvPr/>
        </p:nvSpPr>
        <p:spPr bwMode="auto">
          <a:xfrm>
            <a:off x="200025" y="4387850"/>
            <a:ext cx="9490075" cy="590550"/>
          </a:xfrm>
          <a:prstGeom prst="rect">
            <a:avLst/>
          </a:prstGeom>
          <a:solidFill>
            <a:schemeClr val="bg1"/>
          </a:solidFill>
          <a:ln w="9525">
            <a:solidFill>
              <a:schemeClr val="accent1"/>
            </a:solid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ja-JP" altLang="en-US" sz="1600" dirty="0">
                <a:latin typeface="Tw Cen MT"/>
                <a:ea typeface="MS PGothic" pitchFamily="34" charset="-128"/>
              </a:rPr>
              <a:t>新たな回路配置を開発するためには、莫大な費用がかかる。一方、複製は比較的に容易かつ安価で行うことができる</a:t>
            </a:r>
          </a:p>
        </p:txBody>
      </p:sp>
      <p:sp>
        <p:nvSpPr>
          <p:cNvPr id="12" name="Rectangle 4"/>
          <p:cNvSpPr>
            <a:spLocks noChangeArrowheads="1"/>
          </p:cNvSpPr>
          <p:nvPr/>
        </p:nvSpPr>
        <p:spPr bwMode="auto">
          <a:xfrm>
            <a:off x="200025" y="5324475"/>
            <a:ext cx="6294438" cy="590550"/>
          </a:xfrm>
          <a:prstGeom prst="rect">
            <a:avLst/>
          </a:prstGeom>
          <a:solidFill>
            <a:schemeClr val="bg1"/>
          </a:solidFill>
          <a:ln w="9525">
            <a:solidFill>
              <a:schemeClr val="accent1"/>
            </a:solid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ja-JP" altLang="en-US" sz="1600">
                <a:ea typeface="ＭＳ Ｐゴシック" charset="-128"/>
              </a:rPr>
              <a:t>しかし</a:t>
            </a:r>
            <a:r>
              <a:rPr lang="zh-CN" altLang="en-US" sz="1600">
                <a:ea typeface="ＭＳ Ｐゴシック" charset="-128"/>
              </a:rPr>
              <a:t>無断模倣を認めてしまうと、高額の開発費用を負担してまで</a:t>
            </a:r>
            <a:endParaRPr lang="zh-CN" altLang="ja-JP" sz="1600">
              <a:ea typeface="ＭＳ Ｐゴシック" charset="-128"/>
            </a:endParaRPr>
          </a:p>
          <a:p>
            <a:pPr>
              <a:defRPr/>
            </a:pPr>
            <a:r>
              <a:rPr lang="zh-CN" altLang="en-US" sz="1600">
                <a:ea typeface="ＭＳ Ｐゴシック" charset="-128"/>
              </a:rPr>
              <a:t>半導体集積回路の集積度を高めようというインセンティブが働かなくな</a:t>
            </a:r>
            <a:r>
              <a:rPr lang="ja-JP" altLang="en-US" sz="1600">
                <a:ea typeface="ＭＳ Ｐゴシック" charset="-128"/>
              </a:rPr>
              <a:t>る</a:t>
            </a:r>
          </a:p>
        </p:txBody>
      </p:sp>
      <p:sp>
        <p:nvSpPr>
          <p:cNvPr id="5" name="スライド番号プレースホルダー 4"/>
          <p:cNvSpPr>
            <a:spLocks noGrp="1"/>
          </p:cNvSpPr>
          <p:nvPr>
            <p:ph type="sldNum" sz="quarter" idx="12"/>
          </p:nvPr>
        </p:nvSpPr>
        <p:spPr/>
        <p:txBody>
          <a:bodyPr>
            <a:normAutofit fontScale="85000" lnSpcReduction="20000"/>
          </a:bodyPr>
          <a:lstStyle/>
          <a:p>
            <a:pPr>
              <a:defRPr/>
            </a:pPr>
            <a:fld id="{000769FA-C70F-4260-A1DD-1FDEF305930D}" type="slidenum">
              <a:rPr lang="en-US" altLang="ja-JP"/>
              <a:pPr>
                <a:defRPr/>
              </a:pPr>
              <a:t>8</a:t>
            </a:fld>
            <a:endParaRPr lang="en-US" altLang="ja-JP"/>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p:cNvSpPr>
          <p:nvPr>
            <p:ph type="title" idx="4294967295"/>
          </p:nvPr>
        </p:nvSpPr>
        <p:spPr>
          <a:xfrm>
            <a:off x="1352550" y="333375"/>
            <a:ext cx="8832850" cy="990600"/>
          </a:xfrm>
        </p:spPr>
        <p:txBody>
          <a:bodyPr/>
          <a:lstStyle/>
          <a:p>
            <a:r>
              <a:rPr lang="ja-JP" altLang="en-US" sz="3600" smtClean="0">
                <a:ea typeface="ＭＳ Ｐゴシック" charset="-128"/>
              </a:rPr>
              <a:t>第６時限　目次</a:t>
            </a:r>
          </a:p>
        </p:txBody>
      </p:sp>
      <p:pic>
        <p:nvPicPr>
          <p:cNvPr id="93186" name="Picture 7" descr="sm_pencil.png"/>
          <p:cNvPicPr>
            <a:picLocks noChangeAspect="1"/>
          </p:cNvPicPr>
          <p:nvPr/>
        </p:nvPicPr>
        <p:blipFill>
          <a:blip r:embed="rId3"/>
          <a:srcRect/>
          <a:stretch>
            <a:fillRect/>
          </a:stretch>
        </p:blipFill>
        <p:spPr bwMode="auto">
          <a:xfrm>
            <a:off x="631825" y="1773238"/>
            <a:ext cx="1749425" cy="2144712"/>
          </a:xfrm>
          <a:prstGeom prst="rect">
            <a:avLst/>
          </a:prstGeom>
          <a:noFill/>
          <a:ln w="50800" cap="sq" cmpd="dbl">
            <a:solidFill>
              <a:schemeClr val="accent2"/>
            </a:solidFill>
            <a:miter lim="800000"/>
            <a:headEnd/>
            <a:tailEnd/>
          </a:ln>
        </p:spPr>
      </p:pic>
      <p:sp>
        <p:nvSpPr>
          <p:cNvPr id="3" name="スライド番号プレースホルダー 2"/>
          <p:cNvSpPr>
            <a:spLocks noGrp="1"/>
          </p:cNvSpPr>
          <p:nvPr>
            <p:ph type="sldNum" sz="quarter" idx="12"/>
          </p:nvPr>
        </p:nvSpPr>
        <p:spPr/>
        <p:txBody>
          <a:bodyPr>
            <a:normAutofit fontScale="85000" lnSpcReduction="20000"/>
          </a:bodyPr>
          <a:lstStyle/>
          <a:p>
            <a:pPr>
              <a:defRPr/>
            </a:pPr>
            <a:fld id="{5ECFA278-7FF0-4F97-8DA1-090698A2A94E}" type="slidenum">
              <a:rPr lang="en-US" altLang="ja-JP"/>
              <a:pPr>
                <a:defRPr/>
              </a:pPr>
              <a:t>9</a:t>
            </a:fld>
            <a:endParaRPr lang="en-US" altLang="ja-JP"/>
          </a:p>
        </p:txBody>
      </p:sp>
      <p:sp>
        <p:nvSpPr>
          <p:cNvPr id="93188" name="Rectangle 3"/>
          <p:cNvSpPr>
            <a:spLocks noGrp="1"/>
          </p:cNvSpPr>
          <p:nvPr>
            <p:ph type="body" idx="4294967295"/>
          </p:nvPr>
        </p:nvSpPr>
        <p:spPr>
          <a:xfrm>
            <a:off x="2936875" y="1773238"/>
            <a:ext cx="6056313" cy="4525962"/>
          </a:xfrm>
          <a:ln>
            <a:solidFill>
              <a:schemeClr val="accent2"/>
            </a:solidFill>
          </a:ln>
        </p:spPr>
        <p:txBody>
          <a:bodyPr/>
          <a:lstStyle/>
          <a:p>
            <a:pPr eaLnBrk="1" hangingPunct="1">
              <a:buFont typeface="Wingdings" pitchFamily="2" charset="2"/>
              <a:buNone/>
            </a:pPr>
            <a:r>
              <a:rPr lang="ja-JP" altLang="en-US" sz="2400" smtClean="0">
                <a:latin typeface="ＭＳ Ｐゴシック" charset="-128"/>
                <a:ea typeface="ＭＳ Ｐゴシック" charset="-128"/>
              </a:rPr>
              <a:t>６－１　その他の知的財産制度</a:t>
            </a:r>
          </a:p>
          <a:p>
            <a:pPr eaLnBrk="1" hangingPunct="1">
              <a:buFont typeface="Wingdings" pitchFamily="2" charset="2"/>
              <a:buNone/>
            </a:pPr>
            <a:r>
              <a:rPr lang="ja-JP" altLang="en-US" sz="2000" smtClean="0">
                <a:latin typeface="ＭＳ Ｐゴシック" charset="-128"/>
                <a:ea typeface="ＭＳ Ｐゴシック" charset="-128"/>
              </a:rPr>
              <a:t>６－１－１　他の知的財産制度</a:t>
            </a:r>
          </a:p>
          <a:p>
            <a:pPr eaLnBrk="1" hangingPunct="1">
              <a:buFont typeface="Wingdings" pitchFamily="2" charset="2"/>
              <a:buNone/>
            </a:pPr>
            <a:r>
              <a:rPr lang="ja-JP" altLang="en-US" sz="2000" smtClean="0">
                <a:latin typeface="ＭＳ Ｐゴシック" charset="-128"/>
                <a:ea typeface="ＭＳ Ｐゴシック" charset="-128"/>
              </a:rPr>
              <a:t>６－１－２　著作権制度</a:t>
            </a:r>
          </a:p>
          <a:p>
            <a:pPr eaLnBrk="1" hangingPunct="1">
              <a:buFont typeface="Wingdings" pitchFamily="2" charset="2"/>
              <a:buNone/>
            </a:pPr>
            <a:r>
              <a:rPr lang="ja-JP" altLang="en-US" sz="2000" smtClean="0">
                <a:latin typeface="ＭＳ Ｐゴシック" charset="-128"/>
                <a:ea typeface="ＭＳ Ｐゴシック" charset="-128"/>
              </a:rPr>
              <a:t>６－１－３　不正競争防止法</a:t>
            </a:r>
            <a:endParaRPr lang="en-US" altLang="ja-JP" sz="2000" smtClean="0">
              <a:latin typeface="ＭＳ Ｐゴシック" charset="-128"/>
              <a:ea typeface="ＭＳ Ｐゴシック" charset="-128"/>
            </a:endParaRPr>
          </a:p>
          <a:p>
            <a:pPr eaLnBrk="1" hangingPunct="1">
              <a:buFont typeface="Wingdings" pitchFamily="2" charset="2"/>
              <a:buNone/>
            </a:pPr>
            <a:r>
              <a:rPr lang="ja-JP" altLang="en-US" sz="2000" smtClean="0">
                <a:latin typeface="ＭＳ Ｐゴシック" charset="-128"/>
                <a:ea typeface="ＭＳ Ｐゴシック" charset="-128"/>
              </a:rPr>
              <a:t>６－１－４　種苗法</a:t>
            </a:r>
            <a:endParaRPr lang="en-US" altLang="ja-JP" sz="2000" smtClean="0">
              <a:latin typeface="ＭＳ Ｐゴシック" charset="-128"/>
              <a:ea typeface="ＭＳ Ｐゴシック" charset="-128"/>
            </a:endParaRPr>
          </a:p>
          <a:p>
            <a:pPr eaLnBrk="1" hangingPunct="1">
              <a:buFont typeface="Wingdings" pitchFamily="2" charset="2"/>
              <a:buNone/>
            </a:pPr>
            <a:r>
              <a:rPr lang="ja-JP" altLang="en-US" sz="2000" smtClean="0">
                <a:latin typeface="ＭＳ Ｐゴシック" charset="-128"/>
                <a:ea typeface="ＭＳ Ｐゴシック" charset="-128"/>
              </a:rPr>
              <a:t>６－１－５　</a:t>
            </a:r>
            <a:r>
              <a:rPr lang="zh-TW" altLang="en-US" sz="2000" smtClean="0">
                <a:latin typeface="ＭＳ Ｐゴシック" charset="-128"/>
                <a:ea typeface="ＭＳ Ｐゴシック" charset="-128"/>
              </a:rPr>
              <a:t>半導体集積回路配置法</a:t>
            </a:r>
            <a:endParaRPr lang="en-US" altLang="zh-TW" sz="2000" smtClean="0">
              <a:latin typeface="ＭＳ Ｐゴシック" charset="-128"/>
              <a:ea typeface="ＭＳ Ｐゴシック" charset="-128"/>
            </a:endParaRPr>
          </a:p>
          <a:p>
            <a:pPr eaLnBrk="1" hangingPunct="1">
              <a:buFont typeface="Wingdings" pitchFamily="2" charset="2"/>
              <a:buNone/>
            </a:pPr>
            <a:endParaRPr lang="en-US" altLang="zh-TW" sz="2000" smtClean="0">
              <a:latin typeface="ＭＳ Ｐゴシック" charset="-128"/>
              <a:ea typeface="ＭＳ Ｐゴシック" charset="-128"/>
            </a:endParaRPr>
          </a:p>
          <a:p>
            <a:pPr>
              <a:lnSpc>
                <a:spcPct val="80000"/>
              </a:lnSpc>
              <a:buFont typeface="Wingdings" pitchFamily="2" charset="2"/>
              <a:buNone/>
            </a:pPr>
            <a:r>
              <a:rPr lang="ja-JP" altLang="en-US" sz="2400" smtClean="0">
                <a:solidFill>
                  <a:srgbClr val="FF0000"/>
                </a:solidFill>
                <a:latin typeface="ＭＳ Ｐゴシック" charset="-128"/>
                <a:ea typeface="ＭＳ Ｐゴシック" charset="-128"/>
              </a:rPr>
              <a:t>６－２　その他の知的財産に関係する諸制度</a:t>
            </a:r>
            <a:endParaRPr lang="en-US" altLang="ja-JP" sz="2400" smtClean="0">
              <a:solidFill>
                <a:srgbClr val="FF0000"/>
              </a:solidFill>
              <a:latin typeface="ＭＳ Ｐゴシック" charset="-128"/>
              <a:ea typeface="ＭＳ Ｐゴシック" charset="-128"/>
            </a:endParaRPr>
          </a:p>
          <a:p>
            <a:pPr>
              <a:lnSpc>
                <a:spcPct val="80000"/>
              </a:lnSpc>
              <a:buFont typeface="Wingdings" pitchFamily="2" charset="2"/>
              <a:buNone/>
            </a:pPr>
            <a:r>
              <a:rPr lang="ja-JP" altLang="en-US" sz="2000" smtClean="0">
                <a:solidFill>
                  <a:srgbClr val="FF0000"/>
                </a:solidFill>
                <a:latin typeface="ＭＳ Ｐゴシック" charset="-128"/>
                <a:ea typeface="ＭＳ Ｐゴシック" charset="-128"/>
              </a:rPr>
              <a:t>６－２－１　水際措置と知的財産</a:t>
            </a:r>
          </a:p>
          <a:p>
            <a:pPr>
              <a:lnSpc>
                <a:spcPct val="80000"/>
              </a:lnSpc>
              <a:buFont typeface="Wingdings" pitchFamily="2" charset="2"/>
              <a:buNone/>
            </a:pPr>
            <a:r>
              <a:rPr lang="ja-JP" altLang="en-US" sz="2000" smtClean="0">
                <a:solidFill>
                  <a:srgbClr val="FF0000"/>
                </a:solidFill>
                <a:latin typeface="ＭＳ Ｐゴシック" charset="-128"/>
                <a:ea typeface="ＭＳ Ｐゴシック" charset="-128"/>
              </a:rPr>
              <a:t>６－２－２　 </a:t>
            </a:r>
            <a:r>
              <a:rPr lang="en-US" altLang="ja-JP" sz="2000" smtClean="0">
                <a:solidFill>
                  <a:srgbClr val="FF0000"/>
                </a:solidFill>
                <a:latin typeface="ＭＳ Ｐゴシック" charset="-128"/>
                <a:ea typeface="ＭＳ Ｐゴシック" charset="-128"/>
              </a:rPr>
              <a:t>PL</a:t>
            </a:r>
            <a:r>
              <a:rPr lang="ja-JP" altLang="en-US" sz="2000" smtClean="0">
                <a:solidFill>
                  <a:srgbClr val="FF0000"/>
                </a:solidFill>
                <a:latin typeface="ＭＳ Ｐゴシック" charset="-128"/>
                <a:ea typeface="ＭＳ Ｐゴシック" charset="-128"/>
              </a:rPr>
              <a:t>法</a:t>
            </a:r>
            <a:endParaRPr lang="en-US" altLang="ja-JP" sz="2000" smtClean="0">
              <a:solidFill>
                <a:srgbClr val="FF0000"/>
              </a:solidFill>
              <a:latin typeface="ＭＳ Ｐゴシック" charset="-128"/>
              <a:ea typeface="ＭＳ Ｐゴシック" charset="-128"/>
            </a:endParaRPr>
          </a:p>
          <a:p>
            <a:pPr>
              <a:lnSpc>
                <a:spcPct val="80000"/>
              </a:lnSpc>
              <a:buFont typeface="Wingdings" pitchFamily="2" charset="2"/>
              <a:buNone/>
            </a:pPr>
            <a:r>
              <a:rPr lang="ja-JP" altLang="en-US" sz="2000" smtClean="0">
                <a:solidFill>
                  <a:srgbClr val="FF0000"/>
                </a:solidFill>
                <a:latin typeface="ＭＳ Ｐゴシック" charset="-128"/>
                <a:ea typeface="ＭＳ Ｐゴシック" charset="-128"/>
              </a:rPr>
              <a:t>６－２－３　安全保障貿易管理</a:t>
            </a:r>
          </a:p>
          <a:p>
            <a:pPr eaLnBrk="1" hangingPunct="1">
              <a:buFont typeface="Wingdings" pitchFamily="2" charset="2"/>
              <a:buNone/>
            </a:pPr>
            <a:endParaRPr lang="ja-JP" altLang="en-US" sz="2400" smtClean="0">
              <a:latin typeface="ＭＳ Ｐゴシック" charset="-128"/>
              <a:ea typeface="ＭＳ Ｐゴシック" charset="-12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木村　テンプレート">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木村　テンプレート">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2_木村　テンプレート">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3_木村　テンプレート">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4_木村　テンプレート">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5_木村　テンプレート">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6_木村　テンプレート">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木村　テンプレート</Template>
  <TotalTime>0</TotalTime>
  <Words>3910</Words>
  <Application>Microsoft Office PowerPoint</Application>
  <PresentationFormat>A4 210 x 297 mm</PresentationFormat>
  <Paragraphs>582</Paragraphs>
  <Slides>24</Slides>
  <Notes>24</Notes>
  <HiddenSlides>0</HiddenSlides>
  <MMClips>0</MMClips>
  <ScaleCrop>false</ScaleCrop>
  <HeadingPairs>
    <vt:vector size="6" baseType="variant">
      <vt:variant>
        <vt:lpstr>テーマ</vt:lpstr>
      </vt:variant>
      <vt:variant>
        <vt:i4>7</vt:i4>
      </vt:variant>
      <vt:variant>
        <vt:lpstr>埋め込まれた OLE サーバー</vt:lpstr>
      </vt:variant>
      <vt:variant>
        <vt:i4>1</vt:i4>
      </vt:variant>
      <vt:variant>
        <vt:lpstr>スライド タイトル</vt:lpstr>
      </vt:variant>
      <vt:variant>
        <vt:i4>24</vt:i4>
      </vt:variant>
    </vt:vector>
  </HeadingPairs>
  <TitlesOfParts>
    <vt:vector size="32" baseType="lpstr">
      <vt:lpstr>木村　テンプレート</vt:lpstr>
      <vt:lpstr>1_木村　テンプレート</vt:lpstr>
      <vt:lpstr>2_木村　テンプレート</vt:lpstr>
      <vt:lpstr>3_木村　テンプレート</vt:lpstr>
      <vt:lpstr>4_木村　テンプレート</vt:lpstr>
      <vt:lpstr>5_木村　テンプレート</vt:lpstr>
      <vt:lpstr>6_木村　テンプレート</vt:lpstr>
      <vt:lpstr>Clip</vt:lpstr>
      <vt:lpstr>PowerPoint プレゼンテーション</vt:lpstr>
      <vt:lpstr>第６時限　その他の知的財産制度（２） 　　　　　　　　　　◇著作権 　　　　　　　　　　◇不正競争防止制度など</vt:lpstr>
      <vt:lpstr>第６時限　目次</vt:lpstr>
      <vt:lpstr>　　　　他の知的財産制度</vt:lpstr>
      <vt:lpstr>　著作権制度</vt:lpstr>
      <vt:lpstr>不正競争防止法（営業秘密を中心に）</vt:lpstr>
      <vt:lpstr>種苗法</vt:lpstr>
      <vt:lpstr>半導体集積回路配置法</vt:lpstr>
      <vt:lpstr>第６時限　目次</vt:lpstr>
      <vt:lpstr>知的財産に関係する諸制度</vt:lpstr>
      <vt:lpstr>水際措置と知的財産</vt:lpstr>
      <vt:lpstr>輸入差止申立制度</vt:lpstr>
      <vt:lpstr>　水際措置がとられた事例</vt:lpstr>
      <vt:lpstr>　知的財産侵害物品の差止実績</vt:lpstr>
      <vt:lpstr>PL法（製造物責任法）とは</vt:lpstr>
      <vt:lpstr>輸出管理に関する法律</vt:lpstr>
      <vt:lpstr>PowerPoint プレゼンテーション</vt:lpstr>
      <vt:lpstr>PowerPoint プレゼンテーション</vt:lpstr>
      <vt:lpstr>PowerPoint プレゼンテーション</vt:lpstr>
      <vt:lpstr>　  許可取得を検討する必要がある事例として紹介されている技術提供の具体例</vt:lpstr>
      <vt:lpstr>　　（補論）リスト規制</vt:lpstr>
      <vt:lpstr>PowerPoint プレゼンテーション</vt:lpstr>
      <vt:lpstr>PowerPoint プレゼンテーション</vt:lpstr>
      <vt:lpstr>(補論） 法令違反に対する罰則</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プレゼンテーションのタイトル プレゼンテーションのサブタイトル</dc:title>
  <dc:creator/>
  <cp:lastModifiedBy/>
  <cp:revision>30</cp:revision>
  <dcterms:created xsi:type="dcterms:W3CDTF">2012-08-22T07:48:13Z</dcterms:created>
  <dcterms:modified xsi:type="dcterms:W3CDTF">2014-08-12T11:05:58Z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TC101671251041</vt:lpwstr>
  </property>
</Properties>
</file>