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2F9"/>
    <a:srgbClr val="F3C3E5"/>
    <a:srgbClr val="F0F7E9"/>
    <a:srgbClr val="D6EAC4"/>
    <a:srgbClr val="DFEFF5"/>
    <a:srgbClr val="F3F9FB"/>
    <a:srgbClr val="3333CC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348" y="-102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6803FF-233F-430D-858F-179A2ADC882E}" type="doc">
      <dgm:prSet loTypeId="urn:microsoft.com/office/officeart/2005/8/layout/target2" loCatId="relationship" qsTypeId="urn:microsoft.com/office/officeart/2005/8/quickstyle/simple1#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BF8C5F66-514E-4C26-9EA2-B7FF320D8D3E}">
      <dgm:prSet phldrT="[テキスト]" custT="1"/>
      <dgm:spPr>
        <a:solidFill>
          <a:srgbClr val="FCF2F9"/>
        </a:solidFill>
      </dgm:spPr>
      <dgm:t>
        <a:bodyPr/>
        <a:lstStyle/>
        <a:p>
          <a:r>
            <a:rPr kumimoji="1" lang="ja-JP" altLang="en-US" sz="3000" dirty="0" smtClean="0">
              <a:solidFill>
                <a:srgbClr val="CC0066"/>
              </a:solidFill>
            </a:rPr>
            <a:t>知的財産制度の概要</a:t>
          </a:r>
          <a:endParaRPr kumimoji="1" lang="ja-JP" altLang="en-US" sz="3000" dirty="0">
            <a:solidFill>
              <a:srgbClr val="CC0066"/>
            </a:solidFill>
          </a:endParaRPr>
        </a:p>
      </dgm:t>
    </dgm:pt>
    <dgm:pt modelId="{07F660D6-3647-46E1-BC54-28B660095ACF}" type="parTrans" cxnId="{CF389802-347E-4FF1-BF05-3C980D336E48}">
      <dgm:prSet/>
      <dgm:spPr/>
      <dgm:t>
        <a:bodyPr/>
        <a:lstStyle/>
        <a:p>
          <a:endParaRPr kumimoji="1" lang="ja-JP" altLang="en-US"/>
        </a:p>
      </dgm:t>
    </dgm:pt>
    <dgm:pt modelId="{3C49552C-5F04-4F8C-8F0A-E10E6BFB0CD9}" type="sibTrans" cxnId="{CF389802-347E-4FF1-BF05-3C980D336E48}">
      <dgm:prSet/>
      <dgm:spPr/>
      <dgm:t>
        <a:bodyPr/>
        <a:lstStyle/>
        <a:p>
          <a:endParaRPr kumimoji="1" lang="ja-JP" altLang="en-US"/>
        </a:p>
      </dgm:t>
    </dgm:pt>
    <dgm:pt modelId="{5E777645-8FA9-4C32-B7FA-23017719BD34}">
      <dgm:prSet phldrT="[テキスト]"/>
      <dgm:spPr>
        <a:solidFill>
          <a:srgbClr val="F3C3E5">
            <a:alpha val="90000"/>
          </a:srgbClr>
        </a:solidFill>
        <a:ln w="19050">
          <a:solidFill>
            <a:srgbClr val="DA80CD"/>
          </a:solidFill>
        </a:ln>
        <a:effectLst/>
      </dgm:spPr>
      <dgm:t>
        <a:bodyPr/>
        <a:lstStyle/>
        <a:p>
          <a:r>
            <a:rPr kumimoji="1" lang="ja-JP" altLang="en-US" b="1" dirty="0" smtClean="0"/>
            <a:t>特許制度</a:t>
          </a:r>
          <a:endParaRPr kumimoji="1" lang="ja-JP" altLang="en-US" b="1" dirty="0"/>
        </a:p>
      </dgm:t>
    </dgm:pt>
    <dgm:pt modelId="{DA431B6D-74AB-4BC9-9DF4-BFD72E1F6685}" type="parTrans" cxnId="{A5F3197E-BBDD-4F58-AD11-52848503A017}">
      <dgm:prSet/>
      <dgm:spPr/>
      <dgm:t>
        <a:bodyPr/>
        <a:lstStyle/>
        <a:p>
          <a:endParaRPr kumimoji="1" lang="ja-JP" altLang="en-US"/>
        </a:p>
      </dgm:t>
    </dgm:pt>
    <dgm:pt modelId="{958E610E-F7B3-4D37-87D2-E7C5074918DB}" type="sibTrans" cxnId="{A5F3197E-BBDD-4F58-AD11-52848503A017}">
      <dgm:prSet/>
      <dgm:spPr/>
      <dgm:t>
        <a:bodyPr/>
        <a:lstStyle/>
        <a:p>
          <a:endParaRPr kumimoji="1" lang="ja-JP" altLang="en-US"/>
        </a:p>
      </dgm:t>
    </dgm:pt>
    <dgm:pt modelId="{507E03EC-6002-4B37-9BAC-5159766FE664}">
      <dgm:prSet phldrT="[テキスト]"/>
      <dgm:spPr>
        <a:solidFill>
          <a:srgbClr val="F3C3E5">
            <a:alpha val="90000"/>
          </a:srgbClr>
        </a:solidFill>
        <a:ln w="19050">
          <a:solidFill>
            <a:srgbClr val="DA80CD"/>
          </a:solidFill>
        </a:ln>
        <a:effectLst/>
      </dgm:spPr>
      <dgm:t>
        <a:bodyPr/>
        <a:lstStyle/>
        <a:p>
          <a:r>
            <a:rPr kumimoji="1" lang="ja-JP" altLang="en-US" b="1" dirty="0" smtClean="0"/>
            <a:t>著作権制度</a:t>
          </a:r>
          <a:endParaRPr kumimoji="1" lang="ja-JP" altLang="en-US" b="1" dirty="0"/>
        </a:p>
      </dgm:t>
    </dgm:pt>
    <dgm:pt modelId="{CFBB0A69-3325-41CE-A1FC-24CEEBCF5331}" type="parTrans" cxnId="{FCA7241A-51A0-4623-A846-4892F8A3AF19}">
      <dgm:prSet/>
      <dgm:spPr/>
      <dgm:t>
        <a:bodyPr/>
        <a:lstStyle/>
        <a:p>
          <a:endParaRPr kumimoji="1" lang="ja-JP" altLang="en-US"/>
        </a:p>
      </dgm:t>
    </dgm:pt>
    <dgm:pt modelId="{5CF68B2A-44B8-411E-859D-8D25EEEEDAF9}" type="sibTrans" cxnId="{FCA7241A-51A0-4623-A846-4892F8A3AF19}">
      <dgm:prSet/>
      <dgm:spPr/>
      <dgm:t>
        <a:bodyPr/>
        <a:lstStyle/>
        <a:p>
          <a:endParaRPr kumimoji="1" lang="ja-JP" altLang="en-US"/>
        </a:p>
      </dgm:t>
    </dgm:pt>
    <dgm:pt modelId="{A8439ECC-4C7C-4A67-A090-D3CBC6E38634}">
      <dgm:prSet phldrT="[テキスト]" custT="1"/>
      <dgm:spPr>
        <a:solidFill>
          <a:srgbClr val="DFEFF5"/>
        </a:solidFill>
      </dgm:spPr>
      <dgm:t>
        <a:bodyPr/>
        <a:lstStyle/>
        <a:p>
          <a:pPr algn="ctr"/>
          <a:r>
            <a:rPr kumimoji="1" lang="ja-JP" altLang="en-US" sz="2400" dirty="0" smtClean="0">
              <a:solidFill>
                <a:srgbClr val="3333CC"/>
              </a:solidFill>
            </a:rPr>
            <a:t>知的財産制度の活用</a:t>
          </a:r>
          <a:endParaRPr kumimoji="1" lang="en-US" altLang="ja-JP" sz="2400" dirty="0" smtClean="0">
            <a:solidFill>
              <a:srgbClr val="3333CC"/>
            </a:solidFill>
          </a:endParaRPr>
        </a:p>
      </dgm:t>
    </dgm:pt>
    <dgm:pt modelId="{E3447C50-D346-405B-A84C-86F9C5044018}" type="parTrans" cxnId="{7C88A9FA-5B65-4CE0-92B0-D62729B39FEA}">
      <dgm:prSet/>
      <dgm:spPr/>
      <dgm:t>
        <a:bodyPr/>
        <a:lstStyle/>
        <a:p>
          <a:endParaRPr kumimoji="1" lang="ja-JP" altLang="en-US"/>
        </a:p>
      </dgm:t>
    </dgm:pt>
    <dgm:pt modelId="{9D448ECC-7839-4ED5-AE54-FB371DAA05D2}" type="sibTrans" cxnId="{7C88A9FA-5B65-4CE0-92B0-D62729B39FEA}">
      <dgm:prSet/>
      <dgm:spPr/>
      <dgm:t>
        <a:bodyPr/>
        <a:lstStyle/>
        <a:p>
          <a:endParaRPr kumimoji="1" lang="ja-JP" altLang="en-US"/>
        </a:p>
      </dgm:t>
    </dgm:pt>
    <dgm:pt modelId="{7205ED9C-6C5C-48DF-80C7-50816C1DA82C}">
      <dgm:prSet/>
      <dgm:spPr>
        <a:solidFill>
          <a:srgbClr val="F3C3E5">
            <a:alpha val="90000"/>
          </a:srgbClr>
        </a:solidFill>
        <a:ln w="19050">
          <a:solidFill>
            <a:srgbClr val="DA80CD"/>
          </a:solidFill>
        </a:ln>
        <a:effectLst/>
      </dgm:spPr>
      <dgm:t>
        <a:bodyPr/>
        <a:lstStyle/>
        <a:p>
          <a:r>
            <a:rPr kumimoji="1" lang="ja-JP" altLang="en-US" b="1" dirty="0" smtClean="0"/>
            <a:t>商標制度</a:t>
          </a:r>
          <a:endParaRPr kumimoji="1" lang="ja-JP" altLang="en-US" b="1" dirty="0"/>
        </a:p>
      </dgm:t>
    </dgm:pt>
    <dgm:pt modelId="{DA787B3D-92D5-45CC-BD44-25FD3B5B87E1}" type="parTrans" cxnId="{13931783-3696-4F93-9757-DF55D4F3EA30}">
      <dgm:prSet/>
      <dgm:spPr/>
      <dgm:t>
        <a:bodyPr/>
        <a:lstStyle/>
        <a:p>
          <a:endParaRPr kumimoji="1" lang="ja-JP" altLang="en-US"/>
        </a:p>
      </dgm:t>
    </dgm:pt>
    <dgm:pt modelId="{679EBBA6-C4E3-4755-95FB-218F3A819E35}" type="sibTrans" cxnId="{13931783-3696-4F93-9757-DF55D4F3EA30}">
      <dgm:prSet/>
      <dgm:spPr/>
      <dgm:t>
        <a:bodyPr/>
        <a:lstStyle/>
        <a:p>
          <a:endParaRPr kumimoji="1" lang="ja-JP" altLang="en-US"/>
        </a:p>
      </dgm:t>
    </dgm:pt>
    <dgm:pt modelId="{42ECCEC5-A447-4BD9-8106-F288655A32C4}">
      <dgm:prSet/>
      <dgm:spPr>
        <a:solidFill>
          <a:srgbClr val="F3C3E5">
            <a:alpha val="90000"/>
          </a:srgbClr>
        </a:solidFill>
        <a:ln w="19050">
          <a:solidFill>
            <a:srgbClr val="DA80CD"/>
          </a:solidFill>
        </a:ln>
        <a:effectLst/>
      </dgm:spPr>
      <dgm:t>
        <a:bodyPr/>
        <a:lstStyle/>
        <a:p>
          <a:r>
            <a:rPr kumimoji="1" lang="ja-JP" altLang="en-US" b="1" dirty="0" smtClean="0"/>
            <a:t>意匠制度</a:t>
          </a:r>
          <a:endParaRPr kumimoji="1" lang="ja-JP" altLang="en-US" b="1" dirty="0"/>
        </a:p>
      </dgm:t>
    </dgm:pt>
    <dgm:pt modelId="{1EF638F8-2A31-40AD-A6B2-A2C9EE5277C7}" type="parTrans" cxnId="{C6FECEE8-4C36-4979-8FA0-073F91FA3FF9}">
      <dgm:prSet/>
      <dgm:spPr/>
      <dgm:t>
        <a:bodyPr/>
        <a:lstStyle/>
        <a:p>
          <a:endParaRPr kumimoji="1" lang="ja-JP" altLang="en-US"/>
        </a:p>
      </dgm:t>
    </dgm:pt>
    <dgm:pt modelId="{44938492-B258-4DD5-8F14-E60F4DC3C904}" type="sibTrans" cxnId="{C6FECEE8-4C36-4979-8FA0-073F91FA3FF9}">
      <dgm:prSet/>
      <dgm:spPr/>
      <dgm:t>
        <a:bodyPr/>
        <a:lstStyle/>
        <a:p>
          <a:endParaRPr kumimoji="1" lang="ja-JP" altLang="en-US"/>
        </a:p>
      </dgm:t>
    </dgm:pt>
    <dgm:pt modelId="{3A9C7DE9-A982-4145-85F1-360FEEA16F69}">
      <dgm:prSet/>
      <dgm:spPr>
        <a:solidFill>
          <a:srgbClr val="F3C3E5">
            <a:alpha val="90000"/>
          </a:srgbClr>
        </a:solidFill>
        <a:ln w="19050">
          <a:solidFill>
            <a:srgbClr val="DA80CD"/>
          </a:solidFill>
        </a:ln>
        <a:effectLst/>
      </dgm:spPr>
      <dgm:t>
        <a:bodyPr/>
        <a:lstStyle/>
        <a:p>
          <a:r>
            <a:rPr kumimoji="1" lang="ja-JP" altLang="en-US" b="1" dirty="0" smtClean="0"/>
            <a:t>実用新案</a:t>
          </a:r>
          <a:endParaRPr kumimoji="1" lang="en-US" altLang="ja-JP" b="1" dirty="0" smtClean="0"/>
        </a:p>
        <a:p>
          <a:r>
            <a:rPr kumimoji="1" lang="ja-JP" altLang="en-US" b="1" dirty="0" smtClean="0"/>
            <a:t>制度</a:t>
          </a:r>
          <a:endParaRPr kumimoji="1" lang="ja-JP" altLang="en-US" b="1" dirty="0"/>
        </a:p>
      </dgm:t>
    </dgm:pt>
    <dgm:pt modelId="{05AE8162-1572-489E-8249-66A118037C0A}" type="parTrans" cxnId="{478B5691-571B-4261-A118-0C3F69B3A003}">
      <dgm:prSet/>
      <dgm:spPr/>
      <dgm:t>
        <a:bodyPr/>
        <a:lstStyle/>
        <a:p>
          <a:endParaRPr kumimoji="1" lang="ja-JP" altLang="en-US"/>
        </a:p>
      </dgm:t>
    </dgm:pt>
    <dgm:pt modelId="{FDD2A052-DE24-4F4E-8C45-3AF6DF609AA9}" type="sibTrans" cxnId="{478B5691-571B-4261-A118-0C3F69B3A003}">
      <dgm:prSet/>
      <dgm:spPr/>
      <dgm:t>
        <a:bodyPr/>
        <a:lstStyle/>
        <a:p>
          <a:endParaRPr kumimoji="1" lang="ja-JP" altLang="en-US"/>
        </a:p>
      </dgm:t>
    </dgm:pt>
    <dgm:pt modelId="{1D480C77-7E5D-4093-AB8F-0B927DB496D4}">
      <dgm:prSet/>
      <dgm:spPr>
        <a:solidFill>
          <a:srgbClr val="F3C3E5">
            <a:alpha val="90000"/>
          </a:srgbClr>
        </a:solidFill>
        <a:ln w="19050">
          <a:solidFill>
            <a:srgbClr val="DA80CD"/>
          </a:solidFill>
        </a:ln>
        <a:effectLst/>
      </dgm:spPr>
      <dgm:t>
        <a:bodyPr/>
        <a:lstStyle/>
        <a:p>
          <a:r>
            <a:rPr kumimoji="1" lang="ja-JP" altLang="en-US" b="1" dirty="0" smtClean="0"/>
            <a:t>不正競争防止法</a:t>
          </a:r>
          <a:endParaRPr kumimoji="1" lang="ja-JP" altLang="en-US" b="1" dirty="0"/>
        </a:p>
      </dgm:t>
    </dgm:pt>
    <dgm:pt modelId="{7BB70329-7988-443C-87E2-16E4935A18F7}" type="parTrans" cxnId="{26C26BDE-6A77-4C94-AC24-E46951B64444}">
      <dgm:prSet/>
      <dgm:spPr/>
      <dgm:t>
        <a:bodyPr/>
        <a:lstStyle/>
        <a:p>
          <a:endParaRPr kumimoji="1" lang="ja-JP" altLang="en-US"/>
        </a:p>
      </dgm:t>
    </dgm:pt>
    <dgm:pt modelId="{4C007028-A9D1-4DD3-B1A7-56F455D83070}" type="sibTrans" cxnId="{26C26BDE-6A77-4C94-AC24-E46951B64444}">
      <dgm:prSet/>
      <dgm:spPr/>
      <dgm:t>
        <a:bodyPr/>
        <a:lstStyle/>
        <a:p>
          <a:endParaRPr kumimoji="1" lang="ja-JP" altLang="en-US"/>
        </a:p>
      </dgm:t>
    </dgm:pt>
    <dgm:pt modelId="{01318472-94D1-4F2F-A952-043755C84905}">
      <dgm:prSet phldrT="[テキスト]" custT="1"/>
      <dgm:spPr>
        <a:solidFill>
          <a:srgbClr val="F0F7E9"/>
        </a:solidFill>
      </dgm:spPr>
      <dgm:t>
        <a:bodyPr/>
        <a:lstStyle/>
        <a:p>
          <a:r>
            <a:rPr kumimoji="1" lang="ja-JP" altLang="en-US" sz="2800" dirty="0" smtClean="0">
              <a:solidFill>
                <a:srgbClr val="009999"/>
              </a:solidFill>
            </a:rPr>
            <a:t>研究活動と知的財産</a:t>
          </a:r>
          <a:endParaRPr kumimoji="1" lang="ja-JP" altLang="en-US" sz="2800" dirty="0">
            <a:solidFill>
              <a:srgbClr val="009999"/>
            </a:solidFill>
          </a:endParaRPr>
        </a:p>
      </dgm:t>
    </dgm:pt>
    <dgm:pt modelId="{1C000E96-4E0F-4DF0-90DF-C159C0B7CD44}" type="sibTrans" cxnId="{E958EBC7-61F2-4818-8811-5DD99F8BA5B9}">
      <dgm:prSet/>
      <dgm:spPr/>
      <dgm:t>
        <a:bodyPr/>
        <a:lstStyle/>
        <a:p>
          <a:endParaRPr kumimoji="1" lang="ja-JP" altLang="en-US"/>
        </a:p>
      </dgm:t>
    </dgm:pt>
    <dgm:pt modelId="{C1D92625-28CC-47A6-A9FC-3BAE3D6812A0}" type="parTrans" cxnId="{E958EBC7-61F2-4818-8811-5DD99F8BA5B9}">
      <dgm:prSet/>
      <dgm:spPr/>
      <dgm:t>
        <a:bodyPr/>
        <a:lstStyle/>
        <a:p>
          <a:endParaRPr kumimoji="1" lang="ja-JP" altLang="en-US"/>
        </a:p>
      </dgm:t>
    </dgm:pt>
    <dgm:pt modelId="{977169F4-2D22-4E07-A55C-04CEA9238E61}">
      <dgm:prSet phldrT="[テキスト]" custScaleX="66059" custScaleY="125997" custLinFactNeighborX="11651" custLinFactNeighborY="1438"/>
      <dgm:spPr>
        <a:solidFill>
          <a:srgbClr val="DFEFF5"/>
        </a:solidFill>
      </dgm:spPr>
      <dgm:t>
        <a:bodyPr/>
        <a:lstStyle/>
        <a:p>
          <a:endParaRPr kumimoji="1" lang="ja-JP" altLang="en-US"/>
        </a:p>
      </dgm:t>
    </dgm:pt>
    <dgm:pt modelId="{536BF7CB-FB8E-4466-8D82-EC4B398AC39C}" type="sibTrans" cxnId="{1AABE945-7682-4C96-8CA7-D648611E8866}">
      <dgm:prSet/>
      <dgm:spPr/>
      <dgm:t>
        <a:bodyPr/>
        <a:lstStyle/>
        <a:p>
          <a:endParaRPr kumimoji="1" lang="ja-JP" altLang="en-US"/>
        </a:p>
      </dgm:t>
    </dgm:pt>
    <dgm:pt modelId="{3DF880B1-E642-4191-87E6-3697F87C40B3}" type="parTrans" cxnId="{1AABE945-7682-4C96-8CA7-D648611E8866}">
      <dgm:prSet/>
      <dgm:spPr/>
      <dgm:t>
        <a:bodyPr/>
        <a:lstStyle/>
        <a:p>
          <a:endParaRPr kumimoji="1" lang="ja-JP" altLang="en-US"/>
        </a:p>
      </dgm:t>
    </dgm:pt>
    <dgm:pt modelId="{0D5B5826-1ECE-47BC-83BE-AF130BB141EA}">
      <dgm:prSet phldrT="[テキスト]" custScaleX="66059" custScaleY="125997" custLinFactNeighborX="11651" custLinFactNeighborY="1438"/>
      <dgm:spPr>
        <a:solidFill>
          <a:srgbClr val="DFEFF5"/>
        </a:solidFill>
      </dgm:spPr>
      <dgm:t>
        <a:bodyPr/>
        <a:lstStyle/>
        <a:p>
          <a:endParaRPr kumimoji="1" lang="ja-JP" altLang="en-US"/>
        </a:p>
      </dgm:t>
    </dgm:pt>
    <dgm:pt modelId="{8BD22F44-BB0E-4BE0-96D6-99539E3E4E11}" type="sibTrans" cxnId="{1B652280-8618-4855-B26B-1DAF10683C3A}">
      <dgm:prSet/>
      <dgm:spPr/>
      <dgm:t>
        <a:bodyPr/>
        <a:lstStyle/>
        <a:p>
          <a:endParaRPr kumimoji="1" lang="ja-JP" altLang="en-US"/>
        </a:p>
      </dgm:t>
    </dgm:pt>
    <dgm:pt modelId="{FC74A257-36DD-43E1-8476-2B0C0B71BE29}" type="parTrans" cxnId="{1B652280-8618-4855-B26B-1DAF10683C3A}">
      <dgm:prSet/>
      <dgm:spPr/>
      <dgm:t>
        <a:bodyPr/>
        <a:lstStyle/>
        <a:p>
          <a:endParaRPr kumimoji="1" lang="ja-JP" altLang="en-US"/>
        </a:p>
      </dgm:t>
    </dgm:pt>
    <dgm:pt modelId="{1CCB5BFD-5004-475A-A7C2-C53CB26D13FB}" type="pres">
      <dgm:prSet presAssocID="{C96803FF-233F-430D-858F-179A2ADC882E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D6F8A532-4105-4BD3-AC49-2F272D2D1CF8}" type="pres">
      <dgm:prSet presAssocID="{C96803FF-233F-430D-858F-179A2ADC882E}" presName="outerBox" presStyleCnt="0"/>
      <dgm:spPr/>
    </dgm:pt>
    <dgm:pt modelId="{778F11EE-8B7D-4000-9660-04C15D407A2A}" type="pres">
      <dgm:prSet presAssocID="{C96803FF-233F-430D-858F-179A2ADC882E}" presName="outerBoxParent" presStyleLbl="node1" presStyleIdx="0" presStyleCnt="3" custLinFactNeighborX="-752"/>
      <dgm:spPr/>
      <dgm:t>
        <a:bodyPr/>
        <a:lstStyle/>
        <a:p>
          <a:endParaRPr kumimoji="1" lang="ja-JP" altLang="en-US"/>
        </a:p>
      </dgm:t>
    </dgm:pt>
    <dgm:pt modelId="{F76AD20D-6809-42F2-B01A-AFA479A7F64F}" type="pres">
      <dgm:prSet presAssocID="{C96803FF-233F-430D-858F-179A2ADC882E}" presName="outerBoxChildren" presStyleCnt="0"/>
      <dgm:spPr/>
    </dgm:pt>
    <dgm:pt modelId="{73431CBC-23E2-4476-BFFD-1A5D08B501D6}" type="pres">
      <dgm:prSet presAssocID="{5E777645-8FA9-4C32-B7FA-23017719BD34}" presName="oChild" presStyleLbl="fgAcc1" presStyleIdx="0" presStyleCnt="6" custLinFactY="-31954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C48C288-F2AA-48BD-8831-A5063E008FCD}" type="pres">
      <dgm:prSet presAssocID="{958E610E-F7B3-4D37-87D2-E7C5074918DB}" presName="outerSibTrans" presStyleCnt="0"/>
      <dgm:spPr/>
    </dgm:pt>
    <dgm:pt modelId="{5F4200D1-7AFB-4CFD-AB6F-21E68FB05ACD}" type="pres">
      <dgm:prSet presAssocID="{3A9C7DE9-A982-4145-85F1-360FEEA16F69}" presName="oChild" presStyleLbl="fgAcc1" presStyleIdx="1" presStyleCnt="6" custLinFactY="-31954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344BCAE-B934-4C3A-8137-AEF34D9CF994}" type="pres">
      <dgm:prSet presAssocID="{FDD2A052-DE24-4F4E-8C45-3AF6DF609AA9}" presName="outerSibTrans" presStyleCnt="0"/>
      <dgm:spPr/>
    </dgm:pt>
    <dgm:pt modelId="{C7AEDC35-A38A-4F84-81C5-BB5053757E7C}" type="pres">
      <dgm:prSet presAssocID="{42ECCEC5-A447-4BD9-8106-F288655A32C4}" presName="oChild" presStyleLbl="fgAcc1" presStyleIdx="2" presStyleCnt="6" custLinFactY="-31954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6947FB3-C51D-49A9-BAEE-2418E09E65C5}" type="pres">
      <dgm:prSet presAssocID="{44938492-B258-4DD5-8F14-E60F4DC3C904}" presName="outerSibTrans" presStyleCnt="0"/>
      <dgm:spPr/>
    </dgm:pt>
    <dgm:pt modelId="{228E0637-194A-4118-AB65-6BD479700E68}" type="pres">
      <dgm:prSet presAssocID="{7205ED9C-6C5C-48DF-80C7-50816C1DA82C}" presName="oChild" presStyleLbl="fgAcc1" presStyleIdx="3" presStyleCnt="6" custLinFactY="-31954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D7C6308-919A-4171-A8B0-EC4E3DD008E4}" type="pres">
      <dgm:prSet presAssocID="{679EBBA6-C4E3-4755-95FB-218F3A819E35}" presName="outerSibTrans" presStyleCnt="0"/>
      <dgm:spPr/>
    </dgm:pt>
    <dgm:pt modelId="{4BC87F46-117E-472F-9565-D019F800ACBE}" type="pres">
      <dgm:prSet presAssocID="{507E03EC-6002-4B37-9BAC-5159766FE664}" presName="oChild" presStyleLbl="fgAcc1" presStyleIdx="4" presStyleCnt="6" custLinFactY="-37619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B1C9863-DD18-4EE2-87DA-BB1F9E25A8EB}" type="pres">
      <dgm:prSet presAssocID="{5CF68B2A-44B8-411E-859D-8D25EEEEDAF9}" presName="outerSibTrans" presStyleCnt="0"/>
      <dgm:spPr/>
    </dgm:pt>
    <dgm:pt modelId="{1AF397DC-EBB4-4B32-82D6-20E71DF77514}" type="pres">
      <dgm:prSet presAssocID="{1D480C77-7E5D-4093-AB8F-0B927DB496D4}" presName="oChild" presStyleLbl="fgAcc1" presStyleIdx="5" presStyleCnt="6" custLinFactY="-36261" custLinFactNeighborY="-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00A937A-A735-463D-A92E-A5535ED8E549}" type="pres">
      <dgm:prSet presAssocID="{C96803FF-233F-430D-858F-179A2ADC882E}" presName="middleBox" presStyleCnt="0"/>
      <dgm:spPr/>
    </dgm:pt>
    <dgm:pt modelId="{4741C89B-1260-45E7-BBA2-8DC33F422438}" type="pres">
      <dgm:prSet presAssocID="{C96803FF-233F-430D-858F-179A2ADC882E}" presName="middleBoxParent" presStyleLbl="node1" presStyleIdx="1" presStyleCnt="3" custScaleX="95953" custScaleY="119115" custLinFactNeighborX="441" custLinFactNeighborY="-4657"/>
      <dgm:spPr/>
      <dgm:t>
        <a:bodyPr/>
        <a:lstStyle/>
        <a:p>
          <a:endParaRPr kumimoji="1" lang="ja-JP" altLang="en-US"/>
        </a:p>
      </dgm:t>
    </dgm:pt>
    <dgm:pt modelId="{88DE5E9C-40AE-4495-93FE-EAE0B88BD208}" type="pres">
      <dgm:prSet presAssocID="{C96803FF-233F-430D-858F-179A2ADC882E}" presName="middleBoxChildren" presStyleCnt="0"/>
      <dgm:spPr/>
    </dgm:pt>
    <dgm:pt modelId="{A3651160-2628-49E6-BB8C-9E7604E106AF}" type="pres">
      <dgm:prSet presAssocID="{C96803FF-233F-430D-858F-179A2ADC882E}" presName="centerBox" presStyleCnt="0"/>
      <dgm:spPr/>
    </dgm:pt>
    <dgm:pt modelId="{3937FF7E-BC9F-4C36-AEF5-154EE886AACB}" type="pres">
      <dgm:prSet presAssocID="{C96803FF-233F-430D-858F-179A2ADC882E}" presName="centerBoxParent" presStyleLbl="node1" presStyleIdx="2" presStyleCnt="3" custScaleX="58192" custScaleY="125997" custLinFactNeighborX="15966" custLinFactNeighborY="1438"/>
      <dgm:spPr/>
      <dgm:t>
        <a:bodyPr/>
        <a:lstStyle/>
        <a:p>
          <a:endParaRPr kumimoji="1" lang="ja-JP" altLang="en-US"/>
        </a:p>
      </dgm:t>
    </dgm:pt>
  </dgm:ptLst>
  <dgm:cxnLst>
    <dgm:cxn modelId="{CF389802-347E-4FF1-BF05-3C980D336E48}" srcId="{C96803FF-233F-430D-858F-179A2ADC882E}" destId="{BF8C5F66-514E-4C26-9EA2-B7FF320D8D3E}" srcOrd="0" destOrd="0" parTransId="{07F660D6-3647-46E1-BC54-28B660095ACF}" sibTransId="{3C49552C-5F04-4F8C-8F0A-E10E6BFB0CD9}"/>
    <dgm:cxn modelId="{B06BDB38-0295-4DB7-B381-CE891492F282}" type="presOf" srcId="{1D480C77-7E5D-4093-AB8F-0B927DB496D4}" destId="{1AF397DC-EBB4-4B32-82D6-20E71DF77514}" srcOrd="0" destOrd="0" presId="urn:microsoft.com/office/officeart/2005/8/layout/target2"/>
    <dgm:cxn modelId="{BC73BDDF-5BE8-47F3-B1DE-F3F5CE16317C}" type="presOf" srcId="{5E777645-8FA9-4C32-B7FA-23017719BD34}" destId="{73431CBC-23E2-4476-BFFD-1A5D08B501D6}" srcOrd="0" destOrd="0" presId="urn:microsoft.com/office/officeart/2005/8/layout/target2"/>
    <dgm:cxn modelId="{F0340307-ECC4-4483-878E-8F1CA3294EC1}" type="presOf" srcId="{BF8C5F66-514E-4C26-9EA2-B7FF320D8D3E}" destId="{778F11EE-8B7D-4000-9660-04C15D407A2A}" srcOrd="0" destOrd="0" presId="urn:microsoft.com/office/officeart/2005/8/layout/target2"/>
    <dgm:cxn modelId="{1A29D51B-BC92-4C57-B978-8C85AD4C7579}" type="presOf" srcId="{7205ED9C-6C5C-48DF-80C7-50816C1DA82C}" destId="{228E0637-194A-4118-AB65-6BD479700E68}" srcOrd="0" destOrd="0" presId="urn:microsoft.com/office/officeart/2005/8/layout/target2"/>
    <dgm:cxn modelId="{478B5691-571B-4261-A118-0C3F69B3A003}" srcId="{BF8C5F66-514E-4C26-9EA2-B7FF320D8D3E}" destId="{3A9C7DE9-A982-4145-85F1-360FEEA16F69}" srcOrd="1" destOrd="0" parTransId="{05AE8162-1572-489E-8249-66A118037C0A}" sibTransId="{FDD2A052-DE24-4F4E-8C45-3AF6DF609AA9}"/>
    <dgm:cxn modelId="{7C88A9FA-5B65-4CE0-92B0-D62729B39FEA}" srcId="{C96803FF-233F-430D-858F-179A2ADC882E}" destId="{A8439ECC-4C7C-4A67-A090-D3CBC6E38634}" srcOrd="2" destOrd="0" parTransId="{E3447C50-D346-405B-A84C-86F9C5044018}" sibTransId="{9D448ECC-7839-4ED5-AE54-FB371DAA05D2}"/>
    <dgm:cxn modelId="{C6FECEE8-4C36-4979-8FA0-073F91FA3FF9}" srcId="{BF8C5F66-514E-4C26-9EA2-B7FF320D8D3E}" destId="{42ECCEC5-A447-4BD9-8106-F288655A32C4}" srcOrd="2" destOrd="0" parTransId="{1EF638F8-2A31-40AD-A6B2-A2C9EE5277C7}" sibTransId="{44938492-B258-4DD5-8F14-E60F4DC3C904}"/>
    <dgm:cxn modelId="{FCA7241A-51A0-4623-A846-4892F8A3AF19}" srcId="{BF8C5F66-514E-4C26-9EA2-B7FF320D8D3E}" destId="{507E03EC-6002-4B37-9BAC-5159766FE664}" srcOrd="4" destOrd="0" parTransId="{CFBB0A69-3325-41CE-A1FC-24CEEBCF5331}" sibTransId="{5CF68B2A-44B8-411E-859D-8D25EEEEDAF9}"/>
    <dgm:cxn modelId="{E0E79320-6496-4458-ABF5-4789EAEA863F}" type="presOf" srcId="{A8439ECC-4C7C-4A67-A090-D3CBC6E38634}" destId="{3937FF7E-BC9F-4C36-AEF5-154EE886AACB}" srcOrd="0" destOrd="0" presId="urn:microsoft.com/office/officeart/2005/8/layout/target2"/>
    <dgm:cxn modelId="{733DE411-29CB-4D88-87E7-52799634B9A0}" type="presOf" srcId="{3A9C7DE9-A982-4145-85F1-360FEEA16F69}" destId="{5F4200D1-7AFB-4CFD-AB6F-21E68FB05ACD}" srcOrd="0" destOrd="0" presId="urn:microsoft.com/office/officeart/2005/8/layout/target2"/>
    <dgm:cxn modelId="{6DB74C4C-8553-499F-917C-7D9A61EF3EF4}" type="presOf" srcId="{01318472-94D1-4F2F-A952-043755C84905}" destId="{4741C89B-1260-45E7-BBA2-8DC33F422438}" srcOrd="0" destOrd="0" presId="urn:microsoft.com/office/officeart/2005/8/layout/target2"/>
    <dgm:cxn modelId="{1B652280-8618-4855-B26B-1DAF10683C3A}" srcId="{C96803FF-233F-430D-858F-179A2ADC882E}" destId="{0D5B5826-1ECE-47BC-83BE-AF130BB141EA}" srcOrd="4" destOrd="0" parTransId="{FC74A257-36DD-43E1-8476-2B0C0B71BE29}" sibTransId="{8BD22F44-BB0E-4BE0-96D6-99539E3E4E11}"/>
    <dgm:cxn modelId="{5109867D-3A73-4C64-8270-BC03EB655D6C}" type="presOf" srcId="{507E03EC-6002-4B37-9BAC-5159766FE664}" destId="{4BC87F46-117E-472F-9565-D019F800ACBE}" srcOrd="0" destOrd="0" presId="urn:microsoft.com/office/officeart/2005/8/layout/target2"/>
    <dgm:cxn modelId="{30EC5342-4CE6-4B48-983C-C47157860FEB}" type="presOf" srcId="{42ECCEC5-A447-4BD9-8106-F288655A32C4}" destId="{C7AEDC35-A38A-4F84-81C5-BB5053757E7C}" srcOrd="0" destOrd="0" presId="urn:microsoft.com/office/officeart/2005/8/layout/target2"/>
    <dgm:cxn modelId="{3082339D-825D-4795-AB82-EDA2597F54EF}" type="presOf" srcId="{C96803FF-233F-430D-858F-179A2ADC882E}" destId="{1CCB5BFD-5004-475A-A7C2-C53CB26D13FB}" srcOrd="0" destOrd="0" presId="urn:microsoft.com/office/officeart/2005/8/layout/target2"/>
    <dgm:cxn modelId="{26C26BDE-6A77-4C94-AC24-E46951B64444}" srcId="{BF8C5F66-514E-4C26-9EA2-B7FF320D8D3E}" destId="{1D480C77-7E5D-4093-AB8F-0B927DB496D4}" srcOrd="5" destOrd="0" parTransId="{7BB70329-7988-443C-87E2-16E4935A18F7}" sibTransId="{4C007028-A9D1-4DD3-B1A7-56F455D83070}"/>
    <dgm:cxn modelId="{E958EBC7-61F2-4818-8811-5DD99F8BA5B9}" srcId="{C96803FF-233F-430D-858F-179A2ADC882E}" destId="{01318472-94D1-4F2F-A952-043755C84905}" srcOrd="1" destOrd="0" parTransId="{C1D92625-28CC-47A6-A9FC-3BAE3D6812A0}" sibTransId="{1C000E96-4E0F-4DF0-90DF-C159C0B7CD44}"/>
    <dgm:cxn modelId="{1AABE945-7682-4C96-8CA7-D648611E8866}" srcId="{C96803FF-233F-430D-858F-179A2ADC882E}" destId="{977169F4-2D22-4E07-A55C-04CEA9238E61}" srcOrd="3" destOrd="0" parTransId="{3DF880B1-E642-4191-87E6-3697F87C40B3}" sibTransId="{536BF7CB-FB8E-4466-8D82-EC4B398AC39C}"/>
    <dgm:cxn modelId="{13931783-3696-4F93-9757-DF55D4F3EA30}" srcId="{BF8C5F66-514E-4C26-9EA2-B7FF320D8D3E}" destId="{7205ED9C-6C5C-48DF-80C7-50816C1DA82C}" srcOrd="3" destOrd="0" parTransId="{DA787B3D-92D5-45CC-BD44-25FD3B5B87E1}" sibTransId="{679EBBA6-C4E3-4755-95FB-218F3A819E35}"/>
    <dgm:cxn modelId="{A5F3197E-BBDD-4F58-AD11-52848503A017}" srcId="{BF8C5F66-514E-4C26-9EA2-B7FF320D8D3E}" destId="{5E777645-8FA9-4C32-B7FA-23017719BD34}" srcOrd="0" destOrd="0" parTransId="{DA431B6D-74AB-4BC9-9DF4-BFD72E1F6685}" sibTransId="{958E610E-F7B3-4D37-87D2-E7C5074918DB}"/>
    <dgm:cxn modelId="{200A934A-AE79-4D55-B0E7-2A6188BB864F}" type="presParOf" srcId="{1CCB5BFD-5004-475A-A7C2-C53CB26D13FB}" destId="{D6F8A532-4105-4BD3-AC49-2F272D2D1CF8}" srcOrd="0" destOrd="0" presId="urn:microsoft.com/office/officeart/2005/8/layout/target2"/>
    <dgm:cxn modelId="{A7150CDC-D3D9-468A-B7B8-BB6C65D2338E}" type="presParOf" srcId="{D6F8A532-4105-4BD3-AC49-2F272D2D1CF8}" destId="{778F11EE-8B7D-4000-9660-04C15D407A2A}" srcOrd="0" destOrd="0" presId="urn:microsoft.com/office/officeart/2005/8/layout/target2"/>
    <dgm:cxn modelId="{156AB928-8824-466F-B786-AA30922E31C1}" type="presParOf" srcId="{D6F8A532-4105-4BD3-AC49-2F272D2D1CF8}" destId="{F76AD20D-6809-42F2-B01A-AFA479A7F64F}" srcOrd="1" destOrd="0" presId="urn:microsoft.com/office/officeart/2005/8/layout/target2"/>
    <dgm:cxn modelId="{4F164217-A369-4BC1-A5B3-442F862D760D}" type="presParOf" srcId="{F76AD20D-6809-42F2-B01A-AFA479A7F64F}" destId="{73431CBC-23E2-4476-BFFD-1A5D08B501D6}" srcOrd="0" destOrd="0" presId="urn:microsoft.com/office/officeart/2005/8/layout/target2"/>
    <dgm:cxn modelId="{CD55DDF9-D052-47B0-B161-265262AC7F55}" type="presParOf" srcId="{F76AD20D-6809-42F2-B01A-AFA479A7F64F}" destId="{0C48C288-F2AA-48BD-8831-A5063E008FCD}" srcOrd="1" destOrd="0" presId="urn:microsoft.com/office/officeart/2005/8/layout/target2"/>
    <dgm:cxn modelId="{48BF2426-914D-4784-802C-C32709028AD2}" type="presParOf" srcId="{F76AD20D-6809-42F2-B01A-AFA479A7F64F}" destId="{5F4200D1-7AFB-4CFD-AB6F-21E68FB05ACD}" srcOrd="2" destOrd="0" presId="urn:microsoft.com/office/officeart/2005/8/layout/target2"/>
    <dgm:cxn modelId="{00F6C231-A821-462E-BFF0-10D80A9D1A0C}" type="presParOf" srcId="{F76AD20D-6809-42F2-B01A-AFA479A7F64F}" destId="{0344BCAE-B934-4C3A-8137-AEF34D9CF994}" srcOrd="3" destOrd="0" presId="urn:microsoft.com/office/officeart/2005/8/layout/target2"/>
    <dgm:cxn modelId="{22F17F63-A854-405E-BCAA-4B63A53D0598}" type="presParOf" srcId="{F76AD20D-6809-42F2-B01A-AFA479A7F64F}" destId="{C7AEDC35-A38A-4F84-81C5-BB5053757E7C}" srcOrd="4" destOrd="0" presId="urn:microsoft.com/office/officeart/2005/8/layout/target2"/>
    <dgm:cxn modelId="{E7E2FC0F-9957-4A8D-95C6-E49F8C53245F}" type="presParOf" srcId="{F76AD20D-6809-42F2-B01A-AFA479A7F64F}" destId="{26947FB3-C51D-49A9-BAEE-2418E09E65C5}" srcOrd="5" destOrd="0" presId="urn:microsoft.com/office/officeart/2005/8/layout/target2"/>
    <dgm:cxn modelId="{416705F7-3FCB-4A8A-9349-81A089695C2E}" type="presParOf" srcId="{F76AD20D-6809-42F2-B01A-AFA479A7F64F}" destId="{228E0637-194A-4118-AB65-6BD479700E68}" srcOrd="6" destOrd="0" presId="urn:microsoft.com/office/officeart/2005/8/layout/target2"/>
    <dgm:cxn modelId="{6FAD8D87-E973-44EC-B35D-F11EA2D44C13}" type="presParOf" srcId="{F76AD20D-6809-42F2-B01A-AFA479A7F64F}" destId="{5D7C6308-919A-4171-A8B0-EC4E3DD008E4}" srcOrd="7" destOrd="0" presId="urn:microsoft.com/office/officeart/2005/8/layout/target2"/>
    <dgm:cxn modelId="{4B65314E-B566-4DF0-8228-EB8F2D57216F}" type="presParOf" srcId="{F76AD20D-6809-42F2-B01A-AFA479A7F64F}" destId="{4BC87F46-117E-472F-9565-D019F800ACBE}" srcOrd="8" destOrd="0" presId="urn:microsoft.com/office/officeart/2005/8/layout/target2"/>
    <dgm:cxn modelId="{155BFE5F-17B4-44CE-BAC6-E45C843DAAAC}" type="presParOf" srcId="{F76AD20D-6809-42F2-B01A-AFA479A7F64F}" destId="{EB1C9863-DD18-4EE2-87DA-BB1F9E25A8EB}" srcOrd="9" destOrd="0" presId="urn:microsoft.com/office/officeart/2005/8/layout/target2"/>
    <dgm:cxn modelId="{A768D19A-511D-45CF-A084-FA50280C6322}" type="presParOf" srcId="{F76AD20D-6809-42F2-B01A-AFA479A7F64F}" destId="{1AF397DC-EBB4-4B32-82D6-20E71DF77514}" srcOrd="10" destOrd="0" presId="urn:microsoft.com/office/officeart/2005/8/layout/target2"/>
    <dgm:cxn modelId="{D7867659-C19F-4B82-83CD-EE50A3A18F85}" type="presParOf" srcId="{1CCB5BFD-5004-475A-A7C2-C53CB26D13FB}" destId="{200A937A-A735-463D-A92E-A5535ED8E549}" srcOrd="1" destOrd="0" presId="urn:microsoft.com/office/officeart/2005/8/layout/target2"/>
    <dgm:cxn modelId="{C7AD4FF1-35F2-45D6-BA80-EE2E21C388D5}" type="presParOf" srcId="{200A937A-A735-463D-A92E-A5535ED8E549}" destId="{4741C89B-1260-45E7-BBA2-8DC33F422438}" srcOrd="0" destOrd="0" presId="urn:microsoft.com/office/officeart/2005/8/layout/target2"/>
    <dgm:cxn modelId="{59E7EFCD-088B-41DA-A797-41FC7F076910}" type="presParOf" srcId="{200A937A-A735-463D-A92E-A5535ED8E549}" destId="{88DE5E9C-40AE-4495-93FE-EAE0B88BD208}" srcOrd="1" destOrd="0" presId="urn:microsoft.com/office/officeart/2005/8/layout/target2"/>
    <dgm:cxn modelId="{8222E173-2438-4706-AEC9-02AF0DD0E8B3}" type="presParOf" srcId="{1CCB5BFD-5004-475A-A7C2-C53CB26D13FB}" destId="{A3651160-2628-49E6-BB8C-9E7604E106AF}" srcOrd="2" destOrd="0" presId="urn:microsoft.com/office/officeart/2005/8/layout/target2"/>
    <dgm:cxn modelId="{619F9288-3E08-4A4F-8BBD-B692E49EDADE}" type="presParOf" srcId="{A3651160-2628-49E6-BB8C-9E7604E106AF}" destId="{3937FF7E-BC9F-4C36-AEF5-154EE886AACB}" srcOrd="0" destOrd="0" presId="urn:microsoft.com/office/officeart/2005/8/layout/target2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02E2725-4DDE-4327-BED8-E0BC387AE90A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F708CE1-BEF8-460C-BFFB-E9CA86FC46C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8D0FB3C-E56A-4740-A1B9-D9F205946002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879BEC9-37CB-4921-9725-095894752FA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638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54C30C-0BB0-4625-85CD-1C38444FCCEF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B0972-081A-465F-BD14-1FB07579F49C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5ACB-D92A-4181-8629-5E93D4037F9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90870-6BEC-4D9A-9D90-40A2DD67C83E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48172-79EE-4125-9ABB-76D5DD594A6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C16C7-E639-43FC-A127-A9FC5D82C3D0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19C6C-24FE-49C9-99FF-8C1CC229934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F73B7-AA6C-4CCF-A661-2A3C44BEE302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238A5-3D79-4B70-B327-A09E216A013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AB905-7FD8-4795-8EF8-6278A5907C87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62E9-F793-47C9-8FB0-88A6547A688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E36D-2DA0-4B24-B964-ECE142F22910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F00F5-5AFE-40DB-A3D6-8EBEF6064B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FCAB6-2DD1-4BC4-AB96-8584769BDE6B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EFFDB-8FD7-4DD8-BAC0-4A43E29ADE6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085FC-394B-48B1-B641-895647C26A26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A521-C29F-4905-A405-9FD176A5FAA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DA90D-D23B-4FB9-8563-219B88AADD5C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9C304-A7A1-4528-9223-39D10DB5CAB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DE76-ED76-4880-9FC0-DC5E0A36BF04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AC19E-4944-4DCC-A267-0EEEE34C640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64A66-F90C-4E9F-9865-FA41969D0E27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6980-C407-4612-A5E5-3AA04F6D3DE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0CC0DA0-84DF-4757-AD20-404B0A8D474C}" type="datetimeFigureOut">
              <a:rPr lang="ja-JP" altLang="en-US"/>
              <a:pPr>
                <a:defRPr/>
              </a:pPr>
              <a:t>2013/4/9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E1A9155-7449-4595-82D5-576E09CED9F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グループ化 36"/>
          <p:cNvGrpSpPr>
            <a:grpSpLocks/>
          </p:cNvGrpSpPr>
          <p:nvPr/>
        </p:nvGrpSpPr>
        <p:grpSpPr bwMode="auto">
          <a:xfrm>
            <a:off x="187325" y="211138"/>
            <a:ext cx="3546475" cy="552450"/>
            <a:chOff x="152400" y="442913"/>
            <a:chExt cx="4214813" cy="552509"/>
          </a:xfrm>
        </p:grpSpPr>
        <p:sp>
          <p:nvSpPr>
            <p:cNvPr id="15" name="円/楕円 14"/>
            <p:cNvSpPr/>
            <p:nvPr/>
          </p:nvSpPr>
          <p:spPr bwMode="auto">
            <a:xfrm>
              <a:off x="152400" y="442913"/>
              <a:ext cx="4214813" cy="547745"/>
            </a:xfrm>
            <a:prstGeom prst="ellipse">
              <a:avLst/>
            </a:prstGeom>
            <a:solidFill>
              <a:srgbClr val="DAEDEF">
                <a:lumMod val="9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ja-JP" altLang="en-US" b="1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6" name="円/楕円 15"/>
            <p:cNvSpPr/>
            <p:nvPr/>
          </p:nvSpPr>
          <p:spPr bwMode="auto">
            <a:xfrm rot="21420000">
              <a:off x="618407" y="457202"/>
              <a:ext cx="3331853" cy="53822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endParaRPr kumimoji="0" lang="ja-JP" altLang="en-US" b="1" kern="0">
                <a:solidFill>
                  <a:srgbClr val="FFFFFF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-381000" y="176213"/>
            <a:ext cx="4565650" cy="500062"/>
          </a:xfrm>
          <a:prstGeom prst="rect">
            <a:avLst/>
          </a:prstGeom>
          <a:ln w="19050"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kern="0" dirty="0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カリキュラム概要</a:t>
            </a:r>
            <a:endParaRPr kumimoji="0" lang="ja-JP" altLang="en-US" sz="2400" kern="0" dirty="0">
              <a:solidFill>
                <a:srgbClr val="2D2D8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68288" y="830263"/>
            <a:ext cx="3511550" cy="3667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ja-JP" altLang="en-US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◆通常講義用（</a:t>
            </a:r>
            <a:r>
              <a:rPr kumimoji="0" lang="en-US" altLang="ja-JP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90</a:t>
            </a:r>
            <a:r>
              <a:rPr kumimoji="0" lang="ja-JP" altLang="en-US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分</a:t>
            </a:r>
            <a:r>
              <a:rPr kumimoji="0" lang="en-US" altLang="ja-JP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×15</a:t>
            </a:r>
            <a:r>
              <a:rPr kumimoji="0" lang="ja-JP" altLang="en-US">
                <a:solidFill>
                  <a:srgbClr val="2D2D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SｺﾞｼｯｸE" pitchFamily="50" charset="-128"/>
                <a:ea typeface="HGSｺﾞｼｯｸE" pitchFamily="50" charset="-128"/>
              </a:rPr>
              <a:t>コマ）</a:t>
            </a:r>
          </a:p>
        </p:txBody>
      </p:sp>
      <p:graphicFrame>
        <p:nvGraphicFramePr>
          <p:cNvPr id="72" name="図表 71"/>
          <p:cNvGraphicFramePr/>
          <p:nvPr/>
        </p:nvGraphicFramePr>
        <p:xfrm>
          <a:off x="198479" y="1432320"/>
          <a:ext cx="6557108" cy="5211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5" name="グループ化 74"/>
          <p:cNvGrpSpPr/>
          <p:nvPr/>
        </p:nvGrpSpPr>
        <p:grpSpPr>
          <a:xfrm>
            <a:off x="3611138" y="4684786"/>
            <a:ext cx="936335" cy="762269"/>
            <a:chOff x="2922276" y="3024337"/>
            <a:chExt cx="787962" cy="756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5" name="角丸四角形 84"/>
            <p:cNvSpPr/>
            <p:nvPr/>
          </p:nvSpPr>
          <p:spPr>
            <a:xfrm>
              <a:off x="2922276" y="3024337"/>
              <a:ext cx="787962" cy="756000"/>
            </a:xfrm>
            <a:prstGeom prst="roundRect">
              <a:avLst>
                <a:gd name="adj" fmla="val 105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角丸四角形 4"/>
            <p:cNvSpPr/>
            <p:nvPr/>
          </p:nvSpPr>
          <p:spPr>
            <a:xfrm>
              <a:off x="2945526" y="3047587"/>
              <a:ext cx="741462" cy="7095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知的財産の</a:t>
              </a:r>
              <a:endParaRPr lang="en-US" altLang="ja-JP" sz="1100" b="1" dirty="0"/>
            </a:p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活用事例</a:t>
              </a:r>
              <a:endParaRPr lang="ja-JP" altLang="en-US" sz="1100" b="1" dirty="0"/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5137916" y="4684786"/>
            <a:ext cx="954642" cy="762269"/>
            <a:chOff x="4475044" y="3024337"/>
            <a:chExt cx="651244" cy="756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3" name="角丸四角形 82"/>
            <p:cNvSpPr/>
            <p:nvPr/>
          </p:nvSpPr>
          <p:spPr>
            <a:xfrm>
              <a:off x="4475044" y="3024337"/>
              <a:ext cx="651244" cy="756000"/>
            </a:xfrm>
            <a:prstGeom prst="roundRect">
              <a:avLst>
                <a:gd name="adj" fmla="val 105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4" name="角丸四角形 4"/>
            <p:cNvSpPr/>
            <p:nvPr/>
          </p:nvSpPr>
          <p:spPr>
            <a:xfrm>
              <a:off x="4495072" y="3044365"/>
              <a:ext cx="611188" cy="7159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研究成果</a:t>
              </a:r>
              <a:endParaRPr lang="en-US" altLang="ja-JP" sz="1100" b="1" dirty="0"/>
            </a:p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の公開</a:t>
              </a:r>
              <a:endParaRPr lang="ja-JP" altLang="en-US" sz="1100" b="1" dirty="0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4330293" y="5548864"/>
            <a:ext cx="1020929" cy="762389"/>
            <a:chOff x="3027250" y="4032452"/>
            <a:chExt cx="816444" cy="756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9" name="角丸四角形 78"/>
            <p:cNvSpPr/>
            <p:nvPr/>
          </p:nvSpPr>
          <p:spPr>
            <a:xfrm>
              <a:off x="3027250" y="4032452"/>
              <a:ext cx="816444" cy="756000"/>
            </a:xfrm>
            <a:prstGeom prst="roundRect">
              <a:avLst>
                <a:gd name="adj" fmla="val 105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0" name="角丸四角形 4"/>
            <p:cNvSpPr/>
            <p:nvPr/>
          </p:nvSpPr>
          <p:spPr>
            <a:xfrm>
              <a:off x="3050500" y="4055702"/>
              <a:ext cx="769944" cy="7095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情報化と</a:t>
              </a:r>
              <a:endParaRPr lang="en-US" altLang="ja-JP" sz="1100" b="1" dirty="0"/>
            </a:p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知的財産</a:t>
              </a:r>
              <a:endParaRPr lang="ja-JP" altLang="en-US" sz="1100" b="1" dirty="0"/>
            </a:p>
          </p:txBody>
        </p:sp>
      </p:grpSp>
      <p:grpSp>
        <p:nvGrpSpPr>
          <p:cNvPr id="15369" name="グループ化 89"/>
          <p:cNvGrpSpPr>
            <a:grpSpLocks/>
          </p:cNvGrpSpPr>
          <p:nvPr/>
        </p:nvGrpSpPr>
        <p:grpSpPr bwMode="auto">
          <a:xfrm>
            <a:off x="3124200" y="3252788"/>
            <a:ext cx="1147763" cy="441325"/>
            <a:chOff x="1522632" y="2818105"/>
            <a:chExt cx="1115997" cy="294719"/>
          </a:xfrm>
        </p:grpSpPr>
        <p:sp>
          <p:nvSpPr>
            <p:cNvPr id="106" name="角丸四角形 105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7" name="角丸四角形 4"/>
            <p:cNvSpPr/>
            <p:nvPr/>
          </p:nvSpPr>
          <p:spPr>
            <a:xfrm>
              <a:off x="1531893" y="2827646"/>
              <a:ext cx="1097474" cy="2756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先行技術調査</a:t>
              </a:r>
              <a:endParaRPr lang="ja-JP" altLang="en-US" sz="1100" b="1" dirty="0"/>
            </a:p>
          </p:txBody>
        </p:sp>
      </p:grpSp>
      <p:grpSp>
        <p:nvGrpSpPr>
          <p:cNvPr id="15370" name="グループ化 90"/>
          <p:cNvGrpSpPr>
            <a:grpSpLocks/>
          </p:cNvGrpSpPr>
          <p:nvPr/>
        </p:nvGrpSpPr>
        <p:grpSpPr bwMode="auto">
          <a:xfrm>
            <a:off x="1984375" y="3249613"/>
            <a:ext cx="1147763" cy="442912"/>
            <a:chOff x="1522632" y="2818105"/>
            <a:chExt cx="1115997" cy="294719"/>
          </a:xfrm>
        </p:grpSpPr>
        <p:sp>
          <p:nvSpPr>
            <p:cNvPr id="104" name="角丸四角形 103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5" name="角丸四角形 4"/>
            <p:cNvSpPr/>
            <p:nvPr/>
          </p:nvSpPr>
          <p:spPr>
            <a:xfrm>
              <a:off x="1531893" y="2827612"/>
              <a:ext cx="1097474" cy="275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研究ノート</a:t>
              </a:r>
              <a:endParaRPr lang="ja-JP" altLang="en-US" sz="1100" b="1" dirty="0"/>
            </a:p>
          </p:txBody>
        </p:sp>
      </p:grpSp>
      <p:grpSp>
        <p:nvGrpSpPr>
          <p:cNvPr id="15371" name="グループ化 91"/>
          <p:cNvGrpSpPr>
            <a:grpSpLocks/>
          </p:cNvGrpSpPr>
          <p:nvPr/>
        </p:nvGrpSpPr>
        <p:grpSpPr bwMode="auto">
          <a:xfrm>
            <a:off x="4264025" y="3252788"/>
            <a:ext cx="1147763" cy="441325"/>
            <a:chOff x="1522632" y="2818105"/>
            <a:chExt cx="1115997" cy="294719"/>
          </a:xfrm>
        </p:grpSpPr>
        <p:sp>
          <p:nvSpPr>
            <p:cNvPr id="102" name="角丸四角形 101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3" name="角丸四角形 4"/>
            <p:cNvSpPr/>
            <p:nvPr/>
          </p:nvSpPr>
          <p:spPr>
            <a:xfrm>
              <a:off x="1531893" y="2827646"/>
              <a:ext cx="1097474" cy="2756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発明</a:t>
              </a:r>
              <a:r>
                <a:rPr lang="ja-JP" altLang="en-US" sz="1100" b="1" dirty="0"/>
                <a:t>の帰属</a:t>
              </a:r>
            </a:p>
          </p:txBody>
        </p:sp>
      </p:grpSp>
      <p:grpSp>
        <p:nvGrpSpPr>
          <p:cNvPr id="15372" name="グループ化 92"/>
          <p:cNvGrpSpPr>
            <a:grpSpLocks/>
          </p:cNvGrpSpPr>
          <p:nvPr/>
        </p:nvGrpSpPr>
        <p:grpSpPr bwMode="auto">
          <a:xfrm>
            <a:off x="1984375" y="3695700"/>
            <a:ext cx="1147763" cy="442913"/>
            <a:chOff x="1522632" y="2818105"/>
            <a:chExt cx="1115997" cy="294719"/>
          </a:xfrm>
        </p:grpSpPr>
        <p:sp>
          <p:nvSpPr>
            <p:cNvPr id="100" name="角丸四角形 99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1" name="角丸四角形 4"/>
            <p:cNvSpPr/>
            <p:nvPr/>
          </p:nvSpPr>
          <p:spPr>
            <a:xfrm>
              <a:off x="1531893" y="2827612"/>
              <a:ext cx="1097474" cy="2757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共同研究・受託研究の留意点</a:t>
              </a:r>
              <a:endParaRPr lang="ja-JP" altLang="en-US" sz="1100" b="1" dirty="0"/>
            </a:p>
          </p:txBody>
        </p:sp>
      </p:grpSp>
      <p:grpSp>
        <p:nvGrpSpPr>
          <p:cNvPr id="15373" name="グループ化 93"/>
          <p:cNvGrpSpPr>
            <a:grpSpLocks/>
          </p:cNvGrpSpPr>
          <p:nvPr/>
        </p:nvGrpSpPr>
        <p:grpSpPr bwMode="auto">
          <a:xfrm>
            <a:off x="1984375" y="4143375"/>
            <a:ext cx="1147763" cy="441325"/>
            <a:chOff x="1522632" y="2818105"/>
            <a:chExt cx="1115997" cy="294719"/>
          </a:xfrm>
        </p:grpSpPr>
        <p:sp>
          <p:nvSpPr>
            <p:cNvPr id="98" name="角丸四角形 97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9" name="角丸四角形 4"/>
            <p:cNvSpPr/>
            <p:nvPr/>
          </p:nvSpPr>
          <p:spPr>
            <a:xfrm>
              <a:off x="1531893" y="2827647"/>
              <a:ext cx="1097474" cy="2756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秘密情報の管理</a:t>
              </a:r>
              <a:endParaRPr lang="ja-JP" altLang="en-US" sz="1100" b="1" dirty="0"/>
            </a:p>
          </p:txBody>
        </p:sp>
      </p:grpSp>
      <p:grpSp>
        <p:nvGrpSpPr>
          <p:cNvPr id="15374" name="グループ化 94"/>
          <p:cNvGrpSpPr>
            <a:grpSpLocks/>
          </p:cNvGrpSpPr>
          <p:nvPr/>
        </p:nvGrpSpPr>
        <p:grpSpPr bwMode="auto">
          <a:xfrm>
            <a:off x="1984375" y="4587875"/>
            <a:ext cx="1147763" cy="442913"/>
            <a:chOff x="1522632" y="2818105"/>
            <a:chExt cx="1115997" cy="294719"/>
          </a:xfrm>
        </p:grpSpPr>
        <p:sp>
          <p:nvSpPr>
            <p:cNvPr id="96" name="角丸四角形 95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7" name="角丸四角形 4"/>
            <p:cNvSpPr/>
            <p:nvPr/>
          </p:nvSpPr>
          <p:spPr>
            <a:xfrm>
              <a:off x="1531893" y="2827612"/>
              <a:ext cx="1097474" cy="2757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職務</a:t>
              </a:r>
              <a:r>
                <a:rPr lang="ja-JP" altLang="en-US" sz="1100" b="1" dirty="0"/>
                <a:t>発明・　　　職務著作</a:t>
              </a:r>
              <a:endParaRPr lang="ja-JP" altLang="en-US" sz="1100" b="1" dirty="0"/>
            </a:p>
          </p:txBody>
        </p:sp>
      </p:grpSp>
      <p:grpSp>
        <p:nvGrpSpPr>
          <p:cNvPr id="15375" name="グループ化 43"/>
          <p:cNvGrpSpPr>
            <a:grpSpLocks/>
          </p:cNvGrpSpPr>
          <p:nvPr/>
        </p:nvGrpSpPr>
        <p:grpSpPr bwMode="auto">
          <a:xfrm>
            <a:off x="1984375" y="5035550"/>
            <a:ext cx="1147763" cy="441325"/>
            <a:chOff x="1522632" y="2818105"/>
            <a:chExt cx="1115997" cy="294719"/>
          </a:xfrm>
        </p:grpSpPr>
        <p:sp>
          <p:nvSpPr>
            <p:cNvPr id="45" name="角丸四角形 44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角丸四角形 4"/>
            <p:cNvSpPr/>
            <p:nvPr/>
          </p:nvSpPr>
          <p:spPr>
            <a:xfrm>
              <a:off x="1531893" y="2827647"/>
              <a:ext cx="1097474" cy="2756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他人の知的財産の利用</a:t>
              </a:r>
              <a:endParaRPr lang="ja-JP" altLang="en-US" sz="1100" b="1" dirty="0"/>
            </a:p>
          </p:txBody>
        </p:sp>
      </p:grpSp>
      <p:grpSp>
        <p:nvGrpSpPr>
          <p:cNvPr id="15376" name="グループ化 49"/>
          <p:cNvGrpSpPr>
            <a:grpSpLocks/>
          </p:cNvGrpSpPr>
          <p:nvPr/>
        </p:nvGrpSpPr>
        <p:grpSpPr bwMode="auto">
          <a:xfrm>
            <a:off x="1984375" y="5481638"/>
            <a:ext cx="1147763" cy="442912"/>
            <a:chOff x="1522632" y="2818105"/>
            <a:chExt cx="1115997" cy="294719"/>
          </a:xfrm>
        </p:grpSpPr>
        <p:sp>
          <p:nvSpPr>
            <p:cNvPr id="51" name="角丸四角形 50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角丸四角形 4"/>
            <p:cNvSpPr/>
            <p:nvPr/>
          </p:nvSpPr>
          <p:spPr>
            <a:xfrm>
              <a:off x="1531893" y="2827612"/>
              <a:ext cx="1097474" cy="2757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先端領域研究と知的財産</a:t>
              </a:r>
              <a:endParaRPr lang="ja-JP" altLang="en-US" sz="1100" b="1" dirty="0"/>
            </a:p>
          </p:txBody>
        </p:sp>
      </p:grpSp>
      <p:sp>
        <p:nvSpPr>
          <p:cNvPr id="2" name="角丸四角形 1"/>
          <p:cNvSpPr/>
          <p:nvPr/>
        </p:nvSpPr>
        <p:spPr>
          <a:xfrm>
            <a:off x="6927850" y="2855913"/>
            <a:ext cx="2100263" cy="23495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知的財産が　関係</a:t>
            </a:r>
            <a:r>
              <a:rPr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する制度</a:t>
            </a:r>
            <a:endParaRPr lang="ja-JP" altLang="en-US" dirty="0"/>
          </a:p>
        </p:txBody>
      </p:sp>
      <p:grpSp>
        <p:nvGrpSpPr>
          <p:cNvPr id="15378" name="グループ化 64"/>
          <p:cNvGrpSpPr>
            <a:grpSpLocks/>
          </p:cNvGrpSpPr>
          <p:nvPr/>
        </p:nvGrpSpPr>
        <p:grpSpPr bwMode="auto">
          <a:xfrm>
            <a:off x="7083425" y="4046538"/>
            <a:ext cx="838200" cy="347662"/>
            <a:chOff x="1522632" y="2818105"/>
            <a:chExt cx="1115997" cy="294719"/>
          </a:xfrm>
        </p:grpSpPr>
        <p:sp>
          <p:nvSpPr>
            <p:cNvPr id="66" name="角丸四角形 65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角丸四角形 4"/>
            <p:cNvSpPr/>
            <p:nvPr/>
          </p:nvSpPr>
          <p:spPr>
            <a:xfrm>
              <a:off x="1531087" y="2827525"/>
              <a:ext cx="1099088" cy="27587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ja-JP" altLang="en-US" sz="1100" b="1" dirty="0"/>
                <a:t>水際</a:t>
              </a:r>
              <a:r>
                <a:rPr lang="ja-JP" altLang="en-US" sz="1100" b="1" dirty="0"/>
                <a:t>制度</a:t>
              </a:r>
            </a:p>
          </p:txBody>
        </p:sp>
      </p:grpSp>
      <p:grpSp>
        <p:nvGrpSpPr>
          <p:cNvPr id="15379" name="グループ化 68"/>
          <p:cNvGrpSpPr>
            <a:grpSpLocks/>
          </p:cNvGrpSpPr>
          <p:nvPr/>
        </p:nvGrpSpPr>
        <p:grpSpPr bwMode="auto">
          <a:xfrm>
            <a:off x="8120063" y="4035425"/>
            <a:ext cx="831850" cy="349250"/>
            <a:chOff x="1522632" y="2818105"/>
            <a:chExt cx="1115997" cy="294719"/>
          </a:xfrm>
        </p:grpSpPr>
        <p:sp>
          <p:nvSpPr>
            <p:cNvPr id="70" name="角丸四角形 69"/>
            <p:cNvSpPr/>
            <p:nvPr/>
          </p:nvSpPr>
          <p:spPr>
            <a:xfrm>
              <a:off x="1522632" y="2818105"/>
              <a:ext cx="1115997" cy="294719"/>
            </a:xfrm>
            <a:prstGeom prst="roundRect">
              <a:avLst>
                <a:gd name="adj" fmla="val 10500"/>
              </a:avLst>
            </a:prstGeom>
            <a:solidFill>
              <a:srgbClr val="D6EAC4">
                <a:alpha val="90000"/>
              </a:srgbClr>
            </a:soli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角丸四角形 4"/>
            <p:cNvSpPr/>
            <p:nvPr/>
          </p:nvSpPr>
          <p:spPr>
            <a:xfrm>
              <a:off x="1531151" y="2827483"/>
              <a:ext cx="1098959" cy="2759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66725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altLang="ja-JP" sz="1100" b="1" dirty="0"/>
                <a:t>PL</a:t>
              </a:r>
              <a:r>
                <a:rPr lang="ja-JP" altLang="en-US" sz="1100" b="1" dirty="0"/>
                <a:t>法</a:t>
              </a:r>
            </a:p>
          </p:txBody>
        </p:sp>
      </p:grpSp>
      <p:sp>
        <p:nvSpPr>
          <p:cNvPr id="77" name="角丸四角形 4"/>
          <p:cNvSpPr/>
          <p:nvPr/>
        </p:nvSpPr>
        <p:spPr>
          <a:xfrm>
            <a:off x="7507288" y="4618038"/>
            <a:ext cx="1023937" cy="388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1910" tIns="41910" rIns="41910" bIns="41910" spcCol="1270" anchor="ctr"/>
          <a:lstStyle/>
          <a:p>
            <a:pPr algn="ctr" defTabSz="466725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ja-JP" altLang="en-US" sz="1100" b="1" dirty="0"/>
              <a:t>安全保障貿易管理制度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109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Arial</vt:lpstr>
      <vt:lpstr>HGSｺﾞｼｯｸE</vt:lpstr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yoshida</dc:creator>
  <cp:lastModifiedBy>5620</cp:lastModifiedBy>
  <cp:revision>30</cp:revision>
  <cp:lastPrinted>2012-12-18T13:19:15Z</cp:lastPrinted>
  <dcterms:created xsi:type="dcterms:W3CDTF">2012-07-18T01:21:07Z</dcterms:created>
  <dcterms:modified xsi:type="dcterms:W3CDTF">2013-04-09T10:03:28Z</dcterms:modified>
</cp:coreProperties>
</file>