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3.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emf" ContentType="image/x-emf"/>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4" r:id="rId1"/>
    <p:sldMasterId id="2147483790" r:id="rId2"/>
    <p:sldMasterId id="2147483802" r:id="rId3"/>
  </p:sldMasterIdLst>
  <p:notesMasterIdLst>
    <p:notesMasterId r:id="rId19"/>
  </p:notesMasterIdLst>
  <p:handoutMasterIdLst>
    <p:handoutMasterId r:id="rId20"/>
  </p:handoutMasterIdLst>
  <p:sldIdLst>
    <p:sldId id="307" r:id="rId4"/>
    <p:sldId id="256" r:id="rId5"/>
    <p:sldId id="271" r:id="rId6"/>
    <p:sldId id="264" r:id="rId7"/>
    <p:sldId id="265" r:id="rId8"/>
    <p:sldId id="266" r:id="rId9"/>
    <p:sldId id="303" r:id="rId10"/>
    <p:sldId id="294" r:id="rId11"/>
    <p:sldId id="295" r:id="rId12"/>
    <p:sldId id="306" r:id="rId13"/>
    <p:sldId id="291" r:id="rId14"/>
    <p:sldId id="281" r:id="rId15"/>
    <p:sldId id="304" r:id="rId16"/>
    <p:sldId id="298" r:id="rId17"/>
    <p:sldId id="302" r:id="rId18"/>
  </p:sldIdLst>
  <p:sldSz cx="9906000" cy="6858000" type="A4"/>
  <p:notesSz cx="6805613" cy="9939338"/>
  <p:defaultTextStyle>
    <a:defPPr>
      <a:defRPr lang="en-US"/>
    </a:defPPr>
    <a:lvl1pPr algn="l" rtl="0" fontAlgn="base">
      <a:spcBef>
        <a:spcPct val="0"/>
      </a:spcBef>
      <a:spcAft>
        <a:spcPct val="0"/>
      </a:spcAft>
      <a:defRPr kumimoji="1" kern="1200">
        <a:solidFill>
          <a:schemeClr val="tx1"/>
        </a:solidFill>
        <a:latin typeface="Tw Cen MT"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Tw Cen MT"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Tw Cen MT"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Tw Cen MT"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Tw Cen MT" pitchFamily="34" charset="0"/>
        <a:ea typeface="ＭＳ Ｐゴシック" charset="-128"/>
        <a:cs typeface="+mn-cs"/>
      </a:defRPr>
    </a:lvl5pPr>
    <a:lvl6pPr marL="2286000" algn="l" defTabSz="914400" rtl="0" eaLnBrk="1" latinLnBrk="0" hangingPunct="1">
      <a:defRPr kumimoji="1" kern="1200">
        <a:solidFill>
          <a:schemeClr val="tx1"/>
        </a:solidFill>
        <a:latin typeface="Tw Cen MT" pitchFamily="34" charset="0"/>
        <a:ea typeface="ＭＳ Ｐゴシック" charset="-128"/>
        <a:cs typeface="+mn-cs"/>
      </a:defRPr>
    </a:lvl6pPr>
    <a:lvl7pPr marL="2743200" algn="l" defTabSz="914400" rtl="0" eaLnBrk="1" latinLnBrk="0" hangingPunct="1">
      <a:defRPr kumimoji="1" kern="1200">
        <a:solidFill>
          <a:schemeClr val="tx1"/>
        </a:solidFill>
        <a:latin typeface="Tw Cen MT" pitchFamily="34" charset="0"/>
        <a:ea typeface="ＭＳ Ｐゴシック" charset="-128"/>
        <a:cs typeface="+mn-cs"/>
      </a:defRPr>
    </a:lvl7pPr>
    <a:lvl8pPr marL="3200400" algn="l" defTabSz="914400" rtl="0" eaLnBrk="1" latinLnBrk="0" hangingPunct="1">
      <a:defRPr kumimoji="1" kern="1200">
        <a:solidFill>
          <a:schemeClr val="tx1"/>
        </a:solidFill>
        <a:latin typeface="Tw Cen MT" pitchFamily="34" charset="0"/>
        <a:ea typeface="ＭＳ Ｐゴシック" charset="-128"/>
        <a:cs typeface="+mn-cs"/>
      </a:defRPr>
    </a:lvl8pPr>
    <a:lvl9pPr marL="3657600" algn="l" defTabSz="914400" rtl="0" eaLnBrk="1" latinLnBrk="0" hangingPunct="1">
      <a:defRPr kumimoji="1" kern="1200">
        <a:solidFill>
          <a:schemeClr val="tx1"/>
        </a:solidFill>
        <a:latin typeface="Tw Cen MT"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E8E8E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1156" autoAdjust="0"/>
    <p:restoredTop sz="73638" autoAdjust="0"/>
  </p:normalViewPr>
  <p:slideViewPr>
    <p:cSldViewPr>
      <p:cViewPr>
        <p:scale>
          <a:sx n="70" d="100"/>
          <a:sy n="70" d="100"/>
        </p:scale>
        <p:origin x="-888" y="-126"/>
      </p:cViewPr>
      <p:guideLst>
        <p:guide orient="horz" pos="2160"/>
        <p:guide pos="3120"/>
      </p:guideLst>
    </p:cSldViewPr>
  </p:slideViewPr>
  <p:notesTextViewPr>
    <p:cViewPr>
      <p:scale>
        <a:sx n="100" d="100"/>
        <a:sy n="100" d="100"/>
      </p:scale>
      <p:origin x="0" y="0"/>
    </p:cViewPr>
  </p:notesTextViewPr>
  <p:notesViewPr>
    <p:cSldViewPr>
      <p:cViewPr varScale="1">
        <p:scale>
          <a:sx n="75" d="100"/>
          <a:sy n="75" d="100"/>
        </p:scale>
        <p:origin x="-2928" y="-102"/>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image" Target="../media/image22.png"/><Relationship Id="rId4" Type="http://schemas.openxmlformats.org/officeDocument/2006/relationships/image" Target="../media/image25.png"/></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4FDFAD-962C-49CF-8CA8-EF31B04F6AAA}" type="doc">
      <dgm:prSet loTypeId="urn:microsoft.com/office/officeart/2005/8/layout/process2" loCatId="process" qsTypeId="urn:microsoft.com/office/officeart/2005/8/quickstyle/simple1#5" qsCatId="simple" csTypeId="urn:microsoft.com/office/officeart/2005/8/colors/accent1_5" csCatId="accent1" phldr="1"/>
      <dgm:spPr/>
    </dgm:pt>
    <dgm:pt modelId="{FFF550CC-4C21-4240-AC98-08AAE3D807A0}">
      <dgm:prSet phldrT="[テキスト]" custT="1"/>
      <dgm:spPr>
        <a:solidFill>
          <a:schemeClr val="accent1">
            <a:lumMod val="40000"/>
            <a:lumOff val="60000"/>
            <a:alpha val="90000"/>
          </a:schemeClr>
        </a:solidFill>
      </dgm:spPr>
      <dgm:t>
        <a:bodyPr/>
        <a:lstStyle/>
        <a:p>
          <a:r>
            <a:rPr kumimoji="1" lang="ja-JP" altLang="en-US" sz="1800" b="1" dirty="0" smtClean="0">
              <a:solidFill>
                <a:schemeClr val="tx1"/>
              </a:solidFill>
              <a:latin typeface="ＭＳ Ｐゴシック" pitchFamily="50" charset="-128"/>
              <a:ea typeface="ＭＳ Ｐゴシック" pitchFamily="50" charset="-128"/>
            </a:rPr>
            <a:t>自社にない技術がある</a:t>
          </a:r>
          <a:r>
            <a:rPr kumimoji="1" lang="en-US" altLang="ja-JP" sz="1800" b="1" dirty="0" smtClean="0">
              <a:solidFill>
                <a:schemeClr val="tx1"/>
              </a:solidFill>
              <a:latin typeface="ＭＳ Ｐゴシック" pitchFamily="50" charset="-128"/>
              <a:ea typeface="ＭＳ Ｐゴシック" pitchFamily="50" charset="-128"/>
            </a:rPr>
            <a:t>A</a:t>
          </a:r>
          <a:r>
            <a:rPr kumimoji="1" lang="ja-JP" altLang="en-US" sz="1800" b="1" dirty="0" smtClean="0">
              <a:solidFill>
                <a:schemeClr val="tx1"/>
              </a:solidFill>
              <a:latin typeface="ＭＳ Ｐゴシック" pitchFamily="50" charset="-128"/>
              <a:ea typeface="ＭＳ Ｐゴシック" pitchFamily="50" charset="-128"/>
            </a:rPr>
            <a:t>社と共同研究したい。</a:t>
          </a:r>
          <a:endParaRPr kumimoji="1" lang="ja-JP" altLang="en-US" sz="1800" b="1" dirty="0">
            <a:solidFill>
              <a:schemeClr val="tx1"/>
            </a:solidFill>
            <a:latin typeface="ＭＳ Ｐゴシック" pitchFamily="50" charset="-128"/>
            <a:ea typeface="ＭＳ Ｐゴシック" pitchFamily="50" charset="-128"/>
          </a:endParaRPr>
        </a:p>
      </dgm:t>
    </dgm:pt>
    <dgm:pt modelId="{854ED8E8-EA19-4703-B161-A311A9443924}" type="parTrans" cxnId="{6DAC42FA-5E4C-4D93-A8B5-EEEF5F6EC73F}">
      <dgm:prSet/>
      <dgm:spPr/>
      <dgm:t>
        <a:bodyPr/>
        <a:lstStyle/>
        <a:p>
          <a:endParaRPr kumimoji="1" lang="ja-JP" altLang="en-US" b="1">
            <a:solidFill>
              <a:schemeClr val="tx1"/>
            </a:solidFill>
            <a:latin typeface="ＭＳ Ｐゴシック" pitchFamily="50" charset="-128"/>
            <a:ea typeface="ＭＳ Ｐゴシック" pitchFamily="50" charset="-128"/>
          </a:endParaRPr>
        </a:p>
      </dgm:t>
    </dgm:pt>
    <dgm:pt modelId="{31745C84-8629-49AB-A9FE-6709626619B8}" type="sibTrans" cxnId="{6DAC42FA-5E4C-4D93-A8B5-EEEF5F6EC73F}">
      <dgm:prSet/>
      <dgm:spPr/>
      <dgm:t>
        <a:bodyPr/>
        <a:lstStyle/>
        <a:p>
          <a:endParaRPr kumimoji="1" lang="ja-JP" altLang="en-US" b="1">
            <a:solidFill>
              <a:schemeClr val="tx1"/>
            </a:solidFill>
            <a:latin typeface="ＭＳ Ｐゴシック" pitchFamily="50" charset="-128"/>
            <a:ea typeface="ＭＳ Ｐゴシック" pitchFamily="50" charset="-128"/>
          </a:endParaRPr>
        </a:p>
      </dgm:t>
    </dgm:pt>
    <dgm:pt modelId="{140CC5B0-ADA6-4467-AA9E-07A84D0B73C7}">
      <dgm:prSet phldrT="[テキスト]" custT="1"/>
      <dgm:spPr>
        <a:solidFill>
          <a:schemeClr val="accent1">
            <a:lumMod val="20000"/>
            <a:lumOff val="80000"/>
            <a:alpha val="70000"/>
          </a:schemeClr>
        </a:solidFill>
        <a:ln>
          <a:solidFill>
            <a:srgbClr val="002060"/>
          </a:solidFill>
        </a:ln>
      </dgm:spPr>
      <dgm:t>
        <a:bodyPr/>
        <a:lstStyle/>
        <a:p>
          <a:r>
            <a:rPr lang="ja-JP" sz="1800" b="1" dirty="0" smtClean="0">
              <a:solidFill>
                <a:schemeClr val="tx1"/>
              </a:solidFill>
              <a:latin typeface="ＭＳ ゴシック" pitchFamily="49" charset="-128"/>
              <a:ea typeface="ＭＳ ゴシック" pitchFamily="49" charset="-128"/>
            </a:rPr>
            <a:t>その技術が本当に自社の事業に役立つか詳細な情報が必要</a:t>
          </a:r>
          <a:endParaRPr kumimoji="1" lang="ja-JP" altLang="en-US" sz="1800" b="1" dirty="0">
            <a:solidFill>
              <a:schemeClr val="tx1"/>
            </a:solidFill>
            <a:latin typeface="ＭＳ ゴシック" pitchFamily="49" charset="-128"/>
            <a:ea typeface="ＭＳ ゴシック" pitchFamily="49" charset="-128"/>
          </a:endParaRPr>
        </a:p>
      </dgm:t>
    </dgm:pt>
    <dgm:pt modelId="{B1719798-08B9-4B66-9F5C-B469F63256E4}" type="parTrans" cxnId="{2B7D0326-18C0-4FEA-A6AC-BD2D56DC30B3}">
      <dgm:prSet/>
      <dgm:spPr/>
      <dgm:t>
        <a:bodyPr/>
        <a:lstStyle/>
        <a:p>
          <a:endParaRPr kumimoji="1" lang="ja-JP" altLang="en-US" b="1">
            <a:solidFill>
              <a:schemeClr val="tx1"/>
            </a:solidFill>
            <a:latin typeface="ＭＳ Ｐゴシック" pitchFamily="50" charset="-128"/>
            <a:ea typeface="ＭＳ Ｐゴシック" pitchFamily="50" charset="-128"/>
          </a:endParaRPr>
        </a:p>
      </dgm:t>
    </dgm:pt>
    <dgm:pt modelId="{10749710-B4E4-4D13-81C6-0B581C18F394}" type="sibTrans" cxnId="{2B7D0326-18C0-4FEA-A6AC-BD2D56DC30B3}">
      <dgm:prSet/>
      <dgm:spPr/>
      <dgm:t>
        <a:bodyPr/>
        <a:lstStyle/>
        <a:p>
          <a:endParaRPr kumimoji="1" lang="ja-JP" altLang="en-US" b="1">
            <a:solidFill>
              <a:schemeClr val="tx1"/>
            </a:solidFill>
            <a:latin typeface="ＭＳ Ｐゴシック" pitchFamily="50" charset="-128"/>
            <a:ea typeface="ＭＳ Ｐゴシック" pitchFamily="50" charset="-128"/>
          </a:endParaRPr>
        </a:p>
      </dgm:t>
    </dgm:pt>
    <dgm:pt modelId="{332DADDB-1A4B-479C-84C5-B96331C8D5B7}">
      <dgm:prSet phldrT="[テキスト]" custT="1"/>
      <dgm:spPr>
        <a:solidFill>
          <a:srgbClr val="00B0F0">
            <a:alpha val="50000"/>
          </a:srgbClr>
        </a:solidFill>
      </dgm:spPr>
      <dgm:t>
        <a:bodyPr/>
        <a:lstStyle/>
        <a:p>
          <a:r>
            <a:rPr lang="ja-JP" sz="1800" dirty="0" smtClean="0">
              <a:solidFill>
                <a:schemeClr val="tx1"/>
              </a:solidFill>
            </a:rPr>
            <a:t>秘密保持契約を締結</a:t>
          </a:r>
          <a:endParaRPr kumimoji="1" lang="ja-JP" altLang="en-US" sz="1800" b="1" dirty="0">
            <a:solidFill>
              <a:schemeClr val="tx1"/>
            </a:solidFill>
            <a:latin typeface="ＭＳ Ｐゴシック" pitchFamily="50" charset="-128"/>
            <a:ea typeface="ＭＳ Ｐゴシック" pitchFamily="50" charset="-128"/>
          </a:endParaRPr>
        </a:p>
      </dgm:t>
    </dgm:pt>
    <dgm:pt modelId="{EB324005-8FAE-4AD5-ADC3-E4961FDFBF42}" type="parTrans" cxnId="{5AA4A09E-538F-4F0E-8FEB-7BF87C8EA773}">
      <dgm:prSet/>
      <dgm:spPr/>
      <dgm:t>
        <a:bodyPr/>
        <a:lstStyle/>
        <a:p>
          <a:endParaRPr kumimoji="1" lang="ja-JP" altLang="en-US" b="1">
            <a:solidFill>
              <a:schemeClr val="tx1"/>
            </a:solidFill>
            <a:latin typeface="ＭＳ Ｐゴシック" pitchFamily="50" charset="-128"/>
            <a:ea typeface="ＭＳ Ｐゴシック" pitchFamily="50" charset="-128"/>
          </a:endParaRPr>
        </a:p>
      </dgm:t>
    </dgm:pt>
    <dgm:pt modelId="{B884AF5A-91A5-45C2-BC6D-058466741463}" type="sibTrans" cxnId="{5AA4A09E-538F-4F0E-8FEB-7BF87C8EA773}">
      <dgm:prSet/>
      <dgm:spPr/>
      <dgm:t>
        <a:bodyPr/>
        <a:lstStyle/>
        <a:p>
          <a:endParaRPr kumimoji="1" lang="ja-JP" altLang="en-US" b="1">
            <a:solidFill>
              <a:schemeClr val="tx1"/>
            </a:solidFill>
            <a:latin typeface="ＭＳ Ｐゴシック" pitchFamily="50" charset="-128"/>
            <a:ea typeface="ＭＳ Ｐゴシック" pitchFamily="50" charset="-128"/>
          </a:endParaRPr>
        </a:p>
      </dgm:t>
    </dgm:pt>
    <dgm:pt modelId="{490D4172-BA73-40EB-B3D2-4ACF41464360}" type="pres">
      <dgm:prSet presAssocID="{5E4FDFAD-962C-49CF-8CA8-EF31B04F6AAA}" presName="linearFlow" presStyleCnt="0">
        <dgm:presLayoutVars>
          <dgm:resizeHandles val="exact"/>
        </dgm:presLayoutVars>
      </dgm:prSet>
      <dgm:spPr/>
    </dgm:pt>
    <dgm:pt modelId="{0DBAF9D6-1234-4931-B103-3B50C19BCFEF}" type="pres">
      <dgm:prSet presAssocID="{FFF550CC-4C21-4240-AC98-08AAE3D807A0}" presName="node" presStyleLbl="node1" presStyleIdx="0" presStyleCnt="3" custScaleX="474975" custLinFactNeighborY="24944">
        <dgm:presLayoutVars>
          <dgm:bulletEnabled val="1"/>
        </dgm:presLayoutVars>
      </dgm:prSet>
      <dgm:spPr/>
      <dgm:t>
        <a:bodyPr/>
        <a:lstStyle/>
        <a:p>
          <a:endParaRPr kumimoji="1" lang="ja-JP" altLang="en-US"/>
        </a:p>
      </dgm:t>
    </dgm:pt>
    <dgm:pt modelId="{A41A584B-D533-48D7-8DD9-ECC50F441C7B}" type="pres">
      <dgm:prSet presAssocID="{31745C84-8629-49AB-A9FE-6709626619B8}" presName="sibTrans" presStyleLbl="sibTrans2D1" presStyleIdx="0" presStyleCnt="2"/>
      <dgm:spPr/>
      <dgm:t>
        <a:bodyPr/>
        <a:lstStyle/>
        <a:p>
          <a:endParaRPr kumimoji="1" lang="ja-JP" altLang="en-US"/>
        </a:p>
      </dgm:t>
    </dgm:pt>
    <dgm:pt modelId="{2A822E64-1B38-42A4-8C7B-3A19E6EEE1AD}" type="pres">
      <dgm:prSet presAssocID="{31745C84-8629-49AB-A9FE-6709626619B8}" presName="connectorText" presStyleLbl="sibTrans2D1" presStyleIdx="0" presStyleCnt="2"/>
      <dgm:spPr/>
      <dgm:t>
        <a:bodyPr/>
        <a:lstStyle/>
        <a:p>
          <a:endParaRPr kumimoji="1" lang="ja-JP" altLang="en-US"/>
        </a:p>
      </dgm:t>
    </dgm:pt>
    <dgm:pt modelId="{891E50BA-13F4-457E-AB03-04D2D6606EE0}" type="pres">
      <dgm:prSet presAssocID="{140CC5B0-ADA6-4467-AA9E-07A84D0B73C7}" presName="node" presStyleLbl="node1" presStyleIdx="1" presStyleCnt="3" custScaleX="478484" custLinFactNeighborX="-47531" custLinFactNeighborY="8500">
        <dgm:presLayoutVars>
          <dgm:bulletEnabled val="1"/>
        </dgm:presLayoutVars>
      </dgm:prSet>
      <dgm:spPr/>
      <dgm:t>
        <a:bodyPr/>
        <a:lstStyle/>
        <a:p>
          <a:endParaRPr kumimoji="1" lang="ja-JP" altLang="en-US"/>
        </a:p>
      </dgm:t>
    </dgm:pt>
    <dgm:pt modelId="{805A37C3-9672-4368-BAD1-BCBF4B2BC998}" type="pres">
      <dgm:prSet presAssocID="{10749710-B4E4-4D13-81C6-0B581C18F394}" presName="sibTrans" presStyleLbl="sibTrans2D1" presStyleIdx="1" presStyleCnt="2"/>
      <dgm:spPr/>
      <dgm:t>
        <a:bodyPr/>
        <a:lstStyle/>
        <a:p>
          <a:endParaRPr kumimoji="1" lang="ja-JP" altLang="en-US"/>
        </a:p>
      </dgm:t>
    </dgm:pt>
    <dgm:pt modelId="{4A4D222E-9E53-4351-873C-8D12F3C729C1}" type="pres">
      <dgm:prSet presAssocID="{10749710-B4E4-4D13-81C6-0B581C18F394}" presName="connectorText" presStyleLbl="sibTrans2D1" presStyleIdx="1" presStyleCnt="2"/>
      <dgm:spPr/>
      <dgm:t>
        <a:bodyPr/>
        <a:lstStyle/>
        <a:p>
          <a:endParaRPr kumimoji="1" lang="ja-JP" altLang="en-US"/>
        </a:p>
      </dgm:t>
    </dgm:pt>
    <dgm:pt modelId="{F33FF411-EE0F-4BDF-92E4-428CF7EF145C}" type="pres">
      <dgm:prSet presAssocID="{332DADDB-1A4B-479C-84C5-B96331C8D5B7}" presName="node" presStyleLbl="node1" presStyleIdx="2" presStyleCnt="3" custScaleX="382306">
        <dgm:presLayoutVars>
          <dgm:bulletEnabled val="1"/>
        </dgm:presLayoutVars>
      </dgm:prSet>
      <dgm:spPr/>
      <dgm:t>
        <a:bodyPr/>
        <a:lstStyle/>
        <a:p>
          <a:endParaRPr kumimoji="1" lang="ja-JP" altLang="en-US"/>
        </a:p>
      </dgm:t>
    </dgm:pt>
  </dgm:ptLst>
  <dgm:cxnLst>
    <dgm:cxn modelId="{221D27C8-A55A-41F7-966C-1207C2F772C1}" type="presOf" srcId="{FFF550CC-4C21-4240-AC98-08AAE3D807A0}" destId="{0DBAF9D6-1234-4931-B103-3B50C19BCFEF}" srcOrd="0" destOrd="0" presId="urn:microsoft.com/office/officeart/2005/8/layout/process2"/>
    <dgm:cxn modelId="{2C742717-CDCF-4087-B026-90C83457806F}" type="presOf" srcId="{5E4FDFAD-962C-49CF-8CA8-EF31B04F6AAA}" destId="{490D4172-BA73-40EB-B3D2-4ACF41464360}" srcOrd="0" destOrd="0" presId="urn:microsoft.com/office/officeart/2005/8/layout/process2"/>
    <dgm:cxn modelId="{A2B2E6ED-E62E-4C09-9F32-41370EC03BD5}" type="presOf" srcId="{31745C84-8629-49AB-A9FE-6709626619B8}" destId="{2A822E64-1B38-42A4-8C7B-3A19E6EEE1AD}" srcOrd="1" destOrd="0" presId="urn:microsoft.com/office/officeart/2005/8/layout/process2"/>
    <dgm:cxn modelId="{68E0C9D5-4E84-4053-987C-1BD2C2712E60}" type="presOf" srcId="{31745C84-8629-49AB-A9FE-6709626619B8}" destId="{A41A584B-D533-48D7-8DD9-ECC50F441C7B}" srcOrd="0" destOrd="0" presId="urn:microsoft.com/office/officeart/2005/8/layout/process2"/>
    <dgm:cxn modelId="{5A1DA07F-AFFB-4816-9F21-6BF24811EBF2}" type="presOf" srcId="{10749710-B4E4-4D13-81C6-0B581C18F394}" destId="{805A37C3-9672-4368-BAD1-BCBF4B2BC998}" srcOrd="0" destOrd="0" presId="urn:microsoft.com/office/officeart/2005/8/layout/process2"/>
    <dgm:cxn modelId="{2B7D0326-18C0-4FEA-A6AC-BD2D56DC30B3}" srcId="{5E4FDFAD-962C-49CF-8CA8-EF31B04F6AAA}" destId="{140CC5B0-ADA6-4467-AA9E-07A84D0B73C7}" srcOrd="1" destOrd="0" parTransId="{B1719798-08B9-4B66-9F5C-B469F63256E4}" sibTransId="{10749710-B4E4-4D13-81C6-0B581C18F394}"/>
    <dgm:cxn modelId="{31763E29-2AC7-4CA7-B84F-2F8C93602031}" type="presOf" srcId="{10749710-B4E4-4D13-81C6-0B581C18F394}" destId="{4A4D222E-9E53-4351-873C-8D12F3C729C1}" srcOrd="1" destOrd="0" presId="urn:microsoft.com/office/officeart/2005/8/layout/process2"/>
    <dgm:cxn modelId="{54288EB3-F3F8-4137-A0D6-882708C35648}" type="presOf" srcId="{140CC5B0-ADA6-4467-AA9E-07A84D0B73C7}" destId="{891E50BA-13F4-457E-AB03-04D2D6606EE0}" srcOrd="0" destOrd="0" presId="urn:microsoft.com/office/officeart/2005/8/layout/process2"/>
    <dgm:cxn modelId="{5AA4A09E-538F-4F0E-8FEB-7BF87C8EA773}" srcId="{5E4FDFAD-962C-49CF-8CA8-EF31B04F6AAA}" destId="{332DADDB-1A4B-479C-84C5-B96331C8D5B7}" srcOrd="2" destOrd="0" parTransId="{EB324005-8FAE-4AD5-ADC3-E4961FDFBF42}" sibTransId="{B884AF5A-91A5-45C2-BC6D-058466741463}"/>
    <dgm:cxn modelId="{34B5FC2E-4C47-412C-9B7F-8DE9D8435382}" type="presOf" srcId="{332DADDB-1A4B-479C-84C5-B96331C8D5B7}" destId="{F33FF411-EE0F-4BDF-92E4-428CF7EF145C}" srcOrd="0" destOrd="0" presId="urn:microsoft.com/office/officeart/2005/8/layout/process2"/>
    <dgm:cxn modelId="{6DAC42FA-5E4C-4D93-A8B5-EEEF5F6EC73F}" srcId="{5E4FDFAD-962C-49CF-8CA8-EF31B04F6AAA}" destId="{FFF550CC-4C21-4240-AC98-08AAE3D807A0}" srcOrd="0" destOrd="0" parTransId="{854ED8E8-EA19-4703-B161-A311A9443924}" sibTransId="{31745C84-8629-49AB-A9FE-6709626619B8}"/>
    <dgm:cxn modelId="{C4867586-B2DC-4829-9508-22C392027E2D}" type="presParOf" srcId="{490D4172-BA73-40EB-B3D2-4ACF41464360}" destId="{0DBAF9D6-1234-4931-B103-3B50C19BCFEF}" srcOrd="0" destOrd="0" presId="urn:microsoft.com/office/officeart/2005/8/layout/process2"/>
    <dgm:cxn modelId="{460095BB-1DC0-458E-B3B8-D417BCE54565}" type="presParOf" srcId="{490D4172-BA73-40EB-B3D2-4ACF41464360}" destId="{A41A584B-D533-48D7-8DD9-ECC50F441C7B}" srcOrd="1" destOrd="0" presId="urn:microsoft.com/office/officeart/2005/8/layout/process2"/>
    <dgm:cxn modelId="{BC1DCCA4-66F2-4AB5-8C35-23D3D18AF85B}" type="presParOf" srcId="{A41A584B-D533-48D7-8DD9-ECC50F441C7B}" destId="{2A822E64-1B38-42A4-8C7B-3A19E6EEE1AD}" srcOrd="0" destOrd="0" presId="urn:microsoft.com/office/officeart/2005/8/layout/process2"/>
    <dgm:cxn modelId="{EF40CAFD-D95F-4AD4-A4C9-C1DFC83DC45A}" type="presParOf" srcId="{490D4172-BA73-40EB-B3D2-4ACF41464360}" destId="{891E50BA-13F4-457E-AB03-04D2D6606EE0}" srcOrd="2" destOrd="0" presId="urn:microsoft.com/office/officeart/2005/8/layout/process2"/>
    <dgm:cxn modelId="{B903A519-6E19-43BC-BCA0-3F2B50BBD436}" type="presParOf" srcId="{490D4172-BA73-40EB-B3D2-4ACF41464360}" destId="{805A37C3-9672-4368-BAD1-BCBF4B2BC998}" srcOrd="3" destOrd="0" presId="urn:microsoft.com/office/officeart/2005/8/layout/process2"/>
    <dgm:cxn modelId="{0F374F61-0BA7-4A6D-A8D5-0611CC99BB79}" type="presParOf" srcId="{805A37C3-9672-4368-BAD1-BCBF4B2BC998}" destId="{4A4D222E-9E53-4351-873C-8D12F3C729C1}" srcOrd="0" destOrd="0" presId="urn:microsoft.com/office/officeart/2005/8/layout/process2"/>
    <dgm:cxn modelId="{E379E132-3F4F-47A8-811A-7DCCFED37154}" type="presParOf" srcId="{490D4172-BA73-40EB-B3D2-4ACF41464360}" destId="{F33FF411-EE0F-4BDF-92E4-428CF7EF145C}" srcOrd="4" destOrd="0" presId="urn:microsoft.com/office/officeart/2005/8/layout/process2"/>
  </dgm:cxnLst>
  <dgm:bg/>
  <dgm:whole/>
  <dgm:extLst>
    <a:ext uri="http://schemas.microsoft.com/office/drawing/2008/diagram"/>
  </dgm:extLst>
</dgm:dataModel>
</file>

<file path=ppt/diagrams/data2.xml><?xml version="1.0" encoding="utf-8"?>
<dgm:dataModel xmlns:dgm="http://schemas.openxmlformats.org/drawingml/2006/diagram" xmlns:a="http://schemas.openxmlformats.org/drawingml/2006/main">
  <dgm:ptLst>
    <dgm:pt modelId="{A460E224-B602-4833-8B0D-7C39EA201643}" type="doc">
      <dgm:prSet loTypeId="urn:microsoft.com/office/officeart/2005/8/layout/pList1" loCatId="list" qsTypeId="urn:microsoft.com/office/officeart/2005/8/quickstyle/simple1#6" qsCatId="simple" csTypeId="urn:microsoft.com/office/officeart/2005/8/colors/accent1_2#6" csCatId="accent1" phldr="1"/>
      <dgm:spPr/>
      <dgm:t>
        <a:bodyPr/>
        <a:lstStyle/>
        <a:p>
          <a:endParaRPr kumimoji="1" lang="ja-JP" altLang="en-US"/>
        </a:p>
      </dgm:t>
    </dgm:pt>
    <dgm:pt modelId="{696D5540-6674-4586-83CE-91581E1BACE1}">
      <dgm:prSet phldrT="[テキスト]" custT="1"/>
      <dgm:spPr/>
      <dgm:t>
        <a:bodyPr/>
        <a:lstStyle/>
        <a:p>
          <a:r>
            <a:rPr lang="ja-JP" altLang="en-US" sz="1100" b="1" dirty="0" smtClean="0">
              <a:latin typeface="ＭＳ Ｐゴシック" pitchFamily="50" charset="-128"/>
              <a:ea typeface="ＭＳ Ｐゴシック" pitchFamily="50" charset="-128"/>
            </a:rPr>
            <a:t>秘密情報を、大学の承諾なく外部に持ち出すこと。</a:t>
          </a:r>
          <a:endParaRPr kumimoji="1" lang="ja-JP" altLang="en-US" sz="1100" b="1" dirty="0">
            <a:latin typeface="ＭＳ Ｐゴシック" pitchFamily="50" charset="-128"/>
            <a:ea typeface="ＭＳ Ｐゴシック" pitchFamily="50" charset="-128"/>
          </a:endParaRPr>
        </a:p>
      </dgm:t>
    </dgm:pt>
    <dgm:pt modelId="{E23E2094-E8B1-496A-91E9-2D9554231836}" type="parTrans" cxnId="{535B1629-3EB9-4891-A1EB-D1953274EE26}">
      <dgm:prSet/>
      <dgm:spPr/>
      <dgm:t>
        <a:bodyPr/>
        <a:lstStyle/>
        <a:p>
          <a:endParaRPr kumimoji="1" lang="ja-JP" altLang="en-US">
            <a:latin typeface="ＭＳ Ｐゴシック" pitchFamily="50" charset="-128"/>
            <a:ea typeface="ＭＳ Ｐゴシック" pitchFamily="50" charset="-128"/>
          </a:endParaRPr>
        </a:p>
      </dgm:t>
    </dgm:pt>
    <dgm:pt modelId="{68159F17-70F8-4302-86CC-4D43CBBD246A}" type="sibTrans" cxnId="{535B1629-3EB9-4891-A1EB-D1953274EE26}">
      <dgm:prSet/>
      <dgm:spPr/>
      <dgm:t>
        <a:bodyPr/>
        <a:lstStyle/>
        <a:p>
          <a:endParaRPr kumimoji="1" lang="ja-JP" altLang="en-US">
            <a:latin typeface="ＭＳ Ｐゴシック" pitchFamily="50" charset="-128"/>
            <a:ea typeface="ＭＳ Ｐゴシック" pitchFamily="50" charset="-128"/>
          </a:endParaRPr>
        </a:p>
      </dgm:t>
    </dgm:pt>
    <dgm:pt modelId="{A14BB522-68F8-4D26-984A-9F1A0D07C110}">
      <dgm:prSet phldrT="[テキスト]" custT="1"/>
      <dgm:spPr/>
      <dgm:t>
        <a:bodyPr/>
        <a:lstStyle/>
        <a:p>
          <a:r>
            <a:rPr lang="ja-JP" altLang="en-US" sz="1100" b="1" dirty="0" smtClean="0">
              <a:latin typeface="ＭＳ Ｐゴシック" pitchFamily="50" charset="-128"/>
              <a:ea typeface="ＭＳ Ｐゴシック" pitchFamily="50" charset="-128"/>
            </a:rPr>
            <a:t>秘密情報を、第三者（正当な権限を有しない大学の教職員等を含む。）に対して漏洩、開示すること。</a:t>
          </a:r>
          <a:endParaRPr kumimoji="1" lang="ja-JP" altLang="en-US" sz="1100" b="1" dirty="0">
            <a:latin typeface="ＭＳ Ｐゴシック" pitchFamily="50" charset="-128"/>
            <a:ea typeface="ＭＳ Ｐゴシック" pitchFamily="50" charset="-128"/>
          </a:endParaRPr>
        </a:p>
      </dgm:t>
    </dgm:pt>
    <dgm:pt modelId="{6250F38A-DEF0-4EC9-8D94-193F814D0C73}" type="parTrans" cxnId="{5B0FF5C0-B519-4962-AE6B-401937DA9AF3}">
      <dgm:prSet/>
      <dgm:spPr/>
      <dgm:t>
        <a:bodyPr/>
        <a:lstStyle/>
        <a:p>
          <a:endParaRPr kumimoji="1" lang="ja-JP" altLang="en-US">
            <a:latin typeface="ＭＳ Ｐゴシック" pitchFamily="50" charset="-128"/>
            <a:ea typeface="ＭＳ Ｐゴシック" pitchFamily="50" charset="-128"/>
          </a:endParaRPr>
        </a:p>
      </dgm:t>
    </dgm:pt>
    <dgm:pt modelId="{AD17C0D5-FC59-4EA7-AF4C-7DCD8EF838DF}" type="sibTrans" cxnId="{5B0FF5C0-B519-4962-AE6B-401937DA9AF3}">
      <dgm:prSet/>
      <dgm:spPr/>
      <dgm:t>
        <a:bodyPr/>
        <a:lstStyle/>
        <a:p>
          <a:endParaRPr kumimoji="1" lang="ja-JP" altLang="en-US">
            <a:latin typeface="ＭＳ Ｐゴシック" pitchFamily="50" charset="-128"/>
            <a:ea typeface="ＭＳ Ｐゴシック" pitchFamily="50" charset="-128"/>
          </a:endParaRPr>
        </a:p>
      </dgm:t>
    </dgm:pt>
    <dgm:pt modelId="{94F3D8AF-A09E-4AC2-A4AD-E3BF4028C321}">
      <dgm:prSet phldrT="[テキスト]" custT="1"/>
      <dgm:spPr/>
      <dgm:t>
        <a:bodyPr/>
        <a:lstStyle/>
        <a:p>
          <a:r>
            <a:rPr lang="ja-JP" altLang="en-US" sz="1100" b="1" dirty="0" smtClean="0">
              <a:latin typeface="ＭＳ Ｐゴシック" pitchFamily="50" charset="-128"/>
              <a:ea typeface="ＭＳ Ｐゴシック" pitchFamily="50" charset="-128"/>
            </a:rPr>
            <a:t>秘密情報を、業務遂行の目的以外で使用、流用すること。</a:t>
          </a:r>
          <a:endParaRPr kumimoji="1" lang="ja-JP" altLang="en-US" sz="1100" b="1" dirty="0">
            <a:latin typeface="ＭＳ Ｐゴシック" pitchFamily="50" charset="-128"/>
            <a:ea typeface="ＭＳ Ｐゴシック" pitchFamily="50" charset="-128"/>
          </a:endParaRPr>
        </a:p>
      </dgm:t>
    </dgm:pt>
    <dgm:pt modelId="{3F406D36-BDF5-4265-A116-033A9C65C867}" type="parTrans" cxnId="{D6E26E72-81D7-4DE6-941D-09F02C3E8CA0}">
      <dgm:prSet/>
      <dgm:spPr/>
      <dgm:t>
        <a:bodyPr/>
        <a:lstStyle/>
        <a:p>
          <a:endParaRPr kumimoji="1" lang="ja-JP" altLang="en-US">
            <a:latin typeface="ＭＳ Ｐゴシック" pitchFamily="50" charset="-128"/>
            <a:ea typeface="ＭＳ Ｐゴシック" pitchFamily="50" charset="-128"/>
          </a:endParaRPr>
        </a:p>
      </dgm:t>
    </dgm:pt>
    <dgm:pt modelId="{5A1A647A-B30F-4D60-AEA6-D21CEEEE66EE}" type="sibTrans" cxnId="{D6E26E72-81D7-4DE6-941D-09F02C3E8CA0}">
      <dgm:prSet/>
      <dgm:spPr/>
      <dgm:t>
        <a:bodyPr/>
        <a:lstStyle/>
        <a:p>
          <a:endParaRPr kumimoji="1" lang="ja-JP" altLang="en-US">
            <a:latin typeface="ＭＳ Ｐゴシック" pitchFamily="50" charset="-128"/>
            <a:ea typeface="ＭＳ Ｐゴシック" pitchFamily="50" charset="-128"/>
          </a:endParaRPr>
        </a:p>
      </dgm:t>
    </dgm:pt>
    <dgm:pt modelId="{2340B0C4-071B-42FB-9DF8-6842B28FF816}">
      <dgm:prSet phldrT="[テキスト]"/>
      <dgm:spPr/>
      <dgm:t>
        <a:bodyPr/>
        <a:lstStyle/>
        <a:p>
          <a:r>
            <a:rPr lang="ja-JP" altLang="en-US" b="1" dirty="0" smtClean="0">
              <a:latin typeface="ＭＳ Ｐゴシック" pitchFamily="50" charset="-128"/>
              <a:ea typeface="ＭＳ Ｐゴシック" pitchFamily="50" charset="-128"/>
            </a:rPr>
            <a:t>秘密情報を、</a:t>
          </a:r>
          <a:r>
            <a:rPr lang="ja-JP" altLang="ja-JP" b="1" dirty="0" smtClean="0">
              <a:latin typeface="ＭＳ Ｐゴシック" pitchFamily="50" charset="-128"/>
              <a:ea typeface="ＭＳ Ｐゴシック" pitchFamily="50" charset="-128"/>
            </a:rPr>
            <a:t>方法の如何にかかわらず複製・複写すること。</a:t>
          </a:r>
          <a:endParaRPr kumimoji="1" lang="ja-JP" altLang="en-US" b="1" dirty="0">
            <a:latin typeface="ＭＳ Ｐゴシック" pitchFamily="50" charset="-128"/>
            <a:ea typeface="ＭＳ Ｐゴシック" pitchFamily="50" charset="-128"/>
          </a:endParaRPr>
        </a:p>
      </dgm:t>
    </dgm:pt>
    <dgm:pt modelId="{B6B86AEC-EA3B-4502-A30B-5D057DB2CC17}" type="parTrans" cxnId="{D12E10ED-68D0-4361-B594-2C7CF8211124}">
      <dgm:prSet/>
      <dgm:spPr/>
      <dgm:t>
        <a:bodyPr/>
        <a:lstStyle/>
        <a:p>
          <a:endParaRPr kumimoji="1" lang="ja-JP" altLang="en-US">
            <a:latin typeface="ＭＳ Ｐゴシック" pitchFamily="50" charset="-128"/>
            <a:ea typeface="ＭＳ Ｐゴシック" pitchFamily="50" charset="-128"/>
          </a:endParaRPr>
        </a:p>
      </dgm:t>
    </dgm:pt>
    <dgm:pt modelId="{D3C16665-D0C6-47A2-826B-DFA653773AD3}" type="sibTrans" cxnId="{D12E10ED-68D0-4361-B594-2C7CF8211124}">
      <dgm:prSet/>
      <dgm:spPr/>
      <dgm:t>
        <a:bodyPr/>
        <a:lstStyle/>
        <a:p>
          <a:endParaRPr kumimoji="1" lang="ja-JP" altLang="en-US">
            <a:latin typeface="ＭＳ Ｐゴシック" pitchFamily="50" charset="-128"/>
            <a:ea typeface="ＭＳ Ｐゴシック" pitchFamily="50" charset="-128"/>
          </a:endParaRPr>
        </a:p>
      </dgm:t>
    </dgm:pt>
    <dgm:pt modelId="{078FE08F-9819-4D2D-95DE-614645FC9BCE}" type="pres">
      <dgm:prSet presAssocID="{A460E224-B602-4833-8B0D-7C39EA201643}" presName="Name0" presStyleCnt="0">
        <dgm:presLayoutVars>
          <dgm:dir/>
          <dgm:resizeHandles val="exact"/>
        </dgm:presLayoutVars>
      </dgm:prSet>
      <dgm:spPr/>
      <dgm:t>
        <a:bodyPr/>
        <a:lstStyle/>
        <a:p>
          <a:endParaRPr kumimoji="1" lang="ja-JP" altLang="en-US"/>
        </a:p>
      </dgm:t>
    </dgm:pt>
    <dgm:pt modelId="{766FA557-8268-4657-A8F1-4810061E2AA5}" type="pres">
      <dgm:prSet presAssocID="{696D5540-6674-4586-83CE-91581E1BACE1}" presName="compNode" presStyleCnt="0"/>
      <dgm:spPr/>
    </dgm:pt>
    <dgm:pt modelId="{01AFA494-4F70-4DE2-8063-192013FD8DAC}" type="pres">
      <dgm:prSet presAssocID="{696D5540-6674-4586-83CE-91581E1BACE1}" presName="pictRect" presStyleLbl="node1" presStyleIdx="0" presStyleCnt="4">
        <dgm:style>
          <a:lnRef idx="2">
            <a:schemeClr val="accent2"/>
          </a:lnRef>
          <a:fillRef idx="1">
            <a:schemeClr val="lt1"/>
          </a:fillRef>
          <a:effectRef idx="0">
            <a:schemeClr val="accent2"/>
          </a:effectRef>
          <a:fontRef idx="minor">
            <a:schemeClr val="dk1"/>
          </a:fontRef>
        </dgm:style>
      </dgm:prSet>
      <dgm:spPr>
        <a:blipFill rotWithShape="1">
          <a:blip xmlns:r="http://schemas.openxmlformats.org/officeDocument/2006/relationships" r:embed="rId1"/>
          <a:stretch>
            <a:fillRect/>
          </a:stretch>
        </a:blipFill>
        <a:ln>
          <a:noFill/>
        </a:ln>
      </dgm:spPr>
    </dgm:pt>
    <dgm:pt modelId="{FFF58C0B-E6E6-42C4-AB1B-4FD25CDCF0B7}" type="pres">
      <dgm:prSet presAssocID="{696D5540-6674-4586-83CE-91581E1BACE1}" presName="textRect" presStyleLbl="revTx" presStyleIdx="0" presStyleCnt="4">
        <dgm:presLayoutVars>
          <dgm:bulletEnabled val="1"/>
        </dgm:presLayoutVars>
      </dgm:prSet>
      <dgm:spPr/>
      <dgm:t>
        <a:bodyPr/>
        <a:lstStyle/>
        <a:p>
          <a:endParaRPr kumimoji="1" lang="ja-JP" altLang="en-US"/>
        </a:p>
      </dgm:t>
    </dgm:pt>
    <dgm:pt modelId="{4AFE2089-64C3-40D7-8AF4-65A25E9EFF45}" type="pres">
      <dgm:prSet presAssocID="{68159F17-70F8-4302-86CC-4D43CBBD246A}" presName="sibTrans" presStyleLbl="sibTrans2D1" presStyleIdx="0" presStyleCnt="0"/>
      <dgm:spPr/>
      <dgm:t>
        <a:bodyPr/>
        <a:lstStyle/>
        <a:p>
          <a:endParaRPr kumimoji="1" lang="ja-JP" altLang="en-US"/>
        </a:p>
      </dgm:t>
    </dgm:pt>
    <dgm:pt modelId="{50357102-4A75-48A0-8405-75D1330CAC28}" type="pres">
      <dgm:prSet presAssocID="{A14BB522-68F8-4D26-984A-9F1A0D07C110}" presName="compNode" presStyleCnt="0"/>
      <dgm:spPr/>
    </dgm:pt>
    <dgm:pt modelId="{FC9C99EA-BADA-4A45-B791-52DE6EECB1E1}" type="pres">
      <dgm:prSet presAssocID="{A14BB522-68F8-4D26-984A-9F1A0D07C110}" presName="pictRect" presStyleLbl="node1" presStyleIdx="1" presStyleCnt="4" custLinFactNeighborX="1098" custLinFactNeighborY="-5001"/>
      <dgm:spPr>
        <a:blipFill rotWithShape="1">
          <a:blip xmlns:r="http://schemas.openxmlformats.org/officeDocument/2006/relationships" r:embed="rId2"/>
          <a:stretch>
            <a:fillRect/>
          </a:stretch>
        </a:blipFill>
      </dgm:spPr>
    </dgm:pt>
    <dgm:pt modelId="{7C9CEC97-B56B-43B9-A9CB-78AD1166F5A7}" type="pres">
      <dgm:prSet presAssocID="{A14BB522-68F8-4D26-984A-9F1A0D07C110}" presName="textRect" presStyleLbl="revTx" presStyleIdx="1" presStyleCnt="4" custScaleX="99579" custScaleY="130241" custLinFactNeighborX="169" custLinFactNeighborY="6287">
        <dgm:presLayoutVars>
          <dgm:bulletEnabled val="1"/>
        </dgm:presLayoutVars>
      </dgm:prSet>
      <dgm:spPr/>
      <dgm:t>
        <a:bodyPr/>
        <a:lstStyle/>
        <a:p>
          <a:endParaRPr kumimoji="1" lang="ja-JP" altLang="en-US"/>
        </a:p>
      </dgm:t>
    </dgm:pt>
    <dgm:pt modelId="{1CFB959A-469B-46D7-97A6-2AA1131525E0}" type="pres">
      <dgm:prSet presAssocID="{AD17C0D5-FC59-4EA7-AF4C-7DCD8EF838DF}" presName="sibTrans" presStyleLbl="sibTrans2D1" presStyleIdx="0" presStyleCnt="0"/>
      <dgm:spPr/>
      <dgm:t>
        <a:bodyPr/>
        <a:lstStyle/>
        <a:p>
          <a:endParaRPr kumimoji="1" lang="ja-JP" altLang="en-US"/>
        </a:p>
      </dgm:t>
    </dgm:pt>
    <dgm:pt modelId="{58EEB24A-83CD-41E9-972D-BED9779C6153}" type="pres">
      <dgm:prSet presAssocID="{94F3D8AF-A09E-4AC2-A4AD-E3BF4028C321}" presName="compNode" presStyleCnt="0"/>
      <dgm:spPr/>
    </dgm:pt>
    <dgm:pt modelId="{A1CD1E35-E068-498F-A489-CF9C610A6500}" type="pres">
      <dgm:prSet presAssocID="{94F3D8AF-A09E-4AC2-A4AD-E3BF4028C321}" presName="pictRect" presStyleLbl="node1" presStyleIdx="2" presStyleCnt="4" custLinFactNeighborX="1670" custLinFactNeighborY="-808">
        <dgm:style>
          <a:lnRef idx="2">
            <a:schemeClr val="accent4"/>
          </a:lnRef>
          <a:fillRef idx="1">
            <a:schemeClr val="lt1"/>
          </a:fillRef>
          <a:effectRef idx="0">
            <a:schemeClr val="accent4"/>
          </a:effectRef>
          <a:fontRef idx="minor">
            <a:schemeClr val="dk1"/>
          </a:fontRef>
        </dgm:style>
      </dgm:prSet>
      <dgm:spPr>
        <a:blipFill rotWithShape="1">
          <a:blip xmlns:r="http://schemas.openxmlformats.org/officeDocument/2006/relationships" r:embed="rId3"/>
          <a:stretch>
            <a:fillRect/>
          </a:stretch>
        </a:blipFill>
        <a:ln>
          <a:noFill/>
        </a:ln>
      </dgm:spPr>
    </dgm:pt>
    <dgm:pt modelId="{DC02A83C-2809-4C02-B9B2-148552E6CBA0}" type="pres">
      <dgm:prSet presAssocID="{94F3D8AF-A09E-4AC2-A4AD-E3BF4028C321}" presName="textRect" presStyleLbl="revTx" presStyleIdx="2" presStyleCnt="4">
        <dgm:presLayoutVars>
          <dgm:bulletEnabled val="1"/>
        </dgm:presLayoutVars>
      </dgm:prSet>
      <dgm:spPr/>
      <dgm:t>
        <a:bodyPr/>
        <a:lstStyle/>
        <a:p>
          <a:endParaRPr kumimoji="1" lang="ja-JP" altLang="en-US"/>
        </a:p>
      </dgm:t>
    </dgm:pt>
    <dgm:pt modelId="{9FB3979E-8A85-4599-B337-089C44065B5A}" type="pres">
      <dgm:prSet presAssocID="{5A1A647A-B30F-4D60-AEA6-D21CEEEE66EE}" presName="sibTrans" presStyleLbl="sibTrans2D1" presStyleIdx="0" presStyleCnt="0"/>
      <dgm:spPr/>
      <dgm:t>
        <a:bodyPr/>
        <a:lstStyle/>
        <a:p>
          <a:endParaRPr kumimoji="1" lang="ja-JP" altLang="en-US"/>
        </a:p>
      </dgm:t>
    </dgm:pt>
    <dgm:pt modelId="{5F13069E-BA30-44F4-B1F7-98E77F3FCC88}" type="pres">
      <dgm:prSet presAssocID="{2340B0C4-071B-42FB-9DF8-6842B28FF816}" presName="compNode" presStyleCnt="0"/>
      <dgm:spPr/>
    </dgm:pt>
    <dgm:pt modelId="{94941589-F745-47B1-A672-CF630F2BCF92}" type="pres">
      <dgm:prSet presAssocID="{2340B0C4-071B-42FB-9DF8-6842B28FF816}" presName="pictRect" presStyleLbl="node1" presStyleIdx="3" presStyleCnt="4"/>
      <dgm:spPr>
        <a:blipFill rotWithShape="1">
          <a:blip xmlns:r="http://schemas.openxmlformats.org/officeDocument/2006/relationships" r:embed="rId4"/>
          <a:stretch>
            <a:fillRect/>
          </a:stretch>
        </a:blipFill>
      </dgm:spPr>
    </dgm:pt>
    <dgm:pt modelId="{166A20FD-997A-402D-9442-3F510267DEFB}" type="pres">
      <dgm:prSet presAssocID="{2340B0C4-071B-42FB-9DF8-6842B28FF816}" presName="textRect" presStyleLbl="revTx" presStyleIdx="3" presStyleCnt="4">
        <dgm:presLayoutVars>
          <dgm:bulletEnabled val="1"/>
        </dgm:presLayoutVars>
      </dgm:prSet>
      <dgm:spPr/>
      <dgm:t>
        <a:bodyPr/>
        <a:lstStyle/>
        <a:p>
          <a:endParaRPr kumimoji="1" lang="ja-JP" altLang="en-US"/>
        </a:p>
      </dgm:t>
    </dgm:pt>
  </dgm:ptLst>
  <dgm:cxnLst>
    <dgm:cxn modelId="{AAC2797B-6716-4225-A039-97EC18890164}" type="presOf" srcId="{94F3D8AF-A09E-4AC2-A4AD-E3BF4028C321}" destId="{DC02A83C-2809-4C02-B9B2-148552E6CBA0}" srcOrd="0" destOrd="0" presId="urn:microsoft.com/office/officeart/2005/8/layout/pList1"/>
    <dgm:cxn modelId="{4A853858-02A9-4FAB-9BCF-6E4D202A6CB0}" type="presOf" srcId="{2340B0C4-071B-42FB-9DF8-6842B28FF816}" destId="{166A20FD-997A-402D-9442-3F510267DEFB}" srcOrd="0" destOrd="0" presId="urn:microsoft.com/office/officeart/2005/8/layout/pList1"/>
    <dgm:cxn modelId="{F584C6DA-6782-4273-965B-95EFA255B9C0}" type="presOf" srcId="{A14BB522-68F8-4D26-984A-9F1A0D07C110}" destId="{7C9CEC97-B56B-43B9-A9CB-78AD1166F5A7}" srcOrd="0" destOrd="0" presId="urn:microsoft.com/office/officeart/2005/8/layout/pList1"/>
    <dgm:cxn modelId="{4A4B4F2D-2AEC-4DFA-81C9-445A6A9C653C}" type="presOf" srcId="{5A1A647A-B30F-4D60-AEA6-D21CEEEE66EE}" destId="{9FB3979E-8A85-4599-B337-089C44065B5A}" srcOrd="0" destOrd="0" presId="urn:microsoft.com/office/officeart/2005/8/layout/pList1"/>
    <dgm:cxn modelId="{D6E26E72-81D7-4DE6-941D-09F02C3E8CA0}" srcId="{A460E224-B602-4833-8B0D-7C39EA201643}" destId="{94F3D8AF-A09E-4AC2-A4AD-E3BF4028C321}" srcOrd="2" destOrd="0" parTransId="{3F406D36-BDF5-4265-A116-033A9C65C867}" sibTransId="{5A1A647A-B30F-4D60-AEA6-D21CEEEE66EE}"/>
    <dgm:cxn modelId="{750865E4-67F9-448F-89A8-AEDA4EB3428C}" type="presOf" srcId="{AD17C0D5-FC59-4EA7-AF4C-7DCD8EF838DF}" destId="{1CFB959A-469B-46D7-97A6-2AA1131525E0}" srcOrd="0" destOrd="0" presId="urn:microsoft.com/office/officeart/2005/8/layout/pList1"/>
    <dgm:cxn modelId="{D12E10ED-68D0-4361-B594-2C7CF8211124}" srcId="{A460E224-B602-4833-8B0D-7C39EA201643}" destId="{2340B0C4-071B-42FB-9DF8-6842B28FF816}" srcOrd="3" destOrd="0" parTransId="{B6B86AEC-EA3B-4502-A30B-5D057DB2CC17}" sibTransId="{D3C16665-D0C6-47A2-826B-DFA653773AD3}"/>
    <dgm:cxn modelId="{5B0FF5C0-B519-4962-AE6B-401937DA9AF3}" srcId="{A460E224-B602-4833-8B0D-7C39EA201643}" destId="{A14BB522-68F8-4D26-984A-9F1A0D07C110}" srcOrd="1" destOrd="0" parTransId="{6250F38A-DEF0-4EC9-8D94-193F814D0C73}" sibTransId="{AD17C0D5-FC59-4EA7-AF4C-7DCD8EF838DF}"/>
    <dgm:cxn modelId="{30D324E1-63AA-43A0-8042-0635FCB465BD}" type="presOf" srcId="{A460E224-B602-4833-8B0D-7C39EA201643}" destId="{078FE08F-9819-4D2D-95DE-614645FC9BCE}" srcOrd="0" destOrd="0" presId="urn:microsoft.com/office/officeart/2005/8/layout/pList1"/>
    <dgm:cxn modelId="{1BF1AA24-9C73-4D50-969E-EF189867C1C4}" type="presOf" srcId="{696D5540-6674-4586-83CE-91581E1BACE1}" destId="{FFF58C0B-E6E6-42C4-AB1B-4FD25CDCF0B7}" srcOrd="0" destOrd="0" presId="urn:microsoft.com/office/officeart/2005/8/layout/pList1"/>
    <dgm:cxn modelId="{535B1629-3EB9-4891-A1EB-D1953274EE26}" srcId="{A460E224-B602-4833-8B0D-7C39EA201643}" destId="{696D5540-6674-4586-83CE-91581E1BACE1}" srcOrd="0" destOrd="0" parTransId="{E23E2094-E8B1-496A-91E9-2D9554231836}" sibTransId="{68159F17-70F8-4302-86CC-4D43CBBD246A}"/>
    <dgm:cxn modelId="{7954D199-D624-4963-89AF-D126163306A6}" type="presOf" srcId="{68159F17-70F8-4302-86CC-4D43CBBD246A}" destId="{4AFE2089-64C3-40D7-8AF4-65A25E9EFF45}" srcOrd="0" destOrd="0" presId="urn:microsoft.com/office/officeart/2005/8/layout/pList1"/>
    <dgm:cxn modelId="{FD2A2B97-18F2-4930-8259-F688387A0E68}" type="presParOf" srcId="{078FE08F-9819-4D2D-95DE-614645FC9BCE}" destId="{766FA557-8268-4657-A8F1-4810061E2AA5}" srcOrd="0" destOrd="0" presId="urn:microsoft.com/office/officeart/2005/8/layout/pList1"/>
    <dgm:cxn modelId="{E1ABE44E-8396-4098-BB25-11553A929ECE}" type="presParOf" srcId="{766FA557-8268-4657-A8F1-4810061E2AA5}" destId="{01AFA494-4F70-4DE2-8063-192013FD8DAC}" srcOrd="0" destOrd="0" presId="urn:microsoft.com/office/officeart/2005/8/layout/pList1"/>
    <dgm:cxn modelId="{AA1B09A6-4BEC-4C80-A7EC-1E3320B063AF}" type="presParOf" srcId="{766FA557-8268-4657-A8F1-4810061E2AA5}" destId="{FFF58C0B-E6E6-42C4-AB1B-4FD25CDCF0B7}" srcOrd="1" destOrd="0" presId="urn:microsoft.com/office/officeart/2005/8/layout/pList1"/>
    <dgm:cxn modelId="{ADBF00BD-2C65-4CD6-B30D-4CD2B77F45E4}" type="presParOf" srcId="{078FE08F-9819-4D2D-95DE-614645FC9BCE}" destId="{4AFE2089-64C3-40D7-8AF4-65A25E9EFF45}" srcOrd="1" destOrd="0" presId="urn:microsoft.com/office/officeart/2005/8/layout/pList1"/>
    <dgm:cxn modelId="{1EBFD2B6-49E2-4F68-994D-A1A26C08C24C}" type="presParOf" srcId="{078FE08F-9819-4D2D-95DE-614645FC9BCE}" destId="{50357102-4A75-48A0-8405-75D1330CAC28}" srcOrd="2" destOrd="0" presId="urn:microsoft.com/office/officeart/2005/8/layout/pList1"/>
    <dgm:cxn modelId="{E195F798-3CB5-4858-BBF7-AE2FD8962611}" type="presParOf" srcId="{50357102-4A75-48A0-8405-75D1330CAC28}" destId="{FC9C99EA-BADA-4A45-B791-52DE6EECB1E1}" srcOrd="0" destOrd="0" presId="urn:microsoft.com/office/officeart/2005/8/layout/pList1"/>
    <dgm:cxn modelId="{534A3D9F-F807-4DAE-9CBE-CAF675EC4736}" type="presParOf" srcId="{50357102-4A75-48A0-8405-75D1330CAC28}" destId="{7C9CEC97-B56B-43B9-A9CB-78AD1166F5A7}" srcOrd="1" destOrd="0" presId="urn:microsoft.com/office/officeart/2005/8/layout/pList1"/>
    <dgm:cxn modelId="{0986D91D-D517-420E-9D2F-DCFA63517C6D}" type="presParOf" srcId="{078FE08F-9819-4D2D-95DE-614645FC9BCE}" destId="{1CFB959A-469B-46D7-97A6-2AA1131525E0}" srcOrd="3" destOrd="0" presId="urn:microsoft.com/office/officeart/2005/8/layout/pList1"/>
    <dgm:cxn modelId="{A66130C7-A65B-4572-9AF4-5C40223FE5E0}" type="presParOf" srcId="{078FE08F-9819-4D2D-95DE-614645FC9BCE}" destId="{58EEB24A-83CD-41E9-972D-BED9779C6153}" srcOrd="4" destOrd="0" presId="urn:microsoft.com/office/officeart/2005/8/layout/pList1"/>
    <dgm:cxn modelId="{1888A120-CB25-4C82-B8CE-001FDC4F8ED0}" type="presParOf" srcId="{58EEB24A-83CD-41E9-972D-BED9779C6153}" destId="{A1CD1E35-E068-498F-A489-CF9C610A6500}" srcOrd="0" destOrd="0" presId="urn:microsoft.com/office/officeart/2005/8/layout/pList1"/>
    <dgm:cxn modelId="{B6261791-BA02-4C30-B3C2-95DD9283770E}" type="presParOf" srcId="{58EEB24A-83CD-41E9-972D-BED9779C6153}" destId="{DC02A83C-2809-4C02-B9B2-148552E6CBA0}" srcOrd="1" destOrd="0" presId="urn:microsoft.com/office/officeart/2005/8/layout/pList1"/>
    <dgm:cxn modelId="{2565970C-70EC-4469-A3A3-B8A6908E5593}" type="presParOf" srcId="{078FE08F-9819-4D2D-95DE-614645FC9BCE}" destId="{9FB3979E-8A85-4599-B337-089C44065B5A}" srcOrd="5" destOrd="0" presId="urn:microsoft.com/office/officeart/2005/8/layout/pList1"/>
    <dgm:cxn modelId="{A451D987-C147-4BBD-8A1F-E47AD9305C0B}" type="presParOf" srcId="{078FE08F-9819-4D2D-95DE-614645FC9BCE}" destId="{5F13069E-BA30-44F4-B1F7-98E77F3FCC88}" srcOrd="6" destOrd="0" presId="urn:microsoft.com/office/officeart/2005/8/layout/pList1"/>
    <dgm:cxn modelId="{C42804F7-F689-4C92-867C-5EB5192B5C9F}" type="presParOf" srcId="{5F13069E-BA30-44F4-B1F7-98E77F3FCC88}" destId="{94941589-F745-47B1-A672-CF630F2BCF92}" srcOrd="0" destOrd="0" presId="urn:microsoft.com/office/officeart/2005/8/layout/pList1"/>
    <dgm:cxn modelId="{E7BA5F29-7386-49AC-BDE5-31A545DB9DF4}" type="presParOf" srcId="{5F13069E-BA30-44F4-B1F7-98E77F3FCC88}" destId="{166A20FD-997A-402D-9442-3F510267DEFB}" srcOrd="1" destOrd="0" presId="urn:microsoft.com/office/officeart/2005/8/layout/pList1"/>
  </dgm:cxnLst>
  <dgm:bg/>
  <dgm:whole/>
  <dgm:extLst>
    <a:ext uri="http://schemas.microsoft.com/office/drawing/2008/diagram"/>
  </dgm:extLst>
</dgm:dataModel>
</file>

<file path=ppt/diagrams/data3.xml><?xml version="1.0" encoding="utf-8"?>
<dgm:dataModel xmlns:dgm="http://schemas.openxmlformats.org/drawingml/2006/diagram" xmlns:a="http://schemas.openxmlformats.org/drawingml/2006/main">
  <dgm:ptLst>
    <dgm:pt modelId="{9CF5CF3F-D51D-4132-AB1C-1D5F901D83AF}" type="doc">
      <dgm:prSet loTypeId="urn:microsoft.com/office/officeart/2005/8/layout/process1" loCatId="process" qsTypeId="urn:microsoft.com/office/officeart/2005/8/quickstyle/simple1#1" qsCatId="simple" csTypeId="urn:microsoft.com/office/officeart/2005/8/colors/accent1_1" csCatId="accent1" phldr="1"/>
      <dgm:spPr/>
    </dgm:pt>
    <dgm:pt modelId="{8FC1AFDC-F007-47D0-9E75-79B754450CB8}">
      <dgm:prSet phldrT="[テキスト]" custT="1"/>
      <dgm:spPr>
        <a:solidFill>
          <a:schemeClr val="accent3">
            <a:lumMod val="20000"/>
            <a:lumOff val="80000"/>
          </a:schemeClr>
        </a:solidFill>
      </dgm:spPr>
      <dgm:t>
        <a:bodyPr/>
        <a:lstStyle/>
        <a:p>
          <a:r>
            <a:rPr kumimoji="1" lang="ja-JP" altLang="en-US" sz="2400" smtClean="0">
              <a:latin typeface="ＭＳ Ｐゴシック" pitchFamily="50" charset="-128"/>
              <a:ea typeface="ＭＳ Ｐゴシック" pitchFamily="50" charset="-128"/>
            </a:rPr>
            <a:t>着想</a:t>
          </a:r>
          <a:endParaRPr kumimoji="1" lang="ja-JP" altLang="en-US" sz="2400" dirty="0">
            <a:latin typeface="ＭＳ Ｐゴシック" pitchFamily="50" charset="-128"/>
            <a:ea typeface="ＭＳ Ｐゴシック" pitchFamily="50" charset="-128"/>
          </a:endParaRPr>
        </a:p>
      </dgm:t>
    </dgm:pt>
    <dgm:pt modelId="{31D8A8BE-8C85-4C74-B4CC-3C4B55830AD0}" type="parTrans" cxnId="{20F17E9C-E7DA-4351-8B89-AE778C778C31}">
      <dgm:prSet/>
      <dgm:spPr/>
      <dgm:t>
        <a:bodyPr/>
        <a:lstStyle/>
        <a:p>
          <a:endParaRPr kumimoji="1" lang="ja-JP" altLang="en-US" sz="2400">
            <a:solidFill>
              <a:schemeClr val="tx1"/>
            </a:solidFill>
            <a:latin typeface="ＭＳ Ｐゴシック" pitchFamily="50" charset="-128"/>
            <a:ea typeface="ＭＳ Ｐゴシック" pitchFamily="50" charset="-128"/>
          </a:endParaRPr>
        </a:p>
      </dgm:t>
    </dgm:pt>
    <dgm:pt modelId="{6AA4BFCC-7BFC-4A02-814A-CB57524795E5}" type="sibTrans" cxnId="{20F17E9C-E7DA-4351-8B89-AE778C778C31}">
      <dgm:prSet custT="1"/>
      <dgm:spPr/>
      <dgm:t>
        <a:bodyPr/>
        <a:lstStyle/>
        <a:p>
          <a:endParaRPr kumimoji="1" lang="ja-JP" altLang="en-US" sz="2400">
            <a:solidFill>
              <a:schemeClr val="tx1"/>
            </a:solidFill>
            <a:latin typeface="ＭＳ Ｐゴシック" pitchFamily="50" charset="-128"/>
            <a:ea typeface="ＭＳ Ｐゴシック" pitchFamily="50" charset="-128"/>
          </a:endParaRPr>
        </a:p>
      </dgm:t>
    </dgm:pt>
    <dgm:pt modelId="{9CCD25A5-D97A-4FB4-AD63-986ABD14CD09}">
      <dgm:prSet phldrT="[テキスト]" custT="1"/>
      <dgm:spPr>
        <a:solidFill>
          <a:schemeClr val="accent1">
            <a:lumMod val="20000"/>
            <a:lumOff val="80000"/>
          </a:schemeClr>
        </a:solidFill>
      </dgm:spPr>
      <dgm:t>
        <a:bodyPr/>
        <a:lstStyle/>
        <a:p>
          <a:r>
            <a:rPr kumimoji="1" lang="ja-JP" altLang="en-US" sz="2400" smtClean="0">
              <a:latin typeface="ＭＳ Ｐゴシック" pitchFamily="50" charset="-128"/>
              <a:ea typeface="ＭＳ Ｐゴシック" pitchFamily="50" charset="-128"/>
            </a:rPr>
            <a:t>研究</a:t>
          </a:r>
          <a:endParaRPr kumimoji="1" lang="ja-JP" altLang="en-US" sz="2400" dirty="0">
            <a:latin typeface="ＭＳ Ｐゴシック" pitchFamily="50" charset="-128"/>
            <a:ea typeface="ＭＳ Ｐゴシック" pitchFamily="50" charset="-128"/>
          </a:endParaRPr>
        </a:p>
      </dgm:t>
    </dgm:pt>
    <dgm:pt modelId="{448BAB7E-5DE0-4E68-851B-EFA8BA52DA34}" type="parTrans" cxnId="{3E19472F-8007-4231-8D1E-4FFCCDE3D28B}">
      <dgm:prSet/>
      <dgm:spPr/>
      <dgm:t>
        <a:bodyPr/>
        <a:lstStyle/>
        <a:p>
          <a:endParaRPr kumimoji="1" lang="ja-JP" altLang="en-US" sz="2400">
            <a:solidFill>
              <a:schemeClr val="tx1"/>
            </a:solidFill>
            <a:latin typeface="ＭＳ Ｐゴシック" pitchFamily="50" charset="-128"/>
            <a:ea typeface="ＭＳ Ｐゴシック" pitchFamily="50" charset="-128"/>
          </a:endParaRPr>
        </a:p>
      </dgm:t>
    </dgm:pt>
    <dgm:pt modelId="{74BA3E62-AE8A-42DA-9360-B0960C2D1B76}" type="sibTrans" cxnId="{3E19472F-8007-4231-8D1E-4FFCCDE3D28B}">
      <dgm:prSet custT="1"/>
      <dgm:spPr/>
      <dgm:t>
        <a:bodyPr/>
        <a:lstStyle/>
        <a:p>
          <a:endParaRPr kumimoji="1" lang="ja-JP" altLang="en-US" sz="2400">
            <a:solidFill>
              <a:schemeClr val="tx1"/>
            </a:solidFill>
            <a:latin typeface="ＭＳ Ｐゴシック" pitchFamily="50" charset="-128"/>
            <a:ea typeface="ＭＳ Ｐゴシック" pitchFamily="50" charset="-128"/>
          </a:endParaRPr>
        </a:p>
      </dgm:t>
    </dgm:pt>
    <dgm:pt modelId="{CEF7A5F9-0ECB-4F5D-A429-08A2666F4D91}">
      <dgm:prSet phldrT="[テキスト]" custT="1"/>
      <dgm:spPr>
        <a:solidFill>
          <a:schemeClr val="accent2">
            <a:lumMod val="20000"/>
            <a:lumOff val="80000"/>
          </a:schemeClr>
        </a:solidFill>
      </dgm:spPr>
      <dgm:t>
        <a:bodyPr/>
        <a:lstStyle/>
        <a:p>
          <a:r>
            <a:rPr kumimoji="1" lang="ja-JP" altLang="en-US" sz="2400" smtClean="0">
              <a:latin typeface="ＭＳ Ｐゴシック" pitchFamily="50" charset="-128"/>
              <a:ea typeface="ＭＳ Ｐゴシック" pitchFamily="50" charset="-128"/>
            </a:rPr>
            <a:t>発明</a:t>
          </a:r>
          <a:endParaRPr kumimoji="1" lang="ja-JP" altLang="en-US" sz="2400" dirty="0">
            <a:latin typeface="ＭＳ Ｐゴシック" pitchFamily="50" charset="-128"/>
            <a:ea typeface="ＭＳ Ｐゴシック" pitchFamily="50" charset="-128"/>
          </a:endParaRPr>
        </a:p>
      </dgm:t>
    </dgm:pt>
    <dgm:pt modelId="{14CBAC03-8652-4976-B600-C60488CD3A1E}" type="parTrans" cxnId="{31B5148D-DF39-4E13-AB44-0C0502F76A43}">
      <dgm:prSet/>
      <dgm:spPr/>
      <dgm:t>
        <a:bodyPr/>
        <a:lstStyle/>
        <a:p>
          <a:endParaRPr kumimoji="1" lang="ja-JP" altLang="en-US" sz="2400">
            <a:solidFill>
              <a:schemeClr val="tx1"/>
            </a:solidFill>
            <a:latin typeface="ＭＳ Ｐゴシック" pitchFamily="50" charset="-128"/>
            <a:ea typeface="ＭＳ Ｐゴシック" pitchFamily="50" charset="-128"/>
          </a:endParaRPr>
        </a:p>
      </dgm:t>
    </dgm:pt>
    <dgm:pt modelId="{949637FB-3CA7-4808-BB17-3F42D3C0D646}" type="sibTrans" cxnId="{31B5148D-DF39-4E13-AB44-0C0502F76A43}">
      <dgm:prSet custT="1"/>
      <dgm:spPr/>
      <dgm:t>
        <a:bodyPr/>
        <a:lstStyle/>
        <a:p>
          <a:endParaRPr kumimoji="1" lang="ja-JP" altLang="en-US" sz="2400">
            <a:solidFill>
              <a:schemeClr val="tx1"/>
            </a:solidFill>
            <a:latin typeface="ＭＳ Ｐゴシック" pitchFamily="50" charset="-128"/>
            <a:ea typeface="ＭＳ Ｐゴシック" pitchFamily="50" charset="-128"/>
          </a:endParaRPr>
        </a:p>
      </dgm:t>
    </dgm:pt>
    <dgm:pt modelId="{1F26E44C-0090-44BD-BA4F-9591BC624CE5}">
      <dgm:prSet custT="1"/>
      <dgm:spPr>
        <a:solidFill>
          <a:schemeClr val="accent4">
            <a:lumMod val="20000"/>
            <a:lumOff val="80000"/>
          </a:schemeClr>
        </a:solidFill>
      </dgm:spPr>
      <dgm:t>
        <a:bodyPr/>
        <a:lstStyle/>
        <a:p>
          <a:r>
            <a:rPr kumimoji="1" lang="ja-JP" altLang="en-US" sz="2400" smtClean="0">
              <a:latin typeface="ＭＳ Ｐゴシック" pitchFamily="50" charset="-128"/>
              <a:ea typeface="ＭＳ Ｐゴシック" pitchFamily="50" charset="-128"/>
            </a:rPr>
            <a:t>出願</a:t>
          </a:r>
          <a:endParaRPr kumimoji="1" lang="ja-JP" altLang="en-US" sz="2400" dirty="0">
            <a:latin typeface="ＭＳ Ｐゴシック" pitchFamily="50" charset="-128"/>
            <a:ea typeface="ＭＳ Ｐゴシック" pitchFamily="50" charset="-128"/>
          </a:endParaRPr>
        </a:p>
      </dgm:t>
    </dgm:pt>
    <dgm:pt modelId="{903517A2-9718-492F-BFF1-6824120BFDA0}" type="parTrans" cxnId="{456C2B4A-6C2A-4460-B70B-48132AC77787}">
      <dgm:prSet/>
      <dgm:spPr/>
      <dgm:t>
        <a:bodyPr/>
        <a:lstStyle/>
        <a:p>
          <a:endParaRPr kumimoji="1" lang="ja-JP" altLang="en-US" sz="2400">
            <a:solidFill>
              <a:schemeClr val="tx1"/>
            </a:solidFill>
            <a:latin typeface="ＭＳ Ｐゴシック" pitchFamily="50" charset="-128"/>
            <a:ea typeface="ＭＳ Ｐゴシック" pitchFamily="50" charset="-128"/>
          </a:endParaRPr>
        </a:p>
      </dgm:t>
    </dgm:pt>
    <dgm:pt modelId="{DFE218A3-843E-4BD4-8392-11667D1EE661}" type="sibTrans" cxnId="{456C2B4A-6C2A-4460-B70B-48132AC77787}">
      <dgm:prSet custT="1"/>
      <dgm:spPr/>
      <dgm:t>
        <a:bodyPr/>
        <a:lstStyle/>
        <a:p>
          <a:endParaRPr kumimoji="1" lang="ja-JP" altLang="en-US" sz="2400">
            <a:solidFill>
              <a:schemeClr val="tx1"/>
            </a:solidFill>
            <a:latin typeface="ＭＳ Ｐゴシック" pitchFamily="50" charset="-128"/>
            <a:ea typeface="ＭＳ Ｐゴシック" pitchFamily="50" charset="-128"/>
          </a:endParaRPr>
        </a:p>
      </dgm:t>
    </dgm:pt>
    <dgm:pt modelId="{2BE434AD-C5E7-426F-BAE6-E35F034B4962}">
      <dgm:prSet custT="1"/>
      <dgm:spPr>
        <a:solidFill>
          <a:schemeClr val="accent6">
            <a:lumMod val="20000"/>
            <a:lumOff val="80000"/>
          </a:schemeClr>
        </a:solidFill>
      </dgm:spPr>
      <dgm:t>
        <a:bodyPr/>
        <a:lstStyle/>
        <a:p>
          <a:r>
            <a:rPr kumimoji="1" lang="ja-JP" altLang="en-US" sz="2000" b="1" smtClean="0">
              <a:latin typeface="ＭＳ Ｐゴシック" pitchFamily="50" charset="-128"/>
              <a:ea typeface="ＭＳ Ｐゴシック" pitchFamily="50" charset="-128"/>
            </a:rPr>
            <a:t>権利発生</a:t>
          </a:r>
          <a:endParaRPr kumimoji="1" lang="ja-JP" altLang="en-US" sz="2000" b="1" dirty="0">
            <a:latin typeface="ＭＳ Ｐゴシック" pitchFamily="50" charset="-128"/>
            <a:ea typeface="ＭＳ Ｐゴシック" pitchFamily="50" charset="-128"/>
          </a:endParaRPr>
        </a:p>
      </dgm:t>
    </dgm:pt>
    <dgm:pt modelId="{B36B560B-5C48-4483-92CF-C80003B795F5}" type="parTrans" cxnId="{2C3C80E9-E93D-48BC-9903-8C2A95B24F5F}">
      <dgm:prSet/>
      <dgm:spPr/>
      <dgm:t>
        <a:bodyPr/>
        <a:lstStyle/>
        <a:p>
          <a:endParaRPr kumimoji="1" lang="ja-JP" altLang="en-US" sz="2400">
            <a:solidFill>
              <a:schemeClr val="tx1"/>
            </a:solidFill>
            <a:latin typeface="ＭＳ Ｐゴシック" pitchFamily="50" charset="-128"/>
            <a:ea typeface="ＭＳ Ｐゴシック" pitchFamily="50" charset="-128"/>
          </a:endParaRPr>
        </a:p>
      </dgm:t>
    </dgm:pt>
    <dgm:pt modelId="{44B7BC99-E951-47F5-A724-37B0E17371A0}" type="sibTrans" cxnId="{2C3C80E9-E93D-48BC-9903-8C2A95B24F5F}">
      <dgm:prSet/>
      <dgm:spPr/>
      <dgm:t>
        <a:bodyPr/>
        <a:lstStyle/>
        <a:p>
          <a:endParaRPr kumimoji="1" lang="ja-JP" altLang="en-US" sz="2400">
            <a:solidFill>
              <a:schemeClr val="tx1"/>
            </a:solidFill>
            <a:latin typeface="ＭＳ Ｐゴシック" pitchFamily="50" charset="-128"/>
            <a:ea typeface="ＭＳ Ｐゴシック" pitchFamily="50" charset="-128"/>
          </a:endParaRPr>
        </a:p>
      </dgm:t>
    </dgm:pt>
    <dgm:pt modelId="{999E247E-FE49-4FE7-91A9-E6D7FA1CAF32}" type="pres">
      <dgm:prSet presAssocID="{9CF5CF3F-D51D-4132-AB1C-1D5F901D83AF}" presName="Name0" presStyleCnt="0">
        <dgm:presLayoutVars>
          <dgm:dir/>
          <dgm:resizeHandles val="exact"/>
        </dgm:presLayoutVars>
      </dgm:prSet>
      <dgm:spPr/>
    </dgm:pt>
    <dgm:pt modelId="{10F54758-C2D1-477F-BEB9-5B3B3B87A3B1}" type="pres">
      <dgm:prSet presAssocID="{8FC1AFDC-F007-47D0-9E75-79B754450CB8}" presName="node" presStyleLbl="node1" presStyleIdx="0" presStyleCnt="5">
        <dgm:presLayoutVars>
          <dgm:bulletEnabled val="1"/>
        </dgm:presLayoutVars>
      </dgm:prSet>
      <dgm:spPr/>
      <dgm:t>
        <a:bodyPr/>
        <a:lstStyle/>
        <a:p>
          <a:endParaRPr kumimoji="1" lang="ja-JP" altLang="en-US"/>
        </a:p>
      </dgm:t>
    </dgm:pt>
    <dgm:pt modelId="{16ABF940-68D7-4986-8F2E-AD68B0BBE7E5}" type="pres">
      <dgm:prSet presAssocID="{6AA4BFCC-7BFC-4A02-814A-CB57524795E5}" presName="sibTrans" presStyleLbl="sibTrans2D1" presStyleIdx="0" presStyleCnt="4"/>
      <dgm:spPr/>
      <dgm:t>
        <a:bodyPr/>
        <a:lstStyle/>
        <a:p>
          <a:endParaRPr kumimoji="1" lang="ja-JP" altLang="en-US"/>
        </a:p>
      </dgm:t>
    </dgm:pt>
    <dgm:pt modelId="{FC529E31-7CAA-4331-B487-9F6D7F08F387}" type="pres">
      <dgm:prSet presAssocID="{6AA4BFCC-7BFC-4A02-814A-CB57524795E5}" presName="connectorText" presStyleLbl="sibTrans2D1" presStyleIdx="0" presStyleCnt="4"/>
      <dgm:spPr/>
      <dgm:t>
        <a:bodyPr/>
        <a:lstStyle/>
        <a:p>
          <a:endParaRPr kumimoji="1" lang="ja-JP" altLang="en-US"/>
        </a:p>
      </dgm:t>
    </dgm:pt>
    <dgm:pt modelId="{CD9758DE-22E7-4517-A076-6EE1B76B1DD4}" type="pres">
      <dgm:prSet presAssocID="{9CCD25A5-D97A-4FB4-AD63-986ABD14CD09}" presName="node" presStyleLbl="node1" presStyleIdx="1" presStyleCnt="5">
        <dgm:presLayoutVars>
          <dgm:bulletEnabled val="1"/>
        </dgm:presLayoutVars>
      </dgm:prSet>
      <dgm:spPr/>
      <dgm:t>
        <a:bodyPr/>
        <a:lstStyle/>
        <a:p>
          <a:endParaRPr kumimoji="1" lang="ja-JP" altLang="en-US"/>
        </a:p>
      </dgm:t>
    </dgm:pt>
    <dgm:pt modelId="{E2B261DE-0CC8-4624-8662-40EFC480D4F5}" type="pres">
      <dgm:prSet presAssocID="{74BA3E62-AE8A-42DA-9360-B0960C2D1B76}" presName="sibTrans" presStyleLbl="sibTrans2D1" presStyleIdx="1" presStyleCnt="4"/>
      <dgm:spPr/>
      <dgm:t>
        <a:bodyPr/>
        <a:lstStyle/>
        <a:p>
          <a:endParaRPr kumimoji="1" lang="ja-JP" altLang="en-US"/>
        </a:p>
      </dgm:t>
    </dgm:pt>
    <dgm:pt modelId="{59EA9D9C-F80C-4BB4-BE2E-AF2CD485D86C}" type="pres">
      <dgm:prSet presAssocID="{74BA3E62-AE8A-42DA-9360-B0960C2D1B76}" presName="connectorText" presStyleLbl="sibTrans2D1" presStyleIdx="1" presStyleCnt="4"/>
      <dgm:spPr/>
      <dgm:t>
        <a:bodyPr/>
        <a:lstStyle/>
        <a:p>
          <a:endParaRPr kumimoji="1" lang="ja-JP" altLang="en-US"/>
        </a:p>
      </dgm:t>
    </dgm:pt>
    <dgm:pt modelId="{0B554513-4A4A-4149-8028-C82279C538B6}" type="pres">
      <dgm:prSet presAssocID="{CEF7A5F9-0ECB-4F5D-A429-08A2666F4D91}" presName="node" presStyleLbl="node1" presStyleIdx="2" presStyleCnt="5">
        <dgm:presLayoutVars>
          <dgm:bulletEnabled val="1"/>
        </dgm:presLayoutVars>
      </dgm:prSet>
      <dgm:spPr/>
      <dgm:t>
        <a:bodyPr/>
        <a:lstStyle/>
        <a:p>
          <a:endParaRPr kumimoji="1" lang="ja-JP" altLang="en-US"/>
        </a:p>
      </dgm:t>
    </dgm:pt>
    <dgm:pt modelId="{29181BC4-DA82-47C8-85E8-8E7F040F5415}" type="pres">
      <dgm:prSet presAssocID="{949637FB-3CA7-4808-BB17-3F42D3C0D646}" presName="sibTrans" presStyleLbl="sibTrans2D1" presStyleIdx="2" presStyleCnt="4"/>
      <dgm:spPr/>
      <dgm:t>
        <a:bodyPr/>
        <a:lstStyle/>
        <a:p>
          <a:endParaRPr kumimoji="1" lang="ja-JP" altLang="en-US"/>
        </a:p>
      </dgm:t>
    </dgm:pt>
    <dgm:pt modelId="{FC1BB68D-92B2-42BC-A48C-E5BECB43C5FE}" type="pres">
      <dgm:prSet presAssocID="{949637FB-3CA7-4808-BB17-3F42D3C0D646}" presName="connectorText" presStyleLbl="sibTrans2D1" presStyleIdx="2" presStyleCnt="4"/>
      <dgm:spPr/>
      <dgm:t>
        <a:bodyPr/>
        <a:lstStyle/>
        <a:p>
          <a:endParaRPr kumimoji="1" lang="ja-JP" altLang="en-US"/>
        </a:p>
      </dgm:t>
    </dgm:pt>
    <dgm:pt modelId="{5AE1D079-3883-43C6-84D4-94BDB11508CF}" type="pres">
      <dgm:prSet presAssocID="{1F26E44C-0090-44BD-BA4F-9591BC624CE5}" presName="node" presStyleLbl="node1" presStyleIdx="3" presStyleCnt="5">
        <dgm:presLayoutVars>
          <dgm:bulletEnabled val="1"/>
        </dgm:presLayoutVars>
      </dgm:prSet>
      <dgm:spPr/>
      <dgm:t>
        <a:bodyPr/>
        <a:lstStyle/>
        <a:p>
          <a:endParaRPr kumimoji="1" lang="ja-JP" altLang="en-US"/>
        </a:p>
      </dgm:t>
    </dgm:pt>
    <dgm:pt modelId="{7B12C63B-26D9-455C-A724-EB54258E26F9}" type="pres">
      <dgm:prSet presAssocID="{DFE218A3-843E-4BD4-8392-11667D1EE661}" presName="sibTrans" presStyleLbl="sibTrans2D1" presStyleIdx="3" presStyleCnt="4"/>
      <dgm:spPr/>
      <dgm:t>
        <a:bodyPr/>
        <a:lstStyle/>
        <a:p>
          <a:endParaRPr kumimoji="1" lang="ja-JP" altLang="en-US"/>
        </a:p>
      </dgm:t>
    </dgm:pt>
    <dgm:pt modelId="{05A454AC-9E20-4C96-B773-2BAD11B3EC24}" type="pres">
      <dgm:prSet presAssocID="{DFE218A3-843E-4BD4-8392-11667D1EE661}" presName="connectorText" presStyleLbl="sibTrans2D1" presStyleIdx="3" presStyleCnt="4"/>
      <dgm:spPr/>
      <dgm:t>
        <a:bodyPr/>
        <a:lstStyle/>
        <a:p>
          <a:endParaRPr kumimoji="1" lang="ja-JP" altLang="en-US"/>
        </a:p>
      </dgm:t>
    </dgm:pt>
    <dgm:pt modelId="{7725080F-C58D-40AB-824F-CF175E38C7E4}" type="pres">
      <dgm:prSet presAssocID="{2BE434AD-C5E7-426F-BAE6-E35F034B4962}" presName="node" presStyleLbl="node1" presStyleIdx="4" presStyleCnt="5">
        <dgm:presLayoutVars>
          <dgm:bulletEnabled val="1"/>
        </dgm:presLayoutVars>
      </dgm:prSet>
      <dgm:spPr/>
      <dgm:t>
        <a:bodyPr/>
        <a:lstStyle/>
        <a:p>
          <a:endParaRPr kumimoji="1" lang="ja-JP" altLang="en-US"/>
        </a:p>
      </dgm:t>
    </dgm:pt>
  </dgm:ptLst>
  <dgm:cxnLst>
    <dgm:cxn modelId="{9A27C971-600E-4659-93D0-CBBC66409FFF}" type="presOf" srcId="{949637FB-3CA7-4808-BB17-3F42D3C0D646}" destId="{29181BC4-DA82-47C8-85E8-8E7F040F5415}" srcOrd="0" destOrd="0" presId="urn:microsoft.com/office/officeart/2005/8/layout/process1"/>
    <dgm:cxn modelId="{BEDDADEA-C1F3-4095-A128-53B8F9AB894C}" type="presOf" srcId="{6AA4BFCC-7BFC-4A02-814A-CB57524795E5}" destId="{FC529E31-7CAA-4331-B487-9F6D7F08F387}" srcOrd="1" destOrd="0" presId="urn:microsoft.com/office/officeart/2005/8/layout/process1"/>
    <dgm:cxn modelId="{BA3F5981-FBDE-46F1-A434-8014B0CF6BED}" type="presOf" srcId="{CEF7A5F9-0ECB-4F5D-A429-08A2666F4D91}" destId="{0B554513-4A4A-4149-8028-C82279C538B6}" srcOrd="0" destOrd="0" presId="urn:microsoft.com/office/officeart/2005/8/layout/process1"/>
    <dgm:cxn modelId="{BE385A68-3691-4ACD-BB92-AD766D6EDB38}" type="presOf" srcId="{6AA4BFCC-7BFC-4A02-814A-CB57524795E5}" destId="{16ABF940-68D7-4986-8F2E-AD68B0BBE7E5}" srcOrd="0" destOrd="0" presId="urn:microsoft.com/office/officeart/2005/8/layout/process1"/>
    <dgm:cxn modelId="{E793A79C-1A54-4992-B23D-0478A3CE59BB}" type="presOf" srcId="{74BA3E62-AE8A-42DA-9360-B0960C2D1B76}" destId="{59EA9D9C-F80C-4BB4-BE2E-AF2CD485D86C}" srcOrd="1" destOrd="0" presId="urn:microsoft.com/office/officeart/2005/8/layout/process1"/>
    <dgm:cxn modelId="{2585BB4E-8852-4FC5-AA56-E622B9376AC1}" type="presOf" srcId="{74BA3E62-AE8A-42DA-9360-B0960C2D1B76}" destId="{E2B261DE-0CC8-4624-8662-40EFC480D4F5}" srcOrd="0" destOrd="0" presId="urn:microsoft.com/office/officeart/2005/8/layout/process1"/>
    <dgm:cxn modelId="{501F88B4-76CA-4518-97F5-C911E0FFCADE}" type="presOf" srcId="{2BE434AD-C5E7-426F-BAE6-E35F034B4962}" destId="{7725080F-C58D-40AB-824F-CF175E38C7E4}" srcOrd="0" destOrd="0" presId="urn:microsoft.com/office/officeart/2005/8/layout/process1"/>
    <dgm:cxn modelId="{53F0A2D3-1A17-450E-9FCB-19648745299F}" type="presOf" srcId="{949637FB-3CA7-4808-BB17-3F42D3C0D646}" destId="{FC1BB68D-92B2-42BC-A48C-E5BECB43C5FE}" srcOrd="1" destOrd="0" presId="urn:microsoft.com/office/officeart/2005/8/layout/process1"/>
    <dgm:cxn modelId="{8145F791-B25A-4BF8-AC9A-CA8ADDB32A32}" type="presOf" srcId="{DFE218A3-843E-4BD4-8392-11667D1EE661}" destId="{05A454AC-9E20-4C96-B773-2BAD11B3EC24}" srcOrd="1" destOrd="0" presId="urn:microsoft.com/office/officeart/2005/8/layout/process1"/>
    <dgm:cxn modelId="{2C3C80E9-E93D-48BC-9903-8C2A95B24F5F}" srcId="{9CF5CF3F-D51D-4132-AB1C-1D5F901D83AF}" destId="{2BE434AD-C5E7-426F-BAE6-E35F034B4962}" srcOrd="4" destOrd="0" parTransId="{B36B560B-5C48-4483-92CF-C80003B795F5}" sibTransId="{44B7BC99-E951-47F5-A724-37B0E17371A0}"/>
    <dgm:cxn modelId="{BAC2A284-62A1-43EC-89F2-5A08A53E42B2}" type="presOf" srcId="{8FC1AFDC-F007-47D0-9E75-79B754450CB8}" destId="{10F54758-C2D1-477F-BEB9-5B3B3B87A3B1}" srcOrd="0" destOrd="0" presId="urn:microsoft.com/office/officeart/2005/8/layout/process1"/>
    <dgm:cxn modelId="{ED4C3786-2273-4C19-834B-B732A129AE9B}" type="presOf" srcId="{DFE218A3-843E-4BD4-8392-11667D1EE661}" destId="{7B12C63B-26D9-455C-A724-EB54258E26F9}" srcOrd="0" destOrd="0" presId="urn:microsoft.com/office/officeart/2005/8/layout/process1"/>
    <dgm:cxn modelId="{456C2B4A-6C2A-4460-B70B-48132AC77787}" srcId="{9CF5CF3F-D51D-4132-AB1C-1D5F901D83AF}" destId="{1F26E44C-0090-44BD-BA4F-9591BC624CE5}" srcOrd="3" destOrd="0" parTransId="{903517A2-9718-492F-BFF1-6824120BFDA0}" sibTransId="{DFE218A3-843E-4BD4-8392-11667D1EE661}"/>
    <dgm:cxn modelId="{3E19472F-8007-4231-8D1E-4FFCCDE3D28B}" srcId="{9CF5CF3F-D51D-4132-AB1C-1D5F901D83AF}" destId="{9CCD25A5-D97A-4FB4-AD63-986ABD14CD09}" srcOrd="1" destOrd="0" parTransId="{448BAB7E-5DE0-4E68-851B-EFA8BA52DA34}" sibTransId="{74BA3E62-AE8A-42DA-9360-B0960C2D1B76}"/>
    <dgm:cxn modelId="{FA774037-3AE7-4F59-BC0B-76AD87BBB43F}" type="presOf" srcId="{9CCD25A5-D97A-4FB4-AD63-986ABD14CD09}" destId="{CD9758DE-22E7-4517-A076-6EE1B76B1DD4}" srcOrd="0" destOrd="0" presId="urn:microsoft.com/office/officeart/2005/8/layout/process1"/>
    <dgm:cxn modelId="{20F17E9C-E7DA-4351-8B89-AE778C778C31}" srcId="{9CF5CF3F-D51D-4132-AB1C-1D5F901D83AF}" destId="{8FC1AFDC-F007-47D0-9E75-79B754450CB8}" srcOrd="0" destOrd="0" parTransId="{31D8A8BE-8C85-4C74-B4CC-3C4B55830AD0}" sibTransId="{6AA4BFCC-7BFC-4A02-814A-CB57524795E5}"/>
    <dgm:cxn modelId="{0429CBEC-324E-4972-A6DB-984D030DDD7B}" type="presOf" srcId="{1F26E44C-0090-44BD-BA4F-9591BC624CE5}" destId="{5AE1D079-3883-43C6-84D4-94BDB11508CF}" srcOrd="0" destOrd="0" presId="urn:microsoft.com/office/officeart/2005/8/layout/process1"/>
    <dgm:cxn modelId="{0D349475-B637-4B1D-A3BD-BE0F53E7730C}" type="presOf" srcId="{9CF5CF3F-D51D-4132-AB1C-1D5F901D83AF}" destId="{999E247E-FE49-4FE7-91A9-E6D7FA1CAF32}" srcOrd="0" destOrd="0" presId="urn:microsoft.com/office/officeart/2005/8/layout/process1"/>
    <dgm:cxn modelId="{31B5148D-DF39-4E13-AB44-0C0502F76A43}" srcId="{9CF5CF3F-D51D-4132-AB1C-1D5F901D83AF}" destId="{CEF7A5F9-0ECB-4F5D-A429-08A2666F4D91}" srcOrd="2" destOrd="0" parTransId="{14CBAC03-8652-4976-B600-C60488CD3A1E}" sibTransId="{949637FB-3CA7-4808-BB17-3F42D3C0D646}"/>
    <dgm:cxn modelId="{A4734906-BE4A-48D4-93AE-8A8B5F471FEA}" type="presParOf" srcId="{999E247E-FE49-4FE7-91A9-E6D7FA1CAF32}" destId="{10F54758-C2D1-477F-BEB9-5B3B3B87A3B1}" srcOrd="0" destOrd="0" presId="urn:microsoft.com/office/officeart/2005/8/layout/process1"/>
    <dgm:cxn modelId="{CD57ED34-D7DD-4003-BFF8-E7BB9877D3E2}" type="presParOf" srcId="{999E247E-FE49-4FE7-91A9-E6D7FA1CAF32}" destId="{16ABF940-68D7-4986-8F2E-AD68B0BBE7E5}" srcOrd="1" destOrd="0" presId="urn:microsoft.com/office/officeart/2005/8/layout/process1"/>
    <dgm:cxn modelId="{8B410817-5FDA-45AF-B62E-E752C6F09947}" type="presParOf" srcId="{16ABF940-68D7-4986-8F2E-AD68B0BBE7E5}" destId="{FC529E31-7CAA-4331-B487-9F6D7F08F387}" srcOrd="0" destOrd="0" presId="urn:microsoft.com/office/officeart/2005/8/layout/process1"/>
    <dgm:cxn modelId="{65B866DE-78DE-4789-A1B3-A8B344F74326}" type="presParOf" srcId="{999E247E-FE49-4FE7-91A9-E6D7FA1CAF32}" destId="{CD9758DE-22E7-4517-A076-6EE1B76B1DD4}" srcOrd="2" destOrd="0" presId="urn:microsoft.com/office/officeart/2005/8/layout/process1"/>
    <dgm:cxn modelId="{935104D4-DB79-4285-B76D-4E5A7D0D1ACC}" type="presParOf" srcId="{999E247E-FE49-4FE7-91A9-E6D7FA1CAF32}" destId="{E2B261DE-0CC8-4624-8662-40EFC480D4F5}" srcOrd="3" destOrd="0" presId="urn:microsoft.com/office/officeart/2005/8/layout/process1"/>
    <dgm:cxn modelId="{8E88B631-1067-438B-A8ED-C4FADDEC23E9}" type="presParOf" srcId="{E2B261DE-0CC8-4624-8662-40EFC480D4F5}" destId="{59EA9D9C-F80C-4BB4-BE2E-AF2CD485D86C}" srcOrd="0" destOrd="0" presId="urn:microsoft.com/office/officeart/2005/8/layout/process1"/>
    <dgm:cxn modelId="{9FBE03D8-180B-4348-9845-C9C70A9154BD}" type="presParOf" srcId="{999E247E-FE49-4FE7-91A9-E6D7FA1CAF32}" destId="{0B554513-4A4A-4149-8028-C82279C538B6}" srcOrd="4" destOrd="0" presId="urn:microsoft.com/office/officeart/2005/8/layout/process1"/>
    <dgm:cxn modelId="{7F8BFC90-25D6-4C66-AF7D-ECFFC2F8EAF1}" type="presParOf" srcId="{999E247E-FE49-4FE7-91A9-E6D7FA1CAF32}" destId="{29181BC4-DA82-47C8-85E8-8E7F040F5415}" srcOrd="5" destOrd="0" presId="urn:microsoft.com/office/officeart/2005/8/layout/process1"/>
    <dgm:cxn modelId="{B376C597-3E18-410B-BB30-96CC2521E9E5}" type="presParOf" srcId="{29181BC4-DA82-47C8-85E8-8E7F040F5415}" destId="{FC1BB68D-92B2-42BC-A48C-E5BECB43C5FE}" srcOrd="0" destOrd="0" presId="urn:microsoft.com/office/officeart/2005/8/layout/process1"/>
    <dgm:cxn modelId="{5F71CE09-6D92-4189-8AFC-DD10BAF9B507}" type="presParOf" srcId="{999E247E-FE49-4FE7-91A9-E6D7FA1CAF32}" destId="{5AE1D079-3883-43C6-84D4-94BDB11508CF}" srcOrd="6" destOrd="0" presId="urn:microsoft.com/office/officeart/2005/8/layout/process1"/>
    <dgm:cxn modelId="{B888235E-F4E2-421E-B7DC-CAB2C404965C}" type="presParOf" srcId="{999E247E-FE49-4FE7-91A9-E6D7FA1CAF32}" destId="{7B12C63B-26D9-455C-A724-EB54258E26F9}" srcOrd="7" destOrd="0" presId="urn:microsoft.com/office/officeart/2005/8/layout/process1"/>
    <dgm:cxn modelId="{94A6783E-C246-405F-AA0F-A649F8198E8C}" type="presParOf" srcId="{7B12C63B-26D9-455C-A724-EB54258E26F9}" destId="{05A454AC-9E20-4C96-B773-2BAD11B3EC24}" srcOrd="0" destOrd="0" presId="urn:microsoft.com/office/officeart/2005/8/layout/process1"/>
    <dgm:cxn modelId="{E298E5FC-E4AE-42D2-9065-B7A34D7FCEA5}" type="presParOf" srcId="{999E247E-FE49-4FE7-91A9-E6D7FA1CAF32}" destId="{7725080F-C58D-40AB-824F-CF175E38C7E4}" srcOrd="8" destOrd="0" presId="urn:microsoft.com/office/officeart/2005/8/layout/process1"/>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ー 2"/>
          <p:cNvSpPr>
            <a:spLocks noGrp="1"/>
          </p:cNvSpPr>
          <p:nvPr>
            <p:ph type="dt" sz="quarter" idx="1"/>
          </p:nvPr>
        </p:nvSpPr>
        <p:spPr>
          <a:xfrm>
            <a:off x="3854450" y="0"/>
            <a:ext cx="2949575" cy="496888"/>
          </a:xfrm>
          <a:prstGeom prst="rect">
            <a:avLst/>
          </a:prstGeom>
        </p:spPr>
        <p:txBody>
          <a:bodyPr vert="horz" lIns="91440" tIns="45720" rIns="91440" bIns="45720" rtlCol="0"/>
          <a:lstStyle>
            <a:lvl1pPr algn="r">
              <a:defRPr sz="1200" smtClean="0"/>
            </a:lvl1pPr>
          </a:lstStyle>
          <a:p>
            <a:pPr>
              <a:defRPr/>
            </a:pPr>
            <a:fld id="{09BB3BA5-E850-49A5-992B-70133AEDDC00}" type="datetimeFigureOut">
              <a:rPr lang="ja-JP" altLang="en-US"/>
              <a:pPr>
                <a:defRPr/>
              </a:pPr>
              <a:t>2013/4/9</a:t>
            </a:fld>
            <a:endParaRPr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ー 4"/>
          <p:cNvSpPr>
            <a:spLocks noGrp="1"/>
          </p:cNvSpPr>
          <p:nvPr>
            <p:ph type="sldNum" sz="quarter" idx="3"/>
          </p:nvPr>
        </p:nvSpPr>
        <p:spPr>
          <a:xfrm>
            <a:off x="3854450" y="9440863"/>
            <a:ext cx="2949575" cy="496887"/>
          </a:xfrm>
          <a:prstGeom prst="rect">
            <a:avLst/>
          </a:prstGeom>
        </p:spPr>
        <p:txBody>
          <a:bodyPr vert="horz" lIns="91440" tIns="45720" rIns="91440" bIns="45720" rtlCol="0" anchor="b"/>
          <a:lstStyle>
            <a:lvl1pPr algn="r">
              <a:defRPr sz="1200" smtClean="0"/>
            </a:lvl1pPr>
          </a:lstStyle>
          <a:p>
            <a:pPr>
              <a:defRPr/>
            </a:pPr>
            <a:fld id="{9AC2BA2E-C324-4795-960C-D6431F7CCDDF}"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575" cy="496888"/>
          </a:xfrm>
          <a:prstGeom prst="rect">
            <a:avLst/>
          </a:prstGeom>
        </p:spPr>
        <p:txBody>
          <a:bodyPr vert="horz" wrap="square" lIns="91440" tIns="45720" rIns="91440" bIns="45720" numCol="1" anchor="t" anchorCtr="0" compatLnSpc="1">
            <a:prstTxWarp prst="textNoShape">
              <a:avLst/>
            </a:prstTxWarp>
          </a:bodyPr>
          <a:lstStyle>
            <a:lvl1pPr>
              <a:defRPr kumimoji="0" sz="1200">
                <a:latin typeface="Calibri" pitchFamily="34" charset="0"/>
              </a:defRPr>
            </a:lvl1pPr>
          </a:lstStyle>
          <a:p>
            <a:pPr>
              <a:defRPr/>
            </a:pPr>
            <a:endParaRPr lang="en-US" altLang="ja-JP"/>
          </a:p>
        </p:txBody>
      </p:sp>
      <p:sp>
        <p:nvSpPr>
          <p:cNvPr id="3" name="Date Placeholder 2"/>
          <p:cNvSpPr>
            <a:spLocks noGrp="1"/>
          </p:cNvSpPr>
          <p:nvPr>
            <p:ph type="dt" idx="1"/>
          </p:nvPr>
        </p:nvSpPr>
        <p:spPr>
          <a:xfrm>
            <a:off x="3854450" y="0"/>
            <a:ext cx="2949575" cy="496888"/>
          </a:xfrm>
          <a:prstGeom prst="rect">
            <a:avLst/>
          </a:prstGeom>
        </p:spPr>
        <p:txBody>
          <a:bodyPr vert="horz" wrap="square" lIns="91440" tIns="45720" rIns="91440" bIns="45720" numCol="1" anchor="t" anchorCtr="0" compatLnSpc="1">
            <a:prstTxWarp prst="textNoShape">
              <a:avLst/>
            </a:prstTxWarp>
          </a:bodyPr>
          <a:lstStyle>
            <a:lvl1pPr algn="r">
              <a:defRPr kumimoji="0" sz="1200">
                <a:latin typeface="Calibri" pitchFamily="34" charset="0"/>
              </a:defRPr>
            </a:lvl1pPr>
          </a:lstStyle>
          <a:p>
            <a:pPr>
              <a:defRPr/>
            </a:pPr>
            <a:fld id="{E9254724-9481-49F0-B84A-C1FDC61D2A74}" type="datetimeFigureOut">
              <a:rPr lang="en-US" altLang="ja-JP"/>
              <a:pPr>
                <a:defRPr/>
              </a:pPr>
              <a:t>4/9/2013</a:t>
            </a:fld>
            <a:endParaRPr lang="en-US" altLang="ja-JP"/>
          </a:p>
        </p:txBody>
      </p:sp>
      <p:sp>
        <p:nvSpPr>
          <p:cNvPr id="4" name="Slide Image Placeholder 3"/>
          <p:cNvSpPr>
            <a:spLocks noGrp="1" noRot="1" noChangeAspect="1"/>
          </p:cNvSpPr>
          <p:nvPr>
            <p:ph type="sldImg" idx="2"/>
          </p:nvPr>
        </p:nvSpPr>
        <p:spPr>
          <a:xfrm>
            <a:off x="712788" y="746125"/>
            <a:ext cx="5380037" cy="3725863"/>
          </a:xfrm>
          <a:prstGeom prst="rect">
            <a:avLst/>
          </a:prstGeom>
          <a:noFill/>
          <a:ln w="12700">
            <a:solidFill>
              <a:prstClr val="black"/>
            </a:solidFill>
          </a:ln>
        </p:spPr>
        <p:txBody>
          <a:bodyPr vert="horz" rtlCol="0" anchor="ctr"/>
          <a:lstStyle/>
          <a:p>
            <a:pPr lvl="0"/>
            <a:endParaRPr lang="en-US" noProof="0"/>
          </a:p>
        </p:txBody>
      </p:sp>
      <p:sp>
        <p:nvSpPr>
          <p:cNvPr id="5" name="Notes Placeholder 4"/>
          <p:cNvSpPr>
            <a:spLocks noGrp="1"/>
          </p:cNvSpPr>
          <p:nvPr>
            <p:ph type="body" sz="quarter" idx="3"/>
          </p:nvPr>
        </p:nvSpPr>
        <p:spPr>
          <a:xfrm>
            <a:off x="681038" y="4721225"/>
            <a:ext cx="5443537" cy="4471988"/>
          </a:xfrm>
          <a:prstGeom prst="rect">
            <a:avLst/>
          </a:prstGeom>
        </p:spPr>
        <p:txBody>
          <a:bodyPr vert="horz"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40863"/>
            <a:ext cx="2949575" cy="496887"/>
          </a:xfrm>
          <a:prstGeom prst="rect">
            <a:avLst/>
          </a:prstGeom>
        </p:spPr>
        <p:txBody>
          <a:bodyPr vert="horz" wrap="square" lIns="91440" tIns="45720" rIns="91440" bIns="45720" numCol="1" anchor="b" anchorCtr="0" compatLnSpc="1">
            <a:prstTxWarp prst="textNoShape">
              <a:avLst/>
            </a:prstTxWarp>
          </a:bodyPr>
          <a:lstStyle>
            <a:lvl1pPr>
              <a:defRPr kumimoji="0" sz="1200">
                <a:latin typeface="Calibri" pitchFamily="34" charset="0"/>
              </a:defRPr>
            </a:lvl1pPr>
          </a:lstStyle>
          <a:p>
            <a:pPr>
              <a:defRPr/>
            </a:pPr>
            <a:endParaRPr lang="en-US" altLang="ja-JP"/>
          </a:p>
        </p:txBody>
      </p:sp>
      <p:sp>
        <p:nvSpPr>
          <p:cNvPr id="7" name="Slide Number Placeholder 6"/>
          <p:cNvSpPr>
            <a:spLocks noGrp="1"/>
          </p:cNvSpPr>
          <p:nvPr>
            <p:ph type="sldNum" sz="quarter" idx="5"/>
          </p:nvPr>
        </p:nvSpPr>
        <p:spPr>
          <a:xfrm>
            <a:off x="3854450" y="9440863"/>
            <a:ext cx="2949575" cy="496887"/>
          </a:xfrm>
          <a:prstGeom prst="rect">
            <a:avLst/>
          </a:prstGeom>
        </p:spPr>
        <p:txBody>
          <a:bodyPr vert="horz" wrap="square" lIns="91440" tIns="45720" rIns="91440" bIns="45720" numCol="1" anchor="b" anchorCtr="0" compatLnSpc="1">
            <a:prstTxWarp prst="textNoShape">
              <a:avLst/>
            </a:prstTxWarp>
          </a:bodyPr>
          <a:lstStyle>
            <a:lvl1pPr algn="r">
              <a:defRPr kumimoji="0" sz="1200">
                <a:latin typeface="Calibri" pitchFamily="34" charset="0"/>
              </a:defRPr>
            </a:lvl1pPr>
          </a:lstStyle>
          <a:p>
            <a:pPr>
              <a:defRPr/>
            </a:pPr>
            <a:fld id="{B2E1884B-2BEF-48DD-9D7E-5AE06B6EF6A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Arial" charset="0"/>
        <a:ea typeface="+mn-ea"/>
        <a:cs typeface="+mn-cs"/>
      </a:defRPr>
    </a:lvl1pPr>
    <a:lvl2pPr marL="457200" algn="l" rtl="0" eaLnBrk="0" fontAlgn="base" hangingPunct="0">
      <a:spcBef>
        <a:spcPct val="30000"/>
      </a:spcBef>
      <a:spcAft>
        <a:spcPct val="0"/>
      </a:spcAft>
      <a:defRPr sz="1600" kern="1200">
        <a:solidFill>
          <a:schemeClr val="tx1"/>
        </a:solidFill>
        <a:latin typeface="Arial" charset="0"/>
        <a:ea typeface="+mn-ea"/>
        <a:cs typeface="+mn-cs"/>
      </a:defRPr>
    </a:lvl2pPr>
    <a:lvl3pPr marL="914400" algn="l" rtl="0" eaLnBrk="0" fontAlgn="base" hangingPunct="0">
      <a:spcBef>
        <a:spcPct val="30000"/>
      </a:spcBef>
      <a:spcAft>
        <a:spcPct val="0"/>
      </a:spcAft>
      <a:defRPr sz="1600" kern="1200">
        <a:solidFill>
          <a:schemeClr val="tx1"/>
        </a:solidFill>
        <a:latin typeface="Arial" charset="0"/>
        <a:ea typeface="+mn-ea"/>
        <a:cs typeface="+mn-cs"/>
      </a:defRPr>
    </a:lvl3pPr>
    <a:lvl4pPr marL="1371600" algn="l" rtl="0" eaLnBrk="0" fontAlgn="base" hangingPunct="0">
      <a:spcBef>
        <a:spcPct val="30000"/>
      </a:spcBef>
      <a:spcAft>
        <a:spcPct val="0"/>
      </a:spcAft>
      <a:defRPr sz="1600" kern="1200">
        <a:solidFill>
          <a:schemeClr val="tx1"/>
        </a:solidFill>
        <a:latin typeface="Arial" charset="0"/>
        <a:ea typeface="+mn-ea"/>
        <a:cs typeface="+mn-cs"/>
      </a:defRPr>
    </a:lvl4pPr>
    <a:lvl5pPr marL="1828800" algn="l" rtl="0" eaLnBrk="0" fontAlgn="base" hangingPunct="0">
      <a:spcBef>
        <a:spcPct val="30000"/>
      </a:spcBef>
      <a:spcAft>
        <a:spcPct val="0"/>
      </a:spcAft>
      <a:defRPr sz="1600" kern="1200">
        <a:solidFill>
          <a:schemeClr val="tx1"/>
        </a:solidFill>
        <a:latin typeface="Arial" charset="0"/>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xfrm>
            <a:off x="193675" y="169863"/>
            <a:ext cx="6416675" cy="4441825"/>
          </a:xfrm>
          <a:noFill/>
          <a:ln>
            <a:solidFill>
              <a:srgbClr val="000000"/>
            </a:solidFill>
            <a:miter lim="800000"/>
            <a:headEnd/>
            <a:tailEnd/>
          </a:ln>
        </p:spPr>
      </p:sp>
      <p:sp>
        <p:nvSpPr>
          <p:cNvPr id="101379" name="Notes Placeholder 2"/>
          <p:cNvSpPr>
            <a:spLocks noGrp="1"/>
          </p:cNvSpPr>
          <p:nvPr>
            <p:ph type="body" idx="1"/>
          </p:nvPr>
        </p:nvSpPr>
        <p:spPr bwMode="auto">
          <a:xfrm>
            <a:off x="161925" y="4721225"/>
            <a:ext cx="6481763" cy="4471988"/>
          </a:xfrm>
          <a:noFill/>
        </p:spPr>
        <p:txBody>
          <a:bodyPr wrap="square" lIns="91434" tIns="45717" rIns="91434" bIns="45717" numCol="1" anchor="t" anchorCtr="0" compatLnSpc="1">
            <a:prstTxWarp prst="textNoShape">
              <a:avLst/>
            </a:prstTxWarp>
          </a:bodyPr>
          <a:lstStyle/>
          <a:p>
            <a:pPr eaLnBrk="1" hangingPunct="1">
              <a:spcBef>
                <a:spcPct val="0"/>
              </a:spcBef>
            </a:pPr>
            <a:endParaRPr lang="ja-JP" altLang="en-US" smtClean="0">
              <a:latin typeface="ＭＳ Ｐゴシック" charset="-128"/>
            </a:endParaRPr>
          </a:p>
        </p:txBody>
      </p:sp>
      <p:sp>
        <p:nvSpPr>
          <p:cNvPr id="101380" name="Slide Number Placeholder 3"/>
          <p:cNvSpPr txBox="1">
            <a:spLocks noGrp="1"/>
          </p:cNvSpPr>
          <p:nvPr/>
        </p:nvSpPr>
        <p:spPr bwMode="auto">
          <a:xfrm>
            <a:off x="3854450" y="9440863"/>
            <a:ext cx="2949575" cy="496887"/>
          </a:xfrm>
          <a:prstGeom prst="rect">
            <a:avLst/>
          </a:prstGeom>
          <a:noFill/>
          <a:ln w="9525">
            <a:noFill/>
            <a:miter lim="800000"/>
            <a:headEnd/>
            <a:tailEnd/>
          </a:ln>
        </p:spPr>
        <p:txBody>
          <a:bodyPr lIns="91434" tIns="45717" rIns="91434" bIns="45717" anchor="b"/>
          <a:lstStyle/>
          <a:p>
            <a:pPr algn="r"/>
            <a:fld id="{1AAADD4C-5525-4300-9707-57B1A8F23C49}" type="slidenum">
              <a:rPr kumimoji="0" lang="en-US" altLang="zh-CN" sz="1200">
                <a:latin typeface="Calibri" pitchFamily="34" charset="0"/>
                <a:ea typeface="SimSun" pitchFamily="2" charset="-122"/>
              </a:rPr>
              <a:pPr algn="r"/>
              <a:t>1</a:t>
            </a:fld>
            <a:endParaRPr kumimoji="0" lang="en-US" altLang="zh-CN" sz="1200">
              <a:latin typeface="Calibri" pitchFamily="34" charset="0"/>
              <a:ea typeface="SimSun" pitchFamily="2" charset="-12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スライド イメージ プレースホルダー 1"/>
          <p:cNvSpPr>
            <a:spLocks noGrp="1" noRot="1" noChangeAspect="1"/>
          </p:cNvSpPr>
          <p:nvPr>
            <p:ph type="sldImg"/>
          </p:nvPr>
        </p:nvSpPr>
        <p:spPr bwMode="auto">
          <a:xfrm>
            <a:off x="493713" y="385763"/>
            <a:ext cx="6102350" cy="4225925"/>
          </a:xfrm>
          <a:noFill/>
          <a:ln>
            <a:solidFill>
              <a:srgbClr val="000000"/>
            </a:solidFill>
            <a:miter lim="800000"/>
            <a:headEnd/>
            <a:tailEnd/>
          </a:ln>
        </p:spPr>
      </p:sp>
      <p:sp>
        <p:nvSpPr>
          <p:cNvPr id="3" name="ノート プレースホルダー 2"/>
          <p:cNvSpPr>
            <a:spLocks noGrp="1"/>
          </p:cNvSpPr>
          <p:nvPr>
            <p:ph type="body" idx="1"/>
          </p:nvPr>
        </p:nvSpPr>
        <p:spPr>
          <a:xfrm>
            <a:off x="681038" y="4721225"/>
            <a:ext cx="5443537" cy="4784725"/>
          </a:xfrm>
        </p:spPr>
        <p:txBody>
          <a:bodyPr>
            <a:normAutofit lnSpcReduction="10000"/>
          </a:bodyPr>
          <a:lstStyle/>
          <a:p>
            <a:pPr>
              <a:defRPr/>
            </a:pPr>
            <a:r>
              <a:rPr kumimoji="1" lang="en-US" altLang="ja-JP" dirty="0" smtClean="0">
                <a:latin typeface="+mn-ea"/>
              </a:rPr>
              <a:t>〔</a:t>
            </a:r>
            <a:r>
              <a:rPr kumimoji="1" lang="ja-JP" altLang="en-US" dirty="0" smtClean="0">
                <a:latin typeface="+mn-ea"/>
              </a:rPr>
              <a:t>狙い</a:t>
            </a:r>
            <a:r>
              <a:rPr kumimoji="1" lang="en-US" altLang="ja-JP" dirty="0" smtClean="0">
                <a:latin typeface="+mn-ea"/>
              </a:rPr>
              <a:t>〕</a:t>
            </a:r>
          </a:p>
          <a:p>
            <a:pPr>
              <a:defRPr/>
            </a:pPr>
            <a:r>
              <a:rPr kumimoji="1" lang="ja-JP" altLang="en-US" dirty="0" smtClean="0">
                <a:latin typeface="+mn-ea"/>
              </a:rPr>
              <a:t>新規性喪失の例外規定がどのようなものか、また例外規定により出願することの危険性や限界について理解させる。</a:t>
            </a:r>
            <a:endParaRPr kumimoji="1" lang="en-US" altLang="ja-JP" dirty="0" smtClean="0">
              <a:latin typeface="+mn-ea"/>
            </a:endParaRPr>
          </a:p>
          <a:p>
            <a:pPr>
              <a:defRPr/>
            </a:pPr>
            <a:endParaRPr kumimoji="1" lang="en-US" altLang="ja-JP" dirty="0" smtClean="0">
              <a:latin typeface="+mn-ea"/>
            </a:endParaRPr>
          </a:p>
          <a:p>
            <a:pPr>
              <a:defRPr/>
            </a:pPr>
            <a:r>
              <a:rPr kumimoji="1" lang="en-US" altLang="ja-JP" dirty="0" smtClean="0">
                <a:latin typeface="+mn-ea"/>
              </a:rPr>
              <a:t>〔</a:t>
            </a:r>
            <a:r>
              <a:rPr kumimoji="1" lang="ja-JP" altLang="en-US" dirty="0" smtClean="0">
                <a:latin typeface="+mn-ea"/>
              </a:rPr>
              <a:t>説明</a:t>
            </a:r>
            <a:r>
              <a:rPr kumimoji="1" lang="en-US" altLang="ja-JP" dirty="0" smtClean="0">
                <a:latin typeface="+mn-ea"/>
              </a:rPr>
              <a:t>〕</a:t>
            </a:r>
          </a:p>
          <a:p>
            <a:pPr>
              <a:defRPr/>
            </a:pPr>
            <a:r>
              <a:rPr kumimoji="1" lang="ja-JP" altLang="en-US" dirty="0" smtClean="0">
                <a:latin typeface="+mn-ea"/>
              </a:rPr>
              <a:t>　新規性喪失の例外規定について、出願前に、自分で論文発表などにより公表してしまった場合でも、発表から６月以内であれば、出願と同時に申請を行うことで、その発表によって新規性が否定されないという取り扱いがされる制度であることを解説する。</a:t>
            </a:r>
            <a:endParaRPr kumimoji="1" lang="en-US" altLang="ja-JP" dirty="0" smtClean="0">
              <a:latin typeface="+mn-ea"/>
            </a:endParaRPr>
          </a:p>
          <a:p>
            <a:pPr>
              <a:defRPr/>
            </a:pPr>
            <a:r>
              <a:rPr kumimoji="1" lang="ja-JP" altLang="en-US" dirty="0" smtClean="0">
                <a:latin typeface="+mn-ea"/>
              </a:rPr>
              <a:t>　そして、この新規性喪失の例外は、あくまでも例外的救済であって、危険性があることを強調して説明する。</a:t>
            </a:r>
            <a:endParaRPr kumimoji="1" lang="en-US" altLang="ja-JP" dirty="0" smtClean="0">
              <a:latin typeface="+mn-ea"/>
            </a:endParaRPr>
          </a:p>
          <a:p>
            <a:pPr>
              <a:defRPr/>
            </a:pPr>
            <a:r>
              <a:rPr kumimoji="1" lang="ja-JP" altLang="en-US" dirty="0" smtClean="0">
                <a:latin typeface="+mn-ea"/>
              </a:rPr>
              <a:t>　すなわち、発表から出願の間に、第三者が同内容の発明を出願した場合には、特許を取ることができない場合があることや、この制度が各国により異なるものであり、特にヨーロッパには、このような例外がないため、特許を取得できない可能性が高いことを強調して説明をする。</a:t>
            </a:r>
            <a:endParaRPr kumimoji="1" lang="en-US" altLang="ja-JP" dirty="0" smtClean="0">
              <a:latin typeface="+mn-ea"/>
            </a:endParaRPr>
          </a:p>
          <a:p>
            <a:pPr>
              <a:defRPr/>
            </a:pPr>
            <a:r>
              <a:rPr kumimoji="1" lang="ja-JP" altLang="en-US" dirty="0" smtClean="0">
                <a:latin typeface="+mn-ea"/>
              </a:rPr>
              <a:t>　</a:t>
            </a:r>
            <a:endParaRPr kumimoji="1" lang="ja-JP" altLang="en-US" dirty="0">
              <a:latin typeface="+mn-ea"/>
            </a:endParaRPr>
          </a:p>
        </p:txBody>
      </p:sp>
      <p:sp>
        <p:nvSpPr>
          <p:cNvPr id="57347" name="スライド番号プレースホルダー 3"/>
          <p:cNvSpPr>
            <a:spLocks noGrp="1"/>
          </p:cNvSpPr>
          <p:nvPr>
            <p:ph type="sldNum" sz="quarter" idx="5"/>
          </p:nvPr>
        </p:nvSpPr>
        <p:spPr bwMode="auto">
          <a:noFill/>
          <a:ln>
            <a:miter lim="800000"/>
            <a:headEnd/>
            <a:tailEnd/>
          </a:ln>
        </p:spPr>
        <p:txBody>
          <a:bodyPr/>
          <a:lstStyle/>
          <a:p>
            <a:fld id="{6A0620D9-8EAF-4A6A-9BFC-675F475F0F9E}" type="slidenum">
              <a:rPr lang="en-US" altLang="ja-JP" smtClean="0">
                <a:solidFill>
                  <a:srgbClr val="000000"/>
                </a:solidFill>
              </a:rPr>
              <a:pPr/>
              <a:t>10</a:t>
            </a:fld>
            <a:endParaRPr lang="en-US" altLang="ja-JP"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スライド イメージ プレースホルダー 1"/>
          <p:cNvSpPr>
            <a:spLocks noGrp="1" noRot="1" noChangeAspect="1"/>
          </p:cNvSpPr>
          <p:nvPr>
            <p:ph type="sldImg"/>
          </p:nvPr>
        </p:nvSpPr>
        <p:spPr bwMode="auto">
          <a:xfrm>
            <a:off x="606425" y="663575"/>
            <a:ext cx="5762625" cy="3990975"/>
          </a:xfrm>
          <a:noFill/>
          <a:ln>
            <a:solidFill>
              <a:srgbClr val="000000"/>
            </a:solidFill>
            <a:miter lim="800000"/>
            <a:headEnd/>
            <a:tailEnd/>
          </a:ln>
        </p:spPr>
      </p:sp>
      <p:sp>
        <p:nvSpPr>
          <p:cNvPr id="59394" name="ノート プレースホルダー 2"/>
          <p:cNvSpPr>
            <a:spLocks noGrp="1"/>
          </p:cNvSpPr>
          <p:nvPr>
            <p:ph type="body" idx="1"/>
          </p:nvPr>
        </p:nvSpPr>
        <p:spPr bwMode="auto">
          <a:xfrm>
            <a:off x="522288" y="4802188"/>
            <a:ext cx="5905500" cy="4471987"/>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rPr>
              <a:t>〔</a:t>
            </a:r>
            <a:r>
              <a:rPr kumimoji="1" lang="ja-JP" altLang="en-US" smtClean="0">
                <a:latin typeface="ＭＳ Ｐゴシック" charset="-128"/>
              </a:rPr>
              <a:t>狙い</a:t>
            </a:r>
            <a:r>
              <a:rPr kumimoji="1" lang="en-US" altLang="ja-JP" smtClean="0">
                <a:latin typeface="ＭＳ Ｐゴシック" charset="-128"/>
              </a:rPr>
              <a:t>〕</a:t>
            </a:r>
          </a:p>
          <a:p>
            <a:r>
              <a:rPr kumimoji="1" lang="ja-JP" altLang="en-US" smtClean="0">
                <a:latin typeface="ＭＳ Ｐゴシック" charset="-128"/>
              </a:rPr>
              <a:t>秘密保持契約を結ぶ理由を具体的にイメージしてもらう。</a:t>
            </a:r>
            <a:endParaRPr kumimoji="1" lang="en-US" altLang="ja-JP" smtClean="0">
              <a:latin typeface="ＭＳ Ｐゴシック" charset="-128"/>
            </a:endParaRPr>
          </a:p>
          <a:p>
            <a:endParaRPr kumimoji="1" lang="en-US" altLang="ja-JP" smtClean="0">
              <a:latin typeface="ＭＳ Ｐゴシック" charset="-128"/>
            </a:endParaRPr>
          </a:p>
          <a:p>
            <a:r>
              <a:rPr kumimoji="1" lang="en-US" altLang="ja-JP" smtClean="0">
                <a:latin typeface="ＭＳ Ｐゴシック" charset="-128"/>
              </a:rPr>
              <a:t>〔</a:t>
            </a:r>
            <a:r>
              <a:rPr kumimoji="1" lang="ja-JP" altLang="en-US" smtClean="0">
                <a:latin typeface="ＭＳ Ｐゴシック" charset="-128"/>
              </a:rPr>
              <a:t>説明</a:t>
            </a:r>
            <a:r>
              <a:rPr kumimoji="1" lang="en-US" altLang="ja-JP" smtClean="0">
                <a:latin typeface="ＭＳ Ｐゴシック" charset="-128"/>
              </a:rPr>
              <a:t>〕</a:t>
            </a:r>
          </a:p>
          <a:p>
            <a:r>
              <a:rPr kumimoji="1" lang="ja-JP" altLang="en-US" smtClean="0">
                <a:latin typeface="ＭＳ Ｐゴシック" charset="-128"/>
              </a:rPr>
              <a:t>何故秘密保持契約をしておかないといけないのか、具体的に説明を行う。</a:t>
            </a:r>
            <a:endParaRPr kumimoji="1" lang="en-US" altLang="ja-JP" smtClean="0">
              <a:latin typeface="ＭＳ Ｐゴシック" charset="-128"/>
            </a:endParaRPr>
          </a:p>
        </p:txBody>
      </p:sp>
      <p:sp>
        <p:nvSpPr>
          <p:cNvPr id="59395" name="スライド番号プレースホルダー 3"/>
          <p:cNvSpPr>
            <a:spLocks noGrp="1"/>
          </p:cNvSpPr>
          <p:nvPr>
            <p:ph type="sldNum" sz="quarter" idx="5"/>
          </p:nvPr>
        </p:nvSpPr>
        <p:spPr bwMode="auto">
          <a:noFill/>
          <a:ln>
            <a:miter lim="800000"/>
            <a:headEnd/>
            <a:tailEnd/>
          </a:ln>
        </p:spPr>
        <p:txBody>
          <a:bodyPr/>
          <a:lstStyle/>
          <a:p>
            <a:fld id="{B1AA179B-F735-4541-97E6-133D151FA4A1}" type="slidenum">
              <a:rPr lang="en-US" altLang="ja-JP" smtClean="0">
                <a:solidFill>
                  <a:srgbClr val="000000"/>
                </a:solidFill>
              </a:rPr>
              <a:pPr/>
              <a:t>11</a:t>
            </a:fld>
            <a:endParaRPr lang="en-US" altLang="ja-JP"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スライド イメージ プレースホルダ 1"/>
          <p:cNvSpPr>
            <a:spLocks noGrp="1" noRot="1" noChangeAspect="1" noTextEdit="1"/>
          </p:cNvSpPr>
          <p:nvPr>
            <p:ph type="sldImg"/>
          </p:nvPr>
        </p:nvSpPr>
        <p:spPr bwMode="auto">
          <a:xfrm>
            <a:off x="811213" y="720725"/>
            <a:ext cx="5380037" cy="3725863"/>
          </a:xfrm>
          <a:noFill/>
          <a:ln>
            <a:solidFill>
              <a:srgbClr val="000000"/>
            </a:solidFill>
            <a:miter lim="800000"/>
            <a:headEnd/>
            <a:tailEnd/>
          </a:ln>
        </p:spPr>
      </p:sp>
      <p:sp>
        <p:nvSpPr>
          <p:cNvPr id="61442" name="ノート プレースホルダ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spcBef>
                <a:spcPct val="0"/>
              </a:spcBef>
            </a:pPr>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pPr>
              <a:spcBef>
                <a:spcPct val="0"/>
              </a:spcBef>
            </a:pPr>
            <a:r>
              <a:rPr lang="ja-JP" altLang="en-US" smtClean="0">
                <a:latin typeface="ＭＳ Ｐゴシック" charset="-128"/>
              </a:rPr>
              <a:t>守秘義務を守ることの重要さを認識させるのが目的である。</a:t>
            </a:r>
            <a:endParaRPr lang="en-US" altLang="ja-JP" smtClean="0">
              <a:latin typeface="ＭＳ Ｐゴシック" charset="-128"/>
            </a:endParaRPr>
          </a:p>
          <a:p>
            <a:pPr>
              <a:spcBef>
                <a:spcPct val="0"/>
              </a:spcBef>
            </a:pPr>
            <a:endParaRPr lang="en-US" altLang="ja-JP" smtClean="0">
              <a:latin typeface="ＭＳ Ｐゴシック" charset="-128"/>
            </a:endParaRPr>
          </a:p>
          <a:p>
            <a:pPr>
              <a:spcBef>
                <a:spcPct val="0"/>
              </a:spcBef>
            </a:pPr>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pPr>
              <a:spcBef>
                <a:spcPct val="0"/>
              </a:spcBef>
            </a:pPr>
            <a:r>
              <a:rPr lang="ja-JP" altLang="en-US" smtClean="0">
                <a:latin typeface="ＭＳ Ｐゴシック" charset="-128"/>
              </a:rPr>
              <a:t>守秘義務はどのような場面で存在しているのかを説明し、守秘義務に違反しないためにどのような点を気を付ける必要があるかを例示する。</a:t>
            </a:r>
          </a:p>
          <a:p>
            <a:pPr>
              <a:spcBef>
                <a:spcPct val="0"/>
              </a:spcBef>
            </a:pPr>
            <a:endParaRPr lang="ja-JP" altLang="en-US" smtClean="0">
              <a:latin typeface="ＭＳ Ｐゴシック" charset="-128"/>
            </a:endParaRPr>
          </a:p>
          <a:p>
            <a:pPr>
              <a:spcBef>
                <a:spcPct val="0"/>
              </a:spcBef>
            </a:pPr>
            <a:endParaRPr lang="ja-JP" altLang="en-US" smtClean="0">
              <a:latin typeface="ＭＳ Ｐゴシック" charset="-128"/>
            </a:endParaRPr>
          </a:p>
          <a:p>
            <a:pPr>
              <a:spcBef>
                <a:spcPct val="0"/>
              </a:spcBef>
            </a:pPr>
            <a:endParaRPr lang="ja-JP" altLang="en-US" smtClean="0">
              <a:latin typeface="ＭＳ Ｐゴシック" charset="-128"/>
            </a:endParaRPr>
          </a:p>
        </p:txBody>
      </p:sp>
      <p:sp>
        <p:nvSpPr>
          <p:cNvPr id="61443" name="スライド番号プレースホルダー 1"/>
          <p:cNvSpPr>
            <a:spLocks noGrp="1"/>
          </p:cNvSpPr>
          <p:nvPr>
            <p:ph type="sldNum" sz="quarter" idx="5"/>
          </p:nvPr>
        </p:nvSpPr>
        <p:spPr bwMode="auto">
          <a:noFill/>
          <a:ln>
            <a:miter lim="800000"/>
            <a:headEnd/>
            <a:tailEnd/>
          </a:ln>
        </p:spPr>
        <p:txBody>
          <a:bodyPr/>
          <a:lstStyle/>
          <a:p>
            <a:fld id="{F89DF2C4-2EE9-4244-8D5A-6FC15EA1937E}" type="slidenum">
              <a:rPr lang="en-US" altLang="ja-JP" smtClean="0"/>
              <a:pPr/>
              <a:t>12</a:t>
            </a:fld>
            <a:endParaRPr lang="en-US" altLang="ja-JP"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スライド イメージ プレースホルダー 1"/>
          <p:cNvSpPr>
            <a:spLocks noGrp="1" noRot="1" noChangeAspect="1"/>
          </p:cNvSpPr>
          <p:nvPr>
            <p:ph type="sldImg"/>
          </p:nvPr>
        </p:nvSpPr>
        <p:spPr bwMode="auto">
          <a:xfrm>
            <a:off x="606425" y="663575"/>
            <a:ext cx="5762625" cy="3990975"/>
          </a:xfrm>
          <a:noFill/>
          <a:ln>
            <a:solidFill>
              <a:srgbClr val="000000"/>
            </a:solidFill>
            <a:miter lim="800000"/>
            <a:headEnd/>
            <a:tailEnd/>
          </a:ln>
        </p:spPr>
      </p:sp>
      <p:sp>
        <p:nvSpPr>
          <p:cNvPr id="63490" name="ノート プレースホルダー 2"/>
          <p:cNvSpPr>
            <a:spLocks noGrp="1"/>
          </p:cNvSpPr>
          <p:nvPr>
            <p:ph type="body" idx="1"/>
          </p:nvPr>
        </p:nvSpPr>
        <p:spPr bwMode="auto">
          <a:xfrm>
            <a:off x="522288" y="4802188"/>
            <a:ext cx="5832475" cy="4471987"/>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rPr>
              <a:t>〔</a:t>
            </a:r>
            <a:r>
              <a:rPr kumimoji="1" lang="ja-JP" altLang="en-US" smtClean="0">
                <a:latin typeface="ＭＳ Ｐゴシック" charset="-128"/>
              </a:rPr>
              <a:t>狙い</a:t>
            </a:r>
            <a:r>
              <a:rPr kumimoji="1" lang="en-US" altLang="ja-JP" smtClean="0">
                <a:latin typeface="ＭＳ Ｐゴシック" charset="-128"/>
              </a:rPr>
              <a:t>〕</a:t>
            </a:r>
          </a:p>
          <a:p>
            <a:r>
              <a:rPr kumimoji="1" lang="ja-JP" altLang="en-US" smtClean="0">
                <a:latin typeface="ＭＳ Ｐゴシック" charset="-128"/>
              </a:rPr>
              <a:t>秘密情報、秘密漏洩行為について理解する。</a:t>
            </a:r>
            <a:endParaRPr kumimoji="1" lang="en-US" altLang="ja-JP" smtClean="0">
              <a:latin typeface="ＭＳ Ｐゴシック" charset="-128"/>
            </a:endParaRPr>
          </a:p>
          <a:p>
            <a:endParaRPr kumimoji="1" lang="en-US" altLang="ja-JP" smtClean="0">
              <a:latin typeface="ＭＳ Ｐゴシック" charset="-128"/>
            </a:endParaRPr>
          </a:p>
          <a:p>
            <a:r>
              <a:rPr kumimoji="1" lang="en-US" altLang="ja-JP" smtClean="0">
                <a:latin typeface="ＭＳ Ｐゴシック" charset="-128"/>
              </a:rPr>
              <a:t>〔</a:t>
            </a:r>
            <a:r>
              <a:rPr kumimoji="1" lang="ja-JP" altLang="en-US" smtClean="0">
                <a:latin typeface="ＭＳ Ｐゴシック" charset="-128"/>
              </a:rPr>
              <a:t>説明</a:t>
            </a:r>
            <a:r>
              <a:rPr kumimoji="1" lang="en-US" altLang="ja-JP" smtClean="0">
                <a:latin typeface="ＭＳ Ｐゴシック" charset="-128"/>
              </a:rPr>
              <a:t>〕</a:t>
            </a:r>
          </a:p>
          <a:p>
            <a:r>
              <a:rPr kumimoji="1" lang="ja-JP" altLang="en-US" smtClean="0">
                <a:latin typeface="ＭＳ Ｐゴシック" charset="-128"/>
              </a:rPr>
              <a:t>特に漏洩行為についてイメージを持ちやすいよう具体例を掲載した。</a:t>
            </a:r>
          </a:p>
        </p:txBody>
      </p:sp>
      <p:sp>
        <p:nvSpPr>
          <p:cNvPr id="63491" name="スライド番号プレースホルダー 3"/>
          <p:cNvSpPr>
            <a:spLocks noGrp="1"/>
          </p:cNvSpPr>
          <p:nvPr>
            <p:ph type="sldNum" sz="quarter" idx="5"/>
          </p:nvPr>
        </p:nvSpPr>
        <p:spPr bwMode="auto">
          <a:noFill/>
          <a:ln>
            <a:miter lim="800000"/>
            <a:headEnd/>
            <a:tailEnd/>
          </a:ln>
        </p:spPr>
        <p:txBody>
          <a:bodyPr/>
          <a:lstStyle/>
          <a:p>
            <a:fld id="{C07D99BF-95C4-4720-AA29-0716E2C7F0BA}" type="slidenum">
              <a:rPr lang="en-US" altLang="ja-JP" smtClean="0">
                <a:solidFill>
                  <a:srgbClr val="000000"/>
                </a:solidFill>
              </a:rPr>
              <a:pPr/>
              <a:t>13</a:t>
            </a:fld>
            <a:endParaRPr lang="en-US" altLang="ja-JP"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スライド イメージ プレースホルダー 1"/>
          <p:cNvSpPr>
            <a:spLocks noGrp="1" noRot="1" noChangeAspect="1"/>
          </p:cNvSpPr>
          <p:nvPr>
            <p:ph type="sldImg"/>
          </p:nvPr>
        </p:nvSpPr>
        <p:spPr bwMode="auto">
          <a:xfrm>
            <a:off x="606425" y="663575"/>
            <a:ext cx="5762625" cy="3990975"/>
          </a:xfrm>
          <a:noFill/>
          <a:ln>
            <a:solidFill>
              <a:srgbClr val="000000"/>
            </a:solidFill>
            <a:miter lim="800000"/>
            <a:headEnd/>
            <a:tailEnd/>
          </a:ln>
        </p:spPr>
      </p:sp>
      <p:sp>
        <p:nvSpPr>
          <p:cNvPr id="65538" name="ノート プレースホルダー 2"/>
          <p:cNvSpPr>
            <a:spLocks noGrp="1"/>
          </p:cNvSpPr>
          <p:nvPr>
            <p:ph type="body" idx="1"/>
          </p:nvPr>
        </p:nvSpPr>
        <p:spPr bwMode="auto">
          <a:xfrm>
            <a:off x="306388" y="4802188"/>
            <a:ext cx="6192837" cy="4992687"/>
          </a:xfrm>
          <a:noFill/>
        </p:spPr>
        <p:txBody>
          <a:bodyPr wrap="square" lIns="91440" tIns="45720" rIns="91440" bIns="45720" numCol="1" anchor="t" anchorCtr="0" compatLnSpc="1">
            <a:prstTxWarp prst="textNoShape">
              <a:avLst/>
            </a:prstTxWarp>
          </a:bodyPr>
          <a:lstStyle/>
          <a:p>
            <a:pPr>
              <a:lnSpc>
                <a:spcPct val="90000"/>
              </a:lnSpc>
            </a:pPr>
            <a:r>
              <a:rPr kumimoji="1" lang="en-US" altLang="ja-JP" sz="1400" smtClean="0">
                <a:latin typeface="ＭＳ Ｐゴシック" charset="-128"/>
              </a:rPr>
              <a:t>〔</a:t>
            </a:r>
            <a:r>
              <a:rPr kumimoji="1" lang="ja-JP" altLang="en-US" sz="1400" smtClean="0">
                <a:latin typeface="ＭＳ Ｐゴシック" charset="-128"/>
              </a:rPr>
              <a:t>狙い</a:t>
            </a:r>
            <a:r>
              <a:rPr kumimoji="1" lang="en-US" altLang="ja-JP" sz="1400" smtClean="0">
                <a:latin typeface="ＭＳ Ｐゴシック" charset="-128"/>
              </a:rPr>
              <a:t>〕</a:t>
            </a:r>
          </a:p>
          <a:p>
            <a:pPr>
              <a:lnSpc>
                <a:spcPct val="90000"/>
              </a:lnSpc>
            </a:pPr>
            <a:r>
              <a:rPr kumimoji="1" lang="ja-JP" altLang="en-US" sz="1400" smtClean="0">
                <a:latin typeface="ＭＳ Ｐゴシック" charset="-128"/>
              </a:rPr>
              <a:t>共同・受託研究においては、その発明者や権利の帰属等について紛争が生じやすいこと、その予防として、事前に契約やガイドライン等で明示しておくこと、予防的解決の重要性について理解する。</a:t>
            </a:r>
            <a:endParaRPr kumimoji="1" lang="en-US" altLang="ja-JP" sz="1400" smtClean="0">
              <a:latin typeface="ＭＳ Ｐゴシック" charset="-128"/>
            </a:endParaRPr>
          </a:p>
          <a:p>
            <a:pPr>
              <a:lnSpc>
                <a:spcPct val="90000"/>
              </a:lnSpc>
            </a:pPr>
            <a:endParaRPr kumimoji="1" lang="en-US" altLang="ja-JP" sz="1400" smtClean="0">
              <a:latin typeface="ＭＳ Ｐゴシック" charset="-128"/>
            </a:endParaRPr>
          </a:p>
          <a:p>
            <a:pPr>
              <a:lnSpc>
                <a:spcPct val="90000"/>
              </a:lnSpc>
            </a:pPr>
            <a:r>
              <a:rPr kumimoji="1" lang="en-US" altLang="ja-JP" sz="1400" smtClean="0">
                <a:latin typeface="ＭＳ Ｐゴシック" charset="-128"/>
              </a:rPr>
              <a:t>〔</a:t>
            </a:r>
            <a:r>
              <a:rPr kumimoji="1" lang="ja-JP" altLang="en-US" sz="1400" smtClean="0">
                <a:latin typeface="ＭＳ Ｐゴシック" charset="-128"/>
              </a:rPr>
              <a:t>説明</a:t>
            </a:r>
            <a:r>
              <a:rPr kumimoji="1" lang="en-US" altLang="ja-JP" sz="1400" smtClean="0">
                <a:latin typeface="ＭＳ Ｐゴシック" charset="-128"/>
              </a:rPr>
              <a:t>〕</a:t>
            </a:r>
          </a:p>
          <a:p>
            <a:pPr>
              <a:lnSpc>
                <a:spcPct val="90000"/>
              </a:lnSpc>
            </a:pPr>
            <a:r>
              <a:rPr kumimoji="1" lang="ja-JP" altLang="en-US" sz="1400" smtClean="0">
                <a:latin typeface="ＭＳ Ｐゴシック" charset="-128"/>
              </a:rPr>
              <a:t>　着想から権利化までのフローチャートを示した。その流れの中で、誰が発明者となるか、誰が権利者となるかが争点になりやすいことについて考察させる。</a:t>
            </a:r>
            <a:endParaRPr kumimoji="1" lang="en-US" altLang="ja-JP" sz="1400" smtClean="0">
              <a:latin typeface="ＭＳ Ｐゴシック" charset="-128"/>
            </a:endParaRPr>
          </a:p>
          <a:p>
            <a:pPr>
              <a:lnSpc>
                <a:spcPct val="90000"/>
              </a:lnSpc>
            </a:pPr>
            <a:r>
              <a:rPr kumimoji="1" lang="ja-JP" altLang="en-US" sz="1400" smtClean="0">
                <a:latin typeface="ＭＳ Ｐゴシック" charset="-128"/>
              </a:rPr>
              <a:t>発明が完成するまでには、着想・研究開発・完成までの道のりを経るが、各段階に関わる者の内、誰が「発明者」および「権利者」となるか、その判断が困難であることを理解させる。</a:t>
            </a:r>
            <a:endParaRPr kumimoji="1" lang="en-US" altLang="ja-JP" sz="1400" smtClean="0">
              <a:latin typeface="ＭＳ Ｐゴシック" charset="-128"/>
            </a:endParaRPr>
          </a:p>
          <a:p>
            <a:pPr>
              <a:lnSpc>
                <a:spcPct val="90000"/>
              </a:lnSpc>
            </a:pPr>
            <a:r>
              <a:rPr kumimoji="1" lang="ja-JP" altLang="en-US" sz="1400" smtClean="0">
                <a:latin typeface="ＭＳ Ｐゴシック" charset="-128"/>
              </a:rPr>
              <a:t>　その困難さから、そういった事項について事前に取り決めておくことが重要であるということについて思いを至らせる。</a:t>
            </a:r>
            <a:endParaRPr kumimoji="1" lang="en-US" altLang="ja-JP" sz="1400" smtClean="0">
              <a:latin typeface="ＭＳ Ｐゴシック" charset="-128"/>
            </a:endParaRPr>
          </a:p>
          <a:p>
            <a:pPr>
              <a:lnSpc>
                <a:spcPct val="90000"/>
              </a:lnSpc>
            </a:pPr>
            <a:endParaRPr kumimoji="1" lang="en-US" altLang="ja-JP" sz="1400" smtClean="0">
              <a:latin typeface="ＭＳ Ｐゴシック" charset="-128"/>
            </a:endParaRPr>
          </a:p>
          <a:p>
            <a:pPr>
              <a:lnSpc>
                <a:spcPct val="90000"/>
              </a:lnSpc>
            </a:pPr>
            <a:r>
              <a:rPr kumimoji="1" lang="en-US" altLang="ja-JP" sz="1400" smtClean="0">
                <a:latin typeface="ＭＳ Ｐゴシック" charset="-128"/>
              </a:rPr>
              <a:t>※</a:t>
            </a:r>
            <a:r>
              <a:rPr kumimoji="1" lang="ja-JP" altLang="en-US" sz="1400" smtClean="0">
                <a:latin typeface="ＭＳ Ｐゴシック" charset="-128"/>
              </a:rPr>
              <a:t>参考事例</a:t>
            </a:r>
            <a:endParaRPr kumimoji="1" lang="en-US" altLang="ja-JP" sz="1400" smtClean="0">
              <a:latin typeface="ＭＳ Ｐゴシック" charset="-128"/>
            </a:endParaRPr>
          </a:p>
          <a:p>
            <a:r>
              <a:rPr lang="ja-JP" altLang="ja-JP" sz="1400" smtClean="0">
                <a:latin typeface="ＭＳ Ｐゴシック" charset="-128"/>
              </a:rPr>
              <a:t>事例</a:t>
            </a:r>
            <a:r>
              <a:rPr lang="ja-JP" altLang="en-US" sz="1400" smtClean="0">
                <a:latin typeface="ＭＳ Ｐゴシック" charset="-128"/>
              </a:rPr>
              <a:t>：</a:t>
            </a:r>
            <a:r>
              <a:rPr lang="ja-JP" altLang="ja-JP" sz="1200" smtClean="0">
                <a:latin typeface="ＭＳ Ｐゴシック" charset="-128"/>
              </a:rPr>
              <a:t>ガラス多孔体事件</a:t>
            </a:r>
            <a:r>
              <a:rPr lang="ja-JP" altLang="en-US" sz="1200" smtClean="0">
                <a:latin typeface="ＭＳ Ｐゴシック" charset="-128"/>
              </a:rPr>
              <a:t>（知財高判</a:t>
            </a:r>
            <a:r>
              <a:rPr lang="ja-JP" altLang="ja-JP" sz="1200" smtClean="0">
                <a:latin typeface="ＭＳ Ｐゴシック" charset="-128"/>
              </a:rPr>
              <a:t>平成</a:t>
            </a:r>
            <a:r>
              <a:rPr lang="en-US" altLang="ja-JP" sz="1200" smtClean="0">
                <a:latin typeface="ＭＳ Ｐゴシック" charset="-128"/>
              </a:rPr>
              <a:t>20</a:t>
            </a:r>
            <a:r>
              <a:rPr lang="ja-JP" altLang="ja-JP" sz="1200" smtClean="0">
                <a:latin typeface="ＭＳ Ｐゴシック" charset="-128"/>
              </a:rPr>
              <a:t>年</a:t>
            </a:r>
            <a:r>
              <a:rPr lang="en-US" altLang="ja-JP" sz="1200" smtClean="0">
                <a:latin typeface="ＭＳ Ｐゴシック" charset="-128"/>
              </a:rPr>
              <a:t>5</a:t>
            </a:r>
            <a:r>
              <a:rPr lang="ja-JP" altLang="ja-JP" sz="1200" smtClean="0">
                <a:latin typeface="ＭＳ Ｐゴシック" charset="-128"/>
              </a:rPr>
              <a:t>月</a:t>
            </a:r>
            <a:r>
              <a:rPr lang="en-US" altLang="ja-JP" sz="1200" smtClean="0">
                <a:latin typeface="ＭＳ Ｐゴシック" charset="-128"/>
              </a:rPr>
              <a:t>29</a:t>
            </a:r>
            <a:r>
              <a:rPr lang="ja-JP" altLang="ja-JP" sz="1200" smtClean="0">
                <a:latin typeface="ＭＳ Ｐゴシック" charset="-128"/>
              </a:rPr>
              <a:t>日判時</a:t>
            </a:r>
            <a:r>
              <a:rPr lang="en-US" altLang="ja-JP" sz="1200" smtClean="0">
                <a:latin typeface="ＭＳ Ｐゴシック" charset="-128"/>
              </a:rPr>
              <a:t>2018</a:t>
            </a:r>
            <a:r>
              <a:rPr lang="ja-JP" altLang="ja-JP" sz="1200" smtClean="0">
                <a:latin typeface="ＭＳ Ｐゴシック" charset="-128"/>
              </a:rPr>
              <a:t>号</a:t>
            </a:r>
            <a:r>
              <a:rPr lang="en-US" altLang="ja-JP" sz="1200" smtClean="0">
                <a:latin typeface="ＭＳ Ｐゴシック" charset="-128"/>
              </a:rPr>
              <a:t>146</a:t>
            </a:r>
            <a:r>
              <a:rPr lang="ja-JP" altLang="ja-JP" sz="1200" smtClean="0">
                <a:latin typeface="ＭＳ Ｐゴシック" charset="-128"/>
              </a:rPr>
              <a:t>頁</a:t>
            </a:r>
            <a:r>
              <a:rPr lang="ja-JP" altLang="en-US" sz="1200" smtClean="0">
                <a:latin typeface="ＭＳ Ｐゴシック" charset="-128"/>
              </a:rPr>
              <a:t>）</a:t>
            </a:r>
            <a:endParaRPr lang="ja-JP" altLang="ja-JP" sz="1400" smtClean="0">
              <a:latin typeface="ＭＳ Ｐゴシック" charset="-128"/>
            </a:endParaRPr>
          </a:p>
          <a:p>
            <a:r>
              <a:rPr lang="ja-JP" altLang="ja-JP" sz="1400" smtClean="0">
                <a:latin typeface="ＭＳ Ｐゴシック" charset="-128"/>
              </a:rPr>
              <a:t>→教授・学生・准教授が共同で実験を行ったが、教授は除外された</a:t>
            </a:r>
            <a:r>
              <a:rPr kumimoji="1" lang="ja-JP" altLang="en-US" sz="1500" smtClean="0">
                <a:latin typeface="ＭＳ Ｐゴシック" charset="-128"/>
              </a:rPr>
              <a:t>。</a:t>
            </a:r>
            <a:endParaRPr kumimoji="1" lang="en-US" altLang="ja-JP" sz="1500" smtClean="0">
              <a:latin typeface="ＭＳ Ｐゴシック" charset="-128"/>
            </a:endParaRPr>
          </a:p>
          <a:p>
            <a:r>
              <a:rPr kumimoji="1" lang="ja-JP" altLang="en-US" sz="1500" smtClean="0">
                <a:latin typeface="ＭＳ Ｐゴシック" charset="-128"/>
              </a:rPr>
              <a:t>事例：</a:t>
            </a:r>
            <a:r>
              <a:rPr lang="en-US" altLang="ja-JP" sz="1200" smtClean="0">
                <a:latin typeface="ＭＳ Ｐゴシック" charset="-128"/>
              </a:rPr>
              <a:t>University of Pittsburgh v. Mare Hedrick</a:t>
            </a:r>
            <a:r>
              <a:rPr lang="ja-JP" altLang="en-US" sz="1200" smtClean="0">
                <a:latin typeface="ＭＳ Ｐゴシック" charset="-128"/>
              </a:rPr>
              <a:t>（</a:t>
            </a:r>
            <a:r>
              <a:rPr lang="ja-JP" altLang="ja-JP" sz="1200" smtClean="0">
                <a:latin typeface="ＭＳ Ｐゴシック" charset="-128"/>
              </a:rPr>
              <a:t>国際商事法務</a:t>
            </a:r>
            <a:r>
              <a:rPr lang="en-US" altLang="ja-JP" sz="1200" smtClean="0">
                <a:latin typeface="ＭＳ Ｐゴシック" charset="-128"/>
              </a:rPr>
              <a:t>Vol.38,No.1 111</a:t>
            </a:r>
            <a:r>
              <a:rPr lang="ja-JP" altLang="ja-JP" sz="1200" smtClean="0">
                <a:latin typeface="ＭＳ Ｐゴシック" charset="-128"/>
              </a:rPr>
              <a:t>頁</a:t>
            </a:r>
            <a:r>
              <a:rPr lang="ja-JP" altLang="en-US" sz="1200" smtClean="0">
                <a:latin typeface="ＭＳ Ｐゴシック" charset="-128"/>
              </a:rPr>
              <a:t>）</a:t>
            </a:r>
            <a:endParaRPr lang="ja-JP" altLang="ja-JP" sz="1400" smtClean="0">
              <a:latin typeface="ＭＳ Ｐゴシック" charset="-128"/>
            </a:endParaRPr>
          </a:p>
          <a:p>
            <a:pPr>
              <a:lnSpc>
                <a:spcPct val="90000"/>
              </a:lnSpc>
            </a:pPr>
            <a:endParaRPr kumimoji="1" lang="en-US" altLang="ja-JP" sz="1400" smtClean="0">
              <a:latin typeface="ＭＳ Ｐゴシック" charset="-128"/>
            </a:endParaRPr>
          </a:p>
        </p:txBody>
      </p:sp>
      <p:sp>
        <p:nvSpPr>
          <p:cNvPr id="65539" name="スライド番号プレースホルダー 3"/>
          <p:cNvSpPr>
            <a:spLocks noGrp="1"/>
          </p:cNvSpPr>
          <p:nvPr>
            <p:ph type="sldNum" sz="quarter" idx="5"/>
          </p:nvPr>
        </p:nvSpPr>
        <p:spPr bwMode="auto">
          <a:noFill/>
          <a:ln>
            <a:miter lim="800000"/>
            <a:headEnd/>
            <a:tailEnd/>
          </a:ln>
        </p:spPr>
        <p:txBody>
          <a:bodyPr/>
          <a:lstStyle/>
          <a:p>
            <a:fld id="{7F69B722-5ED4-4F05-98E6-7838ED4C84C6}" type="slidenum">
              <a:rPr lang="en-US" altLang="ja-JP" smtClean="0">
                <a:solidFill>
                  <a:srgbClr val="000000"/>
                </a:solidFill>
              </a:rPr>
              <a:pPr/>
              <a:t>14</a:t>
            </a:fld>
            <a:endParaRPr lang="en-US" altLang="ja-JP"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67586" name="ノート プレースホルダー 2"/>
          <p:cNvSpPr>
            <a:spLocks noGrp="1"/>
          </p:cNvSpPr>
          <p:nvPr>
            <p:ph type="body" idx="1"/>
          </p:nvPr>
        </p:nvSpPr>
        <p:spPr bwMode="auto">
          <a:xfrm>
            <a:off x="522288" y="4818063"/>
            <a:ext cx="5905500" cy="4471987"/>
          </a:xfrm>
          <a:noFill/>
        </p:spPr>
        <p:txBody>
          <a:bodyPr wrap="square" lIns="91440" tIns="45720" rIns="91440" bIns="45720" numCol="1" anchor="t" anchorCtr="0" compatLnSpc="1">
            <a:prstTxWarp prst="textNoShape">
              <a:avLst/>
            </a:prstTxWarp>
          </a:bodyPr>
          <a:lstStyle/>
          <a:p>
            <a:r>
              <a:rPr kumimoji="1" lang="en-US" altLang="ja-JP" smtClean="0">
                <a:latin typeface="ＭＳ Ｐゴシック" charset="-128"/>
              </a:rPr>
              <a:t>〔</a:t>
            </a:r>
            <a:r>
              <a:rPr kumimoji="1" lang="ja-JP" altLang="en-US" smtClean="0">
                <a:latin typeface="ＭＳ Ｐゴシック" charset="-128"/>
              </a:rPr>
              <a:t>狙い</a:t>
            </a:r>
            <a:r>
              <a:rPr kumimoji="1" lang="en-US" altLang="ja-JP" smtClean="0">
                <a:latin typeface="ＭＳ Ｐゴシック" charset="-128"/>
              </a:rPr>
              <a:t>〕</a:t>
            </a:r>
          </a:p>
          <a:p>
            <a:r>
              <a:rPr kumimoji="1" lang="en-US" altLang="ja-JP" smtClean="0">
                <a:latin typeface="ＭＳ Ｐゴシック" charset="-128"/>
              </a:rPr>
              <a:t>MTA</a:t>
            </a:r>
            <a:r>
              <a:rPr kumimoji="1" lang="ja-JP" altLang="en-US" smtClean="0">
                <a:latin typeface="ＭＳ Ｐゴシック" charset="-128"/>
              </a:rPr>
              <a:t>（研究材料提供協約）について理解してもらう。</a:t>
            </a:r>
            <a:endParaRPr kumimoji="1" lang="en-US" altLang="ja-JP" smtClean="0">
              <a:latin typeface="ＭＳ Ｐゴシック" charset="-128"/>
            </a:endParaRPr>
          </a:p>
          <a:p>
            <a:endParaRPr kumimoji="1" lang="en-US" altLang="ja-JP" smtClean="0">
              <a:latin typeface="ＭＳ Ｐゴシック" charset="-128"/>
            </a:endParaRPr>
          </a:p>
          <a:p>
            <a:r>
              <a:rPr kumimoji="1" lang="en-US" altLang="ja-JP" smtClean="0">
                <a:latin typeface="ＭＳ Ｐゴシック" charset="-128"/>
              </a:rPr>
              <a:t>〔</a:t>
            </a:r>
            <a:r>
              <a:rPr kumimoji="1" lang="ja-JP" altLang="en-US" smtClean="0">
                <a:latin typeface="ＭＳ Ｐゴシック" charset="-128"/>
              </a:rPr>
              <a:t>説明</a:t>
            </a:r>
            <a:r>
              <a:rPr kumimoji="1" lang="en-US" altLang="ja-JP" smtClean="0">
                <a:latin typeface="ＭＳ Ｐゴシック" charset="-128"/>
              </a:rPr>
              <a:t>〕</a:t>
            </a:r>
          </a:p>
          <a:p>
            <a:r>
              <a:rPr kumimoji="1" lang="ja-JP" altLang="en-US" smtClean="0">
                <a:latin typeface="ＭＳ Ｐゴシック" charset="-128"/>
              </a:rPr>
              <a:t>　共同研究における研究材料や成果物などは、それ自体の中に、共同研究において当事（研究）者が提供した秘密を含んでいる。</a:t>
            </a:r>
            <a:endParaRPr kumimoji="1" lang="en-US" altLang="ja-JP" smtClean="0">
              <a:latin typeface="ＭＳ Ｐゴシック" charset="-128"/>
            </a:endParaRPr>
          </a:p>
          <a:p>
            <a:r>
              <a:rPr kumimoji="1" lang="ja-JP" altLang="en-US" smtClean="0">
                <a:latin typeface="ＭＳ Ｐゴシック" charset="-128"/>
              </a:rPr>
              <a:t>　これらは、物としての実体を持っていて持ち運び等が容易であって、特に取り扱いに注意をする必要があることから、特別に取り扱いに関する取り決めを用意する。</a:t>
            </a:r>
            <a:endParaRPr kumimoji="1" lang="en-US" altLang="ja-JP" smtClean="0">
              <a:latin typeface="ＭＳ Ｐゴシック" charset="-128"/>
            </a:endParaRPr>
          </a:p>
          <a:p>
            <a:r>
              <a:rPr kumimoji="1" lang="ja-JP" altLang="en-US" smtClean="0">
                <a:latin typeface="ＭＳ Ｐゴシック" charset="-128"/>
              </a:rPr>
              <a:t>　その取り決めを</a:t>
            </a:r>
            <a:r>
              <a:rPr kumimoji="1" lang="en-US" altLang="ja-JP" smtClean="0">
                <a:latin typeface="ＭＳ Ｐゴシック" charset="-128"/>
              </a:rPr>
              <a:t>MTA</a:t>
            </a:r>
            <a:r>
              <a:rPr kumimoji="1" lang="ja-JP" altLang="en-US" smtClean="0">
                <a:latin typeface="ＭＳ Ｐゴシック" charset="-128"/>
              </a:rPr>
              <a:t>と総称している。</a:t>
            </a:r>
          </a:p>
        </p:txBody>
      </p:sp>
      <p:sp>
        <p:nvSpPr>
          <p:cNvPr id="67587" name="スライド番号プレースホルダー 3"/>
          <p:cNvSpPr>
            <a:spLocks noGrp="1"/>
          </p:cNvSpPr>
          <p:nvPr>
            <p:ph type="sldNum" sz="quarter" idx="5"/>
          </p:nvPr>
        </p:nvSpPr>
        <p:spPr bwMode="auto">
          <a:noFill/>
          <a:ln>
            <a:miter lim="800000"/>
            <a:headEnd/>
            <a:tailEnd/>
          </a:ln>
        </p:spPr>
        <p:txBody>
          <a:bodyPr/>
          <a:lstStyle/>
          <a:p>
            <a:fld id="{6D920564-FED8-482F-B67E-158D8985E8E0}" type="slidenum">
              <a:rPr lang="en-US" altLang="ja-JP" smtClean="0">
                <a:solidFill>
                  <a:srgbClr val="000000"/>
                </a:solidFill>
              </a:rPr>
              <a:pPr/>
              <a:t>15</a:t>
            </a:fld>
            <a:endParaRPr lang="en-US" altLang="ja-JP"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0962" name="ノート プレースホルダー 2"/>
          <p:cNvSpPr>
            <a:spLocks noGrp="1"/>
          </p:cNvSpPr>
          <p:nvPr>
            <p:ph type="body" idx="1"/>
          </p:nvPr>
        </p:nvSpPr>
        <p:spPr bwMode="auto">
          <a:xfrm>
            <a:off x="522288" y="4721225"/>
            <a:ext cx="5761037" cy="4471988"/>
          </a:xfrm>
          <a:noFill/>
        </p:spPr>
        <p:txBody>
          <a:bodyPr wrap="square" lIns="91440" tIns="45720" rIns="91440" bIns="45720" numCol="1" anchor="t" anchorCtr="0" compatLnSpc="1">
            <a:prstTxWarp prst="textNoShape">
              <a:avLst/>
            </a:prstTxWarp>
          </a:bodyPr>
          <a:lstStyle/>
          <a:p>
            <a:endParaRPr kumimoji="1" lang="ja-JP" altLang="en-US" smtClean="0">
              <a:latin typeface="ＭＳ Ｐゴシック" charset="-128"/>
            </a:endParaRPr>
          </a:p>
        </p:txBody>
      </p:sp>
      <p:sp>
        <p:nvSpPr>
          <p:cNvPr id="40963" name="スライド番号プレースホルダー 3"/>
          <p:cNvSpPr>
            <a:spLocks noGrp="1"/>
          </p:cNvSpPr>
          <p:nvPr>
            <p:ph type="sldNum" sz="quarter" idx="5"/>
          </p:nvPr>
        </p:nvSpPr>
        <p:spPr bwMode="auto">
          <a:noFill/>
          <a:ln>
            <a:miter lim="800000"/>
            <a:headEnd/>
            <a:tailEnd/>
          </a:ln>
        </p:spPr>
        <p:txBody>
          <a:bodyPr/>
          <a:lstStyle/>
          <a:p>
            <a:fld id="{B96CE9BF-4CD7-4D06-B341-7E77A9CD0457}" type="slidenum">
              <a:rPr lang="en-US" altLang="ja-JP" smtClean="0"/>
              <a:pPr/>
              <a:t>2</a:t>
            </a:fld>
            <a:endParaRPr lang="en-US"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eaLnBrk="1" hangingPunct="1">
              <a:spcBef>
                <a:spcPct val="0"/>
              </a:spcBef>
            </a:pPr>
            <a:endParaRPr lang="en-US" altLang="ja-JP" smtClean="0">
              <a:latin typeface="ＭＳ Ｐゴシック" charset="-128"/>
            </a:endParaRPr>
          </a:p>
        </p:txBody>
      </p:sp>
      <p:sp>
        <p:nvSpPr>
          <p:cNvPr id="43011" name="Slide Number Placeholder 3"/>
          <p:cNvSpPr>
            <a:spLocks noGrp="1"/>
          </p:cNvSpPr>
          <p:nvPr>
            <p:ph type="sldNum" sz="quarter" idx="5"/>
          </p:nvPr>
        </p:nvSpPr>
        <p:spPr bwMode="auto">
          <a:noFill/>
          <a:ln>
            <a:miter lim="800000"/>
            <a:headEnd/>
            <a:tailEnd/>
          </a:ln>
        </p:spPr>
        <p:txBody>
          <a:bodyPr/>
          <a:lstStyle/>
          <a:p>
            <a:fld id="{5FB2A907-9B75-4E58-B539-EDE9EF051991}" type="slidenum">
              <a:rPr lang="en-US" altLang="ja-JP" smtClean="0">
                <a:solidFill>
                  <a:srgbClr val="000000"/>
                </a:solidFill>
              </a:rPr>
              <a:pPr/>
              <a:t>3</a:t>
            </a:fld>
            <a:endParaRPr lang="ja-JP" altLang="en-US"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5058" name="ノート プレースホルダ 2"/>
          <p:cNvSpPr>
            <a:spLocks noGrp="1"/>
          </p:cNvSpPr>
          <p:nvPr>
            <p:ph type="body" idx="1"/>
          </p:nvPr>
        </p:nvSpPr>
        <p:spPr bwMode="auto">
          <a:xfrm>
            <a:off x="615950" y="4657725"/>
            <a:ext cx="5508625" cy="4471988"/>
          </a:xfrm>
          <a:noFill/>
        </p:spPr>
        <p:txBody>
          <a:bodyPr wrap="square" lIns="91440" tIns="45720" rIns="91440" bIns="45720" numCol="1" anchor="t" anchorCtr="0" compatLnSpc="1">
            <a:prstTxWarp prst="textNoShape">
              <a:avLst/>
            </a:prstTxWarp>
          </a:bodyPr>
          <a:lstStyle/>
          <a:p>
            <a:pPr>
              <a:spcBef>
                <a:spcPct val="0"/>
              </a:spcBef>
            </a:pPr>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pPr>
              <a:spcBef>
                <a:spcPct val="0"/>
              </a:spcBef>
            </a:pPr>
            <a:r>
              <a:rPr lang="ja-JP" altLang="en-US" smtClean="0">
                <a:latin typeface="ＭＳ Ｐゴシック" charset="-128"/>
              </a:rPr>
              <a:t>秘密情報とは何か、なぜ必要であるか、守秘義務とは何か、それぞれについて説明する。</a:t>
            </a:r>
          </a:p>
          <a:p>
            <a:pPr>
              <a:spcBef>
                <a:spcPct val="0"/>
              </a:spcBef>
            </a:pPr>
            <a:endParaRPr lang="ja-JP" altLang="en-US" smtClean="0">
              <a:latin typeface="ＭＳ Ｐゴシック" charset="-128"/>
            </a:endParaRPr>
          </a:p>
          <a:p>
            <a:pPr>
              <a:spcBef>
                <a:spcPct val="0"/>
              </a:spcBef>
            </a:pPr>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pPr>
              <a:spcBef>
                <a:spcPct val="0"/>
              </a:spcBef>
            </a:pPr>
            <a:r>
              <a:rPr lang="ja-JP" altLang="en-US" smtClean="0">
                <a:latin typeface="ＭＳ Ｐゴシック" charset="-128"/>
              </a:rPr>
              <a:t>秘密情報の管理が、理系の学生にとって、学生時代のみならず、研究者やエンジニアとして社会に出てからも極めて重要であることを説明しながら、実際の事例を通じて学生の当事者意識を高める。特に在学中、在職中だけではなく、所属を離れてからも一定の制限がかかることに注意してもらう。</a:t>
            </a:r>
          </a:p>
        </p:txBody>
      </p:sp>
      <p:sp>
        <p:nvSpPr>
          <p:cNvPr id="45059" name="スライド番号プレースホルダ 3"/>
          <p:cNvSpPr txBox="1">
            <a:spLocks noGrp="1"/>
          </p:cNvSpPr>
          <p:nvPr/>
        </p:nvSpPr>
        <p:spPr bwMode="auto">
          <a:xfrm>
            <a:off x="3854450" y="9440863"/>
            <a:ext cx="2949575" cy="496887"/>
          </a:xfrm>
          <a:prstGeom prst="rect">
            <a:avLst/>
          </a:prstGeom>
          <a:noFill/>
          <a:ln w="9525">
            <a:noFill/>
            <a:miter lim="800000"/>
            <a:headEnd/>
            <a:tailEnd/>
          </a:ln>
        </p:spPr>
        <p:txBody>
          <a:bodyPr anchor="b"/>
          <a:lstStyle/>
          <a:p>
            <a:pPr algn="r" defTabSz="457200"/>
            <a:fld id="{3FD8D1DC-C757-466D-81CF-8973E1BF1159}" type="slidenum">
              <a:rPr lang="ja-JP" altLang="en-US" sz="1200">
                <a:latin typeface="Calibri" pitchFamily="34" charset="0"/>
              </a:rPr>
              <a:pPr algn="r" defTabSz="457200"/>
              <a:t>4</a:t>
            </a:fld>
            <a:endParaRPr lang="en-US" altLang="ja-JP"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7106" name="ノート プレースホルダ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spcBef>
                <a:spcPct val="0"/>
              </a:spcBef>
            </a:pPr>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pPr>
              <a:spcBef>
                <a:spcPct val="0"/>
              </a:spcBef>
            </a:pPr>
            <a:r>
              <a:rPr lang="ja-JP" altLang="en-US" smtClean="0">
                <a:latin typeface="ＭＳ Ｐゴシック" charset="-128"/>
              </a:rPr>
              <a:t>ここで、情報管理はなぜ必要であるかを理解させるのが目的である。秘密を漏らすとどのようなことになるのかを説明し、重要性を認識させる。</a:t>
            </a:r>
          </a:p>
          <a:p>
            <a:pPr>
              <a:spcBef>
                <a:spcPct val="0"/>
              </a:spcBef>
            </a:pPr>
            <a:endParaRPr lang="ja-JP" altLang="en-US" smtClean="0">
              <a:latin typeface="ＭＳ Ｐゴシック" charset="-128"/>
            </a:endParaRPr>
          </a:p>
          <a:p>
            <a:pPr>
              <a:spcBef>
                <a:spcPct val="0"/>
              </a:spcBef>
            </a:pPr>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pPr>
              <a:spcBef>
                <a:spcPct val="0"/>
              </a:spcBef>
            </a:pPr>
            <a:r>
              <a:rPr lang="ja-JP" altLang="en-US" smtClean="0">
                <a:latin typeface="ＭＳ Ｐゴシック" charset="-128"/>
              </a:rPr>
              <a:t>秘密でなくなる三つの例を挙げて、このような事情が起こったら、どのような効果をもたらすのかを説明する。</a:t>
            </a:r>
            <a:endParaRPr lang="en-US" altLang="ja-JP" smtClean="0">
              <a:latin typeface="ＭＳ Ｐゴシック" charset="-128"/>
            </a:endParaRPr>
          </a:p>
        </p:txBody>
      </p:sp>
      <p:sp>
        <p:nvSpPr>
          <p:cNvPr id="47107" name="スライド番号プレースホルダ 3"/>
          <p:cNvSpPr txBox="1">
            <a:spLocks noGrp="1"/>
          </p:cNvSpPr>
          <p:nvPr/>
        </p:nvSpPr>
        <p:spPr bwMode="auto">
          <a:xfrm>
            <a:off x="3854450" y="9440863"/>
            <a:ext cx="2949575" cy="496887"/>
          </a:xfrm>
          <a:prstGeom prst="rect">
            <a:avLst/>
          </a:prstGeom>
          <a:noFill/>
          <a:ln w="9525">
            <a:noFill/>
            <a:miter lim="800000"/>
            <a:headEnd/>
            <a:tailEnd/>
          </a:ln>
        </p:spPr>
        <p:txBody>
          <a:bodyPr anchor="b"/>
          <a:lstStyle/>
          <a:p>
            <a:pPr algn="r" defTabSz="457200"/>
            <a:fld id="{EFBEDF59-F8B5-4676-B0CC-E8C711ED980E}" type="slidenum">
              <a:rPr lang="ja-JP" altLang="en-US" sz="1200">
                <a:latin typeface="Calibri" pitchFamily="34" charset="0"/>
              </a:rPr>
              <a:pPr algn="r" defTabSz="457200"/>
              <a:t>5</a:t>
            </a:fld>
            <a:endParaRPr lang="en-US" altLang="ja-JP" sz="12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154" name="ノート プレースホルダ 2"/>
          <p:cNvSpPr>
            <a:spLocks noGrp="1"/>
          </p:cNvSpPr>
          <p:nvPr>
            <p:ph type="body" idx="1"/>
          </p:nvPr>
        </p:nvSpPr>
        <p:spPr bwMode="auto">
          <a:xfrm>
            <a:off x="593725" y="4721225"/>
            <a:ext cx="5530850" cy="4471988"/>
          </a:xfrm>
          <a:noFill/>
        </p:spPr>
        <p:txBody>
          <a:bodyPr wrap="square" lIns="91440" tIns="45720" rIns="91440" bIns="45720" numCol="1" anchor="t" anchorCtr="0" compatLnSpc="1">
            <a:prstTxWarp prst="textNoShape">
              <a:avLst/>
            </a:prstTxWarp>
          </a:bodyPr>
          <a:lstStyle/>
          <a:p>
            <a:pPr>
              <a:spcBef>
                <a:spcPct val="0"/>
              </a:spcBef>
            </a:pPr>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pPr>
              <a:spcBef>
                <a:spcPct val="0"/>
              </a:spcBef>
            </a:pPr>
            <a:r>
              <a:rPr lang="ja-JP" altLang="en-US" smtClean="0">
                <a:latin typeface="ＭＳ Ｐゴシック" charset="-128"/>
              </a:rPr>
              <a:t>秘密情報とする判断とその対応を理解する。</a:t>
            </a:r>
            <a:endParaRPr lang="en-US" altLang="ja-JP" smtClean="0">
              <a:latin typeface="ＭＳ Ｐゴシック" charset="-128"/>
            </a:endParaRPr>
          </a:p>
          <a:p>
            <a:pPr>
              <a:spcBef>
                <a:spcPct val="0"/>
              </a:spcBef>
            </a:pPr>
            <a:endParaRPr lang="en-US" altLang="ja-JP" smtClean="0">
              <a:latin typeface="ＭＳ Ｐゴシック" charset="-128"/>
            </a:endParaRPr>
          </a:p>
          <a:p>
            <a:pPr>
              <a:spcBef>
                <a:spcPct val="0"/>
              </a:spcBef>
            </a:pPr>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pPr>
              <a:spcBef>
                <a:spcPct val="0"/>
              </a:spcBef>
            </a:pPr>
            <a:r>
              <a:rPr lang="ja-JP" altLang="en-US" smtClean="0">
                <a:latin typeface="ＭＳ Ｐゴシック" charset="-128"/>
              </a:rPr>
              <a:t>　出願するか否かの判断では、もちろん、出願には手数料等の費用がかかること、特許要件を満たさないと登録されないこと、会社の特許取得状況などをも考慮する。</a:t>
            </a:r>
            <a:endParaRPr lang="en-US" altLang="ja-JP" smtClean="0">
              <a:latin typeface="ＭＳ Ｐゴシック" charset="-128"/>
            </a:endParaRPr>
          </a:p>
          <a:p>
            <a:pPr>
              <a:spcBef>
                <a:spcPct val="0"/>
              </a:spcBef>
            </a:pPr>
            <a:r>
              <a:rPr lang="ja-JP" altLang="en-US" smtClean="0">
                <a:latin typeface="ＭＳ Ｐゴシック" charset="-128"/>
              </a:rPr>
              <a:t>　そのようにして、特許出願を断念したものについても、企業秘密としての管理の必要性を検討することになる。</a:t>
            </a:r>
          </a:p>
          <a:p>
            <a:pPr>
              <a:spcBef>
                <a:spcPct val="0"/>
              </a:spcBef>
            </a:pPr>
            <a:endParaRPr lang="en-US" altLang="ja-JP" smtClean="0">
              <a:latin typeface="ＭＳ Ｐゴシック" charset="-128"/>
            </a:endParaRPr>
          </a:p>
          <a:p>
            <a:r>
              <a:rPr lang="en-US" altLang="ja-JP" sz="1400" smtClean="0">
                <a:latin typeface="ＭＳ Ｐゴシック" charset="-128"/>
              </a:rPr>
              <a:t>※</a:t>
            </a:r>
            <a:r>
              <a:rPr lang="ja-JP" altLang="en-US" sz="1400" smtClean="0">
                <a:latin typeface="ＭＳ Ｐゴシック" charset="-128"/>
              </a:rPr>
              <a:t>参考事例</a:t>
            </a:r>
            <a:endParaRPr lang="en-US" altLang="ja-JP" sz="1400" smtClean="0">
              <a:latin typeface="ＭＳ Ｐゴシック" charset="-128"/>
            </a:endParaRPr>
          </a:p>
          <a:p>
            <a:r>
              <a:rPr lang="ja-JP" altLang="en-US" sz="1400" smtClean="0">
                <a:latin typeface="ＭＳ Ｐゴシック" charset="-128"/>
              </a:rPr>
              <a:t>事例：遺伝子スパイ事件（東京高判</a:t>
            </a:r>
            <a:r>
              <a:rPr lang="ja-JP" altLang="ja-JP" sz="1200" smtClean="0">
                <a:latin typeface="ＭＳ Ｐゴシック" charset="-128"/>
              </a:rPr>
              <a:t>平成</a:t>
            </a:r>
            <a:r>
              <a:rPr lang="en-US" altLang="ja-JP" sz="1200" smtClean="0">
                <a:latin typeface="ＭＳ Ｐゴシック" charset="-128"/>
              </a:rPr>
              <a:t>16</a:t>
            </a:r>
            <a:r>
              <a:rPr lang="ja-JP" altLang="ja-JP" sz="1200" smtClean="0">
                <a:latin typeface="ＭＳ Ｐゴシック" charset="-128"/>
              </a:rPr>
              <a:t>年</a:t>
            </a:r>
            <a:r>
              <a:rPr lang="en-US" altLang="ja-JP" sz="1200" smtClean="0">
                <a:latin typeface="ＭＳ Ｐゴシック" charset="-128"/>
              </a:rPr>
              <a:t>3</a:t>
            </a:r>
            <a:r>
              <a:rPr lang="ja-JP" altLang="ja-JP" sz="1200" smtClean="0">
                <a:latin typeface="ＭＳ Ｐゴシック" charset="-128"/>
              </a:rPr>
              <a:t>月</a:t>
            </a:r>
            <a:r>
              <a:rPr lang="en-US" altLang="ja-JP" sz="1200" smtClean="0">
                <a:latin typeface="ＭＳ Ｐゴシック" charset="-128"/>
              </a:rPr>
              <a:t>29</a:t>
            </a:r>
            <a:r>
              <a:rPr lang="ja-JP" altLang="ja-JP" sz="1200" smtClean="0">
                <a:latin typeface="ＭＳ Ｐゴシック" charset="-128"/>
              </a:rPr>
              <a:t>日判時</a:t>
            </a:r>
            <a:r>
              <a:rPr lang="en-US" altLang="ja-JP" sz="1200" smtClean="0">
                <a:latin typeface="ＭＳ Ｐゴシック" charset="-128"/>
              </a:rPr>
              <a:t>1854</a:t>
            </a:r>
            <a:r>
              <a:rPr lang="ja-JP" altLang="ja-JP" sz="1200" smtClean="0">
                <a:latin typeface="ＭＳ Ｐゴシック" charset="-128"/>
              </a:rPr>
              <a:t>号</a:t>
            </a:r>
            <a:r>
              <a:rPr lang="en-US" altLang="ja-JP" sz="1200" smtClean="0">
                <a:latin typeface="ＭＳ Ｐゴシック" charset="-128"/>
              </a:rPr>
              <a:t>35</a:t>
            </a:r>
            <a:r>
              <a:rPr lang="ja-JP" altLang="ja-JP" sz="1200" smtClean="0">
                <a:latin typeface="ＭＳ Ｐゴシック" charset="-128"/>
              </a:rPr>
              <a:t>頁</a:t>
            </a:r>
            <a:r>
              <a:rPr lang="ja-JP" altLang="en-US" sz="1200" smtClean="0">
                <a:latin typeface="ＭＳ Ｐゴシック" charset="-128"/>
              </a:rPr>
              <a:t>）</a:t>
            </a:r>
            <a:endParaRPr lang="ja-JP" altLang="en-US" sz="1400" smtClean="0">
              <a:latin typeface="ＭＳ Ｐゴシック" charset="-128"/>
            </a:endParaRPr>
          </a:p>
          <a:p>
            <a:r>
              <a:rPr lang="ja-JP" altLang="en-US" sz="1400" smtClean="0">
                <a:latin typeface="ＭＳ Ｐゴシック" charset="-128"/>
              </a:rPr>
              <a:t>研究資料を日本に持ち帰り、損壊した行為が米国経済スパイ罪に該当するかが問題</a:t>
            </a:r>
            <a:endParaRPr lang="en-US" altLang="ja-JP" sz="1400" smtClean="0">
              <a:latin typeface="ＭＳ Ｐゴシック" charset="-128"/>
            </a:endParaRPr>
          </a:p>
        </p:txBody>
      </p:sp>
      <p:sp>
        <p:nvSpPr>
          <p:cNvPr id="49155" name="スライド番号プレースホルダー 1"/>
          <p:cNvSpPr>
            <a:spLocks noGrp="1"/>
          </p:cNvSpPr>
          <p:nvPr>
            <p:ph type="sldNum" sz="quarter" idx="5"/>
          </p:nvPr>
        </p:nvSpPr>
        <p:spPr bwMode="auto">
          <a:noFill/>
          <a:ln>
            <a:miter lim="800000"/>
            <a:headEnd/>
            <a:tailEnd/>
          </a:ln>
        </p:spPr>
        <p:txBody>
          <a:bodyPr/>
          <a:lstStyle/>
          <a:p>
            <a:fld id="{7367EA8A-B555-4ABF-8A85-3A182574AF6C}" type="slidenum">
              <a:rPr lang="en-US" altLang="ja-JP" smtClean="0"/>
              <a:pPr/>
              <a:t>6</a:t>
            </a:fld>
            <a:endParaRPr lang="en-US" altLang="ja-JP"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1202" name="ノート プレースホルダー 2"/>
          <p:cNvSpPr>
            <a:spLocks noGrp="1"/>
          </p:cNvSpPr>
          <p:nvPr>
            <p:ph type="body" idx="1"/>
          </p:nvPr>
        </p:nvSpPr>
        <p:spPr bwMode="auto">
          <a:xfrm>
            <a:off x="681038" y="4721225"/>
            <a:ext cx="5530850" cy="4568825"/>
          </a:xfrm>
          <a:noFill/>
        </p:spPr>
        <p:txBody>
          <a:bodyPr wrap="square" lIns="91440" tIns="45720" rIns="91440" bIns="45720" numCol="1" anchor="t" anchorCtr="0" compatLnSpc="1">
            <a:prstTxWarp prst="textNoShape">
              <a:avLst/>
            </a:prstTxWarp>
          </a:bodyPr>
          <a:lstStyle/>
          <a:p>
            <a:pPr>
              <a:buFont typeface="Wingdings" pitchFamily="2" charset="2"/>
              <a:buNone/>
            </a:pPr>
            <a:r>
              <a:rPr lang="en-US" altLang="ja-JP" sz="1400" smtClean="0">
                <a:solidFill>
                  <a:srgbClr val="000000"/>
                </a:solidFill>
                <a:latin typeface="ＭＳ Ｐゴシック" charset="-128"/>
              </a:rPr>
              <a:t>〔</a:t>
            </a:r>
            <a:r>
              <a:rPr lang="ja-JP" altLang="en-US" sz="1400" smtClean="0">
                <a:solidFill>
                  <a:srgbClr val="000000"/>
                </a:solidFill>
                <a:latin typeface="ＭＳ Ｐゴシック" charset="-128"/>
              </a:rPr>
              <a:t>狙い</a:t>
            </a:r>
            <a:r>
              <a:rPr lang="en-US" altLang="ja-JP" sz="1400" smtClean="0">
                <a:solidFill>
                  <a:srgbClr val="000000"/>
                </a:solidFill>
                <a:latin typeface="ＭＳ Ｐゴシック" charset="-128"/>
              </a:rPr>
              <a:t>〕</a:t>
            </a:r>
          </a:p>
          <a:p>
            <a:pPr>
              <a:buFont typeface="Wingdings" pitchFamily="2" charset="2"/>
              <a:buNone/>
            </a:pPr>
            <a:r>
              <a:rPr lang="ja-JP" altLang="en-US" sz="1400" smtClean="0">
                <a:solidFill>
                  <a:srgbClr val="000000"/>
                </a:solidFill>
                <a:latin typeface="ＭＳ Ｐゴシック" charset="-128"/>
              </a:rPr>
              <a:t>営業秘密の定義について理解させる。</a:t>
            </a:r>
            <a:endParaRPr lang="en-US" altLang="ja-JP" sz="1400" smtClean="0">
              <a:solidFill>
                <a:srgbClr val="000000"/>
              </a:solidFill>
              <a:latin typeface="ＭＳ Ｐゴシック" charset="-128"/>
            </a:endParaRPr>
          </a:p>
          <a:p>
            <a:pPr>
              <a:buFont typeface="Wingdings" pitchFamily="2" charset="2"/>
              <a:buNone/>
            </a:pPr>
            <a:endParaRPr lang="en-US" altLang="ja-JP" sz="1400" smtClean="0">
              <a:solidFill>
                <a:srgbClr val="000000"/>
              </a:solidFill>
              <a:latin typeface="ＭＳ Ｐゴシック" charset="-128"/>
            </a:endParaRPr>
          </a:p>
          <a:p>
            <a:pPr>
              <a:buFont typeface="Wingdings" pitchFamily="2" charset="2"/>
              <a:buNone/>
            </a:pPr>
            <a:r>
              <a:rPr lang="en-US" altLang="ja-JP" sz="1400" smtClean="0">
                <a:solidFill>
                  <a:srgbClr val="000000"/>
                </a:solidFill>
                <a:latin typeface="ＭＳ Ｐゴシック" charset="-128"/>
              </a:rPr>
              <a:t>〔</a:t>
            </a:r>
            <a:r>
              <a:rPr lang="ja-JP" altLang="en-US" sz="1400" smtClean="0">
                <a:solidFill>
                  <a:srgbClr val="000000"/>
                </a:solidFill>
                <a:latin typeface="ＭＳ Ｐゴシック" charset="-128"/>
              </a:rPr>
              <a:t>説明</a:t>
            </a:r>
            <a:r>
              <a:rPr lang="en-US" altLang="ja-JP" sz="1400" smtClean="0">
                <a:solidFill>
                  <a:srgbClr val="000000"/>
                </a:solidFill>
                <a:latin typeface="ＭＳ Ｐゴシック" charset="-128"/>
              </a:rPr>
              <a:t>〕</a:t>
            </a:r>
          </a:p>
          <a:p>
            <a:pPr>
              <a:buFont typeface="Wingdings" pitchFamily="2" charset="2"/>
              <a:buNone/>
            </a:pPr>
            <a:r>
              <a:rPr lang="ja-JP" altLang="en-US" sz="1400" smtClean="0">
                <a:solidFill>
                  <a:srgbClr val="000000"/>
                </a:solidFill>
                <a:latin typeface="ＭＳ Ｐゴシック" charset="-128"/>
              </a:rPr>
              <a:t>　営業秘密の定義について説明する。</a:t>
            </a:r>
          </a:p>
          <a:p>
            <a:pPr>
              <a:buFont typeface="Wingdings" pitchFamily="2" charset="2"/>
              <a:buNone/>
            </a:pPr>
            <a:r>
              <a:rPr lang="ja-JP" altLang="en-US" sz="1400" smtClean="0">
                <a:solidFill>
                  <a:srgbClr val="000000"/>
                </a:solidFill>
                <a:latin typeface="ＭＳ Ｐゴシック" charset="-128"/>
              </a:rPr>
              <a:t>　不正競争防止法上の営業秘密は、不正競争防止法２条６項に</a:t>
            </a:r>
            <a:endParaRPr lang="en-US" altLang="ja-JP" sz="1400" smtClean="0">
              <a:solidFill>
                <a:srgbClr val="000000"/>
              </a:solidFill>
              <a:latin typeface="ＭＳ Ｐゴシック" charset="-128"/>
            </a:endParaRPr>
          </a:p>
          <a:p>
            <a:pPr>
              <a:buFont typeface="Wingdings" pitchFamily="2" charset="2"/>
              <a:buNone/>
            </a:pPr>
            <a:r>
              <a:rPr lang="ja-JP" altLang="en-US" sz="1400" smtClean="0">
                <a:solidFill>
                  <a:srgbClr val="000000"/>
                </a:solidFill>
                <a:latin typeface="ＭＳ Ｐゴシック" charset="-128"/>
              </a:rPr>
              <a:t>おいて、「秘密として管理されている</a:t>
            </a:r>
            <a:r>
              <a:rPr lang="en-US" altLang="ja-JP" sz="1400" smtClean="0">
                <a:solidFill>
                  <a:srgbClr val="000000"/>
                </a:solidFill>
                <a:latin typeface="ＭＳ Ｐゴシック" charset="-128"/>
              </a:rPr>
              <a:t>〔①</a:t>
            </a:r>
            <a:r>
              <a:rPr lang="ja-JP" altLang="en-US" sz="1400" smtClean="0">
                <a:solidFill>
                  <a:srgbClr val="000000"/>
                </a:solidFill>
                <a:latin typeface="ＭＳ Ｐゴシック" charset="-128"/>
              </a:rPr>
              <a:t>秘密管理性</a:t>
            </a:r>
            <a:r>
              <a:rPr lang="en-US" altLang="ja-JP" sz="1400" smtClean="0">
                <a:solidFill>
                  <a:srgbClr val="000000"/>
                </a:solidFill>
                <a:latin typeface="ＭＳ Ｐゴシック" charset="-128"/>
              </a:rPr>
              <a:t>〕</a:t>
            </a:r>
            <a:r>
              <a:rPr lang="ja-JP" altLang="en-US" sz="1400" smtClean="0">
                <a:solidFill>
                  <a:srgbClr val="000000"/>
                </a:solidFill>
                <a:latin typeface="ＭＳ Ｐゴシック" charset="-128"/>
              </a:rPr>
              <a:t>、生産方法、販売方法その他の事業活動に有用な技術上又は営業上の情報</a:t>
            </a:r>
            <a:r>
              <a:rPr lang="en-US" altLang="ja-JP" sz="1400" smtClean="0">
                <a:solidFill>
                  <a:srgbClr val="000000"/>
                </a:solidFill>
                <a:latin typeface="ＭＳ Ｐゴシック" charset="-128"/>
              </a:rPr>
              <a:t>〔②</a:t>
            </a:r>
            <a:r>
              <a:rPr lang="ja-JP" altLang="en-US" sz="1400" smtClean="0">
                <a:solidFill>
                  <a:srgbClr val="000000"/>
                </a:solidFill>
                <a:latin typeface="ＭＳ Ｐゴシック" charset="-128"/>
              </a:rPr>
              <a:t>有用性</a:t>
            </a:r>
            <a:r>
              <a:rPr lang="en-US" altLang="ja-JP" sz="1400" smtClean="0">
                <a:solidFill>
                  <a:srgbClr val="000000"/>
                </a:solidFill>
                <a:latin typeface="ＭＳ Ｐゴシック" charset="-128"/>
              </a:rPr>
              <a:t>〕</a:t>
            </a:r>
            <a:r>
              <a:rPr lang="ja-JP" altLang="en-US" sz="1400" smtClean="0">
                <a:solidFill>
                  <a:srgbClr val="000000"/>
                </a:solidFill>
                <a:latin typeface="ＭＳ Ｐゴシック" charset="-128"/>
              </a:rPr>
              <a:t>であって、公然と知られていないもの</a:t>
            </a:r>
            <a:r>
              <a:rPr lang="en-US" altLang="ja-JP" sz="1400" smtClean="0">
                <a:solidFill>
                  <a:srgbClr val="000000"/>
                </a:solidFill>
                <a:latin typeface="ＭＳ Ｐゴシック" charset="-128"/>
              </a:rPr>
              <a:t>〔③</a:t>
            </a:r>
            <a:r>
              <a:rPr lang="ja-JP" altLang="en-US" sz="1400" smtClean="0">
                <a:solidFill>
                  <a:srgbClr val="000000"/>
                </a:solidFill>
                <a:latin typeface="ＭＳ Ｐゴシック" charset="-128"/>
              </a:rPr>
              <a:t>非公知性</a:t>
            </a:r>
            <a:r>
              <a:rPr lang="en-US" altLang="ja-JP" sz="1400" smtClean="0">
                <a:solidFill>
                  <a:srgbClr val="000000"/>
                </a:solidFill>
                <a:latin typeface="ＭＳ Ｐゴシック" charset="-128"/>
              </a:rPr>
              <a:t>〕</a:t>
            </a:r>
            <a:r>
              <a:rPr lang="ja-JP" altLang="en-US" sz="1400" smtClean="0">
                <a:solidFill>
                  <a:srgbClr val="000000"/>
                </a:solidFill>
                <a:latin typeface="ＭＳ Ｐゴシック" charset="-128"/>
              </a:rPr>
              <a:t>をいう。」と定義されている。</a:t>
            </a:r>
            <a:endParaRPr kumimoji="1" lang="ja-JP" altLang="en-US" sz="1400" smtClean="0">
              <a:solidFill>
                <a:srgbClr val="000000"/>
              </a:solidFill>
              <a:latin typeface="ＭＳ Ｐゴシック" charset="-128"/>
            </a:endParaRPr>
          </a:p>
        </p:txBody>
      </p:sp>
      <p:sp>
        <p:nvSpPr>
          <p:cNvPr id="51203" name="スライド番号プレースホルダー 3"/>
          <p:cNvSpPr>
            <a:spLocks noGrp="1"/>
          </p:cNvSpPr>
          <p:nvPr>
            <p:ph type="sldNum" sz="quarter" idx="5"/>
          </p:nvPr>
        </p:nvSpPr>
        <p:spPr bwMode="auto">
          <a:noFill/>
          <a:ln>
            <a:miter lim="800000"/>
            <a:headEnd/>
            <a:tailEnd/>
          </a:ln>
        </p:spPr>
        <p:txBody>
          <a:bodyPr/>
          <a:lstStyle/>
          <a:p>
            <a:fld id="{6518765B-6323-4ACF-962C-59C56EA8932C}" type="slidenum">
              <a:rPr lang="en-US" altLang="ja-JP" smtClean="0">
                <a:solidFill>
                  <a:srgbClr val="000000"/>
                </a:solidFill>
              </a:rPr>
              <a:pPr/>
              <a:t>7</a:t>
            </a:fld>
            <a:endParaRPr lang="en-US" altLang="ja-JP"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スライド イメージ プレースホルダ 1"/>
          <p:cNvSpPr>
            <a:spLocks noGrp="1" noRot="1" noChangeAspect="1" noTextEdit="1"/>
          </p:cNvSpPr>
          <p:nvPr>
            <p:ph type="sldImg"/>
          </p:nvPr>
        </p:nvSpPr>
        <p:spPr bwMode="auto">
          <a:xfrm>
            <a:off x="811213" y="720725"/>
            <a:ext cx="5380037" cy="3725863"/>
          </a:xfrm>
          <a:noFill/>
          <a:ln>
            <a:solidFill>
              <a:srgbClr val="000000"/>
            </a:solidFill>
            <a:miter lim="800000"/>
            <a:headEnd/>
            <a:tailEnd/>
          </a:ln>
        </p:spPr>
      </p:sp>
      <p:sp>
        <p:nvSpPr>
          <p:cNvPr id="53250" name="ノート プレースホルダ 2"/>
          <p:cNvSpPr>
            <a:spLocks noGrp="1"/>
          </p:cNvSpPr>
          <p:nvPr>
            <p:ph type="body" idx="1"/>
          </p:nvPr>
        </p:nvSpPr>
        <p:spPr bwMode="auto">
          <a:noFill/>
        </p:spPr>
        <p:txBody>
          <a:bodyPr wrap="square" lIns="91440" tIns="45720" rIns="91440" bIns="45720" numCol="1" anchor="t" anchorCtr="0" compatLnSpc="1">
            <a:prstTxWarp prst="textNoShape">
              <a:avLst/>
            </a:prstTxWarp>
          </a:bodyPr>
          <a:lstStyle/>
          <a:p>
            <a:pPr>
              <a:spcBef>
                <a:spcPct val="0"/>
              </a:spcBef>
            </a:pPr>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pPr>
              <a:spcBef>
                <a:spcPct val="0"/>
              </a:spcBef>
            </a:pPr>
            <a:r>
              <a:rPr lang="ja-JP" altLang="en-US" smtClean="0">
                <a:latin typeface="ＭＳ Ｐゴシック" charset="-128"/>
              </a:rPr>
              <a:t>情報管理は組織の性格によって、管理手段も大きく変わるため、学術的側面と営利的側面の違いを明らかにする。</a:t>
            </a:r>
            <a:endParaRPr lang="en-US" altLang="ja-JP" smtClean="0">
              <a:latin typeface="ＭＳ Ｐゴシック" charset="-128"/>
            </a:endParaRPr>
          </a:p>
          <a:p>
            <a:pPr>
              <a:spcBef>
                <a:spcPct val="0"/>
              </a:spcBef>
            </a:pPr>
            <a:endParaRPr lang="ja-JP" altLang="en-US" smtClean="0">
              <a:latin typeface="ＭＳ Ｐゴシック" charset="-128"/>
            </a:endParaRPr>
          </a:p>
          <a:p>
            <a:pPr>
              <a:spcBef>
                <a:spcPct val="0"/>
              </a:spcBef>
            </a:pPr>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pPr>
              <a:spcBef>
                <a:spcPct val="0"/>
              </a:spcBef>
            </a:pPr>
            <a:r>
              <a:rPr lang="ja-JP" altLang="en-US" smtClean="0">
                <a:latin typeface="ＭＳ Ｐゴシック" charset="-128"/>
              </a:rPr>
              <a:t>大学と企業の性質の違いによって、情報管理には、このような相反する二つの側面を考慮する必要がある。両者の違いを説明した上で、研究発表と秘密管理の関係を理解させる。</a:t>
            </a:r>
          </a:p>
          <a:p>
            <a:pPr>
              <a:spcBef>
                <a:spcPct val="0"/>
              </a:spcBef>
            </a:pPr>
            <a:endParaRPr lang="ja-JP" altLang="en-US" smtClean="0">
              <a:latin typeface="ＭＳ Ｐゴシック" charset="-128"/>
            </a:endParaRPr>
          </a:p>
        </p:txBody>
      </p:sp>
      <p:sp>
        <p:nvSpPr>
          <p:cNvPr id="53251" name="スライド番号プレースホルダー 1"/>
          <p:cNvSpPr>
            <a:spLocks noGrp="1"/>
          </p:cNvSpPr>
          <p:nvPr>
            <p:ph type="sldNum" sz="quarter" idx="5"/>
          </p:nvPr>
        </p:nvSpPr>
        <p:spPr bwMode="auto">
          <a:noFill/>
          <a:ln>
            <a:miter lim="800000"/>
            <a:headEnd/>
            <a:tailEnd/>
          </a:ln>
        </p:spPr>
        <p:txBody>
          <a:bodyPr/>
          <a:lstStyle/>
          <a:p>
            <a:fld id="{62941046-88B2-4094-ACAD-D48C4D52744A}" type="slidenum">
              <a:rPr lang="en-US" altLang="ja-JP" smtClean="0"/>
              <a:pPr/>
              <a:t>8</a:t>
            </a:fld>
            <a:endParaRPr lang="en-US" altLang="ja-JP"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スライド イメージ プレースホルダ 1"/>
          <p:cNvSpPr>
            <a:spLocks noGrp="1" noRot="1" noChangeAspect="1" noTextEdit="1"/>
          </p:cNvSpPr>
          <p:nvPr>
            <p:ph type="sldImg"/>
          </p:nvPr>
        </p:nvSpPr>
        <p:spPr bwMode="auto">
          <a:xfrm>
            <a:off x="811213" y="720725"/>
            <a:ext cx="5380037" cy="3725863"/>
          </a:xfrm>
          <a:noFill/>
          <a:ln>
            <a:solidFill>
              <a:srgbClr val="000000"/>
            </a:solidFill>
            <a:miter lim="800000"/>
            <a:headEnd/>
            <a:tailEnd/>
          </a:ln>
        </p:spPr>
      </p:sp>
      <p:sp>
        <p:nvSpPr>
          <p:cNvPr id="55298" name="ノート プレースホルダ 2"/>
          <p:cNvSpPr>
            <a:spLocks noGrp="1"/>
          </p:cNvSpPr>
          <p:nvPr>
            <p:ph type="body" idx="1"/>
          </p:nvPr>
        </p:nvSpPr>
        <p:spPr bwMode="auto">
          <a:xfrm>
            <a:off x="593725" y="4721225"/>
            <a:ext cx="5545138" cy="4471988"/>
          </a:xfrm>
          <a:noFill/>
        </p:spPr>
        <p:txBody>
          <a:bodyPr wrap="square" lIns="91440" tIns="45720" rIns="91440" bIns="45720" numCol="1" anchor="t" anchorCtr="0" compatLnSpc="1">
            <a:prstTxWarp prst="textNoShape">
              <a:avLst/>
            </a:prstTxWarp>
          </a:bodyPr>
          <a:lstStyle/>
          <a:p>
            <a:pPr>
              <a:spcBef>
                <a:spcPct val="0"/>
              </a:spcBef>
            </a:pPr>
            <a:r>
              <a:rPr lang="en-US" altLang="ja-JP" smtClean="0">
                <a:latin typeface="ＭＳ Ｐゴシック" charset="-128"/>
              </a:rPr>
              <a:t>〔</a:t>
            </a:r>
            <a:r>
              <a:rPr lang="ja-JP" altLang="en-US" smtClean="0">
                <a:latin typeface="ＭＳ Ｐゴシック" charset="-128"/>
              </a:rPr>
              <a:t>狙い</a:t>
            </a:r>
            <a:r>
              <a:rPr lang="en-US" altLang="ja-JP" smtClean="0">
                <a:latin typeface="ＭＳ Ｐゴシック" charset="-128"/>
              </a:rPr>
              <a:t>〕</a:t>
            </a:r>
          </a:p>
          <a:p>
            <a:pPr>
              <a:spcBef>
                <a:spcPct val="0"/>
              </a:spcBef>
            </a:pPr>
            <a:r>
              <a:rPr lang="ja-JP" altLang="en-US" smtClean="0">
                <a:latin typeface="ＭＳ Ｐゴシック" charset="-128"/>
              </a:rPr>
              <a:t>研究発表と特許出願のタイミングを理解する。</a:t>
            </a:r>
            <a:endParaRPr lang="en-US" altLang="ja-JP" smtClean="0">
              <a:latin typeface="ＭＳ Ｐゴシック" charset="-128"/>
            </a:endParaRPr>
          </a:p>
          <a:p>
            <a:pPr>
              <a:spcBef>
                <a:spcPct val="0"/>
              </a:spcBef>
            </a:pPr>
            <a:endParaRPr lang="ja-JP" altLang="en-US" smtClean="0">
              <a:latin typeface="ＭＳ Ｐゴシック" charset="-128"/>
            </a:endParaRPr>
          </a:p>
          <a:p>
            <a:pPr>
              <a:spcBef>
                <a:spcPct val="0"/>
              </a:spcBef>
            </a:pPr>
            <a:r>
              <a:rPr lang="en-US" altLang="ja-JP" smtClean="0">
                <a:latin typeface="ＭＳ Ｐゴシック" charset="-128"/>
              </a:rPr>
              <a:t>〔</a:t>
            </a:r>
            <a:r>
              <a:rPr lang="ja-JP" altLang="en-US" smtClean="0">
                <a:latin typeface="ＭＳ Ｐゴシック" charset="-128"/>
              </a:rPr>
              <a:t>説明</a:t>
            </a:r>
            <a:r>
              <a:rPr lang="en-US" altLang="ja-JP" smtClean="0">
                <a:latin typeface="ＭＳ Ｐゴシック" charset="-128"/>
              </a:rPr>
              <a:t>〕</a:t>
            </a:r>
          </a:p>
          <a:p>
            <a:pPr>
              <a:spcBef>
                <a:spcPct val="0"/>
              </a:spcBef>
            </a:pPr>
            <a:r>
              <a:rPr lang="ja-JP" altLang="en-US" smtClean="0">
                <a:latin typeface="ＭＳ Ｐゴシック" charset="-128"/>
              </a:rPr>
              <a:t>特許出願を行うタイミングは、基本的には、研究発表（論文、学会など）に先駆けて行う必要性があることから、共同研究を行っている場合などには、特に双方の情報共有を密にすることが重要であることなど、時系列など事例を提示して説明する。</a:t>
            </a:r>
            <a:endParaRPr lang="en-US" altLang="ja-JP" smtClean="0">
              <a:latin typeface="ＭＳ Ｐゴシック" charset="-128"/>
            </a:endParaRPr>
          </a:p>
        </p:txBody>
      </p:sp>
      <p:sp>
        <p:nvSpPr>
          <p:cNvPr id="55299" name="スライド番号プレースホルダー 1"/>
          <p:cNvSpPr>
            <a:spLocks noGrp="1"/>
          </p:cNvSpPr>
          <p:nvPr>
            <p:ph type="sldNum" sz="quarter" idx="5"/>
          </p:nvPr>
        </p:nvSpPr>
        <p:spPr bwMode="auto">
          <a:noFill/>
          <a:ln>
            <a:miter lim="800000"/>
            <a:headEnd/>
            <a:tailEnd/>
          </a:ln>
        </p:spPr>
        <p:txBody>
          <a:bodyPr/>
          <a:lstStyle/>
          <a:p>
            <a:fld id="{7CFCB075-29D3-402F-B4A2-504507513927}" type="slidenum">
              <a:rPr lang="en-US" altLang="ja-JP" smtClean="0"/>
              <a:pPr/>
              <a:t>9</a:t>
            </a:fld>
            <a:endParaRPr lang="en-US"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906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9"/>
          <p:cNvSpPr/>
          <p:nvPr/>
        </p:nvSpPr>
        <p:spPr>
          <a:xfrm>
            <a:off x="-9525" y="6053138"/>
            <a:ext cx="2436813"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10"/>
          <p:cNvSpPr/>
          <p:nvPr/>
        </p:nvSpPr>
        <p:spPr>
          <a:xfrm>
            <a:off x="2555875" y="6043613"/>
            <a:ext cx="735012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Title 7"/>
          <p:cNvSpPr>
            <a:spLocks noGrp="1"/>
          </p:cNvSpPr>
          <p:nvPr>
            <p:ph type="ctrTitle"/>
          </p:nvPr>
        </p:nvSpPr>
        <p:spPr>
          <a:xfrm>
            <a:off x="2559050" y="4038600"/>
            <a:ext cx="7016750" cy="1828800"/>
          </a:xfrm>
        </p:spPr>
        <p:txBody>
          <a:bodyPr anchor="b"/>
          <a:lstStyle>
            <a:lvl1pPr>
              <a:defRPr sz="4400" cap="all" baseline="0">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559050" y="6050037"/>
            <a:ext cx="72644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82550" y="6069013"/>
            <a:ext cx="2228850" cy="685800"/>
          </a:xfrm>
        </p:spPr>
        <p:txBody>
          <a:bodyPr>
            <a:noAutofit/>
          </a:bodyPr>
          <a:lstStyle>
            <a:lvl1pPr algn="ctr">
              <a:defRPr sz="2000" smtClean="0">
                <a:solidFill>
                  <a:srgbClr val="FFFFFF"/>
                </a:solidFill>
              </a:defRPr>
            </a:lvl1pPr>
          </a:lstStyle>
          <a:p>
            <a:pPr>
              <a:defRPr/>
            </a:pPr>
            <a:fld id="{07C3A846-A5F7-47CF-8C3B-BA67DAD55777}" type="datetime8">
              <a:rPr lang="en-US" altLang="ja-JP"/>
              <a:pPr>
                <a:defRPr/>
              </a:pPr>
              <a:t>4/9/2013 9:14 PM</a:t>
            </a:fld>
            <a:endParaRPr lang="en-US" altLang="ja-JP"/>
          </a:p>
        </p:txBody>
      </p:sp>
      <p:sp>
        <p:nvSpPr>
          <p:cNvPr id="10" name="Footer Placeholder 16"/>
          <p:cNvSpPr>
            <a:spLocks noGrp="1"/>
          </p:cNvSpPr>
          <p:nvPr>
            <p:ph type="ftr" sz="quarter" idx="11"/>
          </p:nvPr>
        </p:nvSpPr>
        <p:spPr>
          <a:xfrm>
            <a:off x="2259013" y="236538"/>
            <a:ext cx="6356350" cy="365125"/>
          </a:xfrm>
        </p:spPr>
        <p:txBody>
          <a:bodyPr/>
          <a:lstStyle>
            <a:lvl1pPr>
              <a:defRPr/>
            </a:lvl1pPr>
          </a:lstStyle>
          <a:p>
            <a:pPr>
              <a:defRPr/>
            </a:pPr>
            <a:endParaRPr lang="en-US" altLang="ja-JP"/>
          </a:p>
        </p:txBody>
      </p:sp>
      <p:sp>
        <p:nvSpPr>
          <p:cNvPr id="11" name="Slide Number Placeholder 28"/>
          <p:cNvSpPr>
            <a:spLocks noGrp="1"/>
          </p:cNvSpPr>
          <p:nvPr>
            <p:ph type="sldNum" sz="quarter" idx="12"/>
          </p:nvPr>
        </p:nvSpPr>
        <p:spPr>
          <a:xfrm>
            <a:off x="8840788" y="6210300"/>
            <a:ext cx="908050" cy="381000"/>
          </a:xfrm>
        </p:spPr>
        <p:txBody>
          <a:bodyPr/>
          <a:lstStyle>
            <a:lvl1pPr>
              <a:defRPr sz="1400" smtClean="0">
                <a:solidFill>
                  <a:schemeClr val="tx1"/>
                </a:solidFill>
              </a:defRPr>
            </a:lvl1pPr>
          </a:lstStyle>
          <a:p>
            <a:pPr>
              <a:defRPr/>
            </a:pPr>
            <a:fld id="{497CC38C-217C-43C7-AE7E-AA74CF333F3E}" type="slidenum">
              <a:rPr lang="en-US" altLang="ja-JP"/>
              <a:pPr>
                <a:defRPr/>
              </a:pPr>
              <a:t>&lt;#&gt;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a:defRPr/>
            </a:lvl1pPr>
          </a:lstStyle>
          <a:p>
            <a:pPr>
              <a:defRPr/>
            </a:pPr>
            <a:fld id="{E09BB7B1-7244-45B9-B259-BF47E2A37CC0}" type="datetime8">
              <a:rPr lang="en-US" altLang="ja-JP"/>
              <a:pPr>
                <a:defRPr/>
              </a:pPr>
              <a:t>4/9/2013 9:14 PM</a:t>
            </a:fld>
            <a:endParaRPr lang="en-US" altLang="ja-JP"/>
          </a:p>
        </p:txBody>
      </p:sp>
      <p:sp>
        <p:nvSpPr>
          <p:cNvPr id="5" name="Footer Placeholder 2"/>
          <p:cNvSpPr>
            <a:spLocks noGrp="1"/>
          </p:cNvSpPr>
          <p:nvPr>
            <p:ph type="ftr" sz="quarter"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1C268D5C-9D0E-4262-8E53-6669EAB9ECBF}"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604000" y="0"/>
            <a:ext cx="3476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6653213" y="609600"/>
            <a:ext cx="24765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6653213" y="0"/>
            <a:ext cx="24765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Vertical Title 1"/>
          <p:cNvSpPr>
            <a:spLocks noGrp="1"/>
          </p:cNvSpPr>
          <p:nvPr>
            <p:ph type="title" orient="vert"/>
          </p:nvPr>
        </p:nvSpPr>
        <p:spPr>
          <a:xfrm>
            <a:off x="7099300" y="609601"/>
            <a:ext cx="222885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95300" y="609600"/>
            <a:ext cx="602615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7099300" y="6248400"/>
            <a:ext cx="2393950" cy="365125"/>
          </a:xfrm>
        </p:spPr>
        <p:txBody>
          <a:bodyPr/>
          <a:lstStyle>
            <a:lvl1pPr>
              <a:defRPr smtClean="0"/>
            </a:lvl1pPr>
          </a:lstStyle>
          <a:p>
            <a:pPr>
              <a:defRPr/>
            </a:pPr>
            <a:fld id="{45BC3E96-AFF1-4416-936F-2F90A94829C1}" type="datetime8">
              <a:rPr lang="en-US" altLang="ja-JP"/>
              <a:pPr>
                <a:defRPr/>
              </a:pPr>
              <a:t>4/9/2013 9:14 PM</a:t>
            </a:fld>
            <a:endParaRPr lang="en-US" altLang="ja-JP"/>
          </a:p>
        </p:txBody>
      </p:sp>
      <p:sp>
        <p:nvSpPr>
          <p:cNvPr id="8" name="Footer Placeholder 4"/>
          <p:cNvSpPr>
            <a:spLocks noGrp="1"/>
          </p:cNvSpPr>
          <p:nvPr>
            <p:ph type="ftr" sz="quarter" idx="11"/>
          </p:nvPr>
        </p:nvSpPr>
        <p:spPr>
          <a:xfrm>
            <a:off x="495300" y="6248400"/>
            <a:ext cx="6037263" cy="365125"/>
          </a:xfrm>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a:xfrm rot="5400000">
            <a:off x="6511132" y="134143"/>
            <a:ext cx="533400" cy="265113"/>
          </a:xfrm>
        </p:spPr>
        <p:txBody>
          <a:bodyPr/>
          <a:lstStyle>
            <a:lvl1pPr>
              <a:defRPr/>
            </a:lvl1pPr>
          </a:lstStyle>
          <a:p>
            <a:pPr>
              <a:defRPr/>
            </a:pPr>
            <a:fld id="{FFF499CE-0338-402F-ADA4-9307E4512693}"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906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9"/>
          <p:cNvSpPr/>
          <p:nvPr/>
        </p:nvSpPr>
        <p:spPr>
          <a:xfrm>
            <a:off x="-9525" y="6053138"/>
            <a:ext cx="2436813"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10"/>
          <p:cNvSpPr/>
          <p:nvPr/>
        </p:nvSpPr>
        <p:spPr>
          <a:xfrm>
            <a:off x="2555875" y="6043613"/>
            <a:ext cx="735012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Title 7"/>
          <p:cNvSpPr>
            <a:spLocks noGrp="1"/>
          </p:cNvSpPr>
          <p:nvPr>
            <p:ph type="ctrTitle"/>
          </p:nvPr>
        </p:nvSpPr>
        <p:spPr>
          <a:xfrm>
            <a:off x="2559050" y="4038600"/>
            <a:ext cx="7016750" cy="1828800"/>
          </a:xfrm>
        </p:spPr>
        <p:txBody>
          <a:bodyPr anchor="b"/>
          <a:lstStyle>
            <a:lvl1pPr>
              <a:defRPr cap="all" baseline="0"/>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559050" y="6050037"/>
            <a:ext cx="72644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82550" y="6069013"/>
            <a:ext cx="2228850" cy="685800"/>
          </a:xfrm>
        </p:spPr>
        <p:txBody>
          <a:bodyPr>
            <a:noAutofit/>
          </a:bodyPr>
          <a:lstStyle>
            <a:lvl1pPr algn="ctr">
              <a:defRPr sz="2000" smtClean="0">
                <a:solidFill>
                  <a:srgbClr val="FFFFFF"/>
                </a:solidFill>
              </a:defRPr>
            </a:lvl1pPr>
          </a:lstStyle>
          <a:p>
            <a:pPr>
              <a:defRPr/>
            </a:pPr>
            <a:fld id="{E9E4E0D7-8663-4A8B-8C51-25CC16AB6F1D}" type="datetime8">
              <a:rPr lang="en-US" altLang="ja-JP"/>
              <a:pPr>
                <a:defRPr/>
              </a:pPr>
              <a:t>4/9/2013 9:14 PM</a:t>
            </a:fld>
            <a:endParaRPr lang="en-US" altLang="ja-JP"/>
          </a:p>
        </p:txBody>
      </p:sp>
      <p:sp>
        <p:nvSpPr>
          <p:cNvPr id="10" name="Footer Placeholder 16"/>
          <p:cNvSpPr>
            <a:spLocks noGrp="1"/>
          </p:cNvSpPr>
          <p:nvPr>
            <p:ph type="ftr" sz="quarter" idx="11"/>
          </p:nvPr>
        </p:nvSpPr>
        <p:spPr>
          <a:xfrm>
            <a:off x="2259013" y="236538"/>
            <a:ext cx="6356350" cy="365125"/>
          </a:xfrm>
        </p:spPr>
        <p:txBody>
          <a:bodyPr/>
          <a:lstStyle>
            <a:lvl1pPr>
              <a:defRPr/>
            </a:lvl1pPr>
          </a:lstStyle>
          <a:p>
            <a:pPr>
              <a:defRPr/>
            </a:pPr>
            <a:endParaRPr lang="en-US" altLang="ja-JP"/>
          </a:p>
        </p:txBody>
      </p:sp>
      <p:sp>
        <p:nvSpPr>
          <p:cNvPr id="11" name="Slide Number Placeholder 28"/>
          <p:cNvSpPr>
            <a:spLocks noGrp="1"/>
          </p:cNvSpPr>
          <p:nvPr>
            <p:ph type="sldNum" sz="quarter" idx="12"/>
          </p:nvPr>
        </p:nvSpPr>
        <p:spPr>
          <a:xfrm>
            <a:off x="8667750" y="228600"/>
            <a:ext cx="908050" cy="381000"/>
          </a:xfrm>
        </p:spPr>
        <p:txBody>
          <a:bodyPr/>
          <a:lstStyle>
            <a:lvl1pPr>
              <a:defRPr sz="1400"/>
            </a:lvl1pPr>
          </a:lstStyle>
          <a:p>
            <a:pPr>
              <a:defRPr/>
            </a:pPr>
            <a:fld id="{336BBC20-4E87-4261-B122-3564B2AB86F7}" type="slidenum">
              <a:rPr lang="en-US" altLang="ja-JP"/>
              <a:pPr>
                <a:defRPr/>
              </a:pPr>
              <a:t>&lt;#&gt;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63702" y="228600"/>
            <a:ext cx="8832850" cy="990600"/>
          </a:xfrm>
        </p:spPr>
        <p:txBody>
          <a:bodyPr/>
          <a:lstStyle>
            <a:lvl1pPr>
              <a:defRPr sz="3600">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63702" y="1600200"/>
            <a:ext cx="8832850" cy="44958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smtClean="0"/>
            </a:lvl1pPr>
          </a:lstStyle>
          <a:p>
            <a:pPr>
              <a:defRPr/>
            </a:pPr>
            <a:fld id="{F75F327B-44BD-4543-AFA6-2F70453DD168}" type="datetime8">
              <a:rPr lang="en-US" altLang="ja-JP"/>
              <a:pPr>
                <a:defRPr/>
              </a:pPr>
              <a:t>4/9/2013 9:14 PM</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a:xfrm>
            <a:off x="9310688" y="6308725"/>
            <a:ext cx="577850" cy="244475"/>
          </a:xfrm>
        </p:spPr>
        <p:txBody>
          <a:bodyPr/>
          <a:lstStyle>
            <a:lvl1pPr>
              <a:defRPr sz="1400" smtClean="0">
                <a:solidFill>
                  <a:schemeClr val="tx1"/>
                </a:solidFill>
              </a:defRPr>
            </a:lvl1pPr>
          </a:lstStyle>
          <a:p>
            <a:pPr>
              <a:defRPr/>
            </a:pPr>
            <a:fld id="{F7EED76A-F26C-4AB4-95A9-85E4BA7A9F42}" type="slidenum">
              <a:rPr lang="en-US" altLang="ja-JP"/>
              <a:pPr>
                <a:defRPr/>
              </a:pPr>
              <a:t>&lt;#&gt;</a:t>
            </a:fld>
            <a:endParaRPr lang="en-US" altLang="ja-JP"/>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906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0" y="1600200"/>
            <a:ext cx="14033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1485900" y="1600200"/>
            <a:ext cx="84201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3" name="Text Placeholder 2"/>
          <p:cNvSpPr>
            <a:spLocks noGrp="1"/>
          </p:cNvSpPr>
          <p:nvPr>
            <p:ph type="body" idx="1"/>
          </p:nvPr>
        </p:nvSpPr>
        <p:spPr>
          <a:xfrm>
            <a:off x="1485900" y="2743200"/>
            <a:ext cx="7716706" cy="1673225"/>
          </a:xfrm>
        </p:spPr>
        <p:txBody>
          <a:bodyPr/>
          <a:lstStyle>
            <a:lvl1pPr>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485900" y="1600200"/>
            <a:ext cx="8255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smtClean="0"/>
            </a:lvl1pPr>
          </a:lstStyle>
          <a:p>
            <a:pPr>
              <a:defRPr/>
            </a:pPr>
            <a:fld id="{63884CF1-9ADB-493D-B3A8-989196F97514}" type="datetime8">
              <a:rPr lang="en-US" altLang="ja-JP"/>
              <a:pPr>
                <a:defRPr/>
              </a:pPr>
              <a:t>4/9/2013 9:14 PM</a:t>
            </a:fld>
            <a:endParaRPr lang="en-US" altLang="ja-JP"/>
          </a:p>
        </p:txBody>
      </p:sp>
      <p:sp>
        <p:nvSpPr>
          <p:cNvPr id="8" name="Slide Number Placeholder 12"/>
          <p:cNvSpPr>
            <a:spLocks noGrp="1"/>
          </p:cNvSpPr>
          <p:nvPr>
            <p:ph type="sldNum" sz="quarter" idx="11"/>
          </p:nvPr>
        </p:nvSpPr>
        <p:spPr>
          <a:xfrm>
            <a:off x="0" y="1752600"/>
            <a:ext cx="1403350" cy="701675"/>
          </a:xfrm>
        </p:spPr>
        <p:txBody>
          <a:bodyPr>
            <a:noAutofit/>
          </a:bodyPr>
          <a:lstStyle>
            <a:lvl1pPr>
              <a:defRPr sz="2400">
                <a:solidFill>
                  <a:srgbClr val="FFFFFF"/>
                </a:solidFill>
              </a:defRPr>
            </a:lvl1pPr>
          </a:lstStyle>
          <a:p>
            <a:pPr>
              <a:defRPr/>
            </a:pPr>
            <a:fld id="{E6775CCD-8C03-4B32-B628-45FA0285E265}"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60400"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2"/>
          </p:nvPr>
        </p:nvSpPr>
        <p:spPr>
          <a:xfrm>
            <a:off x="5248643"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7"/>
          <p:cNvSpPr>
            <a:spLocks noGrp="1"/>
          </p:cNvSpPr>
          <p:nvPr>
            <p:ph type="dt" sz="half" idx="10"/>
          </p:nvPr>
        </p:nvSpPr>
        <p:spPr/>
        <p:txBody>
          <a:bodyPr/>
          <a:lstStyle>
            <a:lvl1pPr>
              <a:defRPr smtClean="0"/>
            </a:lvl1pPr>
          </a:lstStyle>
          <a:p>
            <a:pPr>
              <a:defRPr/>
            </a:pPr>
            <a:fld id="{A55A48D4-DD90-45CE-8BDA-F1924D297877}" type="datetime8">
              <a:rPr lang="en-US" altLang="ja-JP"/>
              <a:pPr>
                <a:defRPr/>
              </a:pPr>
              <a:t>4/9/2013 9:14 PM</a:t>
            </a:fld>
            <a:endParaRPr lang="en-US" altLang="ja-JP"/>
          </a:p>
        </p:txBody>
      </p:sp>
      <p:sp>
        <p:nvSpPr>
          <p:cNvPr id="6" name="Slide Number Placeholder 9"/>
          <p:cNvSpPr>
            <a:spLocks noGrp="1"/>
          </p:cNvSpPr>
          <p:nvPr>
            <p:ph type="sldNum" sz="quarter" idx="11"/>
          </p:nvPr>
        </p:nvSpPr>
        <p:spPr/>
        <p:txBody>
          <a:bodyPr/>
          <a:lstStyle>
            <a:lvl1pPr>
              <a:defRPr sz="1400">
                <a:solidFill>
                  <a:srgbClr val="FFFFFF"/>
                </a:solidFill>
              </a:defRPr>
            </a:lvl1pPr>
          </a:lstStyle>
          <a:p>
            <a:pPr>
              <a:defRPr/>
            </a:pPr>
            <a:fld id="{5B3D43BB-03F6-494F-8B39-AA781EB9C414}" type="slidenum">
              <a:rPr lang="en-US" altLang="ja-JP"/>
              <a:pPr>
                <a:defRPr/>
              </a:pPr>
              <a:t>&lt;#&gt;</a:t>
            </a:fld>
            <a:endParaRPr lang="en-US" altLang="ja-JP"/>
          </a:p>
        </p:txBody>
      </p:sp>
      <p:sp>
        <p:nvSpPr>
          <p:cNvPr id="7" name="Footer Placeholder 11"/>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77850" y="273050"/>
            <a:ext cx="8832850" cy="869950"/>
          </a:xfrm>
        </p:spPr>
        <p:txBody>
          <a:bodyPr/>
          <a:lstStyle>
            <a:lvl1pPr>
              <a:defRPr/>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6040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520065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60400" y="1752600"/>
            <a:ext cx="421005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5200650" y="1752600"/>
            <a:ext cx="421005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smtClean="0"/>
            </a:lvl1pPr>
          </a:lstStyle>
          <a:p>
            <a:pPr>
              <a:defRPr/>
            </a:pPr>
            <a:fld id="{B94F9087-B892-4DBB-94F9-7125D5B11C08}" type="datetime8">
              <a:rPr lang="en-US" altLang="ja-JP"/>
              <a:pPr>
                <a:defRPr/>
              </a:pPr>
              <a:t>4/9/2013 9:14 PM</a:t>
            </a:fld>
            <a:endParaRPr lang="en-US" altLang="ja-JP"/>
          </a:p>
        </p:txBody>
      </p:sp>
      <p:sp>
        <p:nvSpPr>
          <p:cNvPr id="8" name="Slide Number Placeholder 11"/>
          <p:cNvSpPr>
            <a:spLocks noGrp="1"/>
          </p:cNvSpPr>
          <p:nvPr>
            <p:ph type="sldNum" sz="quarter" idx="11"/>
          </p:nvPr>
        </p:nvSpPr>
        <p:spPr/>
        <p:txBody>
          <a:bodyPr/>
          <a:lstStyle>
            <a:lvl1pPr>
              <a:defRPr sz="1400">
                <a:solidFill>
                  <a:srgbClr val="FFFFFF"/>
                </a:solidFill>
              </a:defRPr>
            </a:lvl1pPr>
          </a:lstStyle>
          <a:p>
            <a:pPr>
              <a:defRPr/>
            </a:pPr>
            <a:fld id="{66D296AB-2A01-49B8-9624-3A789B962190}"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Title 1"/>
          <p:cNvSpPr>
            <a:spLocks noGrp="1"/>
          </p:cNvSpPr>
          <p:nvPr>
            <p:ph type="title"/>
          </p:nvPr>
        </p:nvSpPr>
        <p:spPr>
          <a:xfrm>
            <a:off x="639763" y="0"/>
            <a:ext cx="8832850" cy="990600"/>
          </a:xfrm>
        </p:spPr>
        <p:txBody>
          <a:bodyPr/>
          <a:lstStyle/>
          <a:p>
            <a:r>
              <a:rPr lang="ja-JP" altLang="en-US" smtClean="0"/>
              <a:t>マスター タイトルの書式設定</a:t>
            </a:r>
            <a:endParaRPr lang="en-US"/>
          </a:p>
        </p:txBody>
      </p:sp>
      <p:sp>
        <p:nvSpPr>
          <p:cNvPr id="5" name="Date Placeholder 2"/>
          <p:cNvSpPr>
            <a:spLocks noGrp="1"/>
          </p:cNvSpPr>
          <p:nvPr>
            <p:ph type="dt" sz="half" idx="10"/>
          </p:nvPr>
        </p:nvSpPr>
        <p:spPr/>
        <p:txBody>
          <a:bodyPr/>
          <a:lstStyle>
            <a:lvl1pPr>
              <a:defRPr smtClean="0"/>
            </a:lvl1pPr>
          </a:lstStyle>
          <a:p>
            <a:pPr>
              <a:defRPr/>
            </a:pPr>
            <a:fld id="{EC12C0C7-3534-4DC9-A5D1-C75766CAD9B9}" type="datetime8">
              <a:rPr lang="en-US" altLang="ja-JP"/>
              <a:pPr>
                <a:defRPr/>
              </a:pPr>
              <a:t>4/9/2013 9:14 PM</a:t>
            </a:fld>
            <a:endParaRPr lang="en-US" altLang="ja-JP"/>
          </a:p>
        </p:txBody>
      </p:sp>
      <p:sp>
        <p:nvSpPr>
          <p:cNvPr id="6" name="Footer Placeholder 3"/>
          <p:cNvSpPr>
            <a:spLocks noGrp="1"/>
          </p:cNvSpPr>
          <p:nvPr>
            <p:ph type="ftr" sz="quarter" idx="11"/>
          </p:nvPr>
        </p:nvSpPr>
        <p:spPr/>
        <p:txBody>
          <a:bodyPr/>
          <a:lstStyle>
            <a:lvl1pPr>
              <a:defRPr/>
            </a:lvl1pPr>
          </a:lstStyle>
          <a:p>
            <a:pPr>
              <a:defRPr/>
            </a:pPr>
            <a:endParaRPr lang="en-US" altLang="ja-JP"/>
          </a:p>
        </p:txBody>
      </p:sp>
      <p:sp>
        <p:nvSpPr>
          <p:cNvPr id="7" name="Slide Number Placeholder 4"/>
          <p:cNvSpPr>
            <a:spLocks noGrp="1"/>
          </p:cNvSpPr>
          <p:nvPr>
            <p:ph type="sldNum" sz="quarter" idx="12"/>
          </p:nvPr>
        </p:nvSpPr>
        <p:spPr>
          <a:xfrm>
            <a:off x="0" y="836613"/>
            <a:ext cx="577850" cy="244475"/>
          </a:xfrm>
        </p:spPr>
        <p:txBody>
          <a:bodyPr/>
          <a:lstStyle>
            <a:lvl1pPr>
              <a:defRPr sz="1400">
                <a:solidFill>
                  <a:srgbClr val="FFFFFF"/>
                </a:solidFill>
              </a:defRPr>
            </a:lvl1pPr>
          </a:lstStyle>
          <a:p>
            <a:pPr>
              <a:defRPr/>
            </a:pPr>
            <a:fld id="{A4D8155F-CC6C-4E3D-97AA-F47CE7782C68}" type="slidenum">
              <a:rPr lang="en-US" altLang="ja-JP"/>
              <a:pPr>
                <a:defRPr/>
              </a:pPr>
              <a:t>&lt;#&gt;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69B06130-5417-45C3-A463-91877F582784}" type="datetime8">
              <a:rPr lang="en-US" altLang="ja-JP"/>
              <a:pPr>
                <a:defRPr/>
              </a:pPr>
              <a:t>4/9/2013 9:14 PM</a:t>
            </a:fld>
            <a:endParaRPr lang="en-US" altLang="ja-JP"/>
          </a:p>
        </p:txBody>
      </p:sp>
      <p:sp>
        <p:nvSpPr>
          <p:cNvPr id="3" name="Footer Placeholder 2"/>
          <p:cNvSpPr>
            <a:spLocks noGrp="1"/>
          </p:cNvSpPr>
          <p:nvPr>
            <p:ph type="ftr" sz="quarter" idx="11"/>
          </p:nvPr>
        </p:nvSpPr>
        <p:spPr/>
        <p:txBody>
          <a:bodyPr/>
          <a:lstStyle>
            <a:lvl1pPr>
              <a:defRPr/>
            </a:lvl1pPr>
          </a:lstStyle>
          <a:p>
            <a:pPr>
              <a:defRPr/>
            </a:pPr>
            <a:endParaRPr lang="en-US" altLang="ja-JP"/>
          </a:p>
        </p:txBody>
      </p:sp>
      <p:sp>
        <p:nvSpPr>
          <p:cNvPr id="4" name="Slide Number Placeholder 3"/>
          <p:cNvSpPr>
            <a:spLocks noGrp="1"/>
          </p:cNvSpPr>
          <p:nvPr>
            <p:ph type="sldNum" sz="quarter" idx="12"/>
          </p:nvPr>
        </p:nvSpPr>
        <p:spPr>
          <a:xfrm>
            <a:off x="0" y="6248400"/>
            <a:ext cx="577850" cy="381000"/>
          </a:xfrm>
        </p:spPr>
        <p:txBody>
          <a:bodyPr/>
          <a:lstStyle>
            <a:lvl1pPr>
              <a:defRPr sz="1400"/>
            </a:lvl1pPr>
          </a:lstStyle>
          <a:p>
            <a:pPr>
              <a:defRPr/>
            </a:pPr>
            <a:fld id="{E7598397-E21E-411F-BE9D-576C58D2A89A}" type="slidenum">
              <a:rPr lang="en-US" altLang="ja-JP"/>
              <a:pPr>
                <a:defRPr/>
              </a:pPr>
              <a:t>&lt;#&gt;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内容与标题">
    <p:spTree>
      <p:nvGrpSpPr>
        <p:cNvPr id="1" name=""/>
        <p:cNvGrpSpPr/>
        <p:nvPr/>
      </p:nvGrpSpPr>
      <p:grpSpPr>
        <a:xfrm>
          <a:off x="0" y="0"/>
          <a:ext cx="0" cy="0"/>
          <a:chOff x="0" y="0"/>
          <a:chExt cx="0" cy="0"/>
        </a:xfrm>
      </p:grpSpPr>
      <p:sp>
        <p:nvSpPr>
          <p:cNvPr id="4"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pic>
        <p:nvPicPr>
          <p:cNvPr id="6" name="Picture 7" descr="sm_pencil.png"/>
          <p:cNvPicPr>
            <a:picLocks noChangeAspect="1"/>
          </p:cNvPicPr>
          <p:nvPr userDrawn="1"/>
        </p:nvPicPr>
        <p:blipFill>
          <a:blip r:embed="rId2"/>
          <a:srcRect/>
          <a:stretch>
            <a:fillRect/>
          </a:stretch>
        </p:blipFill>
        <p:spPr bwMode="auto">
          <a:xfrm>
            <a:off x="663575" y="1755775"/>
            <a:ext cx="1749425" cy="2144713"/>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39763" y="23540"/>
            <a:ext cx="8750300" cy="869950"/>
          </a:xfrm>
        </p:spPr>
        <p:txBody>
          <a:bodyPr/>
          <a:lstStyle>
            <a:lvl1pPr algn="l">
              <a:buNone/>
              <a:defRPr sz="3600" b="0"/>
            </a:lvl1pPr>
          </a:lstStyle>
          <a:p>
            <a:r>
              <a:rPr lang="ja-JP" altLang="en-US" smtClean="0"/>
              <a:t>マスター タイトルの書式設定</a:t>
            </a:r>
            <a:endParaRPr lang="en-US" dirty="0"/>
          </a:p>
        </p:txBody>
      </p:sp>
      <p:sp>
        <p:nvSpPr>
          <p:cNvPr id="9" name="Content Placeholder 8"/>
          <p:cNvSpPr>
            <a:spLocks noGrp="1"/>
          </p:cNvSpPr>
          <p:nvPr>
            <p:ph sz="quarter" idx="1"/>
          </p:nvPr>
        </p:nvSpPr>
        <p:spPr>
          <a:xfrm>
            <a:off x="2559050" y="1752600"/>
            <a:ext cx="6934200" cy="4419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4"/>
          <p:cNvSpPr>
            <a:spLocks noGrp="1"/>
          </p:cNvSpPr>
          <p:nvPr>
            <p:ph type="dt" sz="half" idx="10"/>
          </p:nvPr>
        </p:nvSpPr>
        <p:spPr/>
        <p:txBody>
          <a:bodyPr/>
          <a:lstStyle>
            <a:lvl1pPr>
              <a:defRPr smtClean="0"/>
            </a:lvl1pPr>
          </a:lstStyle>
          <a:p>
            <a:pPr>
              <a:defRPr/>
            </a:pPr>
            <a:fld id="{9FC716FA-1393-4514-A9E9-AA44C0CD1287}" type="datetime8">
              <a:rPr lang="en-US" altLang="ja-JP"/>
              <a:pPr>
                <a:defRPr/>
              </a:pPr>
              <a:t>4/9/2013 9:14 PM</a:t>
            </a:fld>
            <a:endParaRPr lang="en-US" altLang="ja-JP"/>
          </a:p>
        </p:txBody>
      </p:sp>
      <p:sp>
        <p:nvSpPr>
          <p:cNvPr id="8" name="Footer Placeholder 5"/>
          <p:cNvSpPr>
            <a:spLocks noGrp="1"/>
          </p:cNvSpPr>
          <p:nvPr>
            <p:ph type="ftr" sz="quarter" idx="11"/>
          </p:nvPr>
        </p:nvSpPr>
        <p:spPr/>
        <p:txBody>
          <a:bodyPr/>
          <a:lstStyle>
            <a:lvl1pPr>
              <a:defRPr/>
            </a:lvl1pPr>
          </a:lstStyle>
          <a:p>
            <a:pPr>
              <a:defRPr/>
            </a:pPr>
            <a:endParaRPr lang="en-US" altLang="ja-JP"/>
          </a:p>
        </p:txBody>
      </p:sp>
      <p:sp>
        <p:nvSpPr>
          <p:cNvPr id="10" name="Slide Number Placeholder 6"/>
          <p:cNvSpPr>
            <a:spLocks noGrp="1"/>
          </p:cNvSpPr>
          <p:nvPr>
            <p:ph type="sldNum" sz="quarter" idx="12"/>
          </p:nvPr>
        </p:nvSpPr>
        <p:spPr>
          <a:xfrm>
            <a:off x="-160338" y="2060575"/>
            <a:ext cx="577851" cy="244475"/>
          </a:xfrm>
        </p:spPr>
        <p:txBody>
          <a:bodyPr/>
          <a:lstStyle>
            <a:lvl1pPr>
              <a:defRPr sz="1400">
                <a:solidFill>
                  <a:srgbClr val="FFFFFF"/>
                </a:solidFill>
              </a:defRPr>
            </a:lvl1pPr>
          </a:lstStyle>
          <a:p>
            <a:pPr>
              <a:defRPr/>
            </a:pPr>
            <a:fld id="{4F4CA6A8-3055-4B15-9987-F0AC9402705E}"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63702" y="228600"/>
            <a:ext cx="8832850" cy="990600"/>
          </a:xfrm>
        </p:spPr>
        <p:txBody>
          <a:bodyPr/>
          <a:lstStyle>
            <a:lvl1pPr>
              <a:defRPr sz="3600"/>
            </a:lvl1pPr>
          </a:lstStyle>
          <a:p>
            <a:r>
              <a:rPr lang="ja-JP" altLang="en-US" smtClean="0"/>
              <a:t>マスター タイトルの書式設定</a:t>
            </a:r>
            <a:endParaRPr lang="en-US" dirty="0"/>
          </a:p>
        </p:txBody>
      </p:sp>
      <p:sp>
        <p:nvSpPr>
          <p:cNvPr id="8" name="Content Placeholder 7"/>
          <p:cNvSpPr>
            <a:spLocks noGrp="1"/>
          </p:cNvSpPr>
          <p:nvPr>
            <p:ph sz="quarter" idx="1"/>
          </p:nvPr>
        </p:nvSpPr>
        <p:spPr>
          <a:xfrm>
            <a:off x="663702" y="1600200"/>
            <a:ext cx="8832850" cy="4495800"/>
          </a:xfrm>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lvl1pPr>
              <a:defRPr smtClean="0"/>
            </a:lvl1pPr>
          </a:lstStyle>
          <a:p>
            <a:pPr>
              <a:defRPr/>
            </a:pPr>
            <a:fld id="{6C7C4F3E-983F-47D5-B506-02ED0278C27D}" type="datetime8">
              <a:rPr lang="en-US" altLang="ja-JP"/>
              <a:pPr>
                <a:defRPr/>
              </a:pPr>
              <a:t>4/9/2013 9:14 PM</a:t>
            </a:fld>
            <a:endParaRPr lang="en-US" altLang="ja-JP"/>
          </a:p>
        </p:txBody>
      </p:sp>
      <p:sp>
        <p:nvSpPr>
          <p:cNvPr id="5" name="Footer Placeholder 4"/>
          <p:cNvSpPr>
            <a:spLocks noGrp="1"/>
          </p:cNvSpPr>
          <p:nvPr>
            <p:ph type="ftr" sz="quarter" idx="11"/>
          </p:nvPr>
        </p:nvSpPr>
        <p:spPr/>
        <p:txBody>
          <a:bodyPr/>
          <a:lstStyle>
            <a:lvl1pPr>
              <a:defRPr/>
            </a:lvl1pPr>
          </a:lstStyle>
          <a:p>
            <a:pPr>
              <a:defRPr/>
            </a:pPr>
            <a:endParaRPr lang="en-US" altLang="ja-JP"/>
          </a:p>
        </p:txBody>
      </p:sp>
      <p:sp>
        <p:nvSpPr>
          <p:cNvPr id="6" name="Slide Number Placeholder 5"/>
          <p:cNvSpPr>
            <a:spLocks noGrp="1"/>
          </p:cNvSpPr>
          <p:nvPr>
            <p:ph type="sldNum" sz="quarter" idx="12"/>
          </p:nvPr>
        </p:nvSpPr>
        <p:spPr>
          <a:xfrm>
            <a:off x="9328150" y="6308725"/>
            <a:ext cx="577850" cy="244475"/>
          </a:xfrm>
        </p:spPr>
        <p:txBody>
          <a:bodyPr/>
          <a:lstStyle>
            <a:lvl1pPr>
              <a:defRPr sz="1400" smtClean="0">
                <a:solidFill>
                  <a:schemeClr val="tx1"/>
                </a:solidFill>
              </a:defRPr>
            </a:lvl1pPr>
          </a:lstStyle>
          <a:p>
            <a:pPr>
              <a:defRPr/>
            </a:pPr>
            <a:fld id="{1A09B4F6-BB82-4A1E-BA17-0B6F4AC5F302}" type="slidenum">
              <a:rPr lang="en-US" altLang="ja-JP"/>
              <a:pPr>
                <a:defRPr/>
              </a:pPr>
              <a:t>&lt;#&gt;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906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9525" y="4664075"/>
            <a:ext cx="158432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7" name="Rectangle 9"/>
          <p:cNvSpPr/>
          <p:nvPr/>
        </p:nvSpPr>
        <p:spPr>
          <a:xfrm>
            <a:off x="1674813" y="4654550"/>
            <a:ext cx="8231187"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10"/>
          <p:cNvSpPr/>
          <p:nvPr/>
        </p:nvSpPr>
        <p:spPr bwMode="white">
          <a:xfrm>
            <a:off x="1568450" y="0"/>
            <a:ext cx="109538"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Text Placeholder 3"/>
          <p:cNvSpPr>
            <a:spLocks noGrp="1"/>
          </p:cNvSpPr>
          <p:nvPr>
            <p:ph type="body" sz="half" idx="2"/>
          </p:nvPr>
        </p:nvSpPr>
        <p:spPr>
          <a:xfrm>
            <a:off x="1733550" y="5486400"/>
            <a:ext cx="7924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733550" y="4648200"/>
            <a:ext cx="79248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690624" y="0"/>
            <a:ext cx="8215376"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769100" y="6248400"/>
            <a:ext cx="2889250" cy="365125"/>
          </a:xfrm>
        </p:spPr>
        <p:txBody>
          <a:bodyPr/>
          <a:lstStyle>
            <a:lvl1pPr>
              <a:defRPr smtClean="0"/>
            </a:lvl1pPr>
          </a:lstStyle>
          <a:p>
            <a:pPr>
              <a:defRPr/>
            </a:pPr>
            <a:fld id="{0E9F9CBA-BADB-4638-A83D-96AA0801228C}" type="datetime8">
              <a:rPr lang="en-US" altLang="ja-JP"/>
              <a:pPr>
                <a:defRPr/>
              </a:pPr>
              <a:t>4/9/2013 9:14 PM</a:t>
            </a:fld>
            <a:endParaRPr lang="en-US" altLang="ja-JP"/>
          </a:p>
        </p:txBody>
      </p:sp>
      <p:sp>
        <p:nvSpPr>
          <p:cNvPr id="10" name="Slide Number Placeholder 12"/>
          <p:cNvSpPr>
            <a:spLocks noGrp="1"/>
          </p:cNvSpPr>
          <p:nvPr>
            <p:ph type="sldNum" sz="quarter" idx="11"/>
          </p:nvPr>
        </p:nvSpPr>
        <p:spPr>
          <a:xfrm>
            <a:off x="0" y="4667250"/>
            <a:ext cx="1568450" cy="663575"/>
          </a:xfrm>
        </p:spPr>
        <p:txBody>
          <a:bodyPr/>
          <a:lstStyle>
            <a:lvl1pPr>
              <a:defRPr sz="2800">
                <a:solidFill>
                  <a:srgbClr val="FFFFFF"/>
                </a:solidFill>
              </a:defRPr>
            </a:lvl1pPr>
          </a:lstStyle>
          <a:p>
            <a:pPr>
              <a:defRPr/>
            </a:pPr>
            <a:fld id="{552C6A3A-FF80-4C59-8658-1B7307FC0BCD}" type="slidenum">
              <a:rPr lang="en-US" altLang="ja-JP"/>
              <a:pPr>
                <a:defRPr/>
              </a:pPr>
              <a:t>&lt;#&gt;</a:t>
            </a:fld>
            <a:endParaRPr lang="en-US" altLang="ja-JP"/>
          </a:p>
        </p:txBody>
      </p:sp>
      <p:sp>
        <p:nvSpPr>
          <p:cNvPr id="11" name="Footer Placeholder 13"/>
          <p:cNvSpPr>
            <a:spLocks noGrp="1"/>
          </p:cNvSpPr>
          <p:nvPr>
            <p:ph type="ftr" sz="quarter" idx="12"/>
          </p:nvPr>
        </p:nvSpPr>
        <p:spPr>
          <a:xfrm>
            <a:off x="1733550" y="6248400"/>
            <a:ext cx="4953000" cy="365125"/>
          </a:xfrm>
        </p:spPr>
        <p:txBody>
          <a:bodyPr/>
          <a:lstStyle>
            <a:lvl1pPr>
              <a:defRPr/>
            </a:lvl1pPr>
          </a:lstStyle>
          <a:p>
            <a:pPr>
              <a:defRPr/>
            </a:pPr>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a:defRPr/>
            </a:lvl1pPr>
          </a:lstStyle>
          <a:p>
            <a:pPr>
              <a:defRPr/>
            </a:pPr>
            <a:fld id="{0B0FB49D-1916-442A-AFDA-CA6B9BF3D8C8}" type="datetime8">
              <a:rPr lang="en-US" altLang="ja-JP"/>
              <a:pPr>
                <a:defRPr/>
              </a:pPr>
              <a:t>4/9/2013 9:14 PM</a:t>
            </a:fld>
            <a:endParaRPr lang="en-US" altLang="ja-JP"/>
          </a:p>
        </p:txBody>
      </p:sp>
      <p:sp>
        <p:nvSpPr>
          <p:cNvPr id="5" name="Footer Placeholder 2"/>
          <p:cNvSpPr>
            <a:spLocks noGrp="1"/>
          </p:cNvSpPr>
          <p:nvPr>
            <p:ph type="ftr" sz="quarter" idx="11"/>
          </p:nvPr>
        </p:nvSpPr>
        <p:spPr/>
        <p:txBody>
          <a:bodyPr/>
          <a:lstStyle>
            <a:lvl1pPr>
              <a:defRPr/>
            </a:lvl1pPr>
          </a:lstStyle>
          <a:p>
            <a:pPr>
              <a:defRPr/>
            </a:pPr>
            <a:endParaRPr lang="en-US" altLang="ja-JP"/>
          </a:p>
        </p:txBody>
      </p:sp>
      <p:sp>
        <p:nvSpPr>
          <p:cNvPr id="6" name="Slide Number Placeholder 22"/>
          <p:cNvSpPr>
            <a:spLocks noGrp="1"/>
          </p:cNvSpPr>
          <p:nvPr>
            <p:ph type="sldNum" sz="quarter" idx="12"/>
          </p:nvPr>
        </p:nvSpPr>
        <p:spPr/>
        <p:txBody>
          <a:bodyPr/>
          <a:lstStyle>
            <a:lvl1pPr>
              <a:defRPr/>
            </a:lvl1pPr>
          </a:lstStyle>
          <a:p>
            <a:pPr>
              <a:defRPr/>
            </a:pPr>
            <a:fld id="{0B30C0E4-90C1-436B-838F-13FF0FD9AA9B}"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604000" y="0"/>
            <a:ext cx="3476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6653213" y="609600"/>
            <a:ext cx="24765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6653213" y="0"/>
            <a:ext cx="24765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Vertical Title 1"/>
          <p:cNvSpPr>
            <a:spLocks noGrp="1"/>
          </p:cNvSpPr>
          <p:nvPr>
            <p:ph type="title" orient="vert"/>
          </p:nvPr>
        </p:nvSpPr>
        <p:spPr>
          <a:xfrm>
            <a:off x="7099300" y="609601"/>
            <a:ext cx="222885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95300" y="609600"/>
            <a:ext cx="602615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7099300" y="6248400"/>
            <a:ext cx="2393950" cy="365125"/>
          </a:xfrm>
        </p:spPr>
        <p:txBody>
          <a:bodyPr/>
          <a:lstStyle>
            <a:lvl1pPr>
              <a:defRPr smtClean="0"/>
            </a:lvl1pPr>
          </a:lstStyle>
          <a:p>
            <a:pPr>
              <a:defRPr/>
            </a:pPr>
            <a:fld id="{700D7E87-74BE-44B9-8ECA-CB7967D270E2}" type="datetime8">
              <a:rPr lang="en-US" altLang="ja-JP"/>
              <a:pPr>
                <a:defRPr/>
              </a:pPr>
              <a:t>4/9/2013 9:14 PM</a:t>
            </a:fld>
            <a:endParaRPr lang="en-US" altLang="ja-JP"/>
          </a:p>
        </p:txBody>
      </p:sp>
      <p:sp>
        <p:nvSpPr>
          <p:cNvPr id="8" name="Footer Placeholder 4"/>
          <p:cNvSpPr>
            <a:spLocks noGrp="1"/>
          </p:cNvSpPr>
          <p:nvPr>
            <p:ph type="ftr" sz="quarter" idx="11"/>
          </p:nvPr>
        </p:nvSpPr>
        <p:spPr>
          <a:xfrm>
            <a:off x="495300" y="6248400"/>
            <a:ext cx="6037263" cy="365125"/>
          </a:xfrm>
        </p:spPr>
        <p:txBody>
          <a:bodyPr/>
          <a:lstStyle>
            <a:lvl1pPr>
              <a:defRPr/>
            </a:lvl1pPr>
          </a:lstStyle>
          <a:p>
            <a:pPr>
              <a:defRPr/>
            </a:pPr>
            <a:endParaRPr lang="en-US" altLang="ja-JP"/>
          </a:p>
        </p:txBody>
      </p:sp>
      <p:sp>
        <p:nvSpPr>
          <p:cNvPr id="9" name="Slide Number Placeholder 5"/>
          <p:cNvSpPr>
            <a:spLocks noGrp="1"/>
          </p:cNvSpPr>
          <p:nvPr>
            <p:ph type="sldNum" sz="quarter" idx="12"/>
          </p:nvPr>
        </p:nvSpPr>
        <p:spPr>
          <a:xfrm rot="5400000">
            <a:off x="6511132" y="134143"/>
            <a:ext cx="533400" cy="265113"/>
          </a:xfrm>
        </p:spPr>
        <p:txBody>
          <a:bodyPr/>
          <a:lstStyle>
            <a:lvl1pPr>
              <a:defRPr/>
            </a:lvl1pPr>
          </a:lstStyle>
          <a:p>
            <a:pPr>
              <a:defRPr/>
            </a:pPr>
            <a:fld id="{5FE15E67-CA4A-4D97-AEB9-D8F6EBA0C73C}" type="slidenum">
              <a:rPr lang="en-US" altLang="ja-JP"/>
              <a:pPr>
                <a:defRPr/>
              </a:pPr>
              <a:t>&lt;#&gt;</a:t>
            </a:fld>
            <a:endParaRPr lang="en-US" altLang="ja-JP" sz="1400">
              <a:solidFill>
                <a:srgbClr val="FFFFFF"/>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Rectangle 6"/>
          <p:cNvSpPr/>
          <p:nvPr/>
        </p:nvSpPr>
        <p:spPr bwMode="white">
          <a:xfrm>
            <a:off x="0" y="5970588"/>
            <a:ext cx="9906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5" name="Rectangle 9"/>
          <p:cNvSpPr/>
          <p:nvPr/>
        </p:nvSpPr>
        <p:spPr>
          <a:xfrm>
            <a:off x="-9525" y="6053138"/>
            <a:ext cx="2436813"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6" name="Rectangle 10"/>
          <p:cNvSpPr/>
          <p:nvPr/>
        </p:nvSpPr>
        <p:spPr>
          <a:xfrm>
            <a:off x="2555875" y="6043613"/>
            <a:ext cx="735012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8" name="Title 7"/>
          <p:cNvSpPr>
            <a:spLocks noGrp="1"/>
          </p:cNvSpPr>
          <p:nvPr>
            <p:ph type="ctrTitle"/>
          </p:nvPr>
        </p:nvSpPr>
        <p:spPr>
          <a:xfrm>
            <a:off x="2559050" y="4038600"/>
            <a:ext cx="7016750" cy="1828800"/>
          </a:xfrm>
        </p:spPr>
        <p:txBody>
          <a:bodyPr anchor="b"/>
          <a:lstStyle>
            <a:lvl1pPr>
              <a:defRPr cap="all" baseline="0">
                <a:solidFill>
                  <a:schemeClr val="tx1"/>
                </a:solidFill>
              </a:defRPr>
            </a:lvl1pPr>
          </a:lstStyle>
          <a:p>
            <a:r>
              <a:rPr lang="ja-JP" altLang="en-US" smtClean="0"/>
              <a:t>マスター タイトルの書式設定</a:t>
            </a:r>
            <a:endParaRPr lang="en-US" dirty="0"/>
          </a:p>
        </p:txBody>
      </p:sp>
      <p:sp>
        <p:nvSpPr>
          <p:cNvPr id="9" name="Subtitle 8"/>
          <p:cNvSpPr>
            <a:spLocks noGrp="1"/>
          </p:cNvSpPr>
          <p:nvPr>
            <p:ph type="subTitle" idx="1"/>
          </p:nvPr>
        </p:nvSpPr>
        <p:spPr>
          <a:xfrm>
            <a:off x="2559050" y="6050037"/>
            <a:ext cx="72644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smtClean="0"/>
              <a:t>マスター サブタイトルの書式設定</a:t>
            </a:r>
            <a:endParaRPr lang="en-US" dirty="0"/>
          </a:p>
        </p:txBody>
      </p:sp>
      <p:sp>
        <p:nvSpPr>
          <p:cNvPr id="7" name="Date Placeholder 27"/>
          <p:cNvSpPr>
            <a:spLocks noGrp="1"/>
          </p:cNvSpPr>
          <p:nvPr>
            <p:ph type="dt" sz="half" idx="10"/>
          </p:nvPr>
        </p:nvSpPr>
        <p:spPr>
          <a:xfrm>
            <a:off x="82550" y="6069013"/>
            <a:ext cx="2228850" cy="685800"/>
          </a:xfrm>
        </p:spPr>
        <p:txBody>
          <a:bodyPr>
            <a:noAutofit/>
          </a:bodyPr>
          <a:lstStyle>
            <a:lvl1pPr algn="ctr">
              <a:defRPr kumimoji="1" sz="2000">
                <a:solidFill>
                  <a:srgbClr val="FFFFFF"/>
                </a:solidFill>
              </a:defRPr>
            </a:lvl1pPr>
          </a:lstStyle>
          <a:p>
            <a:pPr>
              <a:defRPr/>
            </a:pPr>
            <a:fld id="{2B85CA9E-8BB5-47FB-B4FF-6263D849BAB7}" type="datetime8">
              <a:rPr lang="en-US"/>
              <a:pPr>
                <a:defRPr/>
              </a:pPr>
              <a:t>4/9/2013 9:14 PM</a:t>
            </a:fld>
            <a:endParaRPr lang="en-US" dirty="0"/>
          </a:p>
        </p:txBody>
      </p:sp>
      <p:sp>
        <p:nvSpPr>
          <p:cNvPr id="10" name="Footer Placeholder 16"/>
          <p:cNvSpPr>
            <a:spLocks noGrp="1"/>
          </p:cNvSpPr>
          <p:nvPr>
            <p:ph type="ftr" sz="quarter" idx="11"/>
          </p:nvPr>
        </p:nvSpPr>
        <p:spPr>
          <a:xfrm>
            <a:off x="2259013" y="236538"/>
            <a:ext cx="6356350" cy="365125"/>
          </a:xfrm>
        </p:spPr>
        <p:txBody>
          <a:bodyPr/>
          <a:lstStyle>
            <a:lvl1pPr algn="r">
              <a:defRPr kumimoji="1">
                <a:solidFill>
                  <a:srgbClr val="4F271C"/>
                </a:solidFill>
              </a:defRPr>
            </a:lvl1pPr>
          </a:lstStyle>
          <a:p>
            <a:pPr>
              <a:defRPr/>
            </a:pPr>
            <a:endParaRPr lang="en-US"/>
          </a:p>
        </p:txBody>
      </p:sp>
      <p:sp>
        <p:nvSpPr>
          <p:cNvPr id="11" name="Slide Number Placeholder 28"/>
          <p:cNvSpPr>
            <a:spLocks noGrp="1"/>
          </p:cNvSpPr>
          <p:nvPr>
            <p:ph type="sldNum" sz="quarter" idx="12"/>
          </p:nvPr>
        </p:nvSpPr>
        <p:spPr>
          <a:xfrm>
            <a:off x="8667750" y="228600"/>
            <a:ext cx="908050" cy="381000"/>
          </a:xfrm>
        </p:spPr>
        <p:txBody>
          <a:bodyPr/>
          <a:lstStyle>
            <a:lvl1pPr>
              <a:defRPr kumimoji="1" sz="1400">
                <a:solidFill>
                  <a:srgbClr val="4F271C"/>
                </a:solidFill>
              </a:defRPr>
            </a:lvl1pPr>
          </a:lstStyle>
          <a:p>
            <a:pPr>
              <a:defRPr/>
            </a:pPr>
            <a:fld id="{B9C05ADE-161C-44FA-B818-B350E88ADFE7}" type="slidenum">
              <a:rPr lang="en-US"/>
              <a:pPr>
                <a:defRPr/>
              </a:pPr>
              <a:t>&lt;#&gt;</a:t>
            </a:fld>
            <a:endParaRPr 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663702" y="228600"/>
            <a:ext cx="8832850" cy="990600"/>
          </a:xfrm>
        </p:spPr>
        <p:txBody>
          <a:bodyPr/>
          <a:lstStyle>
            <a:lvl1pPr>
              <a:defRPr>
                <a:latin typeface="ＭＳ Ｐゴシック" pitchFamily="50" charset="-128"/>
                <a:ea typeface="ＭＳ Ｐゴシック" pitchFamily="50" charset="-128"/>
              </a:defRPr>
            </a:lvl1pPr>
          </a:lstStyle>
          <a:p>
            <a:r>
              <a:rPr lang="ja-JP" altLang="en-US" dirty="0" smtClean="0"/>
              <a:t>マスター タイトルの書式設定</a:t>
            </a:r>
            <a:endParaRPr lang="en-US" dirty="0"/>
          </a:p>
        </p:txBody>
      </p:sp>
      <p:sp>
        <p:nvSpPr>
          <p:cNvPr id="8" name="Content Placeholder 7"/>
          <p:cNvSpPr>
            <a:spLocks noGrp="1"/>
          </p:cNvSpPr>
          <p:nvPr>
            <p:ph sz="quarter" idx="1"/>
          </p:nvPr>
        </p:nvSpPr>
        <p:spPr>
          <a:xfrm>
            <a:off x="663702" y="1600200"/>
            <a:ext cx="8832850" cy="44958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lvl1pPr>
              <a:defRPr kumimoji="1"/>
            </a:lvl1pPr>
          </a:lstStyle>
          <a:p>
            <a:pPr>
              <a:defRPr/>
            </a:pPr>
            <a:fld id="{C3078CC4-6D18-47A2-9CFD-6FD376091F2D}" type="datetime8">
              <a:rPr lang="en-US"/>
              <a:pPr>
                <a:defRPr/>
              </a:pPr>
              <a:t>4/9/2013 9:14 PM</a:t>
            </a:fld>
            <a:endParaRPr lang="en-US" dirty="0"/>
          </a:p>
        </p:txBody>
      </p:sp>
      <p:sp>
        <p:nvSpPr>
          <p:cNvPr id="5" name="Footer Placeholder 4"/>
          <p:cNvSpPr>
            <a:spLocks noGrp="1"/>
          </p:cNvSpPr>
          <p:nvPr>
            <p:ph type="ftr" sz="quarter" idx="11"/>
          </p:nvPr>
        </p:nvSpPr>
        <p:spPr/>
        <p:txBody>
          <a:bodyPr/>
          <a:lstStyle>
            <a:lvl1pPr>
              <a:defRPr kumimoji="1" dirty="0">
                <a:latin typeface="ＭＳ Ｐゴシック" pitchFamily="50" charset="-128"/>
                <a:ea typeface="ＭＳ Ｐゴシック" pitchFamily="50" charset="-128"/>
              </a:defRPr>
            </a:lvl1pPr>
          </a:lstStyle>
          <a:p>
            <a:pPr>
              <a:defRPr/>
            </a:pPr>
            <a:endParaRPr lang="en-US"/>
          </a:p>
        </p:txBody>
      </p:sp>
      <p:sp>
        <p:nvSpPr>
          <p:cNvPr id="6" name="Slide Number Placeholder 5"/>
          <p:cNvSpPr>
            <a:spLocks noGrp="1"/>
          </p:cNvSpPr>
          <p:nvPr>
            <p:ph type="sldNum" sz="quarter" idx="12"/>
          </p:nvPr>
        </p:nvSpPr>
        <p:spPr/>
        <p:txBody>
          <a:bodyPr/>
          <a:lstStyle>
            <a:lvl1pPr>
              <a:defRPr kumimoji="1" sz="1400">
                <a:solidFill>
                  <a:srgbClr val="FFFFFF"/>
                </a:solidFill>
              </a:defRPr>
            </a:lvl1pPr>
          </a:lstStyle>
          <a:p>
            <a:pPr>
              <a:defRPr/>
            </a:pPr>
            <a:fld id="{4D3347D6-2070-426C-9418-DE37F35E34EE}" type="slidenum">
              <a:rPr lang="en-US"/>
              <a:pPr>
                <a:defRPr/>
              </a:pPr>
              <a:t>&lt;#&gt;</a:t>
            </a:fld>
            <a:endParaRPr 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906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5" name="Rectangle 7"/>
          <p:cNvSpPr/>
          <p:nvPr/>
        </p:nvSpPr>
        <p:spPr>
          <a:xfrm>
            <a:off x="0" y="1600200"/>
            <a:ext cx="14033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6" name="Rectangle 8"/>
          <p:cNvSpPr/>
          <p:nvPr/>
        </p:nvSpPr>
        <p:spPr>
          <a:xfrm>
            <a:off x="1485900" y="1600200"/>
            <a:ext cx="84201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3" name="Text Placeholder 2"/>
          <p:cNvSpPr>
            <a:spLocks noGrp="1"/>
          </p:cNvSpPr>
          <p:nvPr>
            <p:ph type="body" idx="1"/>
          </p:nvPr>
        </p:nvSpPr>
        <p:spPr>
          <a:xfrm>
            <a:off x="1485900" y="2743200"/>
            <a:ext cx="7716706" cy="1673225"/>
          </a:xfrm>
        </p:spPr>
        <p:txBody>
          <a:bodyPr/>
          <a:lstStyle>
            <a:lvl1pPr>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485900" y="1600200"/>
            <a:ext cx="8255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kumimoji="1"/>
            </a:lvl1pPr>
          </a:lstStyle>
          <a:p>
            <a:pPr>
              <a:defRPr/>
            </a:pPr>
            <a:fld id="{A5437560-0091-4DF9-9D38-2A469399210E}" type="datetime8">
              <a:rPr lang="en-US"/>
              <a:pPr>
                <a:defRPr/>
              </a:pPr>
              <a:t>4/9/2013 9:14 PM</a:t>
            </a:fld>
            <a:endParaRPr lang="en-US"/>
          </a:p>
        </p:txBody>
      </p:sp>
      <p:sp>
        <p:nvSpPr>
          <p:cNvPr id="8" name="Slide Number Placeholder 12"/>
          <p:cNvSpPr>
            <a:spLocks noGrp="1"/>
          </p:cNvSpPr>
          <p:nvPr>
            <p:ph type="sldNum" sz="quarter" idx="11"/>
          </p:nvPr>
        </p:nvSpPr>
        <p:spPr>
          <a:xfrm>
            <a:off x="0" y="1752600"/>
            <a:ext cx="1403350" cy="701675"/>
          </a:xfrm>
        </p:spPr>
        <p:txBody>
          <a:bodyPr>
            <a:noAutofit/>
          </a:bodyPr>
          <a:lstStyle>
            <a:lvl1pPr>
              <a:defRPr kumimoji="1" sz="2400">
                <a:solidFill>
                  <a:srgbClr val="FFFFFF"/>
                </a:solidFill>
              </a:defRPr>
            </a:lvl1pPr>
          </a:lstStyle>
          <a:p>
            <a:pPr>
              <a:defRPr/>
            </a:pPr>
            <a:fld id="{51811160-875B-4179-B7AA-61E9BBEDB051}" type="slidenum">
              <a:rPr lang="en-US"/>
              <a:pPr>
                <a:defRPr/>
              </a:pPr>
              <a:t>&lt;#&gt;</a:t>
            </a:fld>
            <a:endParaRPr lang="en-US" dirty="0"/>
          </a:p>
        </p:txBody>
      </p:sp>
      <p:sp>
        <p:nvSpPr>
          <p:cNvPr id="9" name="Footer Placeholder 13"/>
          <p:cNvSpPr>
            <a:spLocks noGrp="1"/>
          </p:cNvSpPr>
          <p:nvPr>
            <p:ph type="ftr" sz="quarter" idx="12"/>
          </p:nvPr>
        </p:nvSpPr>
        <p:spPr/>
        <p:txBody>
          <a:bodyPr/>
          <a:lstStyle>
            <a:lvl1pPr>
              <a:defRPr kumimoji="1"/>
            </a:lvl1pPr>
          </a:lstStyle>
          <a:p>
            <a:pPr>
              <a:defRPr/>
            </a:pP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ＭＳ Ｐゴシック" pitchFamily="50" charset="-128"/>
                <a:ea typeface="ＭＳ Ｐゴシック" pitchFamily="50" charset="-128"/>
              </a:defRPr>
            </a:lvl1p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60400" y="1589567"/>
            <a:ext cx="4210050" cy="45720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2"/>
          </p:nvPr>
        </p:nvSpPr>
        <p:spPr>
          <a:xfrm>
            <a:off x="5248643" y="1589567"/>
            <a:ext cx="4210050" cy="45720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7"/>
          <p:cNvSpPr>
            <a:spLocks noGrp="1"/>
          </p:cNvSpPr>
          <p:nvPr>
            <p:ph type="dt" sz="half" idx="10"/>
          </p:nvPr>
        </p:nvSpPr>
        <p:spPr/>
        <p:txBody>
          <a:bodyPr rtlCol="0"/>
          <a:lstStyle>
            <a:lvl1pPr>
              <a:defRPr kumimoji="1"/>
            </a:lvl1pPr>
          </a:lstStyle>
          <a:p>
            <a:pPr>
              <a:defRPr/>
            </a:pPr>
            <a:fld id="{30CC5870-F010-4209-BE1C-441BDCF239BE}" type="datetime8">
              <a:rPr lang="en-US"/>
              <a:pPr>
                <a:defRPr/>
              </a:pPr>
              <a:t>4/9/2013 9:14 PM</a:t>
            </a:fld>
            <a:endParaRPr lang="en-US"/>
          </a:p>
        </p:txBody>
      </p:sp>
      <p:sp>
        <p:nvSpPr>
          <p:cNvPr id="6" name="Slide Number Placeholder 9"/>
          <p:cNvSpPr>
            <a:spLocks noGrp="1"/>
          </p:cNvSpPr>
          <p:nvPr>
            <p:ph type="sldNum" sz="quarter" idx="11"/>
          </p:nvPr>
        </p:nvSpPr>
        <p:spPr/>
        <p:txBody>
          <a:bodyPr rtlCol="0"/>
          <a:lstStyle>
            <a:lvl1pPr>
              <a:defRPr kumimoji="1" sz="1400">
                <a:solidFill>
                  <a:srgbClr val="FFFFFF"/>
                </a:solidFill>
              </a:defRPr>
            </a:lvl1pPr>
          </a:lstStyle>
          <a:p>
            <a:pPr>
              <a:defRPr/>
            </a:pPr>
            <a:fld id="{C967ADDC-F51A-4326-83B7-2AD40667055F}" type="slidenum">
              <a:rPr lang="en-US"/>
              <a:pPr>
                <a:defRPr/>
              </a:pPr>
              <a:t>&lt;#&gt;</a:t>
            </a:fld>
            <a:endParaRPr lang="en-US"/>
          </a:p>
        </p:txBody>
      </p:sp>
      <p:sp>
        <p:nvSpPr>
          <p:cNvPr id="7" name="Footer Placeholder 11"/>
          <p:cNvSpPr>
            <a:spLocks noGrp="1"/>
          </p:cNvSpPr>
          <p:nvPr>
            <p:ph type="ftr" sz="quarter" idx="12"/>
          </p:nvPr>
        </p:nvSpPr>
        <p:spPr/>
        <p:txBody>
          <a:bodyPr rtlCol="0"/>
          <a:lstStyle>
            <a:lvl1pPr>
              <a:defRPr kumimoji="1"/>
            </a:lvl1pPr>
          </a:lstStyle>
          <a:p>
            <a:pPr>
              <a:defRPr/>
            </a:pP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77850" y="273050"/>
            <a:ext cx="8832850" cy="869950"/>
          </a:xfrm>
        </p:spPr>
        <p:txBody>
          <a:bodyPr/>
          <a:lstStyle>
            <a:lvl1pPr>
              <a:defRPr/>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6040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520065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60400" y="1752600"/>
            <a:ext cx="421005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5200650" y="1752600"/>
            <a:ext cx="421005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rtlCol="0"/>
          <a:lstStyle>
            <a:lvl1pPr>
              <a:defRPr kumimoji="1"/>
            </a:lvl1pPr>
          </a:lstStyle>
          <a:p>
            <a:pPr>
              <a:defRPr/>
            </a:pPr>
            <a:fld id="{E432157F-F4B6-4A38-9E02-F3CB75B272B7}" type="datetime8">
              <a:rPr lang="en-US"/>
              <a:pPr>
                <a:defRPr/>
              </a:pPr>
              <a:t>4/9/2013 9:14 PM</a:t>
            </a:fld>
            <a:endParaRPr lang="en-US"/>
          </a:p>
        </p:txBody>
      </p:sp>
      <p:sp>
        <p:nvSpPr>
          <p:cNvPr id="8" name="Slide Number Placeholder 11"/>
          <p:cNvSpPr>
            <a:spLocks noGrp="1"/>
          </p:cNvSpPr>
          <p:nvPr>
            <p:ph type="sldNum" sz="quarter" idx="11"/>
          </p:nvPr>
        </p:nvSpPr>
        <p:spPr/>
        <p:txBody>
          <a:bodyPr rtlCol="0"/>
          <a:lstStyle>
            <a:lvl1pPr>
              <a:defRPr kumimoji="1" sz="1400">
                <a:solidFill>
                  <a:srgbClr val="FFFFFF"/>
                </a:solidFill>
              </a:defRPr>
            </a:lvl1pPr>
          </a:lstStyle>
          <a:p>
            <a:pPr>
              <a:defRPr/>
            </a:pPr>
            <a:fld id="{A4614475-5203-4338-B9B1-4DF34309C1B4}" type="slidenum">
              <a:rPr lang="en-US"/>
              <a:pPr>
                <a:defRPr/>
              </a:pPr>
              <a:t>&lt;#&gt;</a:t>
            </a:fld>
            <a:endParaRPr lang="en-US"/>
          </a:p>
        </p:txBody>
      </p:sp>
      <p:sp>
        <p:nvSpPr>
          <p:cNvPr id="9" name="Footer Placeholder 13"/>
          <p:cNvSpPr>
            <a:spLocks noGrp="1"/>
          </p:cNvSpPr>
          <p:nvPr>
            <p:ph type="ftr" sz="quarter" idx="12"/>
          </p:nvPr>
        </p:nvSpPr>
        <p:spPr/>
        <p:txBody>
          <a:bodyPr rtlCol="0"/>
          <a:lstStyle>
            <a:lvl1pPr>
              <a:defRPr kumimoji="1"/>
            </a:lvl1pPr>
          </a:lstStyle>
          <a:p>
            <a:pPr>
              <a:defRPr/>
            </a:pP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ＭＳ Ｐゴシック" pitchFamily="50" charset="-128"/>
                <a:ea typeface="ＭＳ Ｐゴシック" pitchFamily="50" charset="-128"/>
              </a:defRPr>
            </a:lvl1pPr>
          </a:lstStyle>
          <a:p>
            <a:r>
              <a:rPr lang="ja-JP" altLang="en-US" smtClean="0"/>
              <a:t>マスター タイトルの書式設定</a:t>
            </a:r>
            <a:endParaRPr lang="en-US"/>
          </a:p>
        </p:txBody>
      </p:sp>
      <p:sp>
        <p:nvSpPr>
          <p:cNvPr id="3" name="Date Placeholder 2"/>
          <p:cNvSpPr>
            <a:spLocks noGrp="1"/>
          </p:cNvSpPr>
          <p:nvPr>
            <p:ph type="dt" sz="half" idx="10"/>
          </p:nvPr>
        </p:nvSpPr>
        <p:spPr/>
        <p:txBody>
          <a:bodyPr/>
          <a:lstStyle>
            <a:lvl1pPr>
              <a:defRPr kumimoji="1"/>
            </a:lvl1pPr>
          </a:lstStyle>
          <a:p>
            <a:pPr>
              <a:defRPr/>
            </a:pPr>
            <a:fld id="{59FB3EC4-235A-4C90-A28D-5C8E6F414050}" type="datetime8">
              <a:rPr lang="en-US"/>
              <a:pPr>
                <a:defRPr/>
              </a:pPr>
              <a:t>4/9/2013 9:14 PM</a:t>
            </a:fld>
            <a:endParaRPr lang="en-US"/>
          </a:p>
        </p:txBody>
      </p:sp>
      <p:sp>
        <p:nvSpPr>
          <p:cNvPr id="4" name="Footer Placeholder 3"/>
          <p:cNvSpPr>
            <a:spLocks noGrp="1"/>
          </p:cNvSpPr>
          <p:nvPr>
            <p:ph type="ftr" sz="quarter" idx="11"/>
          </p:nvPr>
        </p:nvSpPr>
        <p:spPr/>
        <p:txBody>
          <a:bodyPr/>
          <a:lstStyle>
            <a:lvl1pPr>
              <a:defRPr kumimoji="1"/>
            </a:lvl1pPr>
          </a:lstStyle>
          <a:p>
            <a:pPr>
              <a:defRPr/>
            </a:pPr>
            <a:endParaRPr lang="en-US"/>
          </a:p>
        </p:txBody>
      </p:sp>
      <p:sp>
        <p:nvSpPr>
          <p:cNvPr id="5" name="Slide Number Placeholder 4"/>
          <p:cNvSpPr>
            <a:spLocks noGrp="1"/>
          </p:cNvSpPr>
          <p:nvPr>
            <p:ph type="sldNum" sz="quarter" idx="12"/>
          </p:nvPr>
        </p:nvSpPr>
        <p:spPr/>
        <p:txBody>
          <a:bodyPr/>
          <a:lstStyle>
            <a:lvl1pPr>
              <a:defRPr kumimoji="1" sz="1400">
                <a:solidFill>
                  <a:srgbClr val="FFFFFF"/>
                </a:solidFill>
              </a:defRPr>
            </a:lvl1pPr>
          </a:lstStyle>
          <a:p>
            <a:pPr>
              <a:defRPr/>
            </a:pPr>
            <a:fld id="{FDACAEEF-8BAC-46AA-A7B9-F9BA545FE207}" type="slidenum">
              <a:rPr lang="en-US"/>
              <a:pPr>
                <a:defRPr/>
              </a:pPr>
              <a:t>&lt;#&gt;</a:t>
            </a:fld>
            <a:endParaRPr 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pic>
        <p:nvPicPr>
          <p:cNvPr id="4" name="Picture 7" descr="sm_pencil.png"/>
          <p:cNvPicPr>
            <a:picLocks noChangeAspect="1"/>
          </p:cNvPicPr>
          <p:nvPr userDrawn="1"/>
        </p:nvPicPr>
        <p:blipFill>
          <a:blip r:embed="rId2"/>
          <a:srcRect/>
          <a:stretch>
            <a:fillRect/>
          </a:stretch>
        </p:blipFill>
        <p:spPr bwMode="auto">
          <a:xfrm>
            <a:off x="663575" y="1755775"/>
            <a:ext cx="1749425" cy="2144713"/>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60400" y="273050"/>
            <a:ext cx="8750300" cy="869950"/>
          </a:xfrm>
        </p:spPr>
        <p:txBody>
          <a:bodyPr/>
          <a:lstStyle>
            <a:lvl1pPr algn="l">
              <a:buNone/>
              <a:defRPr sz="4400" b="0">
                <a:latin typeface="ＭＳ Ｐゴシック" pitchFamily="50" charset="-128"/>
                <a:ea typeface="ＭＳ Ｐゴシック" pitchFamily="50" charset="-128"/>
              </a:defRPr>
            </a:lvl1pPr>
          </a:lstStyle>
          <a:p>
            <a:r>
              <a:rPr lang="ja-JP" altLang="en-US" smtClean="0"/>
              <a:t>マスター タイトルの書式設定</a:t>
            </a:r>
            <a:endParaRPr lang="en-US" dirty="0"/>
          </a:p>
        </p:txBody>
      </p:sp>
      <p:sp>
        <p:nvSpPr>
          <p:cNvPr id="9" name="Content Placeholder 8"/>
          <p:cNvSpPr>
            <a:spLocks noGrp="1"/>
          </p:cNvSpPr>
          <p:nvPr>
            <p:ph sz="quarter" idx="1"/>
          </p:nvPr>
        </p:nvSpPr>
        <p:spPr>
          <a:xfrm>
            <a:off x="2559050" y="1752600"/>
            <a:ext cx="6934200" cy="4419600"/>
          </a:xfrm>
        </p:spPr>
        <p:txBody>
          <a:bodyPr/>
          <a:lstStyle>
            <a:lvl1pPr>
              <a:defRPr>
                <a:latin typeface="ＭＳ Ｐゴシック" pitchFamily="50" charset="-128"/>
                <a:ea typeface="ＭＳ Ｐゴシック" pitchFamily="50" charset="-128"/>
              </a:defRPr>
            </a:lvl1pPr>
            <a:lvl2pPr>
              <a:defRPr>
                <a:latin typeface="ＭＳ Ｐゴシック" pitchFamily="50" charset="-128"/>
                <a:ea typeface="ＭＳ Ｐゴシック" pitchFamily="50" charset="-128"/>
              </a:defRPr>
            </a:lvl2pPr>
            <a:lvl3pPr>
              <a:defRPr>
                <a:latin typeface="ＭＳ Ｐゴシック" pitchFamily="50" charset="-128"/>
                <a:ea typeface="ＭＳ Ｐゴシック" pitchFamily="50" charset="-128"/>
              </a:defRPr>
            </a:lvl3pPr>
            <a:lvl4pPr>
              <a:defRPr>
                <a:latin typeface="ＭＳ Ｐゴシック" pitchFamily="50" charset="-128"/>
                <a:ea typeface="ＭＳ Ｐゴシック" pitchFamily="50" charset="-128"/>
              </a:defRPr>
            </a:lvl4pPr>
            <a:lvl5pPr>
              <a:defRPr>
                <a:latin typeface="ＭＳ Ｐゴシック" pitchFamily="50" charset="-128"/>
                <a:ea typeface="ＭＳ Ｐゴシック"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lvl1pPr>
              <a:defRPr kumimoji="1"/>
            </a:lvl1pPr>
          </a:lstStyle>
          <a:p>
            <a:pPr>
              <a:defRPr/>
            </a:pPr>
            <a:fld id="{1A8A60A2-3A8D-4184-B9F9-92C44833D16B}" type="datetime8">
              <a:rPr lang="en-US"/>
              <a:pPr>
                <a:defRPr/>
              </a:pPr>
              <a:t>4/9/2013 9:14 PM</a:t>
            </a:fld>
            <a:endParaRPr lang="en-US"/>
          </a:p>
        </p:txBody>
      </p:sp>
      <p:sp>
        <p:nvSpPr>
          <p:cNvPr id="6" name="Footer Placeholder 5"/>
          <p:cNvSpPr>
            <a:spLocks noGrp="1"/>
          </p:cNvSpPr>
          <p:nvPr>
            <p:ph type="ftr" sz="quarter" idx="11"/>
          </p:nvPr>
        </p:nvSpPr>
        <p:spPr/>
        <p:txBody>
          <a:bodyPr/>
          <a:lstStyle>
            <a:lvl1pPr>
              <a:defRPr kumimoji="1"/>
            </a:lvl1pPr>
          </a:lstStyle>
          <a:p>
            <a:pPr>
              <a:defRPr/>
            </a:pPr>
            <a:endParaRPr lang="en-US"/>
          </a:p>
        </p:txBody>
      </p:sp>
      <p:sp>
        <p:nvSpPr>
          <p:cNvPr id="7" name="Slide Number Placeholder 6"/>
          <p:cNvSpPr>
            <a:spLocks noGrp="1"/>
          </p:cNvSpPr>
          <p:nvPr>
            <p:ph type="sldNum" sz="quarter" idx="12"/>
          </p:nvPr>
        </p:nvSpPr>
        <p:spPr/>
        <p:txBody>
          <a:bodyPr/>
          <a:lstStyle>
            <a:lvl1pPr>
              <a:defRPr kumimoji="1" sz="1400">
                <a:solidFill>
                  <a:srgbClr val="FFFFFF"/>
                </a:solidFill>
              </a:defRPr>
            </a:lvl1pPr>
          </a:lstStyle>
          <a:p>
            <a:pPr>
              <a:defRPr/>
            </a:pPr>
            <a:fld id="{706C975C-5A23-4A75-A8EF-B3E1DFFCBBE2}" type="slidenum">
              <a:rPr lang="en-US"/>
              <a:pPr>
                <a:defRPr/>
              </a:pPr>
              <a:t>&lt;#&gt;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4" name="Rectangle 6"/>
          <p:cNvSpPr/>
          <p:nvPr/>
        </p:nvSpPr>
        <p:spPr bwMode="white">
          <a:xfrm>
            <a:off x="0" y="1524000"/>
            <a:ext cx="9906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7"/>
          <p:cNvSpPr/>
          <p:nvPr/>
        </p:nvSpPr>
        <p:spPr>
          <a:xfrm>
            <a:off x="0" y="1600200"/>
            <a:ext cx="140335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1485900" y="1600200"/>
            <a:ext cx="84201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3" name="Text Placeholder 2"/>
          <p:cNvSpPr>
            <a:spLocks noGrp="1"/>
          </p:cNvSpPr>
          <p:nvPr>
            <p:ph type="body" idx="1"/>
          </p:nvPr>
        </p:nvSpPr>
        <p:spPr>
          <a:xfrm>
            <a:off x="1485900" y="2743200"/>
            <a:ext cx="7716706" cy="1673225"/>
          </a:xfrm>
        </p:spPr>
        <p:txBody>
          <a:bodyPr/>
          <a:lstStyle>
            <a:lvl1pPr>
              <a:buNone/>
              <a:defRPr sz="28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2" name="Title 1"/>
          <p:cNvSpPr>
            <a:spLocks noGrp="1"/>
          </p:cNvSpPr>
          <p:nvPr>
            <p:ph type="title"/>
          </p:nvPr>
        </p:nvSpPr>
        <p:spPr>
          <a:xfrm>
            <a:off x="1485900" y="1600200"/>
            <a:ext cx="8255000" cy="990600"/>
          </a:xfrm>
        </p:spPr>
        <p:txBody>
          <a:bodyPr/>
          <a:lstStyle>
            <a:lvl1pPr algn="l">
              <a:buNone/>
              <a:defRPr sz="4400" b="0" cap="none">
                <a:solidFill>
                  <a:srgbClr val="FFFFFF"/>
                </a:solidFill>
              </a:defRPr>
            </a:lvl1pPr>
          </a:lstStyle>
          <a:p>
            <a:r>
              <a:rPr lang="ja-JP" altLang="en-US" smtClean="0"/>
              <a:t>マスター タイトルの書式設定</a:t>
            </a:r>
            <a:endParaRPr lang="en-US" dirty="0"/>
          </a:p>
        </p:txBody>
      </p:sp>
      <p:sp>
        <p:nvSpPr>
          <p:cNvPr id="7" name="Date Placeholder 11"/>
          <p:cNvSpPr>
            <a:spLocks noGrp="1"/>
          </p:cNvSpPr>
          <p:nvPr>
            <p:ph type="dt" sz="half" idx="10"/>
          </p:nvPr>
        </p:nvSpPr>
        <p:spPr/>
        <p:txBody>
          <a:bodyPr/>
          <a:lstStyle>
            <a:lvl1pPr>
              <a:defRPr smtClean="0"/>
            </a:lvl1pPr>
          </a:lstStyle>
          <a:p>
            <a:pPr>
              <a:defRPr/>
            </a:pPr>
            <a:fld id="{AA8BB391-0EDD-4DD4-9E16-DF4A269AF263}" type="datetime8">
              <a:rPr lang="en-US" altLang="ja-JP"/>
              <a:pPr>
                <a:defRPr/>
              </a:pPr>
              <a:t>4/9/2013 9:14 PM</a:t>
            </a:fld>
            <a:endParaRPr lang="en-US" altLang="ja-JP"/>
          </a:p>
        </p:txBody>
      </p:sp>
      <p:sp>
        <p:nvSpPr>
          <p:cNvPr id="8" name="Slide Number Placeholder 12"/>
          <p:cNvSpPr>
            <a:spLocks noGrp="1"/>
          </p:cNvSpPr>
          <p:nvPr>
            <p:ph type="sldNum" sz="quarter" idx="11"/>
          </p:nvPr>
        </p:nvSpPr>
        <p:spPr>
          <a:xfrm>
            <a:off x="0" y="1752600"/>
            <a:ext cx="1403350" cy="701675"/>
          </a:xfrm>
        </p:spPr>
        <p:txBody>
          <a:bodyPr>
            <a:noAutofit/>
          </a:bodyPr>
          <a:lstStyle>
            <a:lvl1pPr>
              <a:defRPr sz="2400">
                <a:solidFill>
                  <a:srgbClr val="FFFFFF"/>
                </a:solidFill>
              </a:defRPr>
            </a:lvl1pPr>
          </a:lstStyle>
          <a:p>
            <a:pPr>
              <a:defRPr/>
            </a:pPr>
            <a:fld id="{B375BAFF-1FBF-4F45-B731-8CC3745D58D4}"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906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6" name="Rectangle 8"/>
          <p:cNvSpPr/>
          <p:nvPr/>
        </p:nvSpPr>
        <p:spPr>
          <a:xfrm>
            <a:off x="-9525" y="4664075"/>
            <a:ext cx="158432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7" name="Rectangle 9"/>
          <p:cNvSpPr/>
          <p:nvPr/>
        </p:nvSpPr>
        <p:spPr>
          <a:xfrm>
            <a:off x="1674813" y="4654550"/>
            <a:ext cx="8231187"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8" name="Rectangle 10"/>
          <p:cNvSpPr/>
          <p:nvPr/>
        </p:nvSpPr>
        <p:spPr bwMode="white">
          <a:xfrm>
            <a:off x="1568450" y="0"/>
            <a:ext cx="109538"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4" name="Text Placeholder 3"/>
          <p:cNvSpPr>
            <a:spLocks noGrp="1"/>
          </p:cNvSpPr>
          <p:nvPr>
            <p:ph type="body" sz="half" idx="2"/>
          </p:nvPr>
        </p:nvSpPr>
        <p:spPr>
          <a:xfrm>
            <a:off x="1733550" y="5486400"/>
            <a:ext cx="7924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733550" y="4648200"/>
            <a:ext cx="79248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690624" y="0"/>
            <a:ext cx="8215376"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769100" y="6248400"/>
            <a:ext cx="2889250" cy="365125"/>
          </a:xfrm>
        </p:spPr>
        <p:txBody>
          <a:bodyPr rtlCol="0"/>
          <a:lstStyle>
            <a:lvl1pPr>
              <a:defRPr kumimoji="1"/>
            </a:lvl1pPr>
          </a:lstStyle>
          <a:p>
            <a:pPr>
              <a:defRPr/>
            </a:pPr>
            <a:fld id="{109A200A-CBBC-4513-8AAF-D0AFED2DB96F}" type="datetime8">
              <a:rPr lang="en-US"/>
              <a:pPr>
                <a:defRPr/>
              </a:pPr>
              <a:t>4/9/2013 9:14 PM</a:t>
            </a:fld>
            <a:endParaRPr lang="en-US"/>
          </a:p>
        </p:txBody>
      </p:sp>
      <p:sp>
        <p:nvSpPr>
          <p:cNvPr id="10" name="Slide Number Placeholder 12"/>
          <p:cNvSpPr>
            <a:spLocks noGrp="1"/>
          </p:cNvSpPr>
          <p:nvPr>
            <p:ph type="sldNum" sz="quarter" idx="11"/>
          </p:nvPr>
        </p:nvSpPr>
        <p:spPr>
          <a:xfrm>
            <a:off x="0" y="4667250"/>
            <a:ext cx="1568450" cy="663575"/>
          </a:xfrm>
        </p:spPr>
        <p:txBody>
          <a:bodyPr rtlCol="0"/>
          <a:lstStyle>
            <a:lvl1pPr>
              <a:defRPr kumimoji="1" sz="2800">
                <a:solidFill>
                  <a:srgbClr val="FFFFFF"/>
                </a:solidFill>
              </a:defRPr>
            </a:lvl1pPr>
          </a:lstStyle>
          <a:p>
            <a:pPr>
              <a:defRPr/>
            </a:pPr>
            <a:fld id="{5288CF08-715C-4EE9-950B-4C8D115E6D71}" type="slidenum">
              <a:rPr lang="en-US"/>
              <a:pPr>
                <a:defRPr/>
              </a:pPr>
              <a:t>&lt;#&gt;</a:t>
            </a:fld>
            <a:endParaRPr lang="en-US" dirty="0"/>
          </a:p>
        </p:txBody>
      </p:sp>
      <p:sp>
        <p:nvSpPr>
          <p:cNvPr id="11" name="Footer Placeholder 13"/>
          <p:cNvSpPr>
            <a:spLocks noGrp="1"/>
          </p:cNvSpPr>
          <p:nvPr>
            <p:ph type="ftr" sz="quarter" idx="12"/>
          </p:nvPr>
        </p:nvSpPr>
        <p:spPr>
          <a:xfrm>
            <a:off x="1733550" y="6248400"/>
            <a:ext cx="4953000" cy="365125"/>
          </a:xfrm>
        </p:spPr>
        <p:txBody>
          <a:bodyPr rtlCol="0"/>
          <a:lstStyle>
            <a:lvl1pPr>
              <a:defRPr kumimoji="1"/>
            </a:lvl1pPr>
          </a:lstStyle>
          <a:p>
            <a:pPr>
              <a:defRPr/>
            </a:pP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13"/>
          <p:cNvSpPr>
            <a:spLocks noGrp="1"/>
          </p:cNvSpPr>
          <p:nvPr>
            <p:ph type="dt" sz="half" idx="10"/>
          </p:nvPr>
        </p:nvSpPr>
        <p:spPr/>
        <p:txBody>
          <a:bodyPr/>
          <a:lstStyle>
            <a:lvl1pPr>
              <a:defRPr kumimoji="1"/>
            </a:lvl1pPr>
          </a:lstStyle>
          <a:p>
            <a:pPr>
              <a:defRPr/>
            </a:pPr>
            <a:fld id="{D5BA88B7-D310-422B-9705-1E145B9C26F9}" type="datetime8">
              <a:rPr lang="en-US"/>
              <a:pPr>
                <a:defRPr/>
              </a:pPr>
              <a:t>4/9/2013 9:14 PM</a:t>
            </a:fld>
            <a:endParaRPr lang="en-US" dirty="0"/>
          </a:p>
        </p:txBody>
      </p:sp>
      <p:sp>
        <p:nvSpPr>
          <p:cNvPr id="5" name="Footer Placeholder 2"/>
          <p:cNvSpPr>
            <a:spLocks noGrp="1"/>
          </p:cNvSpPr>
          <p:nvPr>
            <p:ph type="ftr" sz="quarter" idx="11"/>
          </p:nvPr>
        </p:nvSpPr>
        <p:spPr/>
        <p:txBody>
          <a:bodyPr/>
          <a:lstStyle>
            <a:lvl1pPr>
              <a:defRPr kumimoji="1"/>
            </a:lvl1pPr>
          </a:lstStyle>
          <a:p>
            <a:pPr>
              <a:defRPr/>
            </a:pPr>
            <a:endParaRPr lang="en-US"/>
          </a:p>
        </p:txBody>
      </p:sp>
      <p:sp>
        <p:nvSpPr>
          <p:cNvPr id="6" name="Slide Number Placeholder 22"/>
          <p:cNvSpPr>
            <a:spLocks noGrp="1"/>
          </p:cNvSpPr>
          <p:nvPr>
            <p:ph type="sldNum" sz="quarter" idx="12"/>
          </p:nvPr>
        </p:nvSpPr>
        <p:spPr/>
        <p:txBody>
          <a:bodyPr/>
          <a:lstStyle>
            <a:lvl1pPr>
              <a:defRPr kumimoji="1"/>
            </a:lvl1pPr>
          </a:lstStyle>
          <a:p>
            <a:pPr>
              <a:defRPr/>
            </a:pPr>
            <a:fld id="{39E48D07-004B-4B1D-B6F6-3A67AEDF8E89}" type="slidenum">
              <a:rPr lang="en-US"/>
              <a:pPr>
                <a:defRPr/>
              </a:pPr>
              <a:t>&lt;#&gt;</a:t>
            </a:fld>
            <a:endParaRPr lang="en-US" sz="1400" dirty="0">
              <a:solidFill>
                <a:srgbClr val="FFFFFF"/>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4" name="Rectangle 6"/>
          <p:cNvSpPr/>
          <p:nvPr/>
        </p:nvSpPr>
        <p:spPr bwMode="white">
          <a:xfrm>
            <a:off x="6604000" y="0"/>
            <a:ext cx="347663"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5" name="Rectangle 7"/>
          <p:cNvSpPr/>
          <p:nvPr/>
        </p:nvSpPr>
        <p:spPr>
          <a:xfrm>
            <a:off x="6653213" y="609600"/>
            <a:ext cx="24765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6" name="Rectangle 8"/>
          <p:cNvSpPr/>
          <p:nvPr/>
        </p:nvSpPr>
        <p:spPr>
          <a:xfrm>
            <a:off x="6653213" y="0"/>
            <a:ext cx="24765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2" name="Vertical Title 1"/>
          <p:cNvSpPr>
            <a:spLocks noGrp="1"/>
          </p:cNvSpPr>
          <p:nvPr>
            <p:ph type="title" orient="vert"/>
          </p:nvPr>
        </p:nvSpPr>
        <p:spPr>
          <a:xfrm>
            <a:off x="7099300" y="609603"/>
            <a:ext cx="2228850" cy="551656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95300" y="609600"/>
            <a:ext cx="6026150" cy="55165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3"/>
          <p:cNvSpPr>
            <a:spLocks noGrp="1"/>
          </p:cNvSpPr>
          <p:nvPr>
            <p:ph type="dt" sz="half" idx="10"/>
          </p:nvPr>
        </p:nvSpPr>
        <p:spPr>
          <a:xfrm>
            <a:off x="7099300" y="6248400"/>
            <a:ext cx="2393950" cy="365125"/>
          </a:xfrm>
        </p:spPr>
        <p:txBody>
          <a:bodyPr/>
          <a:lstStyle>
            <a:lvl1pPr>
              <a:defRPr kumimoji="1"/>
            </a:lvl1pPr>
          </a:lstStyle>
          <a:p>
            <a:pPr>
              <a:defRPr/>
            </a:pPr>
            <a:fld id="{F9993226-FD3E-4ACC-85D1-E2B1AF0C8F70}" type="datetime8">
              <a:rPr lang="en-US"/>
              <a:pPr>
                <a:defRPr/>
              </a:pPr>
              <a:t>4/9/2013 9:14 PM</a:t>
            </a:fld>
            <a:endParaRPr lang="en-US" dirty="0"/>
          </a:p>
        </p:txBody>
      </p:sp>
      <p:sp>
        <p:nvSpPr>
          <p:cNvPr id="8" name="Footer Placeholder 4"/>
          <p:cNvSpPr>
            <a:spLocks noGrp="1"/>
          </p:cNvSpPr>
          <p:nvPr>
            <p:ph type="ftr" sz="quarter" idx="11"/>
          </p:nvPr>
        </p:nvSpPr>
        <p:spPr>
          <a:xfrm>
            <a:off x="495300" y="6248400"/>
            <a:ext cx="6037263" cy="365125"/>
          </a:xfrm>
        </p:spPr>
        <p:txBody>
          <a:bodyPr/>
          <a:lstStyle>
            <a:lvl1pPr>
              <a:defRPr kumimoji="1"/>
            </a:lvl1pPr>
          </a:lstStyle>
          <a:p>
            <a:pPr>
              <a:defRPr/>
            </a:pPr>
            <a:endParaRPr lang="en-US"/>
          </a:p>
        </p:txBody>
      </p:sp>
      <p:sp>
        <p:nvSpPr>
          <p:cNvPr id="9" name="Slide Number Placeholder 5"/>
          <p:cNvSpPr>
            <a:spLocks noGrp="1"/>
          </p:cNvSpPr>
          <p:nvPr>
            <p:ph type="sldNum" sz="quarter" idx="12"/>
          </p:nvPr>
        </p:nvSpPr>
        <p:spPr>
          <a:xfrm rot="5400000">
            <a:off x="6511132" y="134143"/>
            <a:ext cx="533400" cy="265113"/>
          </a:xfrm>
        </p:spPr>
        <p:txBody>
          <a:bodyPr/>
          <a:lstStyle>
            <a:lvl1pPr>
              <a:defRPr kumimoji="1"/>
            </a:lvl1pPr>
          </a:lstStyle>
          <a:p>
            <a:pPr>
              <a:defRPr/>
            </a:pPr>
            <a:fld id="{8230D375-E996-41C2-8808-8C0EF10755F1}" type="slidenum">
              <a:rPr lang="en-US"/>
              <a:pPr>
                <a:defRPr/>
              </a:pPr>
              <a:t>&lt;#&gt;</a:t>
            </a:fld>
            <a:endParaRPr lang="en-US" sz="1400" dirty="0">
              <a:solidFill>
                <a:srgbClr val="FFFFFF"/>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kumimoji="1"/>
            </a:lvl1pPr>
          </a:lstStyle>
          <a:p>
            <a:pPr>
              <a:defRPr/>
            </a:pPr>
            <a:endParaRPr lang="en-US" altLang="ja-JP"/>
          </a:p>
        </p:txBody>
      </p:sp>
      <p:sp>
        <p:nvSpPr>
          <p:cNvPr id="3" name="フッター プレースホルダー 2"/>
          <p:cNvSpPr>
            <a:spLocks noGrp="1"/>
          </p:cNvSpPr>
          <p:nvPr>
            <p:ph type="ftr" sz="quarter" idx="11"/>
          </p:nvPr>
        </p:nvSpPr>
        <p:spPr/>
        <p:txBody>
          <a:bodyPr/>
          <a:lstStyle>
            <a:lvl1pPr>
              <a:defRPr kumimoji="1"/>
            </a:lvl1pPr>
          </a:lstStyle>
          <a:p>
            <a:pPr>
              <a:defRPr/>
            </a:pPr>
            <a:endParaRPr lang="en-US" altLang="ja-JP"/>
          </a:p>
        </p:txBody>
      </p:sp>
      <p:sp>
        <p:nvSpPr>
          <p:cNvPr id="4" name="スライド番号プレースホルダー 3"/>
          <p:cNvSpPr>
            <a:spLocks noGrp="1"/>
          </p:cNvSpPr>
          <p:nvPr>
            <p:ph type="sldNum" sz="quarter" idx="12"/>
          </p:nvPr>
        </p:nvSpPr>
        <p:spPr/>
        <p:txBody>
          <a:bodyPr/>
          <a:lstStyle>
            <a:lvl1pPr>
              <a:defRPr kumimoji="1"/>
            </a:lvl1pPr>
          </a:lstStyle>
          <a:p>
            <a:pPr>
              <a:defRPr/>
            </a:pPr>
            <a:fld id="{BC62D91A-57EA-46CD-B8C5-B5C826846EB5}"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ja-JP" altLang="en-US" smtClean="0"/>
              <a:t>マスター タイトルの書式設定</a:t>
            </a:r>
            <a:endParaRPr lang="en-US"/>
          </a:p>
        </p:txBody>
      </p:sp>
      <p:sp>
        <p:nvSpPr>
          <p:cNvPr id="9" name="Content Placeholder 8"/>
          <p:cNvSpPr>
            <a:spLocks noGrp="1"/>
          </p:cNvSpPr>
          <p:nvPr>
            <p:ph sz="quarter" idx="1"/>
          </p:nvPr>
        </p:nvSpPr>
        <p:spPr>
          <a:xfrm>
            <a:off x="660400"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1" name="Content Placeholder 10"/>
          <p:cNvSpPr>
            <a:spLocks noGrp="1"/>
          </p:cNvSpPr>
          <p:nvPr>
            <p:ph sz="quarter" idx="2"/>
          </p:nvPr>
        </p:nvSpPr>
        <p:spPr>
          <a:xfrm>
            <a:off x="5248643" y="1589567"/>
            <a:ext cx="4210050" cy="4572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7"/>
          <p:cNvSpPr>
            <a:spLocks noGrp="1"/>
          </p:cNvSpPr>
          <p:nvPr>
            <p:ph type="dt" sz="half" idx="10"/>
          </p:nvPr>
        </p:nvSpPr>
        <p:spPr/>
        <p:txBody>
          <a:bodyPr/>
          <a:lstStyle>
            <a:lvl1pPr>
              <a:defRPr smtClean="0"/>
            </a:lvl1pPr>
          </a:lstStyle>
          <a:p>
            <a:pPr>
              <a:defRPr/>
            </a:pPr>
            <a:fld id="{E45D3B70-059C-46CB-8966-4055E3098ABC}" type="datetime8">
              <a:rPr lang="en-US" altLang="ja-JP"/>
              <a:pPr>
                <a:defRPr/>
              </a:pPr>
              <a:t>4/9/2013 9:14 PM</a:t>
            </a:fld>
            <a:endParaRPr lang="en-US" altLang="ja-JP"/>
          </a:p>
        </p:txBody>
      </p:sp>
      <p:sp>
        <p:nvSpPr>
          <p:cNvPr id="6" name="Slide Number Placeholder 9"/>
          <p:cNvSpPr>
            <a:spLocks noGrp="1"/>
          </p:cNvSpPr>
          <p:nvPr>
            <p:ph type="sldNum" sz="quarter" idx="11"/>
          </p:nvPr>
        </p:nvSpPr>
        <p:spPr/>
        <p:txBody>
          <a:bodyPr/>
          <a:lstStyle>
            <a:lvl1pPr>
              <a:defRPr sz="1400">
                <a:solidFill>
                  <a:srgbClr val="FFFFFF"/>
                </a:solidFill>
              </a:defRPr>
            </a:lvl1pPr>
          </a:lstStyle>
          <a:p>
            <a:pPr>
              <a:defRPr/>
            </a:pPr>
            <a:fld id="{FB6A577D-24FD-4695-82F4-2FD6296668B6}" type="slidenum">
              <a:rPr lang="en-US" altLang="ja-JP"/>
              <a:pPr>
                <a:defRPr/>
              </a:pPr>
              <a:t>&lt;#&gt;</a:t>
            </a:fld>
            <a:endParaRPr lang="en-US" altLang="ja-JP"/>
          </a:p>
        </p:txBody>
      </p:sp>
      <p:sp>
        <p:nvSpPr>
          <p:cNvPr id="7" name="Footer Placeholder 11"/>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77850" y="273050"/>
            <a:ext cx="8832850" cy="869950"/>
          </a:xfrm>
        </p:spPr>
        <p:txBody>
          <a:bodyPr/>
          <a:lstStyle>
            <a:lvl1pPr>
              <a:defRPr sz="3600"/>
            </a:lvl1pPr>
          </a:lstStyle>
          <a:p>
            <a:r>
              <a:rPr lang="ja-JP" altLang="en-US" smtClean="0"/>
              <a:t>マスター タイトルの書式設定</a:t>
            </a:r>
            <a:endParaRPr lang="en-US" dirty="0"/>
          </a:p>
        </p:txBody>
      </p:sp>
      <p:sp>
        <p:nvSpPr>
          <p:cNvPr id="11" name="Content Placeholder 10"/>
          <p:cNvSpPr>
            <a:spLocks noGrp="1"/>
          </p:cNvSpPr>
          <p:nvPr>
            <p:ph sz="quarter" idx="2"/>
          </p:nvPr>
        </p:nvSpPr>
        <p:spPr>
          <a:xfrm>
            <a:off x="66040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12"/>
          <p:cNvSpPr>
            <a:spLocks noGrp="1"/>
          </p:cNvSpPr>
          <p:nvPr>
            <p:ph sz="quarter" idx="4"/>
          </p:nvPr>
        </p:nvSpPr>
        <p:spPr>
          <a:xfrm>
            <a:off x="5200650" y="2438400"/>
            <a:ext cx="4210050" cy="35814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6" name="Text Placeholder 15"/>
          <p:cNvSpPr>
            <a:spLocks noGrp="1"/>
          </p:cNvSpPr>
          <p:nvPr>
            <p:ph type="body" sz="quarter" idx="1"/>
          </p:nvPr>
        </p:nvSpPr>
        <p:spPr>
          <a:xfrm>
            <a:off x="660400" y="1752600"/>
            <a:ext cx="4210050" cy="640080"/>
          </a:xfrm>
          <a:solidFill>
            <a:schemeClr val="accent2"/>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15" name="Text Placeholder 14"/>
          <p:cNvSpPr>
            <a:spLocks noGrp="1"/>
          </p:cNvSpPr>
          <p:nvPr>
            <p:ph type="body" sz="quarter" idx="3"/>
          </p:nvPr>
        </p:nvSpPr>
        <p:spPr>
          <a:xfrm>
            <a:off x="5200650" y="1752600"/>
            <a:ext cx="4210050" cy="640080"/>
          </a:xfrm>
          <a:solidFill>
            <a:schemeClr val="accent4"/>
          </a:solidFill>
        </p:spPr>
        <p:txBody>
          <a:bodyPr rtlCol="0" anchor="ctr"/>
          <a:lstStyle>
            <a:lvl1pPr marL="0" indent="0">
              <a:buFontTx/>
              <a:buNone/>
              <a:defRPr sz="2000" b="1">
                <a:solidFill>
                  <a:srgbClr val="FFFFFF"/>
                </a:solidFill>
              </a:defRPr>
            </a:lvl1pPr>
          </a:lstStyle>
          <a:p>
            <a:pPr lvl="0"/>
            <a:r>
              <a:rPr lang="ja-JP" altLang="en-US" smtClean="0"/>
              <a:t>マスター テキストの書式設定</a:t>
            </a:r>
          </a:p>
        </p:txBody>
      </p:sp>
      <p:sp>
        <p:nvSpPr>
          <p:cNvPr id="7" name="Date Placeholder 9"/>
          <p:cNvSpPr>
            <a:spLocks noGrp="1"/>
          </p:cNvSpPr>
          <p:nvPr>
            <p:ph type="dt" sz="half" idx="10"/>
          </p:nvPr>
        </p:nvSpPr>
        <p:spPr/>
        <p:txBody>
          <a:bodyPr/>
          <a:lstStyle>
            <a:lvl1pPr>
              <a:defRPr smtClean="0"/>
            </a:lvl1pPr>
          </a:lstStyle>
          <a:p>
            <a:pPr>
              <a:defRPr/>
            </a:pPr>
            <a:fld id="{DB597F88-0ED2-43DE-9E75-91ECFD8F1BCF}" type="datetime8">
              <a:rPr lang="en-US" altLang="ja-JP"/>
              <a:pPr>
                <a:defRPr/>
              </a:pPr>
              <a:t>4/9/2013 9:14 PM</a:t>
            </a:fld>
            <a:endParaRPr lang="en-US" altLang="ja-JP"/>
          </a:p>
        </p:txBody>
      </p:sp>
      <p:sp>
        <p:nvSpPr>
          <p:cNvPr id="8" name="Slide Number Placeholder 11"/>
          <p:cNvSpPr>
            <a:spLocks noGrp="1"/>
          </p:cNvSpPr>
          <p:nvPr>
            <p:ph type="sldNum" sz="quarter" idx="11"/>
          </p:nvPr>
        </p:nvSpPr>
        <p:spPr/>
        <p:txBody>
          <a:bodyPr/>
          <a:lstStyle>
            <a:lvl1pPr>
              <a:defRPr sz="1400">
                <a:solidFill>
                  <a:srgbClr val="FFFFFF"/>
                </a:solidFill>
              </a:defRPr>
            </a:lvl1pPr>
          </a:lstStyle>
          <a:p>
            <a:pPr>
              <a:defRPr/>
            </a:pPr>
            <a:fld id="{EE9F761D-D47E-4743-9D85-28E929BA6A93}" type="slidenum">
              <a:rPr lang="en-US" altLang="ja-JP"/>
              <a:pPr>
                <a:defRPr/>
              </a:pPr>
              <a:t>&lt;#&gt;</a:t>
            </a:fld>
            <a:endParaRPr lang="en-US" altLang="ja-JP"/>
          </a:p>
        </p:txBody>
      </p:sp>
      <p:sp>
        <p:nvSpPr>
          <p:cNvPr id="9" name="Footer Placeholder 13"/>
          <p:cNvSpPr>
            <a:spLocks noGrp="1"/>
          </p:cNvSpPr>
          <p:nvPr>
            <p:ph type="ftr" sz="quarter" idx="12"/>
          </p:nvPr>
        </p:nvSpPr>
        <p:spPr/>
        <p:txBody>
          <a:bodyPr/>
          <a:lstStyle>
            <a:lvl1pPr>
              <a:defRPr/>
            </a:lvl1pPr>
          </a:lstStyle>
          <a:p>
            <a:pPr>
              <a:defRPr/>
            </a:pP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3"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 name="Title 1"/>
          <p:cNvSpPr>
            <a:spLocks noGrp="1"/>
          </p:cNvSpPr>
          <p:nvPr>
            <p:ph type="title"/>
          </p:nvPr>
        </p:nvSpPr>
        <p:spPr>
          <a:xfrm>
            <a:off x="639762" y="0"/>
            <a:ext cx="9266237" cy="908050"/>
          </a:xfrm>
        </p:spPr>
        <p:txBody>
          <a:bodyPr/>
          <a:lstStyle>
            <a:lvl1pPr>
              <a:defRPr sz="3600"/>
            </a:lvl1pPr>
          </a:lstStyle>
          <a:p>
            <a:r>
              <a:rPr lang="ja-JP" altLang="en-US" dirty="0" smtClean="0"/>
              <a:t>マスター タイトルの書式設定</a:t>
            </a:r>
            <a:endParaRPr lang="en-US" dirty="0"/>
          </a:p>
        </p:txBody>
      </p:sp>
      <p:sp>
        <p:nvSpPr>
          <p:cNvPr id="5" name="Date Placeholder 2"/>
          <p:cNvSpPr>
            <a:spLocks noGrp="1"/>
          </p:cNvSpPr>
          <p:nvPr>
            <p:ph type="dt" sz="half" idx="10"/>
          </p:nvPr>
        </p:nvSpPr>
        <p:spPr/>
        <p:txBody>
          <a:bodyPr/>
          <a:lstStyle>
            <a:lvl1pPr>
              <a:defRPr smtClean="0"/>
            </a:lvl1pPr>
          </a:lstStyle>
          <a:p>
            <a:pPr>
              <a:defRPr/>
            </a:pPr>
            <a:fld id="{E5B46861-D0F5-4EAB-9E19-9CE27461AAF7}" type="datetime8">
              <a:rPr lang="en-US" altLang="ja-JP"/>
              <a:pPr>
                <a:defRPr/>
              </a:pPr>
              <a:t>4/9/2013 9:14 PM</a:t>
            </a:fld>
            <a:endParaRPr lang="en-US" altLang="ja-JP"/>
          </a:p>
        </p:txBody>
      </p:sp>
      <p:sp>
        <p:nvSpPr>
          <p:cNvPr id="6" name="Footer Placeholder 3"/>
          <p:cNvSpPr>
            <a:spLocks noGrp="1"/>
          </p:cNvSpPr>
          <p:nvPr>
            <p:ph type="ftr" sz="quarter" idx="11"/>
          </p:nvPr>
        </p:nvSpPr>
        <p:spPr/>
        <p:txBody>
          <a:bodyPr/>
          <a:lstStyle>
            <a:lvl1pPr>
              <a:defRPr/>
            </a:lvl1pPr>
          </a:lstStyle>
          <a:p>
            <a:pPr>
              <a:defRPr/>
            </a:pPr>
            <a:endParaRPr lang="en-US" altLang="ja-JP"/>
          </a:p>
        </p:txBody>
      </p:sp>
      <p:sp>
        <p:nvSpPr>
          <p:cNvPr id="7" name="Slide Number Placeholder 4"/>
          <p:cNvSpPr>
            <a:spLocks noGrp="1"/>
          </p:cNvSpPr>
          <p:nvPr>
            <p:ph type="sldNum" sz="quarter" idx="12"/>
          </p:nvPr>
        </p:nvSpPr>
        <p:spPr>
          <a:xfrm>
            <a:off x="-20638" y="908050"/>
            <a:ext cx="577851" cy="228600"/>
          </a:xfrm>
        </p:spPr>
        <p:txBody>
          <a:bodyPr/>
          <a:lstStyle>
            <a:lvl1pPr>
              <a:defRPr sz="1400">
                <a:solidFill>
                  <a:srgbClr val="FFFFFF"/>
                </a:solidFill>
              </a:defRPr>
            </a:lvl1pPr>
          </a:lstStyle>
          <a:p>
            <a:pPr>
              <a:defRPr/>
            </a:pPr>
            <a:fld id="{A33728BA-DEC4-4A42-AA47-45454989DA65}"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fld id="{85353655-3365-4C40-95A9-97C37C463EA6}" type="datetime8">
              <a:rPr lang="en-US" altLang="ja-JP"/>
              <a:pPr>
                <a:defRPr/>
              </a:pPr>
              <a:t>4/9/2013 9:14 PM</a:t>
            </a:fld>
            <a:endParaRPr lang="en-US" altLang="ja-JP"/>
          </a:p>
        </p:txBody>
      </p:sp>
      <p:sp>
        <p:nvSpPr>
          <p:cNvPr id="3" name="Footer Placeholder 2"/>
          <p:cNvSpPr>
            <a:spLocks noGrp="1"/>
          </p:cNvSpPr>
          <p:nvPr>
            <p:ph type="ftr" sz="quarter" idx="11"/>
          </p:nvPr>
        </p:nvSpPr>
        <p:spPr/>
        <p:txBody>
          <a:bodyPr/>
          <a:lstStyle>
            <a:lvl1pPr>
              <a:defRPr/>
            </a:lvl1pPr>
          </a:lstStyle>
          <a:p>
            <a:pPr>
              <a:defRPr/>
            </a:pPr>
            <a:endParaRPr lang="en-US" altLang="ja-JP"/>
          </a:p>
        </p:txBody>
      </p:sp>
      <p:sp>
        <p:nvSpPr>
          <p:cNvPr id="4" name="Slide Number Placeholder 3"/>
          <p:cNvSpPr>
            <a:spLocks noGrp="1"/>
          </p:cNvSpPr>
          <p:nvPr>
            <p:ph type="sldNum" sz="quarter" idx="12"/>
          </p:nvPr>
        </p:nvSpPr>
        <p:spPr>
          <a:xfrm>
            <a:off x="0" y="6248400"/>
            <a:ext cx="577850" cy="381000"/>
          </a:xfrm>
        </p:spPr>
        <p:txBody>
          <a:bodyPr/>
          <a:lstStyle>
            <a:lvl1pPr>
              <a:defRPr sz="1400"/>
            </a:lvl1pPr>
          </a:lstStyle>
          <a:p>
            <a:pPr>
              <a:defRPr/>
            </a:pPr>
            <a:fld id="{6238AFED-1ED4-4CBF-A783-66513470F8E6}"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内容与标题">
    <p:spTree>
      <p:nvGrpSpPr>
        <p:cNvPr id="1" name=""/>
        <p:cNvGrpSpPr/>
        <p:nvPr/>
      </p:nvGrpSpPr>
      <p:grpSpPr>
        <a:xfrm>
          <a:off x="0" y="0"/>
          <a:ext cx="0" cy="0"/>
          <a:chOff x="0" y="0"/>
          <a:chExt cx="0" cy="0"/>
        </a:xfrm>
      </p:grpSpPr>
      <p:sp>
        <p:nvSpPr>
          <p:cNvPr id="4" name="Rectangle 7"/>
          <p:cNvSpPr/>
          <p:nvPr/>
        </p:nvSpPr>
        <p:spPr>
          <a:xfrm>
            <a:off x="0" y="908050"/>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5" name="Rectangle 8"/>
          <p:cNvSpPr/>
          <p:nvPr/>
        </p:nvSpPr>
        <p:spPr>
          <a:xfrm>
            <a:off x="639763" y="908050"/>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pic>
        <p:nvPicPr>
          <p:cNvPr id="6" name="Picture 7" descr="sm_pencil.png"/>
          <p:cNvPicPr>
            <a:picLocks noChangeAspect="1"/>
          </p:cNvPicPr>
          <p:nvPr userDrawn="1"/>
        </p:nvPicPr>
        <p:blipFill>
          <a:blip r:embed="rId2"/>
          <a:srcRect/>
          <a:stretch>
            <a:fillRect/>
          </a:stretch>
        </p:blipFill>
        <p:spPr bwMode="auto">
          <a:xfrm>
            <a:off x="663575" y="1755775"/>
            <a:ext cx="1749425" cy="2144713"/>
          </a:xfrm>
          <a:prstGeom prst="rect">
            <a:avLst/>
          </a:prstGeom>
          <a:noFill/>
          <a:ln w="50800" cap="sq" cmpd="dbl">
            <a:solidFill>
              <a:schemeClr val="accent2"/>
            </a:solidFill>
            <a:miter lim="800000"/>
            <a:headEnd/>
            <a:tailEnd/>
          </a:ln>
        </p:spPr>
      </p:pic>
      <p:sp>
        <p:nvSpPr>
          <p:cNvPr id="2" name="Title 1"/>
          <p:cNvSpPr>
            <a:spLocks noGrp="1"/>
          </p:cNvSpPr>
          <p:nvPr>
            <p:ph type="title"/>
          </p:nvPr>
        </p:nvSpPr>
        <p:spPr>
          <a:xfrm>
            <a:off x="663574" y="18254"/>
            <a:ext cx="9242425" cy="889796"/>
          </a:xfrm>
        </p:spPr>
        <p:txBody>
          <a:bodyPr/>
          <a:lstStyle>
            <a:lvl1pPr algn="l">
              <a:buNone/>
              <a:defRPr sz="3600" b="0"/>
            </a:lvl1pPr>
          </a:lstStyle>
          <a:p>
            <a:r>
              <a:rPr lang="ja-JP" altLang="en-US" smtClean="0"/>
              <a:t>マスター タイトルの書式設定</a:t>
            </a:r>
            <a:endParaRPr lang="en-US" dirty="0"/>
          </a:p>
        </p:txBody>
      </p:sp>
      <p:sp>
        <p:nvSpPr>
          <p:cNvPr id="9" name="Content Placeholder 8"/>
          <p:cNvSpPr>
            <a:spLocks noGrp="1"/>
          </p:cNvSpPr>
          <p:nvPr>
            <p:ph sz="quarter" idx="1"/>
          </p:nvPr>
        </p:nvSpPr>
        <p:spPr>
          <a:xfrm>
            <a:off x="2559050" y="1752600"/>
            <a:ext cx="6934200" cy="4419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4"/>
          <p:cNvSpPr>
            <a:spLocks noGrp="1"/>
          </p:cNvSpPr>
          <p:nvPr>
            <p:ph type="dt" sz="half" idx="10"/>
          </p:nvPr>
        </p:nvSpPr>
        <p:spPr/>
        <p:txBody>
          <a:bodyPr/>
          <a:lstStyle>
            <a:lvl1pPr>
              <a:defRPr smtClean="0"/>
            </a:lvl1pPr>
          </a:lstStyle>
          <a:p>
            <a:pPr>
              <a:defRPr/>
            </a:pPr>
            <a:fld id="{9011A261-9958-40CA-AE2B-94DE7BF1D10A}" type="datetime8">
              <a:rPr lang="en-US" altLang="ja-JP"/>
              <a:pPr>
                <a:defRPr/>
              </a:pPr>
              <a:t>4/9/2013 9:14 PM</a:t>
            </a:fld>
            <a:endParaRPr lang="en-US" altLang="ja-JP"/>
          </a:p>
        </p:txBody>
      </p:sp>
      <p:sp>
        <p:nvSpPr>
          <p:cNvPr id="8" name="Footer Placeholder 5"/>
          <p:cNvSpPr>
            <a:spLocks noGrp="1"/>
          </p:cNvSpPr>
          <p:nvPr>
            <p:ph type="ftr" sz="quarter" idx="11"/>
          </p:nvPr>
        </p:nvSpPr>
        <p:spPr/>
        <p:txBody>
          <a:bodyPr/>
          <a:lstStyle>
            <a:lvl1pPr>
              <a:defRPr/>
            </a:lvl1pPr>
          </a:lstStyle>
          <a:p>
            <a:pPr>
              <a:defRPr/>
            </a:pPr>
            <a:endParaRPr lang="en-US" altLang="ja-JP"/>
          </a:p>
        </p:txBody>
      </p:sp>
      <p:sp>
        <p:nvSpPr>
          <p:cNvPr id="10" name="Slide Number Placeholder 6"/>
          <p:cNvSpPr>
            <a:spLocks noGrp="1"/>
          </p:cNvSpPr>
          <p:nvPr>
            <p:ph type="sldNum" sz="quarter" idx="12"/>
          </p:nvPr>
        </p:nvSpPr>
        <p:spPr>
          <a:xfrm>
            <a:off x="9328150" y="6381750"/>
            <a:ext cx="577850" cy="244475"/>
          </a:xfrm>
        </p:spPr>
        <p:txBody>
          <a:bodyPr/>
          <a:lstStyle>
            <a:lvl1pPr>
              <a:defRPr sz="1400" smtClean="0">
                <a:solidFill>
                  <a:schemeClr val="tx1"/>
                </a:solidFill>
              </a:defRPr>
            </a:lvl1pPr>
          </a:lstStyle>
          <a:p>
            <a:pPr>
              <a:defRPr/>
            </a:pPr>
            <a:fld id="{944BAC4E-7888-4E79-A83F-2219DEBDEDCD}" type="slidenum">
              <a:rPr lang="en-US" altLang="ja-JP"/>
              <a:pPr>
                <a:defRPr/>
              </a:pPr>
              <a:t>&lt;#&gt;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5" name="Rectangle 7"/>
          <p:cNvSpPr/>
          <p:nvPr/>
        </p:nvSpPr>
        <p:spPr bwMode="white">
          <a:xfrm>
            <a:off x="-9525" y="4572000"/>
            <a:ext cx="9906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6" name="Rectangle 8"/>
          <p:cNvSpPr/>
          <p:nvPr/>
        </p:nvSpPr>
        <p:spPr>
          <a:xfrm>
            <a:off x="-9525" y="4664075"/>
            <a:ext cx="158432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7" name="Rectangle 9"/>
          <p:cNvSpPr/>
          <p:nvPr/>
        </p:nvSpPr>
        <p:spPr>
          <a:xfrm>
            <a:off x="1674813" y="4654550"/>
            <a:ext cx="8231187"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10"/>
          <p:cNvSpPr/>
          <p:nvPr/>
        </p:nvSpPr>
        <p:spPr bwMode="white">
          <a:xfrm>
            <a:off x="1568450" y="0"/>
            <a:ext cx="109538"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4" name="Text Placeholder 3"/>
          <p:cNvSpPr>
            <a:spLocks noGrp="1"/>
          </p:cNvSpPr>
          <p:nvPr>
            <p:ph type="body" sz="half" idx="2"/>
          </p:nvPr>
        </p:nvSpPr>
        <p:spPr>
          <a:xfrm>
            <a:off x="1733550" y="5486400"/>
            <a:ext cx="79248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ja-JP" altLang="en-US" smtClean="0"/>
              <a:t>マスター テキストの書式設定</a:t>
            </a:r>
          </a:p>
        </p:txBody>
      </p:sp>
      <p:sp>
        <p:nvSpPr>
          <p:cNvPr id="2" name="Title 1"/>
          <p:cNvSpPr>
            <a:spLocks noGrp="1"/>
          </p:cNvSpPr>
          <p:nvPr>
            <p:ph type="title"/>
          </p:nvPr>
        </p:nvSpPr>
        <p:spPr>
          <a:xfrm>
            <a:off x="1733550" y="4648200"/>
            <a:ext cx="7924800" cy="685800"/>
          </a:xfrm>
        </p:spPr>
        <p:txBody>
          <a:bodyPr/>
          <a:lstStyle>
            <a:lvl1pPr algn="l">
              <a:buNone/>
              <a:defRPr sz="2800" b="0">
                <a:solidFill>
                  <a:srgbClr val="FFFFFF"/>
                </a:solidFill>
              </a:defRPr>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1690624" y="0"/>
            <a:ext cx="8215376" cy="4568952"/>
          </a:xfrm>
          <a:solidFill>
            <a:schemeClr val="accent1">
              <a:tint val="40000"/>
            </a:schemeClr>
          </a:solidFill>
          <a:ln>
            <a:noFill/>
          </a:ln>
        </p:spPr>
        <p:txBody>
          <a:bodyPr>
            <a:normAutofit/>
          </a:bodyPr>
          <a:lstStyle>
            <a:lvl1pPr marL="0" indent="0">
              <a:buNone/>
              <a:defRPr sz="3200"/>
            </a:lvl1pPr>
          </a:lstStyle>
          <a:p>
            <a:pPr lvl="0"/>
            <a:r>
              <a:rPr lang="ja-JP" altLang="en-US" noProof="0" smtClean="0"/>
              <a:t>アイコンをクリックして図を追加</a:t>
            </a:r>
            <a:endParaRPr lang="en-US" noProof="0" dirty="0"/>
          </a:p>
        </p:txBody>
      </p:sp>
      <p:sp>
        <p:nvSpPr>
          <p:cNvPr id="9" name="Date Placeholder 11"/>
          <p:cNvSpPr>
            <a:spLocks noGrp="1"/>
          </p:cNvSpPr>
          <p:nvPr>
            <p:ph type="dt" sz="half" idx="10"/>
          </p:nvPr>
        </p:nvSpPr>
        <p:spPr>
          <a:xfrm>
            <a:off x="6769100" y="6248400"/>
            <a:ext cx="2889250" cy="365125"/>
          </a:xfrm>
        </p:spPr>
        <p:txBody>
          <a:bodyPr/>
          <a:lstStyle>
            <a:lvl1pPr>
              <a:defRPr smtClean="0"/>
            </a:lvl1pPr>
          </a:lstStyle>
          <a:p>
            <a:pPr>
              <a:defRPr/>
            </a:pPr>
            <a:fld id="{FF124809-37BB-4276-A40D-F208F11E530A}" type="datetime8">
              <a:rPr lang="en-US" altLang="ja-JP"/>
              <a:pPr>
                <a:defRPr/>
              </a:pPr>
              <a:t>4/9/2013 9:14 PM</a:t>
            </a:fld>
            <a:endParaRPr lang="en-US" altLang="ja-JP"/>
          </a:p>
        </p:txBody>
      </p:sp>
      <p:sp>
        <p:nvSpPr>
          <p:cNvPr id="10" name="Slide Number Placeholder 12"/>
          <p:cNvSpPr>
            <a:spLocks noGrp="1"/>
          </p:cNvSpPr>
          <p:nvPr>
            <p:ph type="sldNum" sz="quarter" idx="11"/>
          </p:nvPr>
        </p:nvSpPr>
        <p:spPr>
          <a:xfrm>
            <a:off x="0" y="4667250"/>
            <a:ext cx="1568450" cy="663575"/>
          </a:xfrm>
        </p:spPr>
        <p:txBody>
          <a:bodyPr/>
          <a:lstStyle>
            <a:lvl1pPr>
              <a:defRPr sz="2800">
                <a:solidFill>
                  <a:srgbClr val="FFFFFF"/>
                </a:solidFill>
              </a:defRPr>
            </a:lvl1pPr>
          </a:lstStyle>
          <a:p>
            <a:pPr>
              <a:defRPr/>
            </a:pPr>
            <a:fld id="{EDA1BA85-9C5D-499C-B4A6-FC09E72C9BCB}" type="slidenum">
              <a:rPr lang="en-US" altLang="ja-JP"/>
              <a:pPr>
                <a:defRPr/>
              </a:pPr>
              <a:t>&lt;#&gt;</a:t>
            </a:fld>
            <a:endParaRPr lang="en-US" altLang="ja-JP"/>
          </a:p>
        </p:txBody>
      </p:sp>
      <p:sp>
        <p:nvSpPr>
          <p:cNvPr id="11" name="Footer Placeholder 13"/>
          <p:cNvSpPr>
            <a:spLocks noGrp="1"/>
          </p:cNvSpPr>
          <p:nvPr>
            <p:ph type="ftr" sz="quarter" idx="12"/>
          </p:nvPr>
        </p:nvSpPr>
        <p:spPr>
          <a:xfrm>
            <a:off x="1733550" y="6248400"/>
            <a:ext cx="4953000" cy="365125"/>
          </a:xfrm>
        </p:spPr>
        <p:txBody>
          <a:bodyPr/>
          <a:lstStyle>
            <a:lvl1pPr>
              <a:defRPr/>
            </a:lvl1pPr>
          </a:lstStyle>
          <a:p>
            <a:pPr>
              <a:defRPr/>
            </a:pPr>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60400" y="228600"/>
            <a:ext cx="883285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1027" name="Text Placeholder 12"/>
          <p:cNvSpPr>
            <a:spLocks noGrp="1"/>
          </p:cNvSpPr>
          <p:nvPr>
            <p:ph type="body" idx="1"/>
          </p:nvPr>
        </p:nvSpPr>
        <p:spPr bwMode="auto">
          <a:xfrm>
            <a:off x="663575" y="1600200"/>
            <a:ext cx="88328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604000" y="6248400"/>
            <a:ext cx="2889250" cy="365125"/>
          </a:xfrm>
          <a:prstGeom prst="rect">
            <a:avLst/>
          </a:prstGeom>
        </p:spPr>
        <p:txBody>
          <a:bodyPr vert="horz" wrap="square" lIns="91440" tIns="45720" rIns="91440" bIns="45720" numCol="1" anchor="ctr" anchorCtr="0" compatLnSpc="1">
            <a:prstTxWarp prst="textNoShape">
              <a:avLst/>
            </a:prstTxWarp>
          </a:bodyPr>
          <a:lstStyle>
            <a:lvl1pPr>
              <a:defRPr kumimoji="0" sz="1400" smtClean="0">
                <a:solidFill>
                  <a:schemeClr val="tx2"/>
                </a:solidFill>
              </a:defRPr>
            </a:lvl1pPr>
          </a:lstStyle>
          <a:p>
            <a:pPr>
              <a:defRPr/>
            </a:pPr>
            <a:fld id="{D0DCC1E8-630C-4779-92A7-20B74087BB49}" type="datetime8">
              <a:rPr lang="en-US" altLang="ja-JP"/>
              <a:pPr>
                <a:defRPr/>
              </a:pPr>
              <a:t>4/9/2013 9:14 PM</a:t>
            </a:fld>
            <a:endParaRPr lang="en-US" altLang="ja-JP"/>
          </a:p>
        </p:txBody>
      </p:sp>
      <p:sp>
        <p:nvSpPr>
          <p:cNvPr id="3" name="Footer Placeholder 2"/>
          <p:cNvSpPr>
            <a:spLocks noGrp="1"/>
          </p:cNvSpPr>
          <p:nvPr>
            <p:ph type="ftr" sz="quarter" idx="3"/>
          </p:nvPr>
        </p:nvSpPr>
        <p:spPr>
          <a:xfrm>
            <a:off x="660400" y="6248400"/>
            <a:ext cx="5872163"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chemeClr val="tx2"/>
                </a:solidFill>
              </a:defRPr>
            </a:lvl1pPr>
          </a:lstStyle>
          <a:p>
            <a:pPr>
              <a:defRPr/>
            </a:pPr>
            <a:endParaRPr lang="en-US" altLang="ja-JP"/>
          </a:p>
        </p:txBody>
      </p:sp>
      <p:sp>
        <p:nvSpPr>
          <p:cNvPr id="7" name="Rectangle 6"/>
          <p:cNvSpPr/>
          <p:nvPr/>
        </p:nvSpPr>
        <p:spPr bwMode="white">
          <a:xfrm>
            <a:off x="0" y="1235075"/>
            <a:ext cx="9906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7"/>
          <p:cNvSpPr/>
          <p:nvPr/>
        </p:nvSpPr>
        <p:spPr>
          <a:xfrm>
            <a:off x="0" y="1279525"/>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9" name="Rectangle 8"/>
          <p:cNvSpPr/>
          <p:nvPr/>
        </p:nvSpPr>
        <p:spPr>
          <a:xfrm>
            <a:off x="639763" y="1279525"/>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3" name="Slide Number Placeholder 22"/>
          <p:cNvSpPr>
            <a:spLocks noGrp="1"/>
          </p:cNvSpPr>
          <p:nvPr>
            <p:ph type="sldNum" sz="quarter" idx="4"/>
          </p:nvPr>
        </p:nvSpPr>
        <p:spPr>
          <a:xfrm>
            <a:off x="0" y="1271588"/>
            <a:ext cx="57785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kumimoji="0" sz="1200" b="1">
                <a:solidFill>
                  <a:schemeClr val="tx2"/>
                </a:solidFill>
              </a:defRPr>
            </a:lvl1pPr>
          </a:lstStyle>
          <a:p>
            <a:pPr>
              <a:defRPr/>
            </a:pPr>
            <a:fld id="{8C9905F3-E1E6-463C-8DEB-9772622C9A9A}" type="slidenum">
              <a:rPr lang="en-US" altLang="ja-JP"/>
              <a:pPr>
                <a:defRPr/>
              </a:pPr>
              <a:t>&lt;#&gt;</a:t>
            </a:fld>
            <a:endParaRPr lang="en-US" altLang="ja-JP" sz="1400">
              <a:solidFill>
                <a:srgbClr val="FFFFFF"/>
              </a:solidFill>
            </a:endParaRPr>
          </a:p>
        </p:txBody>
      </p:sp>
    </p:spTree>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 id="2147483841" r:id="rId6"/>
    <p:sldLayoutId id="2147483842" r:id="rId7"/>
    <p:sldLayoutId id="2147483843" r:id="rId8"/>
    <p:sldLayoutId id="2147483844" r:id="rId9"/>
    <p:sldLayoutId id="2147483834" r:id="rId10"/>
    <p:sldLayoutId id="2147483845" r:id="rId11"/>
  </p:sldLayoutIdLst>
  <p:hf hdr="0" ftr="0" dt="0"/>
  <p:txStyles>
    <p:titleStyle>
      <a:lvl1pPr algn="l" rtl="0" eaLnBrk="0" fontAlgn="base" hangingPunct="0">
        <a:spcBef>
          <a:spcPct val="0"/>
        </a:spcBef>
        <a:spcAft>
          <a:spcPct val="0"/>
        </a:spcAft>
        <a:defRPr kumimoji="1" sz="4400" kern="1200">
          <a:solidFill>
            <a:schemeClr val="tx1"/>
          </a:solidFill>
          <a:latin typeface="ＭＳ Ｐゴシック" pitchFamily="50" charset="-128"/>
          <a:ea typeface="ＭＳ Ｐゴシック" pitchFamily="50" charset="-128"/>
          <a:cs typeface="+mj-cs"/>
        </a:defRPr>
      </a:lvl1pPr>
      <a:lvl2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2pPr>
      <a:lvl3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3pPr>
      <a:lvl4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4pPr>
      <a:lvl5pPr algn="l" rtl="0" eaLnBrk="0" fontAlgn="base" hangingPunct="0">
        <a:spcBef>
          <a:spcPct val="0"/>
        </a:spcBef>
        <a:spcAft>
          <a:spcPct val="0"/>
        </a:spcAft>
        <a:defRPr kumimoji="1" sz="4400">
          <a:solidFill>
            <a:schemeClr val="tx1"/>
          </a:solidFill>
          <a:latin typeface="ＭＳ Ｐゴシック" charset="-128"/>
          <a:ea typeface="ＭＳ Ｐゴシック" charset="-128"/>
        </a:defRPr>
      </a:lvl5pPr>
      <a:lvl6pPr marL="457200" algn="l" rtl="0" fontAlgn="base">
        <a:spcBef>
          <a:spcPct val="0"/>
        </a:spcBef>
        <a:spcAft>
          <a:spcPct val="0"/>
        </a:spcAft>
        <a:defRPr kumimoji="1" sz="4400">
          <a:solidFill>
            <a:schemeClr val="tx2"/>
          </a:solidFill>
          <a:latin typeface="Tw Cen MT" pitchFamily="34" charset="0"/>
        </a:defRPr>
      </a:lvl6pPr>
      <a:lvl7pPr marL="914400" algn="l" rtl="0" fontAlgn="base">
        <a:spcBef>
          <a:spcPct val="0"/>
        </a:spcBef>
        <a:spcAft>
          <a:spcPct val="0"/>
        </a:spcAft>
        <a:defRPr kumimoji="1" sz="4400">
          <a:solidFill>
            <a:schemeClr val="tx2"/>
          </a:solidFill>
          <a:latin typeface="Tw Cen MT" pitchFamily="34" charset="0"/>
        </a:defRPr>
      </a:lvl7pPr>
      <a:lvl8pPr marL="1371600" algn="l" rtl="0" fontAlgn="base">
        <a:spcBef>
          <a:spcPct val="0"/>
        </a:spcBef>
        <a:spcAft>
          <a:spcPct val="0"/>
        </a:spcAft>
        <a:defRPr kumimoji="1" sz="4400">
          <a:solidFill>
            <a:schemeClr val="tx2"/>
          </a:solidFill>
          <a:latin typeface="Tw Cen MT" pitchFamily="34" charset="0"/>
        </a:defRPr>
      </a:lvl8pPr>
      <a:lvl9pPr marL="1828800" algn="l" rtl="0" fontAlgn="base">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ＭＳ Ｐゴシック" pitchFamily="50" charset="-128"/>
          <a:ea typeface="ＭＳ Ｐゴシック"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mn-lt"/>
          <a:ea typeface="ＭＳ Ｐゴシック"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mn-lt"/>
          <a:ea typeface="ＭＳ Ｐゴシック"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mn-lt"/>
          <a:ea typeface="ＭＳ Ｐゴシック"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mn-lt"/>
          <a:ea typeface="ＭＳ Ｐゴシック"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3314" name="Title Placeholder 21"/>
          <p:cNvSpPr>
            <a:spLocks noGrp="1"/>
          </p:cNvSpPr>
          <p:nvPr>
            <p:ph type="title"/>
          </p:nvPr>
        </p:nvSpPr>
        <p:spPr bwMode="auto">
          <a:xfrm>
            <a:off x="660400" y="228600"/>
            <a:ext cx="883285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13315" name="Text Placeholder 12"/>
          <p:cNvSpPr>
            <a:spLocks noGrp="1"/>
          </p:cNvSpPr>
          <p:nvPr>
            <p:ph type="body" idx="1"/>
          </p:nvPr>
        </p:nvSpPr>
        <p:spPr bwMode="auto">
          <a:xfrm>
            <a:off x="663575" y="1600200"/>
            <a:ext cx="88328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604000" y="6248400"/>
            <a:ext cx="2889250" cy="365125"/>
          </a:xfrm>
          <a:prstGeom prst="rect">
            <a:avLst/>
          </a:prstGeom>
        </p:spPr>
        <p:txBody>
          <a:bodyPr vert="horz" wrap="square" lIns="91440" tIns="45720" rIns="91440" bIns="45720" numCol="1" anchor="ctr" anchorCtr="0" compatLnSpc="1">
            <a:prstTxWarp prst="textNoShape">
              <a:avLst/>
            </a:prstTxWarp>
          </a:bodyPr>
          <a:lstStyle>
            <a:lvl1pPr>
              <a:defRPr kumimoji="0" sz="1400" smtClean="0">
                <a:solidFill>
                  <a:srgbClr val="4F271C"/>
                </a:solidFill>
                <a:ea typeface="ＭＳ Ｐゴシック" charset="-128"/>
              </a:defRPr>
            </a:lvl1pPr>
          </a:lstStyle>
          <a:p>
            <a:pPr>
              <a:defRPr/>
            </a:pPr>
            <a:fld id="{B5FEF99D-5024-4D89-85C9-E89C099252EE}" type="datetime8">
              <a:rPr lang="en-US" altLang="ja-JP"/>
              <a:pPr>
                <a:defRPr/>
              </a:pPr>
              <a:t>4/9/2013 9:14 PM</a:t>
            </a:fld>
            <a:endParaRPr lang="en-US" altLang="ja-JP"/>
          </a:p>
        </p:txBody>
      </p:sp>
      <p:sp>
        <p:nvSpPr>
          <p:cNvPr id="3" name="Footer Placeholder 2"/>
          <p:cNvSpPr>
            <a:spLocks noGrp="1"/>
          </p:cNvSpPr>
          <p:nvPr>
            <p:ph type="ftr" sz="quarter" idx="3"/>
          </p:nvPr>
        </p:nvSpPr>
        <p:spPr>
          <a:xfrm>
            <a:off x="660400" y="6248400"/>
            <a:ext cx="5872163" cy="365125"/>
          </a:xfrm>
          <a:prstGeom prst="rect">
            <a:avLst/>
          </a:prstGeom>
        </p:spPr>
        <p:txBody>
          <a:bodyPr vert="horz" wrap="square" lIns="91440" tIns="45720" rIns="91440" bIns="45720" numCol="1" anchor="ctr" anchorCtr="0" compatLnSpc="1">
            <a:prstTxWarp prst="textNoShape">
              <a:avLst/>
            </a:prstTxWarp>
          </a:bodyPr>
          <a:lstStyle>
            <a:lvl1pPr algn="r">
              <a:defRPr kumimoji="0" sz="1400">
                <a:solidFill>
                  <a:srgbClr val="4F271C"/>
                </a:solidFill>
                <a:ea typeface="ＭＳ Ｐゴシック" charset="-128"/>
              </a:defRPr>
            </a:lvl1pPr>
          </a:lstStyle>
          <a:p>
            <a:pPr>
              <a:defRPr/>
            </a:pPr>
            <a:endParaRPr lang="en-US" altLang="ja-JP"/>
          </a:p>
        </p:txBody>
      </p:sp>
      <p:sp>
        <p:nvSpPr>
          <p:cNvPr id="7" name="Rectangle 6"/>
          <p:cNvSpPr/>
          <p:nvPr/>
        </p:nvSpPr>
        <p:spPr bwMode="white">
          <a:xfrm>
            <a:off x="0" y="1235075"/>
            <a:ext cx="9906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8" name="Rectangle 7"/>
          <p:cNvSpPr/>
          <p:nvPr/>
        </p:nvSpPr>
        <p:spPr>
          <a:xfrm>
            <a:off x="0" y="1279525"/>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9" name="Rectangle 8"/>
          <p:cNvSpPr/>
          <p:nvPr/>
        </p:nvSpPr>
        <p:spPr>
          <a:xfrm>
            <a:off x="639763" y="1279525"/>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kumimoji="0" lang="en-US" altLang="ja-JP">
              <a:solidFill>
                <a:srgbClr val="FFFFFF"/>
              </a:solidFill>
              <a:ea typeface="ＭＳ Ｐゴシック" charset="-128"/>
            </a:endParaRPr>
          </a:p>
        </p:txBody>
      </p:sp>
      <p:sp>
        <p:nvSpPr>
          <p:cNvPr id="23" name="Slide Number Placeholder 22"/>
          <p:cNvSpPr>
            <a:spLocks noGrp="1"/>
          </p:cNvSpPr>
          <p:nvPr>
            <p:ph type="sldNum" sz="quarter" idx="4"/>
          </p:nvPr>
        </p:nvSpPr>
        <p:spPr>
          <a:xfrm>
            <a:off x="0" y="1271588"/>
            <a:ext cx="577850" cy="244475"/>
          </a:xfrm>
          <a:prstGeom prst="rect">
            <a:avLst/>
          </a:prstGeom>
        </p:spPr>
        <p:txBody>
          <a:bodyPr vert="horz" wrap="square" lIns="91440" tIns="45720" rIns="91440" bIns="45720" numCol="1" anchor="ctr" anchorCtr="0" compatLnSpc="1">
            <a:prstTxWarp prst="textNoShape">
              <a:avLst/>
            </a:prstTxWarp>
            <a:normAutofit/>
          </a:bodyPr>
          <a:lstStyle>
            <a:lvl1pPr algn="ctr">
              <a:defRPr kumimoji="0" sz="1200" b="1">
                <a:solidFill>
                  <a:srgbClr val="4F271C"/>
                </a:solidFill>
                <a:ea typeface="ＭＳ Ｐゴシック" charset="-128"/>
              </a:defRPr>
            </a:lvl1pPr>
          </a:lstStyle>
          <a:p>
            <a:pPr>
              <a:defRPr/>
            </a:pPr>
            <a:fld id="{635FD461-BD00-4FF8-8C28-B356C72C2162}" type="slidenum">
              <a:rPr lang="en-US" altLang="ja-JP"/>
              <a:pPr>
                <a:defRPr/>
              </a:pPr>
              <a:t>&lt;#&gt;</a:t>
            </a:fld>
            <a:endParaRPr lang="en-US" altLang="ja-JP" sz="1400">
              <a:solidFill>
                <a:srgbClr val="FFFFFF"/>
              </a:solidFill>
            </a:endParaRPr>
          </a:p>
        </p:txBody>
      </p:sp>
    </p:spTree>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35" r:id="rId10"/>
    <p:sldLayoutId id="2147483855" r:id="rId11"/>
  </p:sldLayoutIdLst>
  <p:hf hdr="0" ftr="0" dt="0"/>
  <p:txStyles>
    <p:titleStyle>
      <a:lvl1pPr algn="l" rtl="0" eaLnBrk="0" fontAlgn="base" hangingPunct="0">
        <a:spcBef>
          <a:spcPct val="0"/>
        </a:spcBef>
        <a:spcAft>
          <a:spcPct val="0"/>
        </a:spcAft>
        <a:defRPr kumimoji="1" sz="3600" kern="1200">
          <a:solidFill>
            <a:schemeClr val="tx1"/>
          </a:solidFill>
          <a:latin typeface="ＭＳ Ｐゴシック" pitchFamily="50" charset="-128"/>
          <a:ea typeface="ＭＳ Ｐゴシック" pitchFamily="50" charset="-128"/>
          <a:cs typeface="+mj-cs"/>
        </a:defRPr>
      </a:lvl1pPr>
      <a:lvl2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2pPr>
      <a:lvl3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3pPr>
      <a:lvl4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4pPr>
      <a:lvl5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5pPr>
      <a:lvl6pPr marL="457200" algn="l" rtl="0" fontAlgn="base">
        <a:spcBef>
          <a:spcPct val="0"/>
        </a:spcBef>
        <a:spcAft>
          <a:spcPct val="0"/>
        </a:spcAft>
        <a:defRPr kumimoji="1" sz="4400">
          <a:solidFill>
            <a:schemeClr val="tx2"/>
          </a:solidFill>
          <a:latin typeface="Tw Cen MT" pitchFamily="34" charset="0"/>
        </a:defRPr>
      </a:lvl6pPr>
      <a:lvl7pPr marL="914400" algn="l" rtl="0" fontAlgn="base">
        <a:spcBef>
          <a:spcPct val="0"/>
        </a:spcBef>
        <a:spcAft>
          <a:spcPct val="0"/>
        </a:spcAft>
        <a:defRPr kumimoji="1" sz="4400">
          <a:solidFill>
            <a:schemeClr val="tx2"/>
          </a:solidFill>
          <a:latin typeface="Tw Cen MT" pitchFamily="34" charset="0"/>
        </a:defRPr>
      </a:lvl7pPr>
      <a:lvl8pPr marL="1371600" algn="l" rtl="0" fontAlgn="base">
        <a:spcBef>
          <a:spcPct val="0"/>
        </a:spcBef>
        <a:spcAft>
          <a:spcPct val="0"/>
        </a:spcAft>
        <a:defRPr kumimoji="1" sz="4400">
          <a:solidFill>
            <a:schemeClr val="tx2"/>
          </a:solidFill>
          <a:latin typeface="Tw Cen MT" pitchFamily="34" charset="0"/>
        </a:defRPr>
      </a:lvl8pPr>
      <a:lvl9pPr marL="1828800" algn="l" rtl="0" fontAlgn="base">
        <a:spcBef>
          <a:spcPct val="0"/>
        </a:spcBef>
        <a:spcAft>
          <a:spcPct val="0"/>
        </a:spcAft>
        <a:defRPr kumimoji="1"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ＭＳ Ｐゴシック" pitchFamily="50" charset="-128"/>
          <a:ea typeface="ＭＳ Ｐゴシック"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ＭＳ Ｐゴシック" pitchFamily="50" charset="-128"/>
          <a:ea typeface="ＭＳ Ｐゴシック" pitchFamily="50"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ＭＳ Ｐゴシック" pitchFamily="50" charset="-128"/>
          <a:ea typeface="ＭＳ Ｐゴシック" pitchFamily="50"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5602" name="Title Placeholder 21"/>
          <p:cNvSpPr>
            <a:spLocks noGrp="1"/>
          </p:cNvSpPr>
          <p:nvPr>
            <p:ph type="title"/>
          </p:nvPr>
        </p:nvSpPr>
        <p:spPr bwMode="auto">
          <a:xfrm>
            <a:off x="660400" y="228600"/>
            <a:ext cx="883285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zh-CN" altLang="en-US" smtClean="0"/>
          </a:p>
        </p:txBody>
      </p:sp>
      <p:sp>
        <p:nvSpPr>
          <p:cNvPr id="25603" name="Text Placeholder 12"/>
          <p:cNvSpPr>
            <a:spLocks noGrp="1"/>
          </p:cNvSpPr>
          <p:nvPr>
            <p:ph type="body" idx="1"/>
          </p:nvPr>
        </p:nvSpPr>
        <p:spPr bwMode="auto">
          <a:xfrm>
            <a:off x="663575" y="1600200"/>
            <a:ext cx="883285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zh-CN" altLang="en-US" smtClean="0"/>
          </a:p>
        </p:txBody>
      </p:sp>
      <p:sp>
        <p:nvSpPr>
          <p:cNvPr id="14" name="Date Placeholder 13"/>
          <p:cNvSpPr>
            <a:spLocks noGrp="1"/>
          </p:cNvSpPr>
          <p:nvPr>
            <p:ph type="dt" sz="half" idx="2"/>
          </p:nvPr>
        </p:nvSpPr>
        <p:spPr>
          <a:xfrm>
            <a:off x="6604000" y="6248400"/>
            <a:ext cx="2889250" cy="365125"/>
          </a:xfrm>
          <a:prstGeom prst="rect">
            <a:avLst/>
          </a:prstGeom>
        </p:spPr>
        <p:txBody>
          <a:bodyPr vert="horz" anchor="ctr" anchorCtr="0"/>
          <a:lstStyle>
            <a:lvl1pPr algn="l" fontAlgn="auto">
              <a:spcBef>
                <a:spcPts val="0"/>
              </a:spcBef>
              <a:spcAft>
                <a:spcPts val="0"/>
              </a:spcAft>
              <a:defRPr kumimoji="0" sz="1400">
                <a:solidFill>
                  <a:srgbClr val="4F271C"/>
                </a:solidFill>
                <a:latin typeface="+mn-lt"/>
                <a:ea typeface="+mn-ea"/>
              </a:defRPr>
            </a:lvl1pPr>
          </a:lstStyle>
          <a:p>
            <a:pPr>
              <a:defRPr/>
            </a:pPr>
            <a:fld id="{5E4E1C59-039C-4C77-8DE0-031C58B154CE}" type="datetime8">
              <a:rPr lang="en-US"/>
              <a:pPr>
                <a:defRPr/>
              </a:pPr>
              <a:t>4/9/2013 9:14 PM</a:t>
            </a:fld>
            <a:endParaRPr lang="en-US" dirty="0"/>
          </a:p>
        </p:txBody>
      </p:sp>
      <p:sp>
        <p:nvSpPr>
          <p:cNvPr id="3" name="Footer Placeholder 2"/>
          <p:cNvSpPr>
            <a:spLocks noGrp="1"/>
          </p:cNvSpPr>
          <p:nvPr>
            <p:ph type="ftr" sz="quarter" idx="3"/>
          </p:nvPr>
        </p:nvSpPr>
        <p:spPr>
          <a:xfrm>
            <a:off x="660400" y="6248400"/>
            <a:ext cx="5872163" cy="365125"/>
          </a:xfrm>
          <a:prstGeom prst="rect">
            <a:avLst/>
          </a:prstGeom>
        </p:spPr>
        <p:txBody>
          <a:bodyPr vert="horz" anchor="ctr"/>
          <a:lstStyle>
            <a:lvl1pPr algn="r" fontAlgn="auto">
              <a:spcBef>
                <a:spcPts val="0"/>
              </a:spcBef>
              <a:spcAft>
                <a:spcPts val="0"/>
              </a:spcAft>
              <a:defRPr kumimoji="0" sz="1400">
                <a:solidFill>
                  <a:srgbClr val="4F271C"/>
                </a:solidFill>
                <a:latin typeface="+mn-lt"/>
                <a:ea typeface="+mn-ea"/>
              </a:defRPr>
            </a:lvl1pPr>
          </a:lstStyle>
          <a:p>
            <a:pPr>
              <a:defRPr/>
            </a:pPr>
            <a:endParaRPr lang="en-US"/>
          </a:p>
        </p:txBody>
      </p:sp>
      <p:sp>
        <p:nvSpPr>
          <p:cNvPr id="7" name="Rectangle 6"/>
          <p:cNvSpPr/>
          <p:nvPr/>
        </p:nvSpPr>
        <p:spPr bwMode="white">
          <a:xfrm>
            <a:off x="0" y="1235075"/>
            <a:ext cx="9906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8" name="Rectangle 7"/>
          <p:cNvSpPr/>
          <p:nvPr/>
        </p:nvSpPr>
        <p:spPr>
          <a:xfrm>
            <a:off x="0" y="1279525"/>
            <a:ext cx="57785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9" name="Rectangle 8"/>
          <p:cNvSpPr/>
          <p:nvPr/>
        </p:nvSpPr>
        <p:spPr>
          <a:xfrm>
            <a:off x="639763" y="1279525"/>
            <a:ext cx="9266237"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solidFill>
                <a:prstClr val="white"/>
              </a:solidFill>
            </a:endParaRPr>
          </a:p>
        </p:txBody>
      </p:sp>
      <p:sp>
        <p:nvSpPr>
          <p:cNvPr id="23" name="Slide Number Placeholder 22"/>
          <p:cNvSpPr>
            <a:spLocks noGrp="1"/>
          </p:cNvSpPr>
          <p:nvPr>
            <p:ph type="sldNum" sz="quarter" idx="4"/>
          </p:nvPr>
        </p:nvSpPr>
        <p:spPr>
          <a:xfrm>
            <a:off x="0" y="1271588"/>
            <a:ext cx="577850" cy="244475"/>
          </a:xfrm>
          <a:prstGeom prst="rect">
            <a:avLst/>
          </a:prstGeom>
        </p:spPr>
        <p:txBody>
          <a:bodyPr vert="horz" anchor="ctr" anchorCtr="0">
            <a:normAutofit/>
          </a:bodyPr>
          <a:lstStyle>
            <a:lvl1pPr algn="ctr" fontAlgn="auto">
              <a:spcBef>
                <a:spcPts val="0"/>
              </a:spcBef>
              <a:spcAft>
                <a:spcPts val="0"/>
              </a:spcAft>
              <a:defRPr kumimoji="0" sz="1200" b="1">
                <a:solidFill>
                  <a:srgbClr val="4F271C"/>
                </a:solidFill>
                <a:latin typeface="+mn-lt"/>
                <a:ea typeface="+mn-ea"/>
              </a:defRPr>
            </a:lvl1pPr>
          </a:lstStyle>
          <a:p>
            <a:pPr>
              <a:defRPr/>
            </a:pPr>
            <a:fld id="{78894FD4-66F3-4E91-BC8C-3046EF4AC067}" type="slidenum">
              <a:rPr lang="en-US"/>
              <a:pPr>
                <a:defRPr/>
              </a:pPr>
              <a:t>&lt;#&gt;</a:t>
            </a:fld>
            <a:endParaRPr lang="en-US" dirty="0"/>
          </a:p>
        </p:txBody>
      </p:sp>
    </p:spTree>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txStyles>
    <p:titleStyle>
      <a:lvl1pPr algn="l" rtl="0" eaLnBrk="0" fontAlgn="base" hangingPunct="0">
        <a:spcBef>
          <a:spcPct val="0"/>
        </a:spcBef>
        <a:spcAft>
          <a:spcPct val="0"/>
        </a:spcAft>
        <a:defRPr kumimoji="1" sz="3600" kern="1200">
          <a:solidFill>
            <a:schemeClr val="tx1"/>
          </a:solidFill>
          <a:latin typeface="ＭＳ Ｐゴシック" pitchFamily="50" charset="-128"/>
          <a:ea typeface="ＭＳ Ｐゴシック" pitchFamily="50" charset="-128"/>
          <a:cs typeface="+mj-cs"/>
        </a:defRPr>
      </a:lvl1pPr>
      <a:lvl2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2pPr>
      <a:lvl3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3pPr>
      <a:lvl4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4pPr>
      <a:lvl5pPr algn="l" rtl="0" eaLnBrk="0" fontAlgn="base" hangingPunct="0">
        <a:spcBef>
          <a:spcPct val="0"/>
        </a:spcBef>
        <a:spcAft>
          <a:spcPct val="0"/>
        </a:spcAft>
        <a:defRPr kumimoji="1" sz="3600">
          <a:solidFill>
            <a:schemeClr val="tx1"/>
          </a:solidFill>
          <a:latin typeface="ＭＳ Ｐゴシック" charset="-128"/>
          <a:ea typeface="ＭＳ Ｐゴシック" charset="-128"/>
        </a:defRPr>
      </a:lvl5pPr>
      <a:lvl6pPr marL="457200" algn="l" rtl="0" fontAlgn="base">
        <a:spcBef>
          <a:spcPct val="0"/>
        </a:spcBef>
        <a:spcAft>
          <a:spcPct val="0"/>
        </a:spcAft>
        <a:defRPr kumimoji="1" sz="4400">
          <a:solidFill>
            <a:schemeClr val="tx2"/>
          </a:solidFill>
          <a:latin typeface="Tw Cen MT"/>
        </a:defRPr>
      </a:lvl6pPr>
      <a:lvl7pPr marL="914400" algn="l" rtl="0" fontAlgn="base">
        <a:spcBef>
          <a:spcPct val="0"/>
        </a:spcBef>
        <a:spcAft>
          <a:spcPct val="0"/>
        </a:spcAft>
        <a:defRPr kumimoji="1" sz="4400">
          <a:solidFill>
            <a:schemeClr val="tx2"/>
          </a:solidFill>
          <a:latin typeface="Tw Cen MT"/>
        </a:defRPr>
      </a:lvl7pPr>
      <a:lvl8pPr marL="1371600" algn="l" rtl="0" fontAlgn="base">
        <a:spcBef>
          <a:spcPct val="0"/>
        </a:spcBef>
        <a:spcAft>
          <a:spcPct val="0"/>
        </a:spcAft>
        <a:defRPr kumimoji="1" sz="4400">
          <a:solidFill>
            <a:schemeClr val="tx2"/>
          </a:solidFill>
          <a:latin typeface="Tw Cen MT"/>
        </a:defRPr>
      </a:lvl8pPr>
      <a:lvl9pPr marL="1828800" algn="l" rtl="0" fontAlgn="base">
        <a:spcBef>
          <a:spcPct val="0"/>
        </a:spcBef>
        <a:spcAft>
          <a:spcPct val="0"/>
        </a:spcAft>
        <a:defRPr kumimoji="1" sz="4400">
          <a:solidFill>
            <a:schemeClr val="tx2"/>
          </a:solidFill>
          <a:latin typeface="Tw Cen MT"/>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kumimoji="1" sz="2900" kern="1200">
          <a:solidFill>
            <a:schemeClr val="tx1"/>
          </a:solidFill>
          <a:latin typeface="ＭＳ Ｐゴシック" pitchFamily="50" charset="-128"/>
          <a:ea typeface="ＭＳ Ｐゴシック" pitchFamily="50" charset="-128"/>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kumimoji="1" sz="2600" kern="1200">
          <a:solidFill>
            <a:schemeClr val="tx1"/>
          </a:solidFill>
          <a:latin typeface="ＭＳ Ｐゴシック" pitchFamily="50" charset="-128"/>
          <a:ea typeface="ＭＳ Ｐゴシック" pitchFamily="50" charset="-128"/>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kumimoji="1" sz="2300" kern="1200">
          <a:solidFill>
            <a:schemeClr val="tx1"/>
          </a:solidFill>
          <a:latin typeface="ＭＳ Ｐゴシック" pitchFamily="50" charset="-128"/>
          <a:ea typeface="ＭＳ Ｐゴシック" pitchFamily="50" charset="-128"/>
          <a:cs typeface="+mn-cs"/>
        </a:defRPr>
      </a:lvl3pPr>
      <a:lvl4pPr marL="1371600" indent="-228600" algn="l" rtl="0" eaLnBrk="0" fontAlgn="base" hangingPunct="0">
        <a:spcBef>
          <a:spcPts val="400"/>
        </a:spcBef>
        <a:spcAft>
          <a:spcPct val="0"/>
        </a:spcAft>
        <a:buClr>
          <a:srgbClr val="C32D2E"/>
        </a:buClr>
        <a:buSzPct val="7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4pPr>
      <a:lvl5pPr marL="1828800" indent="-228600" algn="l" rtl="0" eaLnBrk="0" fontAlgn="base" hangingPunct="0">
        <a:spcBef>
          <a:spcPts val="400"/>
        </a:spcBef>
        <a:spcAft>
          <a:spcPct val="0"/>
        </a:spcAft>
        <a:buClr>
          <a:srgbClr val="84AA33"/>
        </a:buClr>
        <a:buSzPct val="65000"/>
        <a:buFont typeface="Wingdings" pitchFamily="2" charset="2"/>
        <a:buChar char=""/>
        <a:defRPr kumimoji="1" sz="2000" kern="1200">
          <a:solidFill>
            <a:schemeClr val="tx1"/>
          </a:solidFill>
          <a:latin typeface="ＭＳ Ｐゴシック" pitchFamily="50" charset="-128"/>
          <a:ea typeface="ＭＳ Ｐゴシック" pitchFamily="50" charset="-128"/>
          <a:cs typeface="+mn-cs"/>
        </a:defRPr>
      </a:lvl5pPr>
      <a:lvl6pPr marL="2103120" indent="-228600" algn="l" rtl="0" eaLnBrk="1" latinLnBrk="0" hangingPunct="1">
        <a:spcBef>
          <a:spcPct val="20000"/>
        </a:spcBef>
        <a:buClr>
          <a:schemeClr val="accent1"/>
        </a:buClr>
        <a:buFont typeface="Wingdings"/>
        <a:buChar char="§"/>
        <a:defRPr kumimoji="1"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1"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1"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1" sz="1800" kern="1200" baseline="0">
          <a:solidFill>
            <a:schemeClr val="tx1"/>
          </a:solidFill>
          <a:latin typeface="+mn-lt"/>
          <a:ea typeface="+mn-ea"/>
          <a:cs typeface="+mn-cs"/>
        </a:defRPr>
      </a:lvl9pPr>
    </p:bodyStyle>
    <p:otherStyle>
      <a:lvl1pPr marL="0" algn="l" rtl="0" eaLnBrk="1" hangingPunct="1">
        <a:defRPr kumimoji="1" kern="1200">
          <a:solidFill>
            <a:schemeClr val="tx1"/>
          </a:solidFill>
          <a:latin typeface="+mn-lt"/>
          <a:ea typeface="+mn-ea"/>
          <a:cs typeface="+mn-cs"/>
        </a:defRPr>
      </a:lvl1pPr>
      <a:lvl2pPr marL="457200" algn="l" rtl="0" eaLnBrk="1" hangingPunct="1">
        <a:defRPr kumimoji="1" kern="1200">
          <a:solidFill>
            <a:schemeClr val="tx1"/>
          </a:solidFill>
          <a:latin typeface="+mn-lt"/>
          <a:ea typeface="+mn-ea"/>
          <a:cs typeface="+mn-cs"/>
        </a:defRPr>
      </a:lvl2pPr>
      <a:lvl3pPr marL="914400" algn="l" rtl="0" eaLnBrk="1" hangingPunct="1">
        <a:defRPr kumimoji="1" kern="1200">
          <a:solidFill>
            <a:schemeClr val="tx1"/>
          </a:solidFill>
          <a:latin typeface="+mn-lt"/>
          <a:ea typeface="+mn-ea"/>
          <a:cs typeface="+mn-cs"/>
        </a:defRPr>
      </a:lvl3pPr>
      <a:lvl4pPr marL="1371600" algn="l" rtl="0" eaLnBrk="1" hangingPunct="1">
        <a:defRPr kumimoji="1" kern="1200">
          <a:solidFill>
            <a:schemeClr val="tx1"/>
          </a:solidFill>
          <a:latin typeface="+mn-lt"/>
          <a:ea typeface="+mn-ea"/>
          <a:cs typeface="+mn-cs"/>
        </a:defRPr>
      </a:lvl4pPr>
      <a:lvl5pPr marL="1828800" algn="l" rtl="0" eaLnBrk="1" hangingPunct="1">
        <a:defRPr kumimoji="1" kern="1200">
          <a:solidFill>
            <a:schemeClr val="tx1"/>
          </a:solidFill>
          <a:latin typeface="+mn-lt"/>
          <a:ea typeface="+mn-ea"/>
          <a:cs typeface="+mn-cs"/>
        </a:defRPr>
      </a:lvl5pPr>
      <a:lvl6pPr marL="2286000" algn="l" rtl="0" eaLnBrk="1" hangingPunct="1">
        <a:defRPr kumimoji="1" kern="1200">
          <a:solidFill>
            <a:schemeClr val="tx1"/>
          </a:solidFill>
          <a:latin typeface="+mn-lt"/>
          <a:ea typeface="+mn-ea"/>
          <a:cs typeface="+mn-cs"/>
        </a:defRPr>
      </a:lvl6pPr>
      <a:lvl7pPr marL="2743200" algn="l" rtl="0" eaLnBrk="1" hangingPunct="1">
        <a:defRPr kumimoji="1" kern="1200">
          <a:solidFill>
            <a:schemeClr val="tx1"/>
          </a:solidFill>
          <a:latin typeface="+mn-lt"/>
          <a:ea typeface="+mn-ea"/>
          <a:cs typeface="+mn-cs"/>
        </a:defRPr>
      </a:lvl7pPr>
      <a:lvl8pPr marL="3200400" algn="l" rtl="0" eaLnBrk="1" hangingPunct="1">
        <a:defRPr kumimoji="1" kern="1200">
          <a:solidFill>
            <a:schemeClr val="tx1"/>
          </a:solidFill>
          <a:latin typeface="+mn-lt"/>
          <a:ea typeface="+mn-ea"/>
          <a:cs typeface="+mn-cs"/>
        </a:defRPr>
      </a:lvl8pPr>
      <a:lvl9pPr marL="3657600" algn="l" rtl="0" eaLnBrk="1"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Data" Target="../diagrams/data1.xml"/><Relationship Id="rId7" Type="http://schemas.openxmlformats.org/officeDocument/2006/relationships/image" Target="../media/image13.wmf"/><Relationship Id="rId12" Type="http://schemas.openxmlformats.org/officeDocument/2006/relationships/image" Target="../media/image18.wmf"/><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image" Target="../media/image17.wmf"/><Relationship Id="rId5" Type="http://schemas.openxmlformats.org/officeDocument/2006/relationships/diagramQuickStyle" Target="../diagrams/quickStyle1.xml"/><Relationship Id="rId10" Type="http://schemas.openxmlformats.org/officeDocument/2006/relationships/image" Target="../media/image16.wmf"/><Relationship Id="rId4" Type="http://schemas.openxmlformats.org/officeDocument/2006/relationships/diagramLayout" Target="../diagrams/layout1.xml"/><Relationship Id="rId9"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1.emf"/><Relationship Id="rId4" Type="http://schemas.openxmlformats.org/officeDocument/2006/relationships/image" Target="../media/image20.emf"/></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7.emf"/><Relationship Id="rId3" Type="http://schemas.openxmlformats.org/officeDocument/2006/relationships/diagramData" Target="../diagrams/data3.xml"/><Relationship Id="rId7" Type="http://schemas.openxmlformats.org/officeDocument/2006/relationships/image" Target="../media/image26.emf"/><Relationship Id="rId2" Type="http://schemas.openxmlformats.org/officeDocument/2006/relationships/notesSlide" Target="../notesSlides/notesSlide14.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image" Target="../media/image29.emf"/><Relationship Id="rId4" Type="http://schemas.openxmlformats.org/officeDocument/2006/relationships/diagramLayout" Target="../diagrams/layout3.xml"/><Relationship Id="rId9" Type="http://schemas.openxmlformats.org/officeDocument/2006/relationships/image" Target="../media/image28.emf"/></Relationships>
</file>

<file path=ppt/slides/_rels/slide15.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notesSlide" Target="../notesSlides/notesSlide15.xml"/><Relationship Id="rId1" Type="http://schemas.openxmlformats.org/officeDocument/2006/relationships/slideLayout" Target="../slideLayouts/slideLayout13.xml"/><Relationship Id="rId6" Type="http://schemas.openxmlformats.org/officeDocument/2006/relationships/image" Target="../media/image33.emf"/><Relationship Id="rId5" Type="http://schemas.openxmlformats.org/officeDocument/2006/relationships/image" Target="../media/image32.jpeg"/><Relationship Id="rId4" Type="http://schemas.openxmlformats.org/officeDocument/2006/relationships/image" Target="../media/image3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descr="図1"/>
          <p:cNvPicPr>
            <a:picLocks noChangeAspect="1" noChangeArrowheads="1"/>
          </p:cNvPicPr>
          <p:nvPr/>
        </p:nvPicPr>
        <p:blipFill>
          <a:blip r:embed="rId3"/>
          <a:srcRect/>
          <a:stretch>
            <a:fillRect/>
          </a:stretch>
        </p:blipFill>
        <p:spPr bwMode="auto">
          <a:xfrm>
            <a:off x="806450" y="188913"/>
            <a:ext cx="8293100" cy="5916612"/>
          </a:xfrm>
          <a:prstGeom prst="rect">
            <a:avLst/>
          </a:prstGeom>
          <a:noFill/>
        </p:spPr>
      </p:pic>
      <p:sp>
        <p:nvSpPr>
          <p:cNvPr id="100355" name="Rectangle 2"/>
          <p:cNvSpPr>
            <a:spLocks noGrp="1"/>
          </p:cNvSpPr>
          <p:nvPr>
            <p:ph type="subTitle" idx="4294967295"/>
          </p:nvPr>
        </p:nvSpPr>
        <p:spPr>
          <a:xfrm>
            <a:off x="2559050" y="6049963"/>
            <a:ext cx="7264400" cy="685800"/>
          </a:xfrm>
        </p:spPr>
        <p:txBody>
          <a:bodyPr anchor="ctr"/>
          <a:lstStyle/>
          <a:p>
            <a:pPr marL="0" indent="0" eaLnBrk="1" hangingPunct="1">
              <a:lnSpc>
                <a:spcPct val="80000"/>
              </a:lnSpc>
              <a:buFont typeface="Wingdings" pitchFamily="2" charset="2"/>
              <a:buNone/>
            </a:pPr>
            <a:r>
              <a:rPr lang="ja-JP" altLang="en-US" sz="2200" smtClean="0">
                <a:solidFill>
                  <a:srgbClr val="FFFFFF"/>
                </a:solidFill>
                <a:latin typeface="ＭＳ Ｐゴシック" charset="-128"/>
                <a:ea typeface="ＭＳ Ｐゴシック" charset="-128"/>
              </a:rPr>
              <a:t/>
            </a:r>
            <a:br>
              <a:rPr lang="ja-JP" altLang="en-US" sz="2200" smtClean="0">
                <a:solidFill>
                  <a:srgbClr val="FFFFFF"/>
                </a:solidFill>
                <a:latin typeface="ＭＳ Ｐゴシック" charset="-128"/>
                <a:ea typeface="ＭＳ Ｐゴシック" charset="-128"/>
              </a:rPr>
            </a:br>
            <a:endParaRPr lang="ja-JP" altLang="en-US" sz="2200" smtClean="0">
              <a:solidFill>
                <a:srgbClr val="FFFFFF"/>
              </a:solidFill>
              <a:latin typeface="ＭＳ Ｐゴシック" charset="-128"/>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4"/>
          <p:cNvSpPr>
            <a:spLocks noChangeArrowheads="1"/>
          </p:cNvSpPr>
          <p:nvPr/>
        </p:nvSpPr>
        <p:spPr bwMode="auto">
          <a:xfrm>
            <a:off x="3862388" y="2205038"/>
            <a:ext cx="1014412" cy="585787"/>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extLst>
        </p:spPr>
        <p:txBody>
          <a:bodyPr wrap="none" lIns="64934" tIns="32468" rIns="64934" bIns="32468" anchor="ctr"/>
          <a:lstStyle/>
          <a:p>
            <a:pPr algn="ctr" defTabSz="871538">
              <a:defRPr/>
            </a:pPr>
            <a:r>
              <a:rPr kumimoji="0" lang="ja-JP" altLang="en-US" sz="2400">
                <a:solidFill>
                  <a:prstClr val="black"/>
                </a:solidFill>
                <a:latin typeface="ＭＳ Ｐゴシック" pitchFamily="50" charset="-128"/>
                <a:ea typeface="ＭＳ Ｐゴシック" pitchFamily="50" charset="-128"/>
              </a:rPr>
              <a:t>本人</a:t>
            </a:r>
            <a:endParaRPr kumimoji="0" lang="ja-JP" altLang="en-US" sz="2000">
              <a:solidFill>
                <a:prstClr val="black"/>
              </a:solidFill>
              <a:latin typeface="ＭＳ Ｐゴシック" pitchFamily="50" charset="-128"/>
              <a:ea typeface="ＭＳ Ｐゴシック" pitchFamily="50" charset="-128"/>
            </a:endParaRPr>
          </a:p>
        </p:txBody>
      </p:sp>
      <p:sp>
        <p:nvSpPr>
          <p:cNvPr id="41" name="Rectangle 5"/>
          <p:cNvSpPr>
            <a:spLocks noChangeArrowheads="1"/>
          </p:cNvSpPr>
          <p:nvPr/>
        </p:nvSpPr>
        <p:spPr bwMode="auto">
          <a:xfrm>
            <a:off x="3873500" y="2997200"/>
            <a:ext cx="1338263" cy="585788"/>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extLst>
        </p:spPr>
        <p:txBody>
          <a:bodyPr wrap="none" lIns="64934" tIns="32468" rIns="64934" bIns="32468" anchor="ctr"/>
          <a:lstStyle/>
          <a:p>
            <a:pPr algn="ctr" defTabSz="871538">
              <a:defRPr/>
            </a:pPr>
            <a:r>
              <a:rPr kumimoji="0" lang="ja-JP" altLang="en-US" sz="1600">
                <a:solidFill>
                  <a:prstClr val="black"/>
                </a:solidFill>
                <a:latin typeface="ＭＳ Ｐゴシック" pitchFamily="50" charset="-128"/>
                <a:ea typeface="ＭＳ Ｐゴシック" pitchFamily="50" charset="-128"/>
              </a:rPr>
              <a:t>論文等で発表</a:t>
            </a:r>
          </a:p>
        </p:txBody>
      </p:sp>
      <p:sp>
        <p:nvSpPr>
          <p:cNvPr id="42" name="AutoShape 6"/>
          <p:cNvSpPr>
            <a:spLocks noChangeArrowheads="1"/>
          </p:cNvSpPr>
          <p:nvPr/>
        </p:nvSpPr>
        <p:spPr bwMode="auto">
          <a:xfrm>
            <a:off x="3862388" y="3849688"/>
            <a:ext cx="1673225" cy="587375"/>
          </a:xfrm>
          <a:prstGeom prst="roundRect">
            <a:avLst>
              <a:gd name="adj" fmla="val 50000"/>
            </a:avLst>
          </a:prstGeom>
          <a:solidFill>
            <a:schemeClr val="accent2"/>
          </a:solidFill>
          <a:ln>
            <a:noFill/>
          </a:ln>
          <a:effectLst>
            <a:prstShdw prst="shdw17" dist="17961" dir="2700000">
              <a:schemeClr val="accent2">
                <a:gamma/>
                <a:shade val="60000"/>
                <a:invGamma/>
              </a:schemeClr>
            </a:prstShdw>
          </a:effectLst>
          <a:extLst>
            <a:ext uri="{91240B29-F687-4F45-9708-019B960494DF}"/>
          </a:extLst>
        </p:spPr>
        <p:txBody>
          <a:bodyPr wrap="none" lIns="64934" tIns="32468" rIns="64934" bIns="32468" anchor="ctr"/>
          <a:lstStyle/>
          <a:p>
            <a:pPr algn="ctr" defTabSz="871538">
              <a:defRPr/>
            </a:pPr>
            <a:r>
              <a:rPr kumimoji="0" lang="ja-JP" altLang="en-US" sz="1600">
                <a:solidFill>
                  <a:prstClr val="black"/>
                </a:solidFill>
                <a:latin typeface="ＭＳ Ｐゴシック" pitchFamily="50" charset="-128"/>
                <a:ea typeface="ＭＳ Ｐゴシック" pitchFamily="50" charset="-128"/>
              </a:rPr>
              <a:t>３０条適用出願</a:t>
            </a:r>
          </a:p>
        </p:txBody>
      </p:sp>
      <p:sp>
        <p:nvSpPr>
          <p:cNvPr id="56324" name="Line 7"/>
          <p:cNvSpPr>
            <a:spLocks noChangeShapeType="1"/>
          </p:cNvSpPr>
          <p:nvPr/>
        </p:nvSpPr>
        <p:spPr bwMode="auto">
          <a:xfrm>
            <a:off x="4357688" y="3582988"/>
            <a:ext cx="0" cy="266700"/>
          </a:xfrm>
          <a:prstGeom prst="line">
            <a:avLst/>
          </a:prstGeom>
          <a:noFill/>
          <a:ln w="38100">
            <a:solidFill>
              <a:srgbClr val="000000"/>
            </a:solidFill>
            <a:round/>
            <a:headEnd/>
            <a:tailEnd type="triangle" w="med" len="med"/>
          </a:ln>
        </p:spPr>
        <p:txBody>
          <a:bodyPr wrap="none" lIns="64946" tIns="32472" rIns="64946" bIns="32472" anchor="ctr"/>
          <a:lstStyle/>
          <a:p>
            <a:endParaRPr lang="ja-JP" altLang="en-US"/>
          </a:p>
        </p:txBody>
      </p:sp>
      <p:sp>
        <p:nvSpPr>
          <p:cNvPr id="56325" name="Line 8"/>
          <p:cNvSpPr>
            <a:spLocks noChangeShapeType="1"/>
          </p:cNvSpPr>
          <p:nvPr/>
        </p:nvSpPr>
        <p:spPr bwMode="auto">
          <a:xfrm>
            <a:off x="3392488" y="3289300"/>
            <a:ext cx="469900" cy="0"/>
          </a:xfrm>
          <a:prstGeom prst="line">
            <a:avLst/>
          </a:prstGeom>
          <a:noFill/>
          <a:ln w="28575">
            <a:solidFill>
              <a:srgbClr val="000000"/>
            </a:solidFill>
            <a:round/>
            <a:headEnd/>
            <a:tailEnd/>
          </a:ln>
        </p:spPr>
        <p:txBody>
          <a:bodyPr wrap="none" lIns="64946" tIns="32472" rIns="64946" bIns="32472" anchor="ctr"/>
          <a:lstStyle/>
          <a:p>
            <a:endParaRPr lang="ja-JP" altLang="en-US"/>
          </a:p>
        </p:txBody>
      </p:sp>
      <p:sp>
        <p:nvSpPr>
          <p:cNvPr id="56326" name="Line 9"/>
          <p:cNvSpPr>
            <a:spLocks noChangeShapeType="1"/>
          </p:cNvSpPr>
          <p:nvPr/>
        </p:nvSpPr>
        <p:spPr bwMode="auto">
          <a:xfrm flipH="1">
            <a:off x="3433763" y="5084763"/>
            <a:ext cx="428625" cy="0"/>
          </a:xfrm>
          <a:prstGeom prst="line">
            <a:avLst/>
          </a:prstGeom>
          <a:noFill/>
          <a:ln w="28575">
            <a:solidFill>
              <a:srgbClr val="000000"/>
            </a:solidFill>
            <a:round/>
            <a:headEnd/>
            <a:tailEnd/>
          </a:ln>
        </p:spPr>
        <p:txBody>
          <a:bodyPr wrap="none" lIns="64946" tIns="32472" rIns="64946" bIns="32472" anchor="ctr"/>
          <a:lstStyle/>
          <a:p>
            <a:endParaRPr lang="ja-JP" altLang="en-US"/>
          </a:p>
        </p:txBody>
      </p:sp>
      <p:sp>
        <p:nvSpPr>
          <p:cNvPr id="56327" name="Line 10"/>
          <p:cNvSpPr>
            <a:spLocks noChangeShapeType="1"/>
          </p:cNvSpPr>
          <p:nvPr/>
        </p:nvSpPr>
        <p:spPr bwMode="auto">
          <a:xfrm flipH="1">
            <a:off x="3602038" y="3289300"/>
            <a:ext cx="0" cy="860425"/>
          </a:xfrm>
          <a:prstGeom prst="line">
            <a:avLst/>
          </a:prstGeom>
          <a:noFill/>
          <a:ln w="28575">
            <a:solidFill>
              <a:srgbClr val="000000"/>
            </a:solidFill>
            <a:round/>
            <a:headEnd/>
            <a:tailEnd type="triangle" w="med" len="med"/>
          </a:ln>
        </p:spPr>
        <p:txBody>
          <a:bodyPr wrap="none" lIns="64946" tIns="32472" rIns="64946" bIns="32472" anchor="ctr"/>
          <a:lstStyle/>
          <a:p>
            <a:endParaRPr lang="ja-JP" altLang="en-US"/>
          </a:p>
        </p:txBody>
      </p:sp>
      <p:sp>
        <p:nvSpPr>
          <p:cNvPr id="56328" name="Line 11"/>
          <p:cNvSpPr>
            <a:spLocks noChangeShapeType="1"/>
          </p:cNvSpPr>
          <p:nvPr/>
        </p:nvSpPr>
        <p:spPr bwMode="auto">
          <a:xfrm flipV="1">
            <a:off x="3602038" y="4143375"/>
            <a:ext cx="0" cy="352425"/>
          </a:xfrm>
          <a:prstGeom prst="line">
            <a:avLst/>
          </a:prstGeom>
          <a:noFill/>
          <a:ln w="28575">
            <a:solidFill>
              <a:srgbClr val="000000"/>
            </a:solidFill>
            <a:round/>
            <a:headEnd/>
            <a:tailEnd type="triangle" w="med" len="med"/>
          </a:ln>
        </p:spPr>
        <p:txBody>
          <a:bodyPr wrap="none" lIns="64946" tIns="32472" rIns="64946" bIns="32472" anchor="ctr"/>
          <a:lstStyle/>
          <a:p>
            <a:endParaRPr lang="ja-JP" altLang="en-US"/>
          </a:p>
        </p:txBody>
      </p:sp>
      <p:sp>
        <p:nvSpPr>
          <p:cNvPr id="56329" name="Text Box 12"/>
          <p:cNvSpPr txBox="1">
            <a:spLocks noChangeArrowheads="1"/>
          </p:cNvSpPr>
          <p:nvPr/>
        </p:nvSpPr>
        <p:spPr bwMode="auto">
          <a:xfrm>
            <a:off x="3203575" y="3262313"/>
            <a:ext cx="460375" cy="958850"/>
          </a:xfrm>
          <a:prstGeom prst="rect">
            <a:avLst/>
          </a:prstGeom>
          <a:noFill/>
          <a:ln w="9525">
            <a:noFill/>
            <a:miter lim="800000"/>
            <a:headEnd/>
            <a:tailEnd/>
          </a:ln>
        </p:spPr>
        <p:txBody>
          <a:bodyPr vert="eaVert" wrap="none" lIns="64934" tIns="32468" rIns="64934" bIns="32468" anchor="ctr"/>
          <a:lstStyle/>
          <a:p>
            <a:pPr algn="ctr" defTabSz="871538">
              <a:spcBef>
                <a:spcPct val="50000"/>
              </a:spcBef>
            </a:pPr>
            <a:r>
              <a:rPr lang="ja-JP" altLang="en-US" sz="1600">
                <a:solidFill>
                  <a:srgbClr val="FF0000"/>
                </a:solidFill>
                <a:latin typeface="ＭＳ Ｐゴシック" charset="-128"/>
              </a:rPr>
              <a:t>６月以内</a:t>
            </a:r>
          </a:p>
        </p:txBody>
      </p:sp>
      <p:sp>
        <p:nvSpPr>
          <p:cNvPr id="56330" name="Line 13"/>
          <p:cNvSpPr>
            <a:spLocks noChangeShapeType="1"/>
          </p:cNvSpPr>
          <p:nvPr/>
        </p:nvSpPr>
        <p:spPr bwMode="auto">
          <a:xfrm>
            <a:off x="4357688" y="4437063"/>
            <a:ext cx="0" cy="293687"/>
          </a:xfrm>
          <a:prstGeom prst="line">
            <a:avLst/>
          </a:prstGeom>
          <a:noFill/>
          <a:ln w="38100">
            <a:solidFill>
              <a:srgbClr val="000000"/>
            </a:solidFill>
            <a:round/>
            <a:headEnd/>
            <a:tailEnd type="triangle" w="med" len="med"/>
          </a:ln>
        </p:spPr>
        <p:txBody>
          <a:bodyPr wrap="none" lIns="64946" tIns="32472" rIns="64946" bIns="32472" anchor="ctr"/>
          <a:lstStyle/>
          <a:p>
            <a:endParaRPr lang="ja-JP" altLang="en-US"/>
          </a:p>
        </p:txBody>
      </p:sp>
      <p:sp>
        <p:nvSpPr>
          <p:cNvPr id="50" name="AutoShape 14"/>
          <p:cNvSpPr>
            <a:spLocks noChangeArrowheads="1"/>
          </p:cNvSpPr>
          <p:nvPr/>
        </p:nvSpPr>
        <p:spPr bwMode="auto">
          <a:xfrm>
            <a:off x="3876675" y="4730750"/>
            <a:ext cx="1658938" cy="658813"/>
          </a:xfrm>
          <a:prstGeom prst="roundRect">
            <a:avLst>
              <a:gd name="adj" fmla="val 50000"/>
            </a:avLst>
          </a:prstGeom>
          <a:solidFill>
            <a:schemeClr val="accent2"/>
          </a:solidFill>
          <a:ln>
            <a:noFill/>
          </a:ln>
          <a:effectLst>
            <a:prstShdw prst="shdw17" dist="17961" dir="2700000">
              <a:schemeClr val="accent2">
                <a:gamma/>
                <a:shade val="60000"/>
                <a:invGamma/>
              </a:schemeClr>
            </a:prstShdw>
          </a:effectLst>
          <a:extLst>
            <a:ext uri="{91240B29-F687-4F45-9708-019B960494DF}"/>
          </a:extLst>
        </p:spPr>
        <p:txBody>
          <a:bodyPr wrap="none" lIns="64934" tIns="32468" rIns="64934" bIns="32468" anchor="ctr"/>
          <a:lstStyle/>
          <a:p>
            <a:pPr algn="ctr" defTabSz="871538">
              <a:defRPr/>
            </a:pPr>
            <a:r>
              <a:rPr kumimoji="0" lang="ja-JP" altLang="en-US" sz="1600">
                <a:solidFill>
                  <a:prstClr val="black"/>
                </a:solidFill>
                <a:latin typeface="ＭＳ Ｐゴシック" pitchFamily="50" charset="-128"/>
                <a:ea typeface="ＭＳ Ｐゴシック" pitchFamily="50" charset="-128"/>
              </a:rPr>
              <a:t>証明書類の提出</a:t>
            </a:r>
          </a:p>
        </p:txBody>
      </p:sp>
      <p:sp>
        <p:nvSpPr>
          <p:cNvPr id="56332" name="Line 15"/>
          <p:cNvSpPr>
            <a:spLocks noChangeShapeType="1"/>
          </p:cNvSpPr>
          <p:nvPr/>
        </p:nvSpPr>
        <p:spPr bwMode="auto">
          <a:xfrm flipH="1">
            <a:off x="3392488" y="4149725"/>
            <a:ext cx="469900" cy="0"/>
          </a:xfrm>
          <a:prstGeom prst="line">
            <a:avLst/>
          </a:prstGeom>
          <a:noFill/>
          <a:ln w="28575">
            <a:solidFill>
              <a:srgbClr val="000000"/>
            </a:solidFill>
            <a:round/>
            <a:headEnd/>
            <a:tailEnd/>
          </a:ln>
        </p:spPr>
        <p:txBody>
          <a:bodyPr wrap="none" lIns="64946" tIns="32472" rIns="64946" bIns="32472" anchor="ctr"/>
          <a:lstStyle/>
          <a:p>
            <a:endParaRPr lang="ja-JP" altLang="en-US"/>
          </a:p>
        </p:txBody>
      </p:sp>
      <p:sp>
        <p:nvSpPr>
          <p:cNvPr id="56333" name="Line 16"/>
          <p:cNvSpPr>
            <a:spLocks noChangeShapeType="1"/>
          </p:cNvSpPr>
          <p:nvPr/>
        </p:nvSpPr>
        <p:spPr bwMode="auto">
          <a:xfrm>
            <a:off x="3602038" y="4794250"/>
            <a:ext cx="0" cy="263525"/>
          </a:xfrm>
          <a:prstGeom prst="line">
            <a:avLst/>
          </a:prstGeom>
          <a:noFill/>
          <a:ln w="28575">
            <a:solidFill>
              <a:srgbClr val="000000"/>
            </a:solidFill>
            <a:round/>
            <a:headEnd/>
            <a:tailEnd type="triangle" w="med" len="med"/>
          </a:ln>
        </p:spPr>
        <p:txBody>
          <a:bodyPr wrap="none" lIns="64946" tIns="32472" rIns="64946" bIns="32472" anchor="ctr"/>
          <a:lstStyle/>
          <a:p>
            <a:endParaRPr lang="ja-JP" altLang="en-US"/>
          </a:p>
        </p:txBody>
      </p:sp>
      <p:sp>
        <p:nvSpPr>
          <p:cNvPr id="56334" name="Line 17"/>
          <p:cNvSpPr>
            <a:spLocks noChangeShapeType="1"/>
          </p:cNvSpPr>
          <p:nvPr/>
        </p:nvSpPr>
        <p:spPr bwMode="auto">
          <a:xfrm flipH="1">
            <a:off x="4368800" y="3716338"/>
            <a:ext cx="1077913" cy="0"/>
          </a:xfrm>
          <a:prstGeom prst="line">
            <a:avLst/>
          </a:prstGeom>
          <a:noFill/>
          <a:ln w="28575">
            <a:solidFill>
              <a:srgbClr val="000000"/>
            </a:solidFill>
            <a:round/>
            <a:headEnd/>
            <a:tailEnd type="triangle" w="med" len="med"/>
          </a:ln>
        </p:spPr>
        <p:txBody>
          <a:bodyPr wrap="none" lIns="64946" tIns="32472" rIns="64946" bIns="32472" anchor="ctr"/>
          <a:lstStyle/>
          <a:p>
            <a:endParaRPr lang="ja-JP" altLang="en-US"/>
          </a:p>
        </p:txBody>
      </p:sp>
      <p:sp>
        <p:nvSpPr>
          <p:cNvPr id="56335" name="Text Box 18"/>
          <p:cNvSpPr txBox="1">
            <a:spLocks noChangeArrowheads="1"/>
          </p:cNvSpPr>
          <p:nvPr/>
        </p:nvSpPr>
        <p:spPr bwMode="auto">
          <a:xfrm>
            <a:off x="3252788" y="4138613"/>
            <a:ext cx="360362" cy="936625"/>
          </a:xfrm>
          <a:prstGeom prst="rect">
            <a:avLst/>
          </a:prstGeom>
          <a:noFill/>
          <a:ln w="9525">
            <a:noFill/>
            <a:miter lim="800000"/>
            <a:headEnd/>
            <a:tailEnd/>
          </a:ln>
        </p:spPr>
        <p:txBody>
          <a:bodyPr vert="eaVert" wrap="none" lIns="64934" tIns="32468" rIns="64934" bIns="32468" anchor="ctr"/>
          <a:lstStyle/>
          <a:p>
            <a:pPr algn="ctr" defTabSz="871538">
              <a:spcBef>
                <a:spcPct val="50000"/>
              </a:spcBef>
            </a:pPr>
            <a:r>
              <a:rPr lang="ja-JP" altLang="en-US" sz="1400">
                <a:solidFill>
                  <a:srgbClr val="FF0000"/>
                </a:solidFill>
                <a:latin typeface="ＭＳ Ｐゴシック" charset="-128"/>
              </a:rPr>
              <a:t>３０日以内</a:t>
            </a:r>
            <a:endParaRPr lang="ja-JP" altLang="en-US" sz="1100">
              <a:solidFill>
                <a:srgbClr val="FF0000"/>
              </a:solidFill>
              <a:latin typeface="ＭＳ Ｐゴシック" charset="-128"/>
            </a:endParaRPr>
          </a:p>
        </p:txBody>
      </p:sp>
      <p:sp>
        <p:nvSpPr>
          <p:cNvPr id="56336" name="Line 19"/>
          <p:cNvSpPr>
            <a:spLocks noChangeShapeType="1"/>
          </p:cNvSpPr>
          <p:nvPr/>
        </p:nvSpPr>
        <p:spPr bwMode="auto">
          <a:xfrm>
            <a:off x="4368800" y="2790825"/>
            <a:ext cx="0" cy="206375"/>
          </a:xfrm>
          <a:prstGeom prst="line">
            <a:avLst/>
          </a:prstGeom>
          <a:noFill/>
          <a:ln w="38100">
            <a:solidFill>
              <a:srgbClr val="000000"/>
            </a:solidFill>
            <a:round/>
            <a:headEnd/>
            <a:tailEnd/>
          </a:ln>
        </p:spPr>
        <p:txBody>
          <a:bodyPr wrap="none" lIns="64946" tIns="32472" rIns="64946" bIns="32472" anchor="ctr"/>
          <a:lstStyle/>
          <a:p>
            <a:endParaRPr lang="ja-JP" altLang="en-US"/>
          </a:p>
        </p:txBody>
      </p:sp>
      <p:sp>
        <p:nvSpPr>
          <p:cNvPr id="56337" name="Rectangle 20"/>
          <p:cNvSpPr>
            <a:spLocks noChangeArrowheads="1"/>
          </p:cNvSpPr>
          <p:nvPr/>
        </p:nvSpPr>
        <p:spPr bwMode="auto">
          <a:xfrm>
            <a:off x="3089275" y="1628775"/>
            <a:ext cx="3879850" cy="444500"/>
          </a:xfrm>
          <a:prstGeom prst="rect">
            <a:avLst/>
          </a:prstGeom>
          <a:noFill/>
          <a:ln w="57150" cmpd="thickThin">
            <a:solidFill>
              <a:schemeClr val="accent2"/>
            </a:solidFill>
            <a:miter lim="800000"/>
            <a:headEnd/>
            <a:tailEnd/>
          </a:ln>
        </p:spPr>
        <p:txBody>
          <a:bodyPr wrap="none" lIns="64934" tIns="32468" rIns="64934" bIns="32468" anchor="ctr"/>
          <a:lstStyle/>
          <a:p>
            <a:pPr algn="ctr" defTabSz="871538">
              <a:spcBef>
                <a:spcPct val="50000"/>
              </a:spcBef>
            </a:pPr>
            <a:r>
              <a:rPr kumimoji="0" lang="ja-JP" altLang="en-US">
                <a:solidFill>
                  <a:srgbClr val="000000"/>
                </a:solidFill>
                <a:latin typeface="ＭＳ Ｐゴシック" charset="-128"/>
              </a:rPr>
              <a:t>発表と出願のタイミング</a:t>
            </a:r>
          </a:p>
        </p:txBody>
      </p:sp>
      <p:sp>
        <p:nvSpPr>
          <p:cNvPr id="56" name="Rectangle 23"/>
          <p:cNvSpPr>
            <a:spLocks noChangeArrowheads="1"/>
          </p:cNvSpPr>
          <p:nvPr/>
        </p:nvSpPr>
        <p:spPr bwMode="auto">
          <a:xfrm>
            <a:off x="5453063" y="2205038"/>
            <a:ext cx="1016000" cy="585787"/>
          </a:xfrm>
          <a:prstGeom prst="rect">
            <a:avLst/>
          </a:prstGeom>
          <a:solidFill>
            <a:schemeClr val="accent3">
              <a:lumMod val="40000"/>
              <a:lumOff val="60000"/>
            </a:schemeClr>
          </a:solidFill>
          <a:ln>
            <a:noFill/>
          </a:ln>
          <a:effectLst>
            <a:prstShdw prst="shdw17" dist="17961" dir="2700000">
              <a:srgbClr val="CC0000">
                <a:gamma/>
                <a:shade val="60000"/>
                <a:invGamma/>
              </a:srgbClr>
            </a:prstShdw>
          </a:effectLst>
          <a:extLst/>
        </p:spPr>
        <p:txBody>
          <a:bodyPr wrap="none" lIns="82910" tIns="41455" rIns="82910" bIns="41455" anchor="ctr"/>
          <a:lstStyle/>
          <a:p>
            <a:pPr algn="ctr" defTabSz="871538">
              <a:defRPr/>
            </a:pPr>
            <a:r>
              <a:rPr kumimoji="0" lang="ja-JP" altLang="en-US" sz="2400">
                <a:solidFill>
                  <a:prstClr val="black"/>
                </a:solidFill>
                <a:latin typeface="ＭＳ Ｐゴシック" pitchFamily="50" charset="-128"/>
                <a:ea typeface="ＭＳ Ｐゴシック" pitchFamily="50" charset="-128"/>
              </a:rPr>
              <a:t>他人</a:t>
            </a:r>
            <a:endParaRPr kumimoji="0" lang="ja-JP" altLang="en-US" sz="2000">
              <a:solidFill>
                <a:prstClr val="black"/>
              </a:solidFill>
              <a:latin typeface="ＭＳ Ｐゴシック" pitchFamily="50" charset="-128"/>
              <a:ea typeface="ＭＳ Ｐゴシック" pitchFamily="50" charset="-128"/>
            </a:endParaRPr>
          </a:p>
        </p:txBody>
      </p:sp>
      <p:sp>
        <p:nvSpPr>
          <p:cNvPr id="56339" name="Line 24"/>
          <p:cNvSpPr>
            <a:spLocks noChangeShapeType="1"/>
          </p:cNvSpPr>
          <p:nvPr/>
        </p:nvSpPr>
        <p:spPr bwMode="auto">
          <a:xfrm>
            <a:off x="5961063" y="2790825"/>
            <a:ext cx="0" cy="593725"/>
          </a:xfrm>
          <a:prstGeom prst="line">
            <a:avLst/>
          </a:prstGeom>
          <a:noFill/>
          <a:ln w="38100">
            <a:solidFill>
              <a:srgbClr val="000000"/>
            </a:solidFill>
            <a:round/>
            <a:headEnd/>
            <a:tailEnd/>
          </a:ln>
        </p:spPr>
        <p:txBody>
          <a:bodyPr wrap="none" lIns="82924" tIns="41462" rIns="82924" bIns="41462" anchor="ctr"/>
          <a:lstStyle/>
          <a:p>
            <a:endParaRPr lang="ja-JP" altLang="en-US"/>
          </a:p>
        </p:txBody>
      </p:sp>
      <p:sp>
        <p:nvSpPr>
          <p:cNvPr id="58" name="AutoShape 25"/>
          <p:cNvSpPr>
            <a:spLocks noChangeArrowheads="1"/>
          </p:cNvSpPr>
          <p:nvPr/>
        </p:nvSpPr>
        <p:spPr bwMode="auto">
          <a:xfrm>
            <a:off x="5453063" y="3384550"/>
            <a:ext cx="1228725" cy="661988"/>
          </a:xfrm>
          <a:prstGeom prst="roundRect">
            <a:avLst>
              <a:gd name="adj" fmla="val 50000"/>
            </a:avLst>
          </a:prstGeom>
          <a:solidFill>
            <a:schemeClr val="accent3">
              <a:lumMod val="40000"/>
              <a:lumOff val="60000"/>
            </a:schemeClr>
          </a:solidFill>
          <a:ln>
            <a:noFill/>
          </a:ln>
          <a:effectLst>
            <a:prstShdw prst="shdw17" dist="17961" dir="2700000">
              <a:srgbClr val="CC0000">
                <a:gamma/>
                <a:shade val="60000"/>
                <a:invGamma/>
              </a:srgbClr>
            </a:prstShdw>
          </a:effectLst>
          <a:extLst/>
        </p:spPr>
        <p:txBody>
          <a:bodyPr wrap="none" lIns="82910" tIns="41455" rIns="82910" bIns="41455" anchor="ctr"/>
          <a:lstStyle/>
          <a:p>
            <a:pPr algn="ctr" defTabSz="871538">
              <a:defRPr/>
            </a:pPr>
            <a:r>
              <a:rPr kumimoji="0" lang="ja-JP" altLang="en-US" sz="1600">
                <a:solidFill>
                  <a:prstClr val="black"/>
                </a:solidFill>
                <a:latin typeface="ＭＳ Ｐゴシック" pitchFamily="50" charset="-128"/>
                <a:ea typeface="ＭＳ Ｐゴシック" pitchFamily="50" charset="-128"/>
              </a:rPr>
              <a:t>他人の出願</a:t>
            </a:r>
          </a:p>
        </p:txBody>
      </p:sp>
      <p:sp>
        <p:nvSpPr>
          <p:cNvPr id="56341" name="Line 26"/>
          <p:cNvSpPr>
            <a:spLocks noChangeShapeType="1"/>
          </p:cNvSpPr>
          <p:nvPr/>
        </p:nvSpPr>
        <p:spPr bwMode="auto">
          <a:xfrm flipH="1">
            <a:off x="5961063" y="4046538"/>
            <a:ext cx="15875" cy="1758950"/>
          </a:xfrm>
          <a:prstGeom prst="line">
            <a:avLst/>
          </a:prstGeom>
          <a:noFill/>
          <a:ln w="38100">
            <a:solidFill>
              <a:srgbClr val="000000"/>
            </a:solidFill>
            <a:round/>
            <a:headEnd/>
            <a:tailEnd type="triangle" w="med" len="med"/>
          </a:ln>
        </p:spPr>
        <p:txBody>
          <a:bodyPr wrap="none" lIns="82924" tIns="41462" rIns="82924" bIns="41462" anchor="ctr"/>
          <a:lstStyle/>
          <a:p>
            <a:endParaRPr lang="ja-JP" altLang="en-US"/>
          </a:p>
        </p:txBody>
      </p:sp>
      <p:sp>
        <p:nvSpPr>
          <p:cNvPr id="60" name="Rectangle 28"/>
          <p:cNvSpPr>
            <a:spLocks noChangeArrowheads="1"/>
          </p:cNvSpPr>
          <p:nvPr/>
        </p:nvSpPr>
        <p:spPr bwMode="auto">
          <a:xfrm>
            <a:off x="3089275" y="6021388"/>
            <a:ext cx="3879850" cy="620712"/>
          </a:xfrm>
          <a:prstGeom prst="rect">
            <a:avLst/>
          </a:prstGeom>
          <a:solidFill>
            <a:schemeClr val="accent2">
              <a:lumMod val="20000"/>
              <a:lumOff val="80000"/>
            </a:schemeClr>
          </a:solidFill>
          <a:ln w="9525">
            <a:solidFill>
              <a:schemeClr val="accent2"/>
            </a:solidFill>
            <a:miter lim="800000"/>
            <a:headEnd/>
            <a:tailEnd/>
          </a:ln>
          <a:effectLst>
            <a:prstShdw prst="shdw17" dist="17961" dir="2700000">
              <a:schemeClr val="hlink">
                <a:gamma/>
                <a:shade val="60000"/>
                <a:invGamma/>
              </a:schemeClr>
            </a:prstShdw>
          </a:effectLst>
        </p:spPr>
        <p:txBody>
          <a:bodyPr wrap="none" lIns="87064" tIns="43532" rIns="87064" bIns="43532" anchor="ctr"/>
          <a:lstStyle/>
          <a:p>
            <a:pPr defTabSz="871538">
              <a:lnSpc>
                <a:spcPct val="110000"/>
              </a:lnSpc>
              <a:defRPr/>
            </a:pPr>
            <a:r>
              <a:rPr kumimoji="0" lang="en-US" altLang="ja-JP" sz="1200" dirty="0">
                <a:solidFill>
                  <a:srgbClr val="002060"/>
                </a:solidFill>
                <a:latin typeface="ＭＳ Ｐゴシック" pitchFamily="50" charset="-128"/>
                <a:ea typeface="ＭＳ Ｐゴシック" pitchFamily="50" charset="-128"/>
              </a:rPr>
              <a:t>○</a:t>
            </a:r>
            <a:r>
              <a:rPr kumimoji="0" lang="ja-JP" altLang="en-US" sz="1200" dirty="0">
                <a:solidFill>
                  <a:srgbClr val="002060"/>
                </a:solidFill>
                <a:latin typeface="ＭＳ Ｐゴシック" pitchFamily="50" charset="-128"/>
                <a:ea typeface="ＭＳ Ｐゴシック" pitchFamily="50" charset="-128"/>
              </a:rPr>
              <a:t>本人の出願→他人の先出願と同一であれば拒絶される。</a:t>
            </a:r>
          </a:p>
          <a:p>
            <a:pPr defTabSz="871538">
              <a:lnSpc>
                <a:spcPct val="110000"/>
              </a:lnSpc>
              <a:defRPr/>
            </a:pPr>
            <a:r>
              <a:rPr kumimoji="0" lang="ja-JP" altLang="en-US" sz="1200" dirty="0">
                <a:solidFill>
                  <a:srgbClr val="660033"/>
                </a:solidFill>
                <a:latin typeface="ＭＳ Ｐゴシック" pitchFamily="50" charset="-128"/>
                <a:ea typeface="ＭＳ Ｐゴシック" pitchFamily="50" charset="-128"/>
              </a:rPr>
              <a:t>○他人の出願→論文が</a:t>
            </a:r>
            <a:r>
              <a:rPr kumimoji="0" lang="ja-JP" altLang="en-US" sz="1200" dirty="0">
                <a:solidFill>
                  <a:prstClr val="black"/>
                </a:solidFill>
                <a:latin typeface="ＭＳ Ｐゴシック" pitchFamily="50" charset="-128"/>
                <a:ea typeface="ＭＳ Ｐゴシック" pitchFamily="50" charset="-128"/>
              </a:rPr>
              <a:t>公知</a:t>
            </a:r>
            <a:r>
              <a:rPr kumimoji="0" lang="ja-JP" altLang="en-US" sz="1200" dirty="0">
                <a:solidFill>
                  <a:srgbClr val="660033"/>
                </a:solidFill>
                <a:latin typeface="ＭＳ Ｐゴシック" pitchFamily="50" charset="-128"/>
                <a:ea typeface="ＭＳ Ｐゴシック" pitchFamily="50" charset="-128"/>
              </a:rPr>
              <a:t>技術となり拒絶</a:t>
            </a:r>
            <a:r>
              <a:rPr kumimoji="0" lang="ja-JP" altLang="en-US" sz="1200" dirty="0">
                <a:solidFill>
                  <a:srgbClr val="660033"/>
                </a:solidFill>
                <a:latin typeface="ＭＳ Ｐゴシック" pitchFamily="50" charset="-128"/>
                <a:ea typeface="ＭＳ Ｐゴシック" pitchFamily="50" charset="-128"/>
              </a:rPr>
              <a:t>されるが、</a:t>
            </a:r>
            <a:endParaRPr kumimoji="0" lang="en-US" altLang="ja-JP" sz="1200" dirty="0">
              <a:solidFill>
                <a:srgbClr val="660033"/>
              </a:solidFill>
              <a:latin typeface="ＭＳ Ｐゴシック" pitchFamily="50" charset="-128"/>
              <a:ea typeface="ＭＳ Ｐゴシック" pitchFamily="50" charset="-128"/>
            </a:endParaRPr>
          </a:p>
          <a:p>
            <a:pPr defTabSz="871538">
              <a:lnSpc>
                <a:spcPct val="110000"/>
              </a:lnSpc>
              <a:defRPr/>
            </a:pPr>
            <a:r>
              <a:rPr kumimoji="0" lang="ja-JP" altLang="en-US" sz="1200" dirty="0">
                <a:solidFill>
                  <a:srgbClr val="660033"/>
                </a:solidFill>
                <a:latin typeface="ＭＳ Ｐゴシック" pitchFamily="50" charset="-128"/>
                <a:ea typeface="ＭＳ Ｐゴシック" pitchFamily="50" charset="-128"/>
              </a:rPr>
              <a:t>　　本人も特許が取れない場合がある。</a:t>
            </a:r>
            <a:endParaRPr kumimoji="0" lang="ja-JP" altLang="en-US" sz="1200" dirty="0">
              <a:solidFill>
                <a:prstClr val="black"/>
              </a:solidFill>
              <a:latin typeface="ＭＳ Ｐゴシック" pitchFamily="50" charset="-128"/>
              <a:ea typeface="ＭＳ Ｐゴシック" pitchFamily="50" charset="-128"/>
            </a:endParaRPr>
          </a:p>
        </p:txBody>
      </p:sp>
      <p:graphicFrame>
        <p:nvGraphicFramePr>
          <p:cNvPr id="3" name="表 2"/>
          <p:cNvGraphicFramePr>
            <a:graphicFrameLocks noGrp="1"/>
          </p:cNvGraphicFramePr>
          <p:nvPr/>
        </p:nvGraphicFramePr>
        <p:xfrm>
          <a:off x="7040563" y="2420938"/>
          <a:ext cx="2808287" cy="4327525"/>
        </p:xfrm>
        <a:graphic>
          <a:graphicData uri="http://schemas.openxmlformats.org/drawingml/2006/table">
            <a:tbl>
              <a:tblPr firstRow="1" bandRow="1">
                <a:tableStyleId>{5C22544A-7EE6-4342-B048-85BDC9FD1C3A}</a:tableStyleId>
              </a:tblPr>
              <a:tblGrid>
                <a:gridCol w="360040"/>
                <a:gridCol w="1584176"/>
                <a:gridCol w="360040"/>
                <a:gridCol w="504055"/>
              </a:tblGrid>
              <a:tr h="381118">
                <a:tc>
                  <a:txBody>
                    <a:bodyPr/>
                    <a:lstStyle/>
                    <a:p>
                      <a:pPr algn="ct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対</a:t>
                      </a:r>
                      <a:endParaRPr kumimoji="1" lang="en-US" altLang="ja-JP" dirty="0" smtClean="0">
                        <a:solidFill>
                          <a:schemeClr val="tx1"/>
                        </a:solidFill>
                      </a:endParaRPr>
                    </a:p>
                    <a:p>
                      <a:pPr algn="ctr"/>
                      <a:r>
                        <a:rPr kumimoji="1" lang="ja-JP" altLang="en-US" dirty="0" smtClean="0">
                          <a:solidFill>
                            <a:schemeClr val="tx1"/>
                          </a:solidFill>
                        </a:rPr>
                        <a:t>象</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dirty="0" smtClean="0">
                          <a:solidFill>
                            <a:schemeClr val="tx1"/>
                          </a:solidFill>
                        </a:rPr>
                        <a:t>期間</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200" dirty="0" smtClean="0">
                          <a:solidFill>
                            <a:schemeClr val="tx1"/>
                          </a:solidFill>
                        </a:rPr>
                        <a:t>出願時手続</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r>
              <a:tr h="381118">
                <a:tc>
                  <a:txBody>
                    <a:bodyPr/>
                    <a:lstStyle/>
                    <a:p>
                      <a:pPr algn="ctr"/>
                      <a:r>
                        <a:rPr kumimoji="1" lang="ja-JP" altLang="en-US" sz="1600" dirty="0" smtClean="0"/>
                        <a:t>日本</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すべての公知行為</a:t>
                      </a:r>
                      <a:endParaRPr kumimoji="1" lang="en-US" altLang="ja-JP" sz="1400" dirty="0" smtClean="0"/>
                    </a:p>
                    <a:p>
                      <a:pPr algn="ctr"/>
                      <a:r>
                        <a:rPr kumimoji="1" lang="ja-JP" altLang="en-US" sz="1400" dirty="0" smtClean="0"/>
                        <a:t>（特許公報等による公開を除く）</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６月</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必要</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118">
                <a:tc>
                  <a:txBody>
                    <a:bodyPr/>
                    <a:lstStyle/>
                    <a:p>
                      <a:pPr algn="ctr"/>
                      <a:r>
                        <a:rPr kumimoji="1" lang="ja-JP" altLang="en-US" sz="1600" dirty="0" smtClean="0"/>
                        <a:t>米国</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すべての公知行為</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１年</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不要</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118">
                <a:tc>
                  <a:txBody>
                    <a:bodyPr/>
                    <a:lstStyle/>
                    <a:p>
                      <a:pPr algn="ctr"/>
                      <a:r>
                        <a:rPr kumimoji="1" lang="ja-JP" altLang="en-US" sz="1600" dirty="0" smtClean="0"/>
                        <a:t>欧州</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限定された国際博覧会</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６月</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必要</a:t>
                      </a:r>
                      <a:endParaRPr kumimoji="1" lang="en-US" altLang="ja-JP"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118">
                <a:tc>
                  <a:txBody>
                    <a:bodyPr/>
                    <a:lstStyle/>
                    <a:p>
                      <a:pPr algn="ctr"/>
                      <a:r>
                        <a:rPr kumimoji="1" lang="ja-JP" altLang="en-US" sz="1600" dirty="0" smtClean="0"/>
                        <a:t>中国</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限定された国際博覧会</a:t>
                      </a:r>
                      <a:endParaRPr kumimoji="1" lang="en-US" altLang="ja-JP" sz="1400" dirty="0" smtClean="0"/>
                    </a:p>
                    <a:p>
                      <a:pPr algn="ctr"/>
                      <a:r>
                        <a:rPr kumimoji="1" lang="ja-JP" altLang="en-US" sz="1400" dirty="0" smtClean="0"/>
                        <a:t>所定の学術会議または技術会議</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６月</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必要</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118">
                <a:tc>
                  <a:txBody>
                    <a:bodyPr/>
                    <a:lstStyle/>
                    <a:p>
                      <a:pPr algn="ctr"/>
                      <a:r>
                        <a:rPr kumimoji="1" lang="ja-JP" altLang="en-US" sz="1600" dirty="0" smtClean="0"/>
                        <a:t>韓国</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すべての公知行為</a:t>
                      </a:r>
                      <a:endParaRPr kumimoji="1" lang="en-US" altLang="ja-JP" sz="1400" dirty="0" smtClean="0"/>
                    </a:p>
                    <a:p>
                      <a:pPr algn="ctr"/>
                      <a:r>
                        <a:rPr kumimoji="1" lang="ja-JP" altLang="en-US" sz="1400" dirty="0" smtClean="0"/>
                        <a:t>（特許公報等による公開を除く）</a:t>
                      </a:r>
                      <a:endParaRPr kumimoji="1" lang="en-US" altLang="ja-JP"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１年</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t>必要</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1" name="Rectangle 20"/>
          <p:cNvSpPr>
            <a:spLocks noChangeArrowheads="1"/>
          </p:cNvSpPr>
          <p:nvPr/>
        </p:nvSpPr>
        <p:spPr bwMode="auto">
          <a:xfrm>
            <a:off x="7127875" y="1628775"/>
            <a:ext cx="2649538" cy="720725"/>
          </a:xfrm>
          <a:prstGeom prst="rect">
            <a:avLst/>
          </a:prstGeom>
          <a:solidFill>
            <a:schemeClr val="accent1">
              <a:lumMod val="40000"/>
              <a:lumOff val="60000"/>
            </a:schemeClr>
          </a:solidFill>
          <a:ln w="57150" cmpd="thickThin">
            <a:solidFill>
              <a:schemeClr val="accent1"/>
            </a:solidFill>
            <a:miter lim="800000"/>
            <a:headEnd/>
            <a:tailEnd/>
          </a:ln>
          <a:effectLst/>
          <a:extLst/>
        </p:spPr>
        <p:txBody>
          <a:bodyPr wrap="none" lIns="64934" tIns="32468" rIns="64934" bIns="32468" anchor="ctr"/>
          <a:lstStyle/>
          <a:p>
            <a:pPr algn="ctr" defTabSz="871538">
              <a:spcBef>
                <a:spcPct val="50000"/>
              </a:spcBef>
              <a:defRPr/>
            </a:pPr>
            <a:r>
              <a:rPr kumimoji="0" lang="ja-JP" altLang="en-US" sz="1600" dirty="0">
                <a:solidFill>
                  <a:prstClr val="black"/>
                </a:solidFill>
                <a:latin typeface="ＭＳ Ｐゴシック" pitchFamily="50" charset="-128"/>
                <a:ea typeface="ＭＳ Ｐゴシック" pitchFamily="50" charset="-128"/>
              </a:rPr>
              <a:t>新規性喪失の例外規定</a:t>
            </a:r>
            <a:endParaRPr kumimoji="0" lang="en-US" altLang="ja-JP" sz="1600" dirty="0">
              <a:solidFill>
                <a:prstClr val="black"/>
              </a:solidFill>
              <a:latin typeface="ＭＳ Ｐゴシック" pitchFamily="50" charset="-128"/>
              <a:ea typeface="ＭＳ Ｐゴシック" pitchFamily="50" charset="-128"/>
            </a:endParaRPr>
          </a:p>
          <a:p>
            <a:pPr algn="ctr" defTabSz="871538">
              <a:spcBef>
                <a:spcPct val="50000"/>
              </a:spcBef>
              <a:defRPr/>
            </a:pPr>
            <a:r>
              <a:rPr kumimoji="0" lang="ja-JP" altLang="en-US" sz="1600" dirty="0">
                <a:solidFill>
                  <a:prstClr val="black"/>
                </a:solidFill>
                <a:latin typeface="ＭＳ Ｐゴシック" pitchFamily="50" charset="-128"/>
                <a:ea typeface="ＭＳ Ｐゴシック" pitchFamily="50" charset="-128"/>
              </a:rPr>
              <a:t>国際</a:t>
            </a:r>
            <a:r>
              <a:rPr kumimoji="0" lang="ja-JP" altLang="en-US" sz="1600" dirty="0">
                <a:solidFill>
                  <a:prstClr val="black"/>
                </a:solidFill>
                <a:latin typeface="ＭＳ Ｐゴシック" pitchFamily="50" charset="-128"/>
                <a:ea typeface="ＭＳ Ｐゴシック" pitchFamily="50" charset="-128"/>
              </a:rPr>
              <a:t>比較</a:t>
            </a:r>
          </a:p>
        </p:txBody>
      </p:sp>
      <p:sp>
        <p:nvSpPr>
          <p:cNvPr id="62" name="Rectangle 35"/>
          <p:cNvSpPr>
            <a:spLocks noChangeArrowheads="1"/>
          </p:cNvSpPr>
          <p:nvPr/>
        </p:nvSpPr>
        <p:spPr bwMode="auto">
          <a:xfrm>
            <a:off x="22225" y="1628775"/>
            <a:ext cx="2914650" cy="1008063"/>
          </a:xfrm>
          <a:prstGeom prst="rect">
            <a:avLst/>
          </a:prstGeom>
          <a:noFill/>
          <a:ln w="57150" cmpd="thickThin">
            <a:solidFill>
              <a:schemeClr val="accent3"/>
            </a:solidFill>
            <a:miter lim="800000"/>
            <a:headEnd/>
            <a:tailEnd/>
          </a:ln>
          <a:effectLst/>
          <a:extLst>
            <a:ext uri="{909E8E84-426E-40DD-AFC4-6F175D3DCCD1}"/>
            <a:ext uri="{AF507438-7753-43E0-B8FC-AC1667EBCBE1}"/>
          </a:extLst>
        </p:spPr>
        <p:txBody>
          <a:bodyPr wrap="none" lIns="75190" tIns="37595" rIns="75190" bIns="37595" anchor="ctr"/>
          <a:lstStyle/>
          <a:p>
            <a:pPr algn="ctr" defTabSz="871538">
              <a:spcBef>
                <a:spcPct val="50000"/>
              </a:spcBef>
              <a:defRPr/>
            </a:pPr>
            <a:r>
              <a:rPr kumimoji="0" lang="ja-JP" altLang="en-US" sz="1600" dirty="0">
                <a:solidFill>
                  <a:prstClr val="black"/>
                </a:solidFill>
                <a:latin typeface="ＭＳ Ｐゴシック" pitchFamily="50" charset="-128"/>
                <a:ea typeface="ＭＳ Ｐゴシック" pitchFamily="50" charset="-128"/>
              </a:rPr>
              <a:t>新規性喪失の例外の</a:t>
            </a:r>
            <a:r>
              <a:rPr kumimoji="0" lang="ja-JP" altLang="en-US" sz="1600" dirty="0">
                <a:solidFill>
                  <a:prstClr val="black"/>
                </a:solidFill>
                <a:latin typeface="ＭＳ Ｐゴシック" pitchFamily="50" charset="-128"/>
                <a:ea typeface="ＭＳ Ｐゴシック" pitchFamily="50" charset="-128"/>
              </a:rPr>
              <a:t>適用</a:t>
            </a:r>
            <a:endParaRPr kumimoji="0" lang="en-US" altLang="ja-JP" sz="1600" dirty="0">
              <a:solidFill>
                <a:prstClr val="black"/>
              </a:solidFill>
              <a:latin typeface="ＭＳ Ｐゴシック" pitchFamily="50" charset="-128"/>
              <a:ea typeface="ＭＳ Ｐゴシック" pitchFamily="50" charset="-128"/>
            </a:endParaRPr>
          </a:p>
          <a:p>
            <a:pPr algn="ctr" defTabSz="871538">
              <a:spcBef>
                <a:spcPct val="50000"/>
              </a:spcBef>
              <a:defRPr/>
            </a:pPr>
            <a:r>
              <a:rPr kumimoji="0" lang="ja-JP" altLang="en-US" sz="1600" dirty="0">
                <a:solidFill>
                  <a:prstClr val="black"/>
                </a:solidFill>
                <a:latin typeface="ＭＳ Ｐゴシック" pitchFamily="50" charset="-128"/>
                <a:ea typeface="ＭＳ Ｐゴシック" pitchFamily="50" charset="-128"/>
              </a:rPr>
              <a:t>が</a:t>
            </a:r>
            <a:r>
              <a:rPr kumimoji="0" lang="ja-JP" altLang="en-US" sz="1600" dirty="0">
                <a:solidFill>
                  <a:prstClr val="black"/>
                </a:solidFill>
                <a:latin typeface="ＭＳ Ｐゴシック" pitchFamily="50" charset="-128"/>
                <a:ea typeface="ＭＳ Ｐゴシック" pitchFamily="50" charset="-128"/>
              </a:rPr>
              <a:t>受けられる</a:t>
            </a:r>
            <a:r>
              <a:rPr kumimoji="0" lang="ja-JP" altLang="en-US" sz="1600" dirty="0">
                <a:solidFill>
                  <a:prstClr val="black"/>
                </a:solidFill>
                <a:latin typeface="ＭＳ Ｐゴシック" pitchFamily="50" charset="-128"/>
                <a:ea typeface="ＭＳ Ｐゴシック" pitchFamily="50" charset="-128"/>
              </a:rPr>
              <a:t>場合</a:t>
            </a:r>
            <a:endParaRPr kumimoji="0" lang="en-US" altLang="ja-JP" sz="1600" dirty="0">
              <a:solidFill>
                <a:prstClr val="black"/>
              </a:solidFill>
              <a:latin typeface="ＭＳ Ｐゴシック" pitchFamily="50" charset="-128"/>
              <a:ea typeface="ＭＳ Ｐゴシック" pitchFamily="50" charset="-128"/>
            </a:endParaRPr>
          </a:p>
          <a:p>
            <a:pPr algn="ctr" defTabSz="871538">
              <a:spcBef>
                <a:spcPct val="50000"/>
              </a:spcBef>
              <a:defRPr/>
            </a:pPr>
            <a:r>
              <a:rPr kumimoji="0" lang="ja-JP" altLang="en-US" sz="1600" dirty="0">
                <a:solidFill>
                  <a:prstClr val="black"/>
                </a:solidFill>
                <a:latin typeface="ＭＳ Ｐゴシック" pitchFamily="50" charset="-128"/>
                <a:ea typeface="ＭＳ Ｐゴシック" pitchFamily="50" charset="-128"/>
              </a:rPr>
              <a:t>（</a:t>
            </a:r>
            <a:r>
              <a:rPr kumimoji="0" lang="ja-JP" altLang="en-US" sz="1600" dirty="0">
                <a:solidFill>
                  <a:prstClr val="black"/>
                </a:solidFill>
                <a:latin typeface="ＭＳ Ｐゴシック" pitchFamily="50" charset="-128"/>
                <a:ea typeface="ＭＳ Ｐゴシック" pitchFamily="50" charset="-128"/>
              </a:rPr>
              <a:t>特許法第３０条</a:t>
            </a:r>
            <a:r>
              <a:rPr kumimoji="0" lang="ja-JP" altLang="en-US" sz="1600" dirty="0">
                <a:solidFill>
                  <a:prstClr val="black"/>
                </a:solidFill>
                <a:latin typeface="ＭＳ Ｐゴシック" pitchFamily="50" charset="-128"/>
                <a:ea typeface="ＭＳ Ｐゴシック" pitchFamily="50" charset="-128"/>
              </a:rPr>
              <a:t>）</a:t>
            </a:r>
            <a:endParaRPr kumimoji="0" lang="ja-JP" altLang="en-US" sz="1600" dirty="0">
              <a:solidFill>
                <a:prstClr val="black"/>
              </a:solidFill>
              <a:latin typeface="ＭＳ Ｐゴシック" pitchFamily="50" charset="-128"/>
              <a:ea typeface="ＭＳ Ｐゴシック" pitchFamily="50" charset="-128"/>
            </a:endParaRPr>
          </a:p>
        </p:txBody>
      </p:sp>
      <p:sp>
        <p:nvSpPr>
          <p:cNvPr id="64" name="Rectangle 32"/>
          <p:cNvSpPr>
            <a:spLocks noChangeArrowheads="1"/>
          </p:cNvSpPr>
          <p:nvPr/>
        </p:nvSpPr>
        <p:spPr bwMode="auto">
          <a:xfrm>
            <a:off x="0" y="2708275"/>
            <a:ext cx="2936875" cy="1947863"/>
          </a:xfrm>
          <a:prstGeom prst="rect">
            <a:avLst/>
          </a:prstGeom>
          <a:solidFill>
            <a:schemeClr val="accent2">
              <a:lumMod val="20000"/>
              <a:lumOff val="80000"/>
            </a:schemeClr>
          </a:solidFill>
          <a:ln w="9525">
            <a:solidFill>
              <a:schemeClr val="accent4"/>
            </a:solidFill>
            <a:miter lim="800000"/>
            <a:headEnd/>
            <a:tailEnd/>
          </a:ln>
          <a:effectLst>
            <a:outerShdw dist="107763" dir="2700000" algn="ctr" rotWithShape="0">
              <a:srgbClr val="808080"/>
            </a:outerShdw>
          </a:effectLst>
        </p:spPr>
        <p:txBody>
          <a:bodyPr wrap="none" lIns="75190" tIns="37595" rIns="75190" bIns="37595" anchor="ctr"/>
          <a:lstStyle/>
          <a:p>
            <a:pPr defTabSz="871538">
              <a:lnSpc>
                <a:spcPct val="130000"/>
              </a:lnSpc>
              <a:defRPr/>
            </a:pPr>
            <a:r>
              <a:rPr kumimoji="0" lang="ja-JP" altLang="en-US" sz="1200" dirty="0">
                <a:solidFill>
                  <a:prstClr val="black"/>
                </a:solidFill>
                <a:latin typeface="ＭＳ Ｐゴシック" pitchFamily="50" charset="-128"/>
                <a:ea typeface="ＭＳ Ｐゴシック" pitchFamily="50" charset="-128"/>
              </a:rPr>
              <a:t>特許を受ける権利を持っている人</a:t>
            </a:r>
            <a:endParaRPr kumimoji="0" lang="en-US" altLang="ja-JP" sz="1200" dirty="0">
              <a:solidFill>
                <a:prstClr val="black"/>
              </a:solidFill>
              <a:latin typeface="ＭＳ Ｐゴシック" pitchFamily="50" charset="-128"/>
              <a:ea typeface="ＭＳ Ｐゴシック" pitchFamily="50" charset="-128"/>
            </a:endParaRPr>
          </a:p>
          <a:p>
            <a:pPr defTabSz="871538">
              <a:lnSpc>
                <a:spcPct val="130000"/>
              </a:lnSpc>
              <a:defRPr/>
            </a:pPr>
            <a:r>
              <a:rPr kumimoji="0" lang="ja-JP" altLang="en-US" sz="1200" dirty="0">
                <a:solidFill>
                  <a:prstClr val="black"/>
                </a:solidFill>
                <a:latin typeface="ＭＳ Ｐゴシック" pitchFamily="50" charset="-128"/>
                <a:ea typeface="ＭＳ Ｐゴシック" pitchFamily="50" charset="-128"/>
              </a:rPr>
              <a:t>（発明者や発明者から権利を譲渡された者）</a:t>
            </a:r>
            <a:endParaRPr kumimoji="0" lang="en-US" altLang="ja-JP" sz="1200" dirty="0">
              <a:solidFill>
                <a:prstClr val="black"/>
              </a:solidFill>
              <a:latin typeface="ＭＳ Ｐゴシック" pitchFamily="50" charset="-128"/>
              <a:ea typeface="ＭＳ Ｐゴシック" pitchFamily="50" charset="-128"/>
            </a:endParaRPr>
          </a:p>
          <a:p>
            <a:pPr defTabSz="871538">
              <a:lnSpc>
                <a:spcPct val="130000"/>
              </a:lnSpc>
              <a:defRPr/>
            </a:pPr>
            <a:r>
              <a:rPr kumimoji="0" lang="ja-JP" altLang="en-US" sz="1200" dirty="0">
                <a:solidFill>
                  <a:prstClr val="black"/>
                </a:solidFill>
                <a:latin typeface="ＭＳ Ｐゴシック" pitchFamily="50" charset="-128"/>
                <a:ea typeface="ＭＳ Ｐゴシック" pitchFamily="50" charset="-128"/>
              </a:rPr>
              <a:t>の行為による</a:t>
            </a:r>
            <a:endParaRPr kumimoji="0" lang="en-US" altLang="ja-JP" sz="1200" dirty="0">
              <a:solidFill>
                <a:prstClr val="black"/>
              </a:solidFill>
              <a:latin typeface="ＭＳ Ｐゴシック" pitchFamily="50" charset="-128"/>
              <a:ea typeface="ＭＳ Ｐゴシック" pitchFamily="50" charset="-128"/>
            </a:endParaRPr>
          </a:p>
          <a:p>
            <a:pPr defTabSz="871538">
              <a:lnSpc>
                <a:spcPct val="130000"/>
              </a:lnSpc>
              <a:defRPr/>
            </a:pPr>
            <a:r>
              <a:rPr kumimoji="0" lang="ja-JP" altLang="en-US" sz="1200" dirty="0">
                <a:solidFill>
                  <a:prstClr val="black"/>
                </a:solidFill>
                <a:latin typeface="ＭＳ Ｐゴシック" pitchFamily="50" charset="-128"/>
                <a:ea typeface="ＭＳ Ｐゴシック" pitchFamily="50" charset="-128"/>
              </a:rPr>
              <a:t>○刊行物やインターネットを通じた発表</a:t>
            </a:r>
            <a:endParaRPr kumimoji="0" lang="ja-JP" altLang="en-US" sz="1200" dirty="0">
              <a:solidFill>
                <a:prstClr val="black"/>
              </a:solidFill>
              <a:latin typeface="ＭＳ Ｐゴシック" pitchFamily="50" charset="-128"/>
              <a:ea typeface="ＭＳ Ｐゴシック" pitchFamily="50" charset="-128"/>
            </a:endParaRPr>
          </a:p>
          <a:p>
            <a:pPr defTabSz="871538">
              <a:lnSpc>
                <a:spcPct val="130000"/>
              </a:lnSpc>
              <a:defRPr/>
            </a:pPr>
            <a:r>
              <a:rPr kumimoji="0" lang="ja-JP" altLang="en-US" sz="1200" dirty="0">
                <a:solidFill>
                  <a:prstClr val="black"/>
                </a:solidFill>
                <a:latin typeface="ＭＳ Ｐゴシック" pitchFamily="50" charset="-128"/>
                <a:ea typeface="ＭＳ Ｐゴシック" pitchFamily="50" charset="-128"/>
              </a:rPr>
              <a:t>○研究</a:t>
            </a:r>
            <a:r>
              <a:rPr kumimoji="0" lang="ja-JP" altLang="en-US" sz="1200" dirty="0">
                <a:solidFill>
                  <a:prstClr val="black"/>
                </a:solidFill>
                <a:latin typeface="ＭＳ Ｐゴシック" pitchFamily="50" charset="-128"/>
                <a:ea typeface="ＭＳ Ｐゴシック" pitchFamily="50" charset="-128"/>
              </a:rPr>
              <a:t>集会（学会</a:t>
            </a:r>
            <a:r>
              <a:rPr kumimoji="0" lang="ja-JP" altLang="en-US" sz="1200" dirty="0">
                <a:solidFill>
                  <a:prstClr val="black"/>
                </a:solidFill>
                <a:latin typeface="ＭＳ Ｐゴシック" pitchFamily="50" charset="-128"/>
                <a:ea typeface="ＭＳ Ｐゴシック" pitchFamily="50" charset="-128"/>
              </a:rPr>
              <a:t>）での発表</a:t>
            </a:r>
            <a:endParaRPr kumimoji="0" lang="en-US" altLang="ja-JP" sz="1200" dirty="0">
              <a:solidFill>
                <a:prstClr val="black"/>
              </a:solidFill>
              <a:latin typeface="ＭＳ Ｐゴシック" pitchFamily="50" charset="-128"/>
              <a:ea typeface="ＭＳ Ｐゴシック" pitchFamily="50" charset="-128"/>
            </a:endParaRPr>
          </a:p>
          <a:p>
            <a:pPr defTabSz="871538">
              <a:lnSpc>
                <a:spcPct val="130000"/>
              </a:lnSpc>
              <a:defRPr/>
            </a:pPr>
            <a:r>
              <a:rPr kumimoji="0" lang="ja-JP" altLang="en-US" sz="1200" dirty="0">
                <a:solidFill>
                  <a:prstClr val="black"/>
                </a:solidFill>
                <a:latin typeface="ＭＳ Ｐゴシック" pitchFamily="50" charset="-128"/>
                <a:ea typeface="ＭＳ Ｐゴシック" pitchFamily="50" charset="-128"/>
              </a:rPr>
              <a:t>　</a:t>
            </a:r>
            <a:r>
              <a:rPr kumimoji="0" lang="ja-JP" altLang="en-US" sz="1200" dirty="0">
                <a:solidFill>
                  <a:prstClr val="black"/>
                </a:solidFill>
                <a:latin typeface="ＭＳ Ｐゴシック" pitchFamily="50" charset="-128"/>
                <a:ea typeface="ＭＳ Ｐゴシック" pitchFamily="50" charset="-128"/>
              </a:rPr>
              <a:t>や博覧会への出品</a:t>
            </a:r>
            <a:endParaRPr kumimoji="0" lang="ja-JP" altLang="en-US" sz="1200" dirty="0">
              <a:solidFill>
                <a:prstClr val="black"/>
              </a:solidFill>
              <a:latin typeface="ＭＳ Ｐゴシック" pitchFamily="50" charset="-128"/>
              <a:ea typeface="ＭＳ Ｐゴシック" pitchFamily="50" charset="-128"/>
            </a:endParaRPr>
          </a:p>
          <a:p>
            <a:pPr defTabSz="871538">
              <a:lnSpc>
                <a:spcPct val="130000"/>
              </a:lnSpc>
              <a:defRPr/>
            </a:pPr>
            <a:r>
              <a:rPr kumimoji="0" lang="ja-JP" altLang="en-US" sz="1200" dirty="0">
                <a:solidFill>
                  <a:prstClr val="black"/>
                </a:solidFill>
                <a:latin typeface="ＭＳ Ｐゴシック" pitchFamily="50" charset="-128"/>
                <a:ea typeface="ＭＳ Ｐゴシック" pitchFamily="50" charset="-128"/>
              </a:rPr>
              <a:t>○ＴＶ・ラジオでの公表</a:t>
            </a:r>
            <a:endParaRPr kumimoji="0" lang="en-US" altLang="ja-JP" sz="1200" dirty="0">
              <a:solidFill>
                <a:prstClr val="black"/>
              </a:solidFill>
              <a:latin typeface="ＭＳ Ｐゴシック" pitchFamily="50" charset="-128"/>
              <a:ea typeface="ＭＳ Ｐゴシック" pitchFamily="50" charset="-128"/>
            </a:endParaRPr>
          </a:p>
          <a:p>
            <a:pPr defTabSz="871538">
              <a:lnSpc>
                <a:spcPct val="130000"/>
              </a:lnSpc>
              <a:defRPr/>
            </a:pPr>
            <a:r>
              <a:rPr kumimoji="0" lang="ja-JP" altLang="en-US" sz="1200" dirty="0">
                <a:solidFill>
                  <a:prstClr val="black"/>
                </a:solidFill>
                <a:latin typeface="ＭＳ Ｐゴシック" pitchFamily="50" charset="-128"/>
                <a:ea typeface="ＭＳ Ｐゴシック" pitchFamily="50" charset="-128"/>
              </a:rPr>
              <a:t>○製品の販売　　　　など</a:t>
            </a:r>
            <a:endParaRPr kumimoji="0" lang="ja-JP" altLang="en-US" sz="1200" dirty="0">
              <a:solidFill>
                <a:prstClr val="black"/>
              </a:solidFill>
              <a:latin typeface="ＭＳ Ｐゴシック" pitchFamily="50" charset="-128"/>
              <a:ea typeface="ＭＳ Ｐゴシック" pitchFamily="50" charset="-128"/>
            </a:endParaRPr>
          </a:p>
        </p:txBody>
      </p:sp>
      <p:sp>
        <p:nvSpPr>
          <p:cNvPr id="65" name="AutoShape 34"/>
          <p:cNvSpPr>
            <a:spLocks noChangeArrowheads="1"/>
          </p:cNvSpPr>
          <p:nvPr/>
        </p:nvSpPr>
        <p:spPr bwMode="auto">
          <a:xfrm>
            <a:off x="577850" y="4926013"/>
            <a:ext cx="1803400" cy="646112"/>
          </a:xfrm>
          <a:prstGeom prst="downArrow">
            <a:avLst/>
          </a:prstGeom>
          <a:solidFill>
            <a:srgbClr val="FFFFCC"/>
          </a:solidFill>
          <a:ln w="9525">
            <a:solidFill>
              <a:schemeClr val="accent2"/>
            </a:solidFill>
            <a:miter lim="800000"/>
            <a:headEnd/>
            <a:tailEnd/>
          </a:ln>
          <a:effectLst>
            <a:outerShdw dist="35921" dir="2700000" algn="ctr" rotWithShape="0">
              <a:srgbClr val="808080"/>
            </a:outerShdw>
          </a:effectLst>
        </p:spPr>
        <p:txBody>
          <a:bodyPr wrap="none" lIns="75190" tIns="37595" rIns="75190" bIns="37595" anchor="ctr"/>
          <a:lstStyle/>
          <a:p>
            <a:pPr algn="ctr" defTabSz="871538">
              <a:defRPr/>
            </a:pPr>
            <a:r>
              <a:rPr kumimoji="0" lang="ja-JP" altLang="en-US" sz="1600" dirty="0">
                <a:solidFill>
                  <a:prstClr val="black"/>
                </a:solidFill>
                <a:latin typeface="ＭＳ Ｐゴシック" pitchFamily="50" charset="-128"/>
                <a:ea typeface="ＭＳ Ｐゴシック" pitchFamily="50" charset="-128"/>
              </a:rPr>
              <a:t>その結果</a:t>
            </a:r>
          </a:p>
        </p:txBody>
      </p:sp>
      <p:sp>
        <p:nvSpPr>
          <p:cNvPr id="66" name="Rectangle 33"/>
          <p:cNvSpPr>
            <a:spLocks noChangeArrowheads="1"/>
          </p:cNvSpPr>
          <p:nvPr/>
        </p:nvSpPr>
        <p:spPr bwMode="auto">
          <a:xfrm>
            <a:off x="207963" y="5761038"/>
            <a:ext cx="2520950" cy="836612"/>
          </a:xfrm>
          <a:prstGeom prst="rect">
            <a:avLst/>
          </a:prstGeom>
          <a:solidFill>
            <a:schemeClr val="accent1">
              <a:lumMod val="40000"/>
              <a:lumOff val="60000"/>
            </a:schemeClr>
          </a:solidFill>
          <a:ln w="9525">
            <a:solidFill>
              <a:schemeClr val="accent2"/>
            </a:solidFill>
            <a:miter lim="800000"/>
            <a:headEnd/>
            <a:tailEnd/>
          </a:ln>
          <a:effectLst>
            <a:outerShdw dist="107763" dir="2700000" algn="ctr" rotWithShape="0">
              <a:srgbClr val="808080"/>
            </a:outerShdw>
          </a:effectLst>
        </p:spPr>
        <p:txBody>
          <a:bodyPr wrap="none" lIns="75190" tIns="37595" rIns="75190" bIns="37595" anchor="ctr"/>
          <a:lstStyle/>
          <a:p>
            <a:pPr algn="ctr" defTabSz="871538">
              <a:defRPr/>
            </a:pPr>
            <a:r>
              <a:rPr kumimoji="0" lang="ja-JP" altLang="en-US" sz="1600" dirty="0">
                <a:solidFill>
                  <a:prstClr val="black"/>
                </a:solidFill>
                <a:latin typeface="ＭＳ Ｐゴシック" pitchFamily="50" charset="-128"/>
                <a:ea typeface="ＭＳ Ｐゴシック" pitchFamily="50" charset="-128"/>
              </a:rPr>
              <a:t>発明</a:t>
            </a:r>
            <a:r>
              <a:rPr kumimoji="0" lang="ja-JP" altLang="en-US" sz="1600" dirty="0">
                <a:solidFill>
                  <a:prstClr val="black"/>
                </a:solidFill>
                <a:latin typeface="ＭＳ Ｐゴシック" pitchFamily="50" charset="-128"/>
                <a:ea typeface="ＭＳ Ｐゴシック" pitchFamily="50" charset="-128"/>
              </a:rPr>
              <a:t>が初めて</a:t>
            </a:r>
            <a:endParaRPr kumimoji="0" lang="ja-JP" altLang="en-US" sz="1600" dirty="0">
              <a:solidFill>
                <a:prstClr val="black"/>
              </a:solidFill>
              <a:latin typeface="ＭＳ Ｐゴシック" pitchFamily="50" charset="-128"/>
              <a:ea typeface="ＭＳ Ｐゴシック" pitchFamily="50" charset="-128"/>
            </a:endParaRPr>
          </a:p>
          <a:p>
            <a:pPr algn="ctr" defTabSz="871538">
              <a:defRPr/>
            </a:pPr>
            <a:r>
              <a:rPr kumimoji="0" lang="ja-JP" altLang="en-US" sz="1600" dirty="0">
                <a:solidFill>
                  <a:prstClr val="black"/>
                </a:solidFill>
                <a:latin typeface="ＭＳ Ｐゴシック" pitchFamily="50" charset="-128"/>
                <a:ea typeface="ＭＳ Ｐゴシック" pitchFamily="50" charset="-128"/>
              </a:rPr>
              <a:t>公知と</a:t>
            </a:r>
            <a:r>
              <a:rPr kumimoji="0" lang="ja-JP" altLang="en-US" sz="1600" dirty="0">
                <a:solidFill>
                  <a:prstClr val="black"/>
                </a:solidFill>
                <a:latin typeface="ＭＳ Ｐゴシック" pitchFamily="50" charset="-128"/>
                <a:ea typeface="ＭＳ Ｐゴシック" pitchFamily="50" charset="-128"/>
              </a:rPr>
              <a:t>なる</a:t>
            </a:r>
            <a:endParaRPr kumimoji="0" lang="ja-JP" altLang="en-US" sz="1400" dirty="0">
              <a:solidFill>
                <a:prstClr val="black"/>
              </a:solidFill>
              <a:latin typeface="ＭＳ Ｐゴシック" pitchFamily="50" charset="-128"/>
              <a:ea typeface="ＭＳ Ｐゴシック" pitchFamily="50" charset="-128"/>
            </a:endParaRPr>
          </a:p>
        </p:txBody>
      </p:sp>
      <p:sp>
        <p:nvSpPr>
          <p:cNvPr id="56385" name="Rectangle 29"/>
          <p:cNvSpPr>
            <a:spLocks noChangeArrowheads="1"/>
          </p:cNvSpPr>
          <p:nvPr/>
        </p:nvSpPr>
        <p:spPr bwMode="auto">
          <a:xfrm>
            <a:off x="1136650" y="15875"/>
            <a:ext cx="7935913" cy="992188"/>
          </a:xfrm>
          <a:prstGeom prst="rect">
            <a:avLst/>
          </a:prstGeom>
          <a:noFill/>
          <a:ln w="9525">
            <a:noFill/>
            <a:miter lim="800000"/>
            <a:headEnd/>
            <a:tailEnd/>
          </a:ln>
          <a:effectLst>
            <a:prstShdw prst="shdw17" dist="17961" dir="2700000">
              <a:srgbClr val="00003D"/>
            </a:prstShdw>
          </a:effectLst>
        </p:spPr>
        <p:txBody>
          <a:bodyPr wrap="none" lIns="87064" tIns="43532" rIns="87064" bIns="43532" anchor="ctr"/>
          <a:lstStyle/>
          <a:p>
            <a:pPr defTabSz="871538"/>
            <a:r>
              <a:rPr lang="ja-JP" altLang="en-US" sz="3600">
                <a:latin typeface="ＭＳ Ｐゴシック" charset="-128"/>
              </a:rPr>
              <a:t>復習：新規性喪失の例外</a:t>
            </a:r>
            <a:endParaRPr lang="ja-JP" altLang="en-US" sz="3600">
              <a:solidFill>
                <a:srgbClr val="CCECFF"/>
              </a:solidFill>
              <a:latin typeface="ＭＳ Ｐゴシック" charset="-128"/>
            </a:endParaRPr>
          </a:p>
        </p:txBody>
      </p:sp>
      <p:sp>
        <p:nvSpPr>
          <p:cNvPr id="34" name="Rectangle 7"/>
          <p:cNvSpPr>
            <a:spLocks noChangeArrowheads="1"/>
          </p:cNvSpPr>
          <p:nvPr/>
        </p:nvSpPr>
        <p:spPr bwMode="auto">
          <a:xfrm>
            <a:off x="0" y="15875"/>
            <a:ext cx="903288" cy="523875"/>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spAutoFit/>
          </a:bodyPr>
          <a:lstStyle/>
          <a:p>
            <a:pPr>
              <a:defRPr/>
            </a:pPr>
            <a:r>
              <a:rPr lang="en-US" altLang="ja-JP" sz="2800" dirty="0">
                <a:latin typeface="ＭＳ Ｐゴシック" pitchFamily="34" charset="-128"/>
                <a:ea typeface="ＭＳ Ｐゴシック" pitchFamily="34" charset="-128"/>
              </a:rPr>
              <a:t>5</a:t>
            </a:r>
            <a:r>
              <a:rPr lang="ja-JP" altLang="en-US" sz="2800" dirty="0">
                <a:latin typeface="ＭＳ Ｐゴシック" pitchFamily="34" charset="-128"/>
                <a:ea typeface="ＭＳ Ｐゴシック" pitchFamily="34" charset="-128"/>
              </a:rPr>
              <a:t>－</a:t>
            </a:r>
            <a:r>
              <a:rPr lang="en-US" altLang="ja-JP" sz="2800" dirty="0">
                <a:latin typeface="ＭＳ Ｐゴシック" pitchFamily="34" charset="-128"/>
                <a:ea typeface="ＭＳ Ｐゴシック" pitchFamily="34" charset="-128"/>
              </a:rPr>
              <a:t>1</a:t>
            </a:r>
            <a:endParaRPr lang="en-US" altLang="zh-CN" sz="2800" dirty="0">
              <a:latin typeface="ＭＳ Ｐゴシック" pitchFamily="34" charset="-128"/>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図表 12"/>
          <p:cNvGraphicFramePr/>
          <p:nvPr/>
        </p:nvGraphicFramePr>
        <p:xfrm>
          <a:off x="1179512" y="1556792"/>
          <a:ext cx="7113259" cy="30707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8370" name="タイトル 1"/>
          <p:cNvSpPr>
            <a:spLocks noGrp="1"/>
          </p:cNvSpPr>
          <p:nvPr>
            <p:ph type="title"/>
          </p:nvPr>
        </p:nvSpPr>
        <p:spPr>
          <a:xfrm>
            <a:off x="1554163" y="350838"/>
            <a:ext cx="8832850" cy="990600"/>
          </a:xfrm>
        </p:spPr>
        <p:txBody>
          <a:bodyPr/>
          <a:lstStyle/>
          <a:p>
            <a:r>
              <a:rPr lang="ja-JP" altLang="en-US" smtClean="0">
                <a:latin typeface="ＭＳ Ｐゴシック" charset="-128"/>
                <a:ea typeface="ＭＳ Ｐゴシック" charset="-128"/>
              </a:rPr>
              <a:t>守秘義務とは</a:t>
            </a:r>
          </a:p>
        </p:txBody>
      </p:sp>
      <p:pic>
        <p:nvPicPr>
          <p:cNvPr id="58371" name="Picture 2" descr="C:\Users\iprism\AppData\Local\Microsoft\Windows\Temporary Internet Files\Content.IE5\LR8HKFUW\MC900078735[1].wmf"/>
          <p:cNvPicPr>
            <a:picLocks noChangeAspect="1" noChangeArrowheads="1"/>
          </p:cNvPicPr>
          <p:nvPr/>
        </p:nvPicPr>
        <p:blipFill>
          <a:blip r:embed="rId7"/>
          <a:srcRect/>
          <a:stretch>
            <a:fillRect/>
          </a:stretch>
        </p:blipFill>
        <p:spPr bwMode="auto">
          <a:xfrm>
            <a:off x="211138" y="1295400"/>
            <a:ext cx="1223962" cy="1316038"/>
          </a:xfrm>
          <a:prstGeom prst="rect">
            <a:avLst/>
          </a:prstGeom>
          <a:noFill/>
          <a:ln w="9525">
            <a:noFill/>
            <a:miter lim="800000"/>
            <a:headEnd/>
            <a:tailEnd/>
          </a:ln>
        </p:spPr>
      </p:pic>
      <p:pic>
        <p:nvPicPr>
          <p:cNvPr id="58372" name="Picture 3" descr="C:\Users\iprism\AppData\Local\Microsoft\Windows\Temporary Internet Files\Content.IE5\PN82GYWU\MC900432605[1].png"/>
          <p:cNvPicPr>
            <a:picLocks noChangeAspect="1" noChangeArrowheads="1"/>
          </p:cNvPicPr>
          <p:nvPr/>
        </p:nvPicPr>
        <p:blipFill>
          <a:blip r:embed="rId8"/>
          <a:srcRect/>
          <a:stretch>
            <a:fillRect/>
          </a:stretch>
        </p:blipFill>
        <p:spPr bwMode="auto">
          <a:xfrm>
            <a:off x="7739063" y="2454275"/>
            <a:ext cx="1027112" cy="1027113"/>
          </a:xfrm>
          <a:prstGeom prst="rect">
            <a:avLst/>
          </a:prstGeom>
          <a:noFill/>
          <a:ln w="9525">
            <a:noFill/>
            <a:miter lim="800000"/>
            <a:headEnd/>
            <a:tailEnd/>
          </a:ln>
        </p:spPr>
      </p:pic>
      <p:pic>
        <p:nvPicPr>
          <p:cNvPr id="58373" name="Picture 5" descr="マル秘スタンプ素材画像 朱赤"/>
          <p:cNvPicPr>
            <a:picLocks noChangeAspect="1" noChangeArrowheads="1"/>
          </p:cNvPicPr>
          <p:nvPr/>
        </p:nvPicPr>
        <p:blipFill>
          <a:blip r:embed="rId9"/>
          <a:srcRect/>
          <a:stretch>
            <a:fillRect/>
          </a:stretch>
        </p:blipFill>
        <p:spPr bwMode="auto">
          <a:xfrm>
            <a:off x="7824788" y="2854325"/>
            <a:ext cx="627062" cy="627063"/>
          </a:xfrm>
          <a:prstGeom prst="rect">
            <a:avLst/>
          </a:prstGeom>
          <a:noFill/>
          <a:ln w="9525">
            <a:noFill/>
            <a:miter lim="800000"/>
            <a:headEnd/>
            <a:tailEnd/>
          </a:ln>
        </p:spPr>
      </p:pic>
      <p:pic>
        <p:nvPicPr>
          <p:cNvPr id="58374" name="Picture 6" descr="C:\Users\iprism\AppData\Local\Microsoft\Windows\Temporary Internet Files\Content.IE5\HRHCB6RC\MC900078627[1].wmf"/>
          <p:cNvPicPr>
            <a:picLocks noChangeAspect="1" noChangeArrowheads="1"/>
          </p:cNvPicPr>
          <p:nvPr/>
        </p:nvPicPr>
        <p:blipFill>
          <a:blip r:embed="rId10"/>
          <a:srcRect/>
          <a:stretch>
            <a:fillRect/>
          </a:stretch>
        </p:blipFill>
        <p:spPr bwMode="auto">
          <a:xfrm>
            <a:off x="728663" y="3176588"/>
            <a:ext cx="1227137" cy="1204912"/>
          </a:xfrm>
          <a:prstGeom prst="rect">
            <a:avLst/>
          </a:prstGeom>
          <a:noFill/>
          <a:ln w="9525">
            <a:noFill/>
            <a:miter lim="800000"/>
            <a:headEnd/>
            <a:tailEnd/>
          </a:ln>
        </p:spPr>
      </p:pic>
      <p:pic>
        <p:nvPicPr>
          <p:cNvPr id="58375" name="Picture 5" descr="マル秘スタンプ素材画像 朱赤"/>
          <p:cNvPicPr>
            <a:picLocks noChangeAspect="1" noChangeArrowheads="1"/>
          </p:cNvPicPr>
          <p:nvPr/>
        </p:nvPicPr>
        <p:blipFill>
          <a:blip r:embed="rId9"/>
          <a:srcRect/>
          <a:stretch>
            <a:fillRect/>
          </a:stretch>
        </p:blipFill>
        <p:spPr bwMode="auto">
          <a:xfrm>
            <a:off x="728663" y="3898900"/>
            <a:ext cx="450850" cy="452438"/>
          </a:xfrm>
          <a:prstGeom prst="rect">
            <a:avLst/>
          </a:prstGeom>
          <a:noFill/>
          <a:ln w="9525">
            <a:noFill/>
            <a:miter lim="800000"/>
            <a:headEnd/>
            <a:tailEnd/>
          </a:ln>
        </p:spPr>
      </p:pic>
      <p:pic>
        <p:nvPicPr>
          <p:cNvPr id="58376" name="Picture 7" descr="C:\Users\iprism\AppData\Local\Microsoft\Windows\Temporary Internet Files\Content.IE5\COVE7X05\MC900078625[1].wmf"/>
          <p:cNvPicPr>
            <a:picLocks noChangeAspect="1" noChangeArrowheads="1"/>
          </p:cNvPicPr>
          <p:nvPr/>
        </p:nvPicPr>
        <p:blipFill>
          <a:blip r:embed="rId11"/>
          <a:srcRect/>
          <a:stretch>
            <a:fillRect/>
          </a:stretch>
        </p:blipFill>
        <p:spPr bwMode="auto">
          <a:xfrm>
            <a:off x="7921625" y="3725863"/>
            <a:ext cx="433388" cy="1311275"/>
          </a:xfrm>
          <a:prstGeom prst="rect">
            <a:avLst/>
          </a:prstGeom>
          <a:noFill/>
          <a:ln w="9525">
            <a:noFill/>
            <a:miter lim="800000"/>
            <a:headEnd/>
            <a:tailEnd/>
          </a:ln>
        </p:spPr>
      </p:pic>
      <p:sp>
        <p:nvSpPr>
          <p:cNvPr id="7" name="右矢印 6"/>
          <p:cNvSpPr/>
          <p:nvPr/>
        </p:nvSpPr>
        <p:spPr>
          <a:xfrm>
            <a:off x="4189413" y="4902200"/>
            <a:ext cx="431800" cy="344488"/>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18" name="テキスト ボックス 17"/>
          <p:cNvSpPr txBox="1"/>
          <p:nvPr/>
        </p:nvSpPr>
        <p:spPr>
          <a:xfrm>
            <a:off x="1035050" y="4932363"/>
            <a:ext cx="2825750" cy="368300"/>
          </a:xfrm>
          <a:prstGeom prst="rect">
            <a:avLst/>
          </a:prstGeom>
          <a:solidFill>
            <a:schemeClr val="accent2">
              <a:lumMod val="20000"/>
              <a:lumOff val="80000"/>
            </a:schemeClr>
          </a:solidFill>
          <a:ln>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lgn="ctr">
              <a:defRPr/>
            </a:pPr>
            <a:r>
              <a:rPr lang="ja-JP" altLang="en-US" dirty="0">
                <a:solidFill>
                  <a:prstClr val="black"/>
                </a:solidFill>
                <a:latin typeface="ＭＳ Ｐゴシック" pitchFamily="50" charset="-128"/>
                <a:ea typeface="ＭＳ Ｐゴシック" pitchFamily="50" charset="-128"/>
              </a:rPr>
              <a:t>秘密保持誓約書</a:t>
            </a:r>
            <a:r>
              <a:rPr lang="ja-JP" altLang="en-US" dirty="0">
                <a:solidFill>
                  <a:prstClr val="black"/>
                </a:solidFill>
                <a:latin typeface="ＭＳ Ｐゴシック" pitchFamily="50" charset="-128"/>
                <a:ea typeface="ＭＳ Ｐゴシック" pitchFamily="50" charset="-128"/>
              </a:rPr>
              <a:t>に</a:t>
            </a:r>
            <a:r>
              <a:rPr lang="ja-JP" altLang="en-US" dirty="0">
                <a:solidFill>
                  <a:prstClr val="black"/>
                </a:solidFill>
                <a:latin typeface="ＭＳ Ｐゴシック" pitchFamily="50" charset="-128"/>
                <a:ea typeface="ＭＳ Ｐゴシック" pitchFamily="50" charset="-128"/>
              </a:rPr>
              <a:t>署名</a:t>
            </a:r>
          </a:p>
        </p:txBody>
      </p:sp>
      <p:sp>
        <p:nvSpPr>
          <p:cNvPr id="19" name="テキスト ボックス 18"/>
          <p:cNvSpPr txBox="1"/>
          <p:nvPr/>
        </p:nvSpPr>
        <p:spPr>
          <a:xfrm>
            <a:off x="4797425" y="4932363"/>
            <a:ext cx="2676525" cy="368300"/>
          </a:xfrm>
          <a:prstGeom prst="rect">
            <a:avLst/>
          </a:prstGeom>
          <a:solidFill>
            <a:schemeClr val="accent2">
              <a:lumMod val="20000"/>
              <a:lumOff val="80000"/>
            </a:schemeClr>
          </a:solidFill>
          <a:ln>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lgn="ctr">
              <a:defRPr/>
            </a:pPr>
            <a:r>
              <a:rPr lang="ja-JP" altLang="en-US" dirty="0">
                <a:solidFill>
                  <a:srgbClr val="FF0000"/>
                </a:solidFill>
                <a:latin typeface="ＭＳ Ｐゴシック" pitchFamily="50" charset="-128"/>
                <a:ea typeface="ＭＳ Ｐゴシック" pitchFamily="50" charset="-128"/>
              </a:rPr>
              <a:t>秘密を守る義務</a:t>
            </a:r>
            <a:r>
              <a:rPr lang="ja-JP" altLang="en-US" dirty="0">
                <a:solidFill>
                  <a:prstClr val="black"/>
                </a:solidFill>
                <a:latin typeface="ＭＳ Ｐゴシック" pitchFamily="50" charset="-128"/>
                <a:ea typeface="ＭＳ Ｐゴシック" pitchFamily="50" charset="-128"/>
              </a:rPr>
              <a:t>が発生！</a:t>
            </a:r>
          </a:p>
        </p:txBody>
      </p:sp>
      <p:pic>
        <p:nvPicPr>
          <p:cNvPr id="58380" name="Picture 2" descr="C:\Users\iprism\AppData\Local\Microsoft\Windows\Temporary Internet Files\Content.IE5\PN82GYWU\MC900283363[1].wmf"/>
          <p:cNvPicPr>
            <a:picLocks noChangeAspect="1" noChangeArrowheads="1"/>
          </p:cNvPicPr>
          <p:nvPr/>
        </p:nvPicPr>
        <p:blipFill>
          <a:blip r:embed="rId12"/>
          <a:srcRect/>
          <a:stretch>
            <a:fillRect/>
          </a:stretch>
        </p:blipFill>
        <p:spPr bwMode="auto">
          <a:xfrm>
            <a:off x="8378825" y="1420813"/>
            <a:ext cx="960438" cy="1063625"/>
          </a:xfrm>
          <a:prstGeom prst="rect">
            <a:avLst/>
          </a:prstGeom>
          <a:noFill/>
          <a:ln w="9525">
            <a:noFill/>
            <a:miter lim="800000"/>
            <a:headEnd/>
            <a:tailEnd/>
          </a:ln>
        </p:spPr>
      </p:pic>
      <p:sp>
        <p:nvSpPr>
          <p:cNvPr id="58381" name="Rectangle 15"/>
          <p:cNvSpPr>
            <a:spLocks noChangeArrowheads="1"/>
          </p:cNvSpPr>
          <p:nvPr/>
        </p:nvSpPr>
        <p:spPr bwMode="auto">
          <a:xfrm>
            <a:off x="0" y="-26988"/>
            <a:ext cx="1035050" cy="522288"/>
          </a:xfrm>
          <a:prstGeom prst="rect">
            <a:avLst/>
          </a:prstGeom>
          <a:noFill/>
          <a:ln w="9525">
            <a:noFill/>
            <a:miter lim="800000"/>
            <a:headEnd/>
            <a:tailEnd/>
          </a:ln>
        </p:spPr>
        <p:txBody>
          <a:bodyPr wrap="none">
            <a:spAutoFit/>
          </a:bodyPr>
          <a:lstStyle/>
          <a:p>
            <a:r>
              <a:rPr lang="ja-JP" altLang="en-US" sz="2800">
                <a:solidFill>
                  <a:srgbClr val="000000"/>
                </a:solidFill>
                <a:latin typeface="ＭＳ Ｐゴシック" charset="-128"/>
              </a:rPr>
              <a:t>５－２</a:t>
            </a:r>
            <a:endParaRPr lang="en-US" altLang="zh-CN" sz="2800">
              <a:solidFill>
                <a:srgbClr val="000000"/>
              </a:solidFill>
              <a:latin typeface="ＭＳ Ｐゴシック" charset="-128"/>
            </a:endParaRPr>
          </a:p>
        </p:txBody>
      </p:sp>
      <p:sp>
        <p:nvSpPr>
          <p:cNvPr id="16" name="角丸四角形 15"/>
          <p:cNvSpPr/>
          <p:nvPr/>
        </p:nvSpPr>
        <p:spPr>
          <a:xfrm>
            <a:off x="2289175" y="5657850"/>
            <a:ext cx="6911975" cy="939800"/>
          </a:xfrm>
          <a:prstGeom prst="roundRect">
            <a:avLst/>
          </a:prstGeom>
          <a:solidFill>
            <a:schemeClr val="accent3">
              <a:lumMod val="20000"/>
              <a:lumOff val="8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prstClr val="black"/>
                </a:solidFill>
                <a:ea typeface="ＭＳ Ｐゴシック" charset="-128"/>
              </a:rPr>
              <a:t>「業務上・職務上知りえた秘密を他に漏らしてはならない」という</a:t>
            </a:r>
            <a:r>
              <a:rPr lang="ja-JP" altLang="en-US" dirty="0">
                <a:solidFill>
                  <a:prstClr val="black"/>
                </a:solidFill>
                <a:ea typeface="ＭＳ Ｐゴシック" charset="-128"/>
              </a:rPr>
              <a:t>義務。</a:t>
            </a:r>
            <a:endParaRPr lang="ja-JP" altLang="en-US" dirty="0"/>
          </a:p>
        </p:txBody>
      </p:sp>
      <p:sp>
        <p:nvSpPr>
          <p:cNvPr id="2" name="右カーブ矢印 1"/>
          <p:cNvSpPr/>
          <p:nvPr/>
        </p:nvSpPr>
        <p:spPr>
          <a:xfrm>
            <a:off x="258763" y="5084763"/>
            <a:ext cx="517525" cy="108108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3" name="正方形/長方形 2"/>
          <p:cNvSpPr/>
          <p:nvPr/>
        </p:nvSpPr>
        <p:spPr>
          <a:xfrm>
            <a:off x="803275" y="5943600"/>
            <a:ext cx="1516063" cy="368300"/>
          </a:xfrm>
          <a:prstGeom prst="rect">
            <a:avLst/>
          </a:prstGeom>
          <a:solidFill>
            <a:schemeClr val="accent3">
              <a:lumMod val="60000"/>
              <a:lumOff val="40000"/>
            </a:schemeClr>
          </a:solidFill>
        </p:spPr>
        <p:txBody>
          <a:bodyPr wrap="none">
            <a:spAutoFit/>
          </a:bodyPr>
          <a:lstStyle/>
          <a:p>
            <a:pPr>
              <a:defRPr/>
            </a:pPr>
            <a:r>
              <a:rPr lang="ja-JP" altLang="en-US" dirty="0"/>
              <a:t>守秘義務とは</a:t>
            </a:r>
          </a:p>
        </p:txBody>
      </p:sp>
      <p:sp>
        <p:nvSpPr>
          <p:cNvPr id="4" name="スライド番号プレースホルダー 3"/>
          <p:cNvSpPr>
            <a:spLocks noGrp="1"/>
          </p:cNvSpPr>
          <p:nvPr>
            <p:ph type="sldNum" sz="quarter" idx="12"/>
          </p:nvPr>
        </p:nvSpPr>
        <p:spPr/>
        <p:txBody>
          <a:bodyPr>
            <a:normAutofit fontScale="85000" lnSpcReduction="20000"/>
          </a:bodyPr>
          <a:lstStyle/>
          <a:p>
            <a:pPr>
              <a:defRPr/>
            </a:pPr>
            <a:fld id="{C037ABBD-D4CB-4377-BF79-1EE8FC81A830}" type="slidenum">
              <a:rPr lang="en-US" altLang="ja-JP"/>
              <a:pPr>
                <a:defRPr/>
              </a:pPr>
              <a:t>11</a:t>
            </a:fld>
            <a:endParaRPr lang="en-US" altLang="ja-JP"/>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テキスト ボックス 19"/>
          <p:cNvSpPr txBox="1">
            <a:spLocks noChangeArrowheads="1"/>
          </p:cNvSpPr>
          <p:nvPr/>
        </p:nvSpPr>
        <p:spPr bwMode="auto">
          <a:xfrm>
            <a:off x="112713" y="1604963"/>
            <a:ext cx="3935412" cy="430212"/>
          </a:xfrm>
          <a:prstGeom prst="rect">
            <a:avLst/>
          </a:prstGeom>
          <a:solidFill>
            <a:schemeClr val="accent2"/>
          </a:solidFill>
          <a:ln w="19050" algn="ctr">
            <a:solidFill>
              <a:schemeClr val="tx1"/>
            </a:solidFill>
            <a:miter lim="800000"/>
            <a:headEnd/>
            <a:tailEnd/>
          </a:ln>
        </p:spPr>
        <p:txBody>
          <a:bodyPr>
            <a:spAutoFit/>
          </a:bodyPr>
          <a:lstStyle/>
          <a:p>
            <a:pPr defTabSz="457200"/>
            <a:r>
              <a:rPr lang="ja-JP" altLang="en-US" sz="2200">
                <a:latin typeface="Calibri" pitchFamily="34" charset="0"/>
              </a:rPr>
              <a:t>☆守秘義務に違反しないために</a:t>
            </a:r>
            <a:endParaRPr lang="en-US" altLang="ja-JP" sz="2200">
              <a:latin typeface="Calibri" pitchFamily="34" charset="0"/>
            </a:endParaRPr>
          </a:p>
        </p:txBody>
      </p:sp>
      <p:cxnSp>
        <p:nvCxnSpPr>
          <p:cNvPr id="43" name="直線矢印コネクタ 42"/>
          <p:cNvCxnSpPr/>
          <p:nvPr/>
        </p:nvCxnSpPr>
        <p:spPr>
          <a:xfrm flipH="1">
            <a:off x="4230688" y="1722438"/>
            <a:ext cx="452437"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379" name="テキスト ボックス 43"/>
          <p:cNvSpPr txBox="1">
            <a:spLocks noChangeArrowheads="1"/>
          </p:cNvSpPr>
          <p:nvPr/>
        </p:nvSpPr>
        <p:spPr bwMode="auto">
          <a:xfrm>
            <a:off x="4687888" y="1522413"/>
            <a:ext cx="4400550" cy="400050"/>
          </a:xfrm>
          <a:prstGeom prst="rect">
            <a:avLst/>
          </a:prstGeom>
          <a:solidFill>
            <a:schemeClr val="accent3">
              <a:lumMod val="20000"/>
              <a:lumOff val="80000"/>
            </a:schemeClr>
          </a:solidFill>
          <a:ln>
            <a:noFill/>
          </a:ln>
          <a:extLst/>
        </p:spPr>
        <p:txBody>
          <a:bodyPr wrap="none">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sz="2000" u="sng" dirty="0">
                <a:latin typeface="Calibri" pitchFamily="34" charset="0"/>
              </a:rPr>
              <a:t>所属する機関の情報管理ルールに</a:t>
            </a:r>
            <a:r>
              <a:rPr lang="ja-JP" altLang="en-US" sz="2000" u="sng" dirty="0" smtClean="0">
                <a:latin typeface="Calibri" pitchFamily="34" charset="0"/>
              </a:rPr>
              <a:t>従う</a:t>
            </a:r>
            <a:endParaRPr lang="ja-JP" altLang="en-US" sz="2000" u="sng" dirty="0">
              <a:latin typeface="Calibri" pitchFamily="34" charset="0"/>
            </a:endParaRPr>
          </a:p>
        </p:txBody>
      </p:sp>
      <p:grpSp>
        <p:nvGrpSpPr>
          <p:cNvPr id="60420" name="グループ化 7"/>
          <p:cNvGrpSpPr>
            <a:grpSpLocks/>
          </p:cNvGrpSpPr>
          <p:nvPr/>
        </p:nvGrpSpPr>
        <p:grpSpPr bwMode="auto">
          <a:xfrm>
            <a:off x="5003800" y="2035175"/>
            <a:ext cx="4181475" cy="2466975"/>
            <a:chOff x="4948952" y="1540669"/>
            <a:chExt cx="4180512" cy="2422550"/>
          </a:xfrm>
        </p:grpSpPr>
        <p:grpSp>
          <p:nvGrpSpPr>
            <p:cNvPr id="60441" name="グループ化 6"/>
            <p:cNvGrpSpPr>
              <a:grpSpLocks/>
            </p:cNvGrpSpPr>
            <p:nvPr/>
          </p:nvGrpSpPr>
          <p:grpSpPr bwMode="auto">
            <a:xfrm>
              <a:off x="4953000" y="1540669"/>
              <a:ext cx="4176464" cy="1909486"/>
              <a:chOff x="4953000" y="1519514"/>
              <a:chExt cx="3535338" cy="1909486"/>
            </a:xfrm>
          </p:grpSpPr>
          <p:sp>
            <p:nvSpPr>
              <p:cNvPr id="2" name="正方形/長方形 1"/>
              <p:cNvSpPr/>
              <p:nvPr/>
            </p:nvSpPr>
            <p:spPr>
              <a:xfrm>
                <a:off x="4953604" y="1860916"/>
                <a:ext cx="3534734" cy="15682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en-US" sz="1600" dirty="0">
                    <a:solidFill>
                      <a:schemeClr val="tx1"/>
                    </a:solidFill>
                    <a:latin typeface="ＭＳ Ｐゴシック" pitchFamily="50" charset="-128"/>
                    <a:ea typeface="ＭＳ Ｐゴシック" pitchFamily="50" charset="-128"/>
                  </a:rPr>
                  <a:t>・資料の持ち出し禁止</a:t>
                </a:r>
                <a:endParaRPr lang="en-US" altLang="ja-JP" sz="1600" dirty="0">
                  <a:solidFill>
                    <a:schemeClr val="tx1"/>
                  </a:solidFill>
                  <a:latin typeface="ＭＳ Ｐゴシック" pitchFamily="50" charset="-128"/>
                  <a:ea typeface="ＭＳ Ｐゴシック" pitchFamily="50" charset="-128"/>
                </a:endParaRPr>
              </a:p>
              <a:p>
                <a:pPr>
                  <a:defRPr/>
                </a:pPr>
                <a:r>
                  <a:rPr lang="ja-JP" altLang="en-US" sz="1600" dirty="0">
                    <a:solidFill>
                      <a:schemeClr val="tx1"/>
                    </a:solidFill>
                    <a:latin typeface="ＭＳ Ｐゴシック" pitchFamily="50" charset="-128"/>
                    <a:ea typeface="ＭＳ Ｐゴシック" pitchFamily="50" charset="-128"/>
                  </a:rPr>
                  <a:t>・カメラ（カメラ付携帯）持ち込み禁止</a:t>
                </a:r>
                <a:endParaRPr lang="en-US" altLang="ja-JP" sz="1600" dirty="0">
                  <a:solidFill>
                    <a:schemeClr val="tx1"/>
                  </a:solidFill>
                  <a:latin typeface="ＭＳ Ｐゴシック" pitchFamily="50" charset="-128"/>
                  <a:ea typeface="ＭＳ Ｐゴシック" pitchFamily="50" charset="-128"/>
                </a:endParaRPr>
              </a:p>
              <a:p>
                <a:pPr>
                  <a:defRPr/>
                </a:pPr>
                <a:r>
                  <a:rPr lang="ja-JP" altLang="en-US" sz="1600" dirty="0">
                    <a:solidFill>
                      <a:schemeClr val="tx1"/>
                    </a:solidFill>
                    <a:latin typeface="ＭＳ Ｐゴシック" pitchFamily="50" charset="-128"/>
                    <a:ea typeface="ＭＳ Ｐゴシック" pitchFamily="50" charset="-128"/>
                  </a:rPr>
                  <a:t>・社内からのメール発信禁止</a:t>
                </a:r>
                <a:endParaRPr lang="en-US" altLang="ja-JP" sz="1600" dirty="0">
                  <a:solidFill>
                    <a:schemeClr val="tx1"/>
                  </a:solidFill>
                  <a:latin typeface="ＭＳ Ｐゴシック" pitchFamily="50" charset="-128"/>
                  <a:ea typeface="ＭＳ Ｐゴシック" pitchFamily="50" charset="-128"/>
                </a:endParaRPr>
              </a:p>
              <a:p>
                <a:pPr>
                  <a:defRPr/>
                </a:pPr>
                <a:r>
                  <a:rPr lang="ja-JP" altLang="en-US" sz="1600" dirty="0">
                    <a:solidFill>
                      <a:schemeClr val="tx1"/>
                    </a:solidFill>
                    <a:latin typeface="ＭＳ Ｐゴシック" pitchFamily="50" charset="-128"/>
                    <a:ea typeface="ＭＳ Ｐゴシック" pitchFamily="50" charset="-128"/>
                  </a:rPr>
                  <a:t>・オンライン</a:t>
                </a:r>
                <a:r>
                  <a:rPr lang="en-US" altLang="ja-JP" sz="1600" dirty="0">
                    <a:solidFill>
                      <a:schemeClr val="tx1"/>
                    </a:solidFill>
                    <a:latin typeface="ＭＳ Ｐゴシック" pitchFamily="50" charset="-128"/>
                    <a:ea typeface="ＭＳ Ｐゴシック" pitchFamily="50" charset="-128"/>
                  </a:rPr>
                  <a:t>PC</a:t>
                </a:r>
                <a:r>
                  <a:rPr lang="ja-JP" altLang="en-US" sz="1600" dirty="0" err="1">
                    <a:solidFill>
                      <a:schemeClr val="tx1"/>
                    </a:solidFill>
                    <a:latin typeface="ＭＳ Ｐゴシック" pitchFamily="50" charset="-128"/>
                    <a:ea typeface="ＭＳ Ｐゴシック" pitchFamily="50" charset="-128"/>
                  </a:rPr>
                  <a:t>への</a:t>
                </a:r>
                <a:r>
                  <a:rPr lang="ja-JP" altLang="en-US" sz="1600" dirty="0">
                    <a:solidFill>
                      <a:schemeClr val="tx1"/>
                    </a:solidFill>
                    <a:latin typeface="ＭＳ Ｐゴシック" pitchFamily="50" charset="-128"/>
                    <a:ea typeface="ＭＳ Ｐゴシック" pitchFamily="50" charset="-128"/>
                  </a:rPr>
                  <a:t>データ入力の禁止</a:t>
                </a:r>
                <a:endParaRPr lang="en-US" altLang="ja-JP" sz="1600" dirty="0">
                  <a:solidFill>
                    <a:schemeClr val="tx1"/>
                  </a:solidFill>
                  <a:latin typeface="ＭＳ Ｐゴシック" pitchFamily="50" charset="-128"/>
                  <a:ea typeface="ＭＳ Ｐゴシック" pitchFamily="50" charset="-128"/>
                </a:endParaRPr>
              </a:p>
              <a:p>
                <a:pPr>
                  <a:defRPr/>
                </a:pPr>
                <a:r>
                  <a:rPr lang="ja-JP" altLang="en-US" sz="1600" dirty="0">
                    <a:solidFill>
                      <a:schemeClr val="tx1"/>
                    </a:solidFill>
                    <a:latin typeface="ＭＳ Ｐゴシック" pitchFamily="50" charset="-128"/>
                    <a:ea typeface="ＭＳ Ｐゴシック" pitchFamily="50" charset="-128"/>
                  </a:rPr>
                  <a:t>・</a:t>
                </a:r>
                <a:r>
                  <a:rPr lang="en-US" altLang="ja-JP" sz="1600" dirty="0">
                    <a:solidFill>
                      <a:schemeClr val="tx1"/>
                    </a:solidFill>
                    <a:latin typeface="ＭＳ Ｐゴシック" pitchFamily="50" charset="-128"/>
                    <a:ea typeface="ＭＳ Ｐゴシック" pitchFamily="50" charset="-128"/>
                  </a:rPr>
                  <a:t>USB</a:t>
                </a:r>
                <a:r>
                  <a:rPr lang="ja-JP" altLang="en-US" sz="1600" dirty="0">
                    <a:solidFill>
                      <a:schemeClr val="tx1"/>
                    </a:solidFill>
                    <a:latin typeface="ＭＳ Ｐゴシック" pitchFamily="50" charset="-128"/>
                    <a:ea typeface="ＭＳ Ｐゴシック" pitchFamily="50" charset="-128"/>
                  </a:rPr>
                  <a:t>メモリの持ち込み禁止</a:t>
                </a:r>
                <a:endParaRPr lang="en-US" altLang="ja-JP" sz="1600" dirty="0">
                  <a:solidFill>
                    <a:schemeClr val="tx1"/>
                  </a:solidFill>
                  <a:latin typeface="ＭＳ Ｐゴシック" pitchFamily="50" charset="-128"/>
                  <a:ea typeface="ＭＳ Ｐゴシック" pitchFamily="50" charset="-128"/>
                </a:endParaRPr>
              </a:p>
              <a:p>
                <a:pPr>
                  <a:defRPr/>
                </a:pPr>
                <a:r>
                  <a:rPr lang="ja-JP" altLang="en-US" sz="1600" dirty="0">
                    <a:solidFill>
                      <a:schemeClr val="tx1"/>
                    </a:solidFill>
                    <a:latin typeface="ＭＳ Ｐゴシック" pitchFamily="50" charset="-128"/>
                    <a:ea typeface="ＭＳ Ｐゴシック" pitchFamily="50" charset="-128"/>
                  </a:rPr>
                  <a:t>・ファイル交換ソフトのインストール禁止</a:t>
                </a:r>
                <a:endParaRPr lang="ja-JP" altLang="en-US" sz="1600" dirty="0">
                  <a:solidFill>
                    <a:schemeClr val="tx1"/>
                  </a:solidFill>
                  <a:latin typeface="ＭＳ Ｐゴシック" pitchFamily="50" charset="-128"/>
                  <a:ea typeface="ＭＳ Ｐゴシック" pitchFamily="50" charset="-128"/>
                </a:endParaRPr>
              </a:p>
            </p:txBody>
          </p:sp>
          <p:sp>
            <p:nvSpPr>
              <p:cNvPr id="45" name="正方形/長方形 44"/>
              <p:cNvSpPr/>
              <p:nvPr/>
            </p:nvSpPr>
            <p:spPr>
              <a:xfrm>
                <a:off x="4953604" y="1519514"/>
                <a:ext cx="3534734" cy="33828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defTabSz="457200">
                  <a:defRPr/>
                </a:pPr>
                <a:r>
                  <a:rPr lang="en-US" altLang="ja-JP" sz="1600" dirty="0">
                    <a:solidFill>
                      <a:srgbClr val="000000"/>
                    </a:solidFill>
                    <a:latin typeface="ＭＳ Ｐゴシック" pitchFamily="50" charset="-128"/>
                    <a:ea typeface="ＭＳ Ｐゴシック" pitchFamily="50" charset="-128"/>
                  </a:rPr>
                  <a:t>※</a:t>
                </a:r>
                <a:r>
                  <a:rPr lang="ja-JP" altLang="en-US" sz="1600" dirty="0">
                    <a:solidFill>
                      <a:srgbClr val="000000"/>
                    </a:solidFill>
                    <a:latin typeface="ＭＳ Ｐゴシック" pitchFamily="50" charset="-128"/>
                    <a:ea typeface="ＭＳ Ｐゴシック" pitchFamily="50" charset="-128"/>
                  </a:rPr>
                  <a:t>ルール</a:t>
                </a:r>
                <a:r>
                  <a:rPr lang="ja-JP" altLang="en-US" sz="1600" dirty="0">
                    <a:solidFill>
                      <a:srgbClr val="000000"/>
                    </a:solidFill>
                    <a:latin typeface="ＭＳ Ｐゴシック" pitchFamily="50" charset="-128"/>
                    <a:ea typeface="ＭＳ Ｐゴシック" pitchFamily="50" charset="-128"/>
                  </a:rPr>
                  <a:t>の一例（</a:t>
                </a:r>
                <a:r>
                  <a:rPr lang="ja-JP" altLang="en-US" sz="1600" dirty="0">
                    <a:solidFill>
                      <a:srgbClr val="000000"/>
                    </a:solidFill>
                    <a:latin typeface="ＭＳ Ｐゴシック" pitchFamily="50" charset="-128"/>
                    <a:ea typeface="ＭＳ Ｐゴシック" pitchFamily="50" charset="-128"/>
                  </a:rPr>
                  <a:t>組織等により異なる</a:t>
                </a:r>
                <a:r>
                  <a:rPr lang="ja-JP" altLang="en-US" sz="1600" dirty="0">
                    <a:solidFill>
                      <a:srgbClr val="000000"/>
                    </a:solidFill>
                    <a:latin typeface="ＭＳ Ｐゴシック" pitchFamily="50" charset="-128"/>
                    <a:ea typeface="ＭＳ Ｐゴシック" pitchFamily="50" charset="-128"/>
                  </a:rPr>
                  <a:t>）</a:t>
                </a:r>
                <a:endParaRPr lang="en-US" altLang="ja-JP" sz="1600" dirty="0">
                  <a:solidFill>
                    <a:srgbClr val="000000"/>
                  </a:solidFill>
                  <a:latin typeface="ＭＳ Ｐゴシック" pitchFamily="50" charset="-128"/>
                  <a:ea typeface="ＭＳ Ｐゴシック" pitchFamily="50" charset="-128"/>
                </a:endParaRPr>
              </a:p>
            </p:txBody>
          </p:sp>
        </p:grpSp>
        <p:sp>
          <p:nvSpPr>
            <p:cNvPr id="15387" name="テキスト ボックス 51"/>
            <p:cNvSpPr txBox="1">
              <a:spLocks noChangeArrowheads="1"/>
            </p:cNvSpPr>
            <p:nvPr/>
          </p:nvSpPr>
          <p:spPr bwMode="auto">
            <a:xfrm>
              <a:off x="4948952" y="3439424"/>
              <a:ext cx="4175751" cy="523795"/>
            </a:xfrm>
            <a:prstGeom prst="rect">
              <a:avLst/>
            </a:prstGeom>
            <a:solidFill>
              <a:schemeClr val="accent3">
                <a:lumMod val="20000"/>
                <a:lumOff val="80000"/>
              </a:schemeClr>
            </a:solidFill>
            <a:ln w="9525">
              <a:solidFill>
                <a:srgbClr val="000000"/>
              </a:solidFill>
              <a:miter lim="800000"/>
              <a:headEnd/>
              <a:tailEnd/>
            </a:ln>
            <a:extLst/>
          </p:spPr>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sz="1400" dirty="0">
                  <a:latin typeface="Calibri" pitchFamily="34" charset="0"/>
                </a:rPr>
                <a:t>不用意な情報漏えいが多発している</a:t>
              </a:r>
              <a:r>
                <a:rPr lang="ja-JP" altLang="en-US" sz="1400" dirty="0" smtClean="0">
                  <a:latin typeface="Calibri" pitchFamily="34" charset="0"/>
                </a:rPr>
                <a:t>。</a:t>
              </a:r>
              <a:endParaRPr lang="en-US" altLang="ja-JP" sz="1400" dirty="0" smtClean="0">
                <a:latin typeface="Calibri" pitchFamily="34" charset="0"/>
              </a:endParaRPr>
            </a:p>
            <a:p>
              <a:pPr eaLnBrk="1" hangingPunct="1">
                <a:defRPr/>
              </a:pPr>
              <a:r>
                <a:rPr lang="ja-JP" altLang="en-US" sz="1400" dirty="0" smtClean="0">
                  <a:latin typeface="Calibri" pitchFamily="34" charset="0"/>
                </a:rPr>
                <a:t>細かい</a:t>
              </a:r>
              <a:r>
                <a:rPr lang="ja-JP" altLang="en-US" sz="1400" dirty="0">
                  <a:latin typeface="Calibri" pitchFamily="34" charset="0"/>
                </a:rPr>
                <a:t>ルールから遵守することが肝要</a:t>
              </a:r>
            </a:p>
          </p:txBody>
        </p:sp>
      </p:grpSp>
      <p:sp>
        <p:nvSpPr>
          <p:cNvPr id="60421" name="Text Box 29"/>
          <p:cNvSpPr txBox="1">
            <a:spLocks noChangeArrowheads="1"/>
          </p:cNvSpPr>
          <p:nvPr/>
        </p:nvSpPr>
        <p:spPr bwMode="auto">
          <a:xfrm>
            <a:off x="1347788" y="439738"/>
            <a:ext cx="6557962" cy="646112"/>
          </a:xfrm>
          <a:prstGeom prst="rect">
            <a:avLst/>
          </a:prstGeom>
          <a:noFill/>
          <a:ln w="9525">
            <a:noFill/>
            <a:miter lim="800000"/>
            <a:headEnd/>
            <a:tailEnd/>
          </a:ln>
        </p:spPr>
        <p:txBody>
          <a:bodyPr>
            <a:spAutoFit/>
          </a:bodyPr>
          <a:lstStyle/>
          <a:p>
            <a:pPr>
              <a:spcBef>
                <a:spcPct val="50000"/>
              </a:spcBef>
            </a:pPr>
            <a:r>
              <a:rPr lang="ja-JP" altLang="en-US" sz="3600"/>
              <a:t>守秘義務違反となる判断要素</a:t>
            </a:r>
          </a:p>
        </p:txBody>
      </p:sp>
      <p:grpSp>
        <p:nvGrpSpPr>
          <p:cNvPr id="60422" name="グループ化 10"/>
          <p:cNvGrpSpPr>
            <a:grpSpLocks/>
          </p:cNvGrpSpPr>
          <p:nvPr/>
        </p:nvGrpSpPr>
        <p:grpSpPr bwMode="auto">
          <a:xfrm>
            <a:off x="127000" y="5013325"/>
            <a:ext cx="2665413" cy="1655763"/>
            <a:chOff x="42033" y="4725144"/>
            <a:chExt cx="2741995" cy="1656184"/>
          </a:xfrm>
        </p:grpSpPr>
        <p:sp>
          <p:nvSpPr>
            <p:cNvPr id="12" name="フリーフォーム 11"/>
            <p:cNvSpPr/>
            <p:nvPr/>
          </p:nvSpPr>
          <p:spPr>
            <a:xfrm>
              <a:off x="692011" y="4726732"/>
              <a:ext cx="2092017" cy="1654596"/>
            </a:xfrm>
            <a:custGeom>
              <a:avLst/>
              <a:gdLst>
                <a:gd name="connsiteX0" fmla="*/ 275766 w 1654562"/>
                <a:gd name="connsiteY0" fmla="*/ 0 h 1915563"/>
                <a:gd name="connsiteX1" fmla="*/ 1378796 w 1654562"/>
                <a:gd name="connsiteY1" fmla="*/ 0 h 1915563"/>
                <a:gd name="connsiteX2" fmla="*/ 1654562 w 1654562"/>
                <a:gd name="connsiteY2" fmla="*/ 275766 h 1915563"/>
                <a:gd name="connsiteX3" fmla="*/ 1654562 w 1654562"/>
                <a:gd name="connsiteY3" fmla="*/ 1915563 h 1915563"/>
                <a:gd name="connsiteX4" fmla="*/ 1654562 w 1654562"/>
                <a:gd name="connsiteY4" fmla="*/ 1915563 h 1915563"/>
                <a:gd name="connsiteX5" fmla="*/ 0 w 1654562"/>
                <a:gd name="connsiteY5" fmla="*/ 1915563 h 1915563"/>
                <a:gd name="connsiteX6" fmla="*/ 0 w 1654562"/>
                <a:gd name="connsiteY6" fmla="*/ 1915563 h 1915563"/>
                <a:gd name="connsiteX7" fmla="*/ 0 w 1654562"/>
                <a:gd name="connsiteY7" fmla="*/ 275766 h 1915563"/>
                <a:gd name="connsiteX8" fmla="*/ 275766 w 1654562"/>
                <a:gd name="connsiteY8" fmla="*/ 0 h 1915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4562" h="1915563">
                  <a:moveTo>
                    <a:pt x="1654562" y="319267"/>
                  </a:moveTo>
                  <a:lnTo>
                    <a:pt x="1654562" y="1596296"/>
                  </a:lnTo>
                  <a:cubicBezTo>
                    <a:pt x="1654562" y="1772621"/>
                    <a:pt x="1547919" y="1915562"/>
                    <a:pt x="1416370" y="1915562"/>
                  </a:cubicBezTo>
                  <a:lnTo>
                    <a:pt x="0" y="1915562"/>
                  </a:lnTo>
                  <a:lnTo>
                    <a:pt x="0" y="1915562"/>
                  </a:lnTo>
                  <a:lnTo>
                    <a:pt x="0" y="1"/>
                  </a:lnTo>
                  <a:lnTo>
                    <a:pt x="0" y="1"/>
                  </a:lnTo>
                  <a:lnTo>
                    <a:pt x="1416370" y="1"/>
                  </a:lnTo>
                  <a:cubicBezTo>
                    <a:pt x="1547919" y="1"/>
                    <a:pt x="1654562" y="142942"/>
                    <a:pt x="1654562" y="319267"/>
                  </a:cubicBezTo>
                  <a:close/>
                </a:path>
              </a:pathLst>
            </a:custGeom>
            <a:solidFill>
              <a:srgbClr val="FFE5EB">
                <a:alpha val="89804"/>
              </a:srgb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47651" tIns="204594" rIns="328419" bIns="204595" spcCol="1270" anchor="ctr"/>
            <a:lstStyle/>
            <a:p>
              <a:pPr marL="114300" lvl="1" indent="-114300" defTabSz="533400">
                <a:lnSpc>
                  <a:spcPct val="90000"/>
                </a:lnSpc>
                <a:spcAft>
                  <a:spcPct val="15000"/>
                </a:spcAft>
                <a:buFontTx/>
                <a:buChar char="••"/>
                <a:defRPr/>
              </a:pPr>
              <a:r>
                <a:rPr lang="ja-JP" altLang="en-US" sz="1200" dirty="0">
                  <a:latin typeface="ＭＳ Ｐゴシック" pitchFamily="50" charset="-128"/>
                  <a:ea typeface="ＭＳ Ｐゴシック" pitchFamily="50" charset="-128"/>
                </a:rPr>
                <a:t>家族</a:t>
              </a:r>
              <a:endParaRPr lang="ja-JP" altLang="en-US" sz="1200" dirty="0">
                <a:latin typeface="ＭＳ Ｐゴシック" pitchFamily="50" charset="-128"/>
                <a:ea typeface="ＭＳ Ｐゴシック" pitchFamily="50" charset="-128"/>
              </a:endParaRPr>
            </a:p>
            <a:p>
              <a:pPr marL="114300" lvl="1" indent="-114300" defTabSz="533400">
                <a:lnSpc>
                  <a:spcPct val="90000"/>
                </a:lnSpc>
                <a:spcAft>
                  <a:spcPct val="15000"/>
                </a:spcAft>
                <a:buFontTx/>
                <a:buChar char="••"/>
                <a:defRPr/>
              </a:pPr>
              <a:r>
                <a:rPr lang="ja-JP" altLang="en-US" sz="1200" dirty="0">
                  <a:latin typeface="ＭＳ Ｐゴシック" pitchFamily="50" charset="-128"/>
                  <a:ea typeface="ＭＳ Ｐゴシック" pitchFamily="50" charset="-128"/>
                </a:rPr>
                <a:t>友人、恋人</a:t>
              </a:r>
              <a:endParaRPr lang="ja-JP" altLang="en-US" sz="1200" dirty="0">
                <a:latin typeface="ＭＳ Ｐゴシック" pitchFamily="50" charset="-128"/>
                <a:ea typeface="ＭＳ Ｐゴシック" pitchFamily="50" charset="-128"/>
              </a:endParaRPr>
            </a:p>
            <a:p>
              <a:pPr marL="114300" lvl="1" indent="-114300" defTabSz="533400">
                <a:lnSpc>
                  <a:spcPct val="90000"/>
                </a:lnSpc>
                <a:spcAft>
                  <a:spcPct val="15000"/>
                </a:spcAft>
                <a:buFontTx/>
                <a:buChar char="••"/>
                <a:defRPr/>
              </a:pPr>
              <a:r>
                <a:rPr lang="ja-JP" altLang="en-US" sz="1200" dirty="0">
                  <a:latin typeface="ＭＳ Ｐゴシック" pitchFamily="50" charset="-128"/>
                  <a:ea typeface="ＭＳ Ｐゴシック" pitchFamily="50" charset="-128"/>
                </a:rPr>
                <a:t>研究者</a:t>
              </a:r>
              <a:endParaRPr lang="ja-JP" altLang="en-US" sz="1200" dirty="0">
                <a:latin typeface="ＭＳ Ｐゴシック" pitchFamily="50" charset="-128"/>
                <a:ea typeface="ＭＳ Ｐゴシック" pitchFamily="50" charset="-128"/>
              </a:endParaRPr>
            </a:p>
            <a:p>
              <a:pPr marL="228600" lvl="2" indent="-114300" defTabSz="533400">
                <a:lnSpc>
                  <a:spcPct val="90000"/>
                </a:lnSpc>
                <a:spcAft>
                  <a:spcPct val="15000"/>
                </a:spcAft>
                <a:buFontTx/>
                <a:buChar char="••"/>
                <a:defRPr/>
              </a:pPr>
              <a:r>
                <a:rPr lang="ja-JP" altLang="en-US" sz="1200" dirty="0">
                  <a:latin typeface="ＭＳ Ｐゴシック" pitchFamily="50" charset="-128"/>
                  <a:ea typeface="ＭＳ Ｐゴシック" pitchFamily="50" charset="-128"/>
                </a:rPr>
                <a:t>同僚</a:t>
              </a:r>
              <a:endParaRPr lang="ja-JP" altLang="en-US" sz="1200" dirty="0">
                <a:latin typeface="ＭＳ Ｐゴシック" pitchFamily="50" charset="-128"/>
                <a:ea typeface="ＭＳ Ｐゴシック" pitchFamily="50" charset="-128"/>
              </a:endParaRPr>
            </a:p>
            <a:p>
              <a:pPr marL="228600" lvl="2" indent="-114300" defTabSz="533400">
                <a:lnSpc>
                  <a:spcPct val="90000"/>
                </a:lnSpc>
                <a:spcAft>
                  <a:spcPct val="15000"/>
                </a:spcAft>
                <a:buFontTx/>
                <a:buChar char="••"/>
                <a:defRPr/>
              </a:pPr>
              <a:r>
                <a:rPr lang="ja-JP" altLang="en-US" sz="1200" dirty="0">
                  <a:latin typeface="ＭＳ Ｐゴシック" pitchFamily="50" charset="-128"/>
                  <a:ea typeface="ＭＳ Ｐゴシック" pitchFamily="50" charset="-128"/>
                </a:rPr>
                <a:t>共同開発の研究者</a:t>
              </a:r>
              <a:endParaRPr lang="ja-JP" altLang="en-US" sz="1200" dirty="0">
                <a:latin typeface="ＭＳ Ｐゴシック" pitchFamily="50" charset="-128"/>
                <a:ea typeface="ＭＳ Ｐゴシック" pitchFamily="50" charset="-128"/>
              </a:endParaRPr>
            </a:p>
            <a:p>
              <a:pPr marL="228600" lvl="2" indent="-114300" defTabSz="533400">
                <a:lnSpc>
                  <a:spcPct val="90000"/>
                </a:lnSpc>
                <a:spcAft>
                  <a:spcPct val="15000"/>
                </a:spcAft>
                <a:buFontTx/>
                <a:buChar char="••"/>
                <a:defRPr/>
              </a:pPr>
              <a:r>
                <a:rPr lang="ja-JP" altLang="en-US" sz="1200" dirty="0">
                  <a:latin typeface="ＭＳ Ｐゴシック" pitchFamily="50" charset="-128"/>
                  <a:ea typeface="ＭＳ Ｐゴシック" pitchFamily="50" charset="-128"/>
                </a:rPr>
                <a:t>ライバル会社の人</a:t>
              </a:r>
              <a:endParaRPr lang="ja-JP" altLang="en-US" sz="1200" dirty="0">
                <a:latin typeface="ＭＳ Ｐゴシック" pitchFamily="50" charset="-128"/>
                <a:ea typeface="ＭＳ Ｐゴシック" pitchFamily="50" charset="-128"/>
              </a:endParaRPr>
            </a:p>
          </p:txBody>
        </p:sp>
        <p:sp>
          <p:nvSpPr>
            <p:cNvPr id="13" name="フリーフォーム 12"/>
            <p:cNvSpPr/>
            <p:nvPr/>
          </p:nvSpPr>
          <p:spPr>
            <a:xfrm>
              <a:off x="42033" y="4725144"/>
              <a:ext cx="826355" cy="1654596"/>
            </a:xfrm>
            <a:custGeom>
              <a:avLst/>
              <a:gdLst>
                <a:gd name="connsiteX0" fmla="*/ 0 w 941125"/>
                <a:gd name="connsiteY0" fmla="*/ 156857 h 1654569"/>
                <a:gd name="connsiteX1" fmla="*/ 156857 w 941125"/>
                <a:gd name="connsiteY1" fmla="*/ 0 h 1654569"/>
                <a:gd name="connsiteX2" fmla="*/ 784268 w 941125"/>
                <a:gd name="connsiteY2" fmla="*/ 0 h 1654569"/>
                <a:gd name="connsiteX3" fmla="*/ 941125 w 941125"/>
                <a:gd name="connsiteY3" fmla="*/ 156857 h 1654569"/>
                <a:gd name="connsiteX4" fmla="*/ 941125 w 941125"/>
                <a:gd name="connsiteY4" fmla="*/ 1497712 h 1654569"/>
                <a:gd name="connsiteX5" fmla="*/ 784268 w 941125"/>
                <a:gd name="connsiteY5" fmla="*/ 1654569 h 1654569"/>
                <a:gd name="connsiteX6" fmla="*/ 156857 w 941125"/>
                <a:gd name="connsiteY6" fmla="*/ 1654569 h 1654569"/>
                <a:gd name="connsiteX7" fmla="*/ 0 w 941125"/>
                <a:gd name="connsiteY7" fmla="*/ 1497712 h 1654569"/>
                <a:gd name="connsiteX8" fmla="*/ 0 w 941125"/>
                <a:gd name="connsiteY8" fmla="*/ 156857 h 1654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1125" h="1654569">
                  <a:moveTo>
                    <a:pt x="0" y="156857"/>
                  </a:moveTo>
                  <a:cubicBezTo>
                    <a:pt x="0" y="70227"/>
                    <a:pt x="70227" y="0"/>
                    <a:pt x="156857" y="0"/>
                  </a:cubicBezTo>
                  <a:lnTo>
                    <a:pt x="784268" y="0"/>
                  </a:lnTo>
                  <a:cubicBezTo>
                    <a:pt x="870898" y="0"/>
                    <a:pt x="941125" y="70227"/>
                    <a:pt x="941125" y="156857"/>
                  </a:cubicBezTo>
                  <a:lnTo>
                    <a:pt x="941125" y="1497712"/>
                  </a:lnTo>
                  <a:cubicBezTo>
                    <a:pt x="941125" y="1584342"/>
                    <a:pt x="870898" y="1654569"/>
                    <a:pt x="784268" y="1654569"/>
                  </a:cubicBezTo>
                  <a:lnTo>
                    <a:pt x="156857" y="1654569"/>
                  </a:lnTo>
                  <a:cubicBezTo>
                    <a:pt x="70227" y="1654569"/>
                    <a:pt x="0" y="1584342"/>
                    <a:pt x="0" y="1497712"/>
                  </a:cubicBezTo>
                  <a:lnTo>
                    <a:pt x="0" y="156857"/>
                  </a:lnTo>
                  <a:close/>
                </a:path>
              </a:pathLst>
            </a:custGeom>
            <a:solidFill>
              <a:schemeClr val="accent3">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06902" tIns="76422" rIns="106902" bIns="76422" spcCol="1270" anchor="ctr"/>
            <a:lstStyle/>
            <a:p>
              <a:pPr algn="ctr" defTabSz="711200">
                <a:lnSpc>
                  <a:spcPct val="90000"/>
                </a:lnSpc>
                <a:spcAft>
                  <a:spcPct val="35000"/>
                </a:spcAft>
                <a:defRPr/>
              </a:pPr>
              <a:r>
                <a:rPr lang="ja-JP" altLang="en-US" sz="1600" b="1" dirty="0">
                  <a:solidFill>
                    <a:schemeClr val="tx1"/>
                  </a:solidFill>
                  <a:latin typeface="ＭＳ Ｐゴシック" pitchFamily="50" charset="-128"/>
                  <a:ea typeface="ＭＳ Ｐゴシック" pitchFamily="50" charset="-128"/>
                </a:rPr>
                <a:t>相手</a:t>
              </a:r>
              <a:endParaRPr lang="ja-JP" altLang="en-US" sz="1600" b="1" dirty="0">
                <a:solidFill>
                  <a:schemeClr val="tx1"/>
                </a:solidFill>
                <a:latin typeface="ＭＳ Ｐゴシック" pitchFamily="50" charset="-128"/>
                <a:ea typeface="ＭＳ Ｐゴシック" pitchFamily="50" charset="-128"/>
              </a:endParaRPr>
            </a:p>
          </p:txBody>
        </p:sp>
      </p:grpSp>
      <p:grpSp>
        <p:nvGrpSpPr>
          <p:cNvPr id="60423" name="グループ化 13"/>
          <p:cNvGrpSpPr>
            <a:grpSpLocks/>
          </p:cNvGrpSpPr>
          <p:nvPr/>
        </p:nvGrpSpPr>
        <p:grpSpPr bwMode="auto">
          <a:xfrm>
            <a:off x="3176588" y="5110163"/>
            <a:ext cx="2890837" cy="1654175"/>
            <a:chOff x="3177216" y="4725144"/>
            <a:chExt cx="2927391" cy="1654571"/>
          </a:xfrm>
        </p:grpSpPr>
        <p:sp>
          <p:nvSpPr>
            <p:cNvPr id="15" name="フリーフォーム 14"/>
            <p:cNvSpPr/>
            <p:nvPr/>
          </p:nvSpPr>
          <p:spPr>
            <a:xfrm>
              <a:off x="4448806" y="4725144"/>
              <a:ext cx="1655801" cy="1654571"/>
            </a:xfrm>
            <a:custGeom>
              <a:avLst/>
              <a:gdLst>
                <a:gd name="connsiteX0" fmla="*/ 275767 w 1654568"/>
                <a:gd name="connsiteY0" fmla="*/ 0 h 1655662"/>
                <a:gd name="connsiteX1" fmla="*/ 1378801 w 1654568"/>
                <a:gd name="connsiteY1" fmla="*/ 0 h 1655662"/>
                <a:gd name="connsiteX2" fmla="*/ 1654568 w 1654568"/>
                <a:gd name="connsiteY2" fmla="*/ 275767 h 1655662"/>
                <a:gd name="connsiteX3" fmla="*/ 1654568 w 1654568"/>
                <a:gd name="connsiteY3" fmla="*/ 1655662 h 1655662"/>
                <a:gd name="connsiteX4" fmla="*/ 1654568 w 1654568"/>
                <a:gd name="connsiteY4" fmla="*/ 1655662 h 1655662"/>
                <a:gd name="connsiteX5" fmla="*/ 0 w 1654568"/>
                <a:gd name="connsiteY5" fmla="*/ 1655662 h 1655662"/>
                <a:gd name="connsiteX6" fmla="*/ 0 w 1654568"/>
                <a:gd name="connsiteY6" fmla="*/ 1655662 h 1655662"/>
                <a:gd name="connsiteX7" fmla="*/ 0 w 1654568"/>
                <a:gd name="connsiteY7" fmla="*/ 275767 h 1655662"/>
                <a:gd name="connsiteX8" fmla="*/ 275767 w 1654568"/>
                <a:gd name="connsiteY8" fmla="*/ 0 h 16556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54568" h="1655662">
                  <a:moveTo>
                    <a:pt x="1654568" y="275949"/>
                  </a:moveTo>
                  <a:lnTo>
                    <a:pt x="1654568" y="1379713"/>
                  </a:lnTo>
                  <a:cubicBezTo>
                    <a:pt x="1654568" y="1532115"/>
                    <a:pt x="1531185" y="1655662"/>
                    <a:pt x="1378983" y="1655662"/>
                  </a:cubicBezTo>
                  <a:lnTo>
                    <a:pt x="0" y="1655662"/>
                  </a:lnTo>
                  <a:lnTo>
                    <a:pt x="0" y="1655662"/>
                  </a:lnTo>
                  <a:lnTo>
                    <a:pt x="0" y="0"/>
                  </a:lnTo>
                  <a:lnTo>
                    <a:pt x="0" y="0"/>
                  </a:lnTo>
                  <a:lnTo>
                    <a:pt x="1378983" y="0"/>
                  </a:lnTo>
                  <a:cubicBezTo>
                    <a:pt x="1531185" y="0"/>
                    <a:pt x="1654568" y="123547"/>
                    <a:pt x="1654568" y="275949"/>
                  </a:cubicBezTo>
                  <a:close/>
                </a:path>
              </a:pathLst>
            </a:custGeom>
            <a:solidFill>
              <a:srgbClr val="FEFBEC">
                <a:alpha val="89804"/>
              </a:srgb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lIns="247651" tIns="204594" rIns="328419" bIns="204594" spcCol="1270" anchor="ctr"/>
            <a:lstStyle/>
            <a:p>
              <a:pPr marL="114300" lvl="1" indent="-114300" defTabSz="533400">
                <a:lnSpc>
                  <a:spcPct val="90000"/>
                </a:lnSpc>
                <a:spcAft>
                  <a:spcPct val="15000"/>
                </a:spcAft>
                <a:buFontTx/>
                <a:buChar char="••"/>
                <a:defRPr/>
              </a:pPr>
              <a:r>
                <a:rPr lang="ja-JP" altLang="en-US" sz="1200" dirty="0">
                  <a:latin typeface="ＭＳ Ｐゴシック" pitchFamily="50" charset="-128"/>
                  <a:ea typeface="ＭＳ Ｐゴシック" pitchFamily="50" charset="-128"/>
                </a:rPr>
                <a:t>研究テーマ</a:t>
              </a:r>
              <a:endParaRPr lang="ja-JP" altLang="en-US" sz="1200" dirty="0">
                <a:latin typeface="ＭＳ Ｐゴシック" pitchFamily="50" charset="-128"/>
                <a:ea typeface="ＭＳ Ｐゴシック" pitchFamily="50" charset="-128"/>
              </a:endParaRPr>
            </a:p>
            <a:p>
              <a:pPr marL="114300" lvl="1" indent="-114300" defTabSz="533400">
                <a:lnSpc>
                  <a:spcPct val="90000"/>
                </a:lnSpc>
                <a:spcAft>
                  <a:spcPct val="15000"/>
                </a:spcAft>
                <a:buFontTx/>
                <a:buChar char="••"/>
                <a:defRPr/>
              </a:pPr>
              <a:r>
                <a:rPr lang="ja-JP" altLang="en-US" sz="1200" dirty="0">
                  <a:latin typeface="ＭＳ Ｐゴシック" pitchFamily="50" charset="-128"/>
                  <a:ea typeface="ＭＳ Ｐゴシック" pitchFamily="50" charset="-128"/>
                </a:rPr>
                <a:t>進み具合</a:t>
              </a:r>
              <a:endParaRPr lang="ja-JP" altLang="en-US" sz="1200" dirty="0">
                <a:latin typeface="ＭＳ Ｐゴシック" pitchFamily="50" charset="-128"/>
                <a:ea typeface="ＭＳ Ｐゴシック" pitchFamily="50" charset="-128"/>
              </a:endParaRPr>
            </a:p>
            <a:p>
              <a:pPr marL="114300" lvl="1" indent="-114300" defTabSz="533400">
                <a:lnSpc>
                  <a:spcPct val="90000"/>
                </a:lnSpc>
                <a:spcAft>
                  <a:spcPct val="15000"/>
                </a:spcAft>
                <a:buFontTx/>
                <a:buChar char="••"/>
                <a:defRPr/>
              </a:pPr>
              <a:r>
                <a:rPr lang="ja-JP" altLang="en-US" sz="1200" dirty="0">
                  <a:latin typeface="ＭＳ Ｐゴシック" pitchFamily="50" charset="-128"/>
                  <a:ea typeface="ＭＳ Ｐゴシック" pitchFamily="50" charset="-128"/>
                </a:rPr>
                <a:t>具体的な内容</a:t>
              </a:r>
              <a:endParaRPr lang="ja-JP" altLang="en-US" sz="1200" dirty="0">
                <a:latin typeface="ＭＳ Ｐゴシック" pitchFamily="50" charset="-128"/>
                <a:ea typeface="ＭＳ Ｐゴシック" pitchFamily="50" charset="-128"/>
              </a:endParaRPr>
            </a:p>
          </p:txBody>
        </p:sp>
        <p:sp>
          <p:nvSpPr>
            <p:cNvPr id="16" name="フリーフォーム 15"/>
            <p:cNvSpPr/>
            <p:nvPr/>
          </p:nvSpPr>
          <p:spPr>
            <a:xfrm>
              <a:off x="3177216" y="4725144"/>
              <a:ext cx="1458069" cy="1652983"/>
            </a:xfrm>
            <a:custGeom>
              <a:avLst/>
              <a:gdLst>
                <a:gd name="connsiteX0" fmla="*/ 0 w 1457367"/>
                <a:gd name="connsiteY0" fmla="*/ 242899 h 1652950"/>
                <a:gd name="connsiteX1" fmla="*/ 242899 w 1457367"/>
                <a:gd name="connsiteY1" fmla="*/ 0 h 1652950"/>
                <a:gd name="connsiteX2" fmla="*/ 1214468 w 1457367"/>
                <a:gd name="connsiteY2" fmla="*/ 0 h 1652950"/>
                <a:gd name="connsiteX3" fmla="*/ 1457367 w 1457367"/>
                <a:gd name="connsiteY3" fmla="*/ 242899 h 1652950"/>
                <a:gd name="connsiteX4" fmla="*/ 1457367 w 1457367"/>
                <a:gd name="connsiteY4" fmla="*/ 1410051 h 1652950"/>
                <a:gd name="connsiteX5" fmla="*/ 1214468 w 1457367"/>
                <a:gd name="connsiteY5" fmla="*/ 1652950 h 1652950"/>
                <a:gd name="connsiteX6" fmla="*/ 242899 w 1457367"/>
                <a:gd name="connsiteY6" fmla="*/ 1652950 h 1652950"/>
                <a:gd name="connsiteX7" fmla="*/ 0 w 1457367"/>
                <a:gd name="connsiteY7" fmla="*/ 1410051 h 1652950"/>
                <a:gd name="connsiteX8" fmla="*/ 0 w 1457367"/>
                <a:gd name="connsiteY8" fmla="*/ 242899 h 1652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57367" h="1652950">
                  <a:moveTo>
                    <a:pt x="0" y="242899"/>
                  </a:moveTo>
                  <a:cubicBezTo>
                    <a:pt x="0" y="108750"/>
                    <a:pt x="108750" y="0"/>
                    <a:pt x="242899" y="0"/>
                  </a:cubicBezTo>
                  <a:lnTo>
                    <a:pt x="1214468" y="0"/>
                  </a:lnTo>
                  <a:cubicBezTo>
                    <a:pt x="1348617" y="0"/>
                    <a:pt x="1457367" y="108750"/>
                    <a:pt x="1457367" y="242899"/>
                  </a:cubicBezTo>
                  <a:lnTo>
                    <a:pt x="1457367" y="1410051"/>
                  </a:lnTo>
                  <a:cubicBezTo>
                    <a:pt x="1457367" y="1544200"/>
                    <a:pt x="1348617" y="1652950"/>
                    <a:pt x="1214468" y="1652950"/>
                  </a:cubicBezTo>
                  <a:lnTo>
                    <a:pt x="242899" y="1652950"/>
                  </a:lnTo>
                  <a:cubicBezTo>
                    <a:pt x="108750" y="1652950"/>
                    <a:pt x="0" y="1544200"/>
                    <a:pt x="0" y="1410051"/>
                  </a:cubicBezTo>
                  <a:lnTo>
                    <a:pt x="0" y="242899"/>
                  </a:lnTo>
                  <a:close/>
                </a:path>
              </a:pathLst>
            </a:custGeom>
            <a:solidFill>
              <a:schemeClr val="accent2">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lIns="132103" tIns="101623" rIns="132103" bIns="101623" spcCol="1270" anchor="ctr"/>
            <a:lstStyle/>
            <a:p>
              <a:pPr algn="ctr" defTabSz="711200">
                <a:lnSpc>
                  <a:spcPct val="90000"/>
                </a:lnSpc>
                <a:spcAft>
                  <a:spcPct val="35000"/>
                </a:spcAft>
                <a:defRPr/>
              </a:pPr>
              <a:r>
                <a:rPr lang="ja-JP" altLang="en-US" sz="1600" b="1" dirty="0">
                  <a:solidFill>
                    <a:schemeClr val="tx1"/>
                  </a:solidFill>
                  <a:latin typeface="ＭＳ Ｐゴシック" pitchFamily="50" charset="-128"/>
                  <a:ea typeface="ＭＳ Ｐゴシック" pitchFamily="50" charset="-128"/>
                </a:rPr>
                <a:t>内容</a:t>
              </a:r>
              <a:endParaRPr lang="ja-JP" altLang="en-US" sz="1600" b="1" dirty="0">
                <a:solidFill>
                  <a:schemeClr val="tx1"/>
                </a:solidFill>
                <a:latin typeface="ＭＳ Ｐゴシック" pitchFamily="50" charset="-128"/>
                <a:ea typeface="ＭＳ Ｐゴシック" pitchFamily="50" charset="-128"/>
              </a:endParaRPr>
            </a:p>
          </p:txBody>
        </p:sp>
      </p:grpSp>
      <p:sp>
        <p:nvSpPr>
          <p:cNvPr id="60424" name="正方形/長方形 3"/>
          <p:cNvSpPr>
            <a:spLocks noChangeArrowheads="1"/>
          </p:cNvSpPr>
          <p:nvPr/>
        </p:nvSpPr>
        <p:spPr bwMode="auto">
          <a:xfrm>
            <a:off x="2670175" y="5373688"/>
            <a:ext cx="696913" cy="708025"/>
          </a:xfrm>
          <a:prstGeom prst="rect">
            <a:avLst/>
          </a:prstGeom>
          <a:noFill/>
          <a:ln w="9525">
            <a:noFill/>
            <a:miter lim="800000"/>
            <a:headEnd/>
            <a:tailEnd/>
          </a:ln>
        </p:spPr>
        <p:txBody>
          <a:bodyPr wrap="none">
            <a:spAutoFit/>
          </a:bodyPr>
          <a:lstStyle/>
          <a:p>
            <a:r>
              <a:rPr lang="en-US" altLang="ja-JP" sz="4000">
                <a:solidFill>
                  <a:srgbClr val="FF3300"/>
                </a:solidFill>
              </a:rPr>
              <a:t>×</a:t>
            </a:r>
            <a:endParaRPr lang="ja-JP" altLang="en-US" sz="4000">
              <a:solidFill>
                <a:srgbClr val="FF3300"/>
              </a:solidFill>
            </a:endParaRPr>
          </a:p>
        </p:txBody>
      </p:sp>
      <p:sp>
        <p:nvSpPr>
          <p:cNvPr id="60425" name="テキスト ボックス 4"/>
          <p:cNvSpPr txBox="1">
            <a:spLocks noChangeArrowheads="1"/>
          </p:cNvSpPr>
          <p:nvPr/>
        </p:nvSpPr>
        <p:spPr bwMode="auto">
          <a:xfrm rot="5400000">
            <a:off x="1041400" y="4278313"/>
            <a:ext cx="688975" cy="708025"/>
          </a:xfrm>
          <a:prstGeom prst="rect">
            <a:avLst/>
          </a:prstGeom>
          <a:noFill/>
          <a:ln w="9525">
            <a:noFill/>
            <a:miter lim="800000"/>
            <a:headEnd/>
            <a:tailEnd/>
          </a:ln>
        </p:spPr>
        <p:txBody>
          <a:bodyPr>
            <a:spAutoFit/>
          </a:bodyPr>
          <a:lstStyle/>
          <a:p>
            <a:r>
              <a:rPr lang="ja-JP" altLang="en-US" sz="4000">
                <a:solidFill>
                  <a:srgbClr val="FF3300"/>
                </a:solidFill>
              </a:rPr>
              <a:t>＝</a:t>
            </a:r>
          </a:p>
        </p:txBody>
      </p:sp>
      <p:sp>
        <p:nvSpPr>
          <p:cNvPr id="60426" name="テキスト ボックス 8"/>
          <p:cNvSpPr txBox="1">
            <a:spLocks noChangeArrowheads="1"/>
          </p:cNvSpPr>
          <p:nvPr/>
        </p:nvSpPr>
        <p:spPr bwMode="auto">
          <a:xfrm>
            <a:off x="215900" y="3860800"/>
            <a:ext cx="3935413" cy="338138"/>
          </a:xfrm>
          <a:prstGeom prst="rect">
            <a:avLst/>
          </a:prstGeom>
          <a:solidFill>
            <a:schemeClr val="accent2"/>
          </a:solidFill>
          <a:ln w="12700">
            <a:solidFill>
              <a:schemeClr val="tx1"/>
            </a:solidFill>
            <a:miter lim="800000"/>
            <a:headEnd/>
            <a:tailEnd/>
          </a:ln>
        </p:spPr>
        <p:txBody>
          <a:bodyPr>
            <a:spAutoFit/>
          </a:bodyPr>
          <a:lstStyle/>
          <a:p>
            <a:r>
              <a:rPr lang="ja-JP" altLang="en-US" sz="1600" b="1"/>
              <a:t>☆守秘義務違反になるかどうかの判断要素</a:t>
            </a:r>
          </a:p>
        </p:txBody>
      </p:sp>
      <p:sp>
        <p:nvSpPr>
          <p:cNvPr id="10" name="テキスト ボックス 9"/>
          <p:cNvSpPr txBox="1"/>
          <p:nvPr/>
        </p:nvSpPr>
        <p:spPr>
          <a:xfrm>
            <a:off x="1939925" y="4240213"/>
            <a:ext cx="2978150" cy="831850"/>
          </a:xfrm>
          <a:prstGeom prst="rect">
            <a:avLst/>
          </a:prstGeom>
          <a:solidFill>
            <a:schemeClr val="accent1">
              <a:lumMod val="40000"/>
              <a:lumOff val="60000"/>
            </a:schemeClr>
          </a:solidFill>
          <a:ln>
            <a:solidFill>
              <a:schemeClr val="tx1"/>
            </a:solidFill>
          </a:ln>
        </p:spPr>
        <p:txBody>
          <a:bodyPr>
            <a:spAutoFit/>
          </a:bodyPr>
          <a:lstStyle/>
          <a:p>
            <a:pPr>
              <a:defRPr/>
            </a:pPr>
            <a:r>
              <a:rPr lang="en-US" altLang="ja-JP" sz="1600" dirty="0"/>
              <a:t>※</a:t>
            </a:r>
            <a:r>
              <a:rPr lang="ja-JP" altLang="en-US" sz="1600" dirty="0"/>
              <a:t>下記の要素の組み合わせで、守秘義務違反となるかどうか考えてみよう。</a:t>
            </a:r>
            <a:endParaRPr lang="ja-JP" altLang="en-US" sz="1600" dirty="0"/>
          </a:p>
        </p:txBody>
      </p:sp>
      <p:grpSp>
        <p:nvGrpSpPr>
          <p:cNvPr id="60428" name="グループ化 18"/>
          <p:cNvGrpSpPr>
            <a:grpSpLocks/>
          </p:cNvGrpSpPr>
          <p:nvPr/>
        </p:nvGrpSpPr>
        <p:grpSpPr bwMode="auto">
          <a:xfrm>
            <a:off x="6608763" y="5013325"/>
            <a:ext cx="2881312" cy="1654175"/>
            <a:chOff x="6825208" y="4726765"/>
            <a:chExt cx="3024336" cy="1654563"/>
          </a:xfrm>
        </p:grpSpPr>
        <p:sp>
          <p:nvSpPr>
            <p:cNvPr id="18" name="1 つの角を丸めた四角形 17"/>
            <p:cNvSpPr/>
            <p:nvPr/>
          </p:nvSpPr>
          <p:spPr>
            <a:xfrm>
              <a:off x="7976622" y="4726765"/>
              <a:ext cx="1872922" cy="1654563"/>
            </a:xfrm>
            <a:prstGeom prst="round1Rect">
              <a:avLst/>
            </a:prstGeom>
            <a:solidFill>
              <a:schemeClr val="accent1">
                <a:lumMod val="20000"/>
                <a:lumOff val="80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a:buFont typeface="Arial" pitchFamily="34" charset="0"/>
                <a:buChar char="•"/>
                <a:defRPr/>
              </a:pPr>
              <a:r>
                <a:rPr lang="ja-JP" altLang="en-US" sz="1200" dirty="0">
                  <a:solidFill>
                    <a:schemeClr val="tx1"/>
                  </a:solidFill>
                  <a:latin typeface="ＭＳ Ｐゴシック" pitchFamily="50" charset="-128"/>
                  <a:ea typeface="ＭＳ Ｐゴシック" pitchFamily="50" charset="-128"/>
                </a:rPr>
                <a:t>・家で</a:t>
              </a:r>
              <a:endParaRPr lang="en-US" altLang="ja-JP" sz="1200" dirty="0">
                <a:solidFill>
                  <a:schemeClr val="tx1"/>
                </a:solidFill>
                <a:latin typeface="ＭＳ Ｐゴシック" pitchFamily="50" charset="-128"/>
                <a:ea typeface="ＭＳ Ｐゴシック" pitchFamily="50" charset="-128"/>
              </a:endParaRPr>
            </a:p>
            <a:p>
              <a:pPr marL="171450" indent="-171450">
                <a:buFont typeface="Arial" pitchFamily="34" charset="0"/>
                <a:buChar char="•"/>
                <a:defRPr/>
              </a:pPr>
              <a:r>
                <a:rPr lang="ja-JP" altLang="en-US" sz="1200" dirty="0">
                  <a:solidFill>
                    <a:schemeClr val="tx1"/>
                  </a:solidFill>
                  <a:latin typeface="ＭＳ Ｐゴシック" pitchFamily="50" charset="-128"/>
                  <a:ea typeface="ＭＳ Ｐゴシック" pitchFamily="50" charset="-128"/>
                </a:rPr>
                <a:t>・研究室（大学）で</a:t>
              </a:r>
              <a:endParaRPr lang="en-US" altLang="ja-JP" sz="1200" dirty="0">
                <a:solidFill>
                  <a:schemeClr val="tx1"/>
                </a:solidFill>
                <a:latin typeface="ＭＳ Ｐゴシック" pitchFamily="50" charset="-128"/>
                <a:ea typeface="ＭＳ Ｐゴシック" pitchFamily="50" charset="-128"/>
              </a:endParaRPr>
            </a:p>
            <a:p>
              <a:pPr marL="171450" indent="-171450">
                <a:buFont typeface="Arial" pitchFamily="34" charset="0"/>
                <a:buChar char="•"/>
                <a:defRPr/>
              </a:pPr>
              <a:r>
                <a:rPr lang="ja-JP" altLang="en-US" sz="1200" dirty="0">
                  <a:solidFill>
                    <a:schemeClr val="tx1"/>
                  </a:solidFill>
                  <a:latin typeface="ＭＳ Ｐゴシック" pitchFamily="50" charset="-128"/>
                  <a:ea typeface="ＭＳ Ｐゴシック" pitchFamily="50" charset="-128"/>
                </a:rPr>
                <a:t>・研究室（企業）で</a:t>
              </a:r>
              <a:endParaRPr lang="en-US" altLang="ja-JP" sz="1200" dirty="0">
                <a:solidFill>
                  <a:schemeClr val="tx1"/>
                </a:solidFill>
                <a:latin typeface="ＭＳ Ｐゴシック" pitchFamily="50" charset="-128"/>
                <a:ea typeface="ＭＳ Ｐゴシック" pitchFamily="50" charset="-128"/>
              </a:endParaRPr>
            </a:p>
            <a:p>
              <a:pPr marL="171450" indent="-171450">
                <a:buFont typeface="Arial" pitchFamily="34" charset="0"/>
                <a:buChar char="•"/>
                <a:defRPr/>
              </a:pPr>
              <a:r>
                <a:rPr lang="ja-JP" altLang="en-US" sz="1200" dirty="0">
                  <a:solidFill>
                    <a:schemeClr val="tx1"/>
                  </a:solidFill>
                  <a:latin typeface="ＭＳ Ｐゴシック" pitchFamily="50" charset="-128"/>
                  <a:ea typeface="ＭＳ Ｐゴシック" pitchFamily="50" charset="-128"/>
                </a:rPr>
                <a:t>・道端で</a:t>
              </a:r>
              <a:endParaRPr lang="en-US" altLang="ja-JP" sz="1200" dirty="0">
                <a:solidFill>
                  <a:schemeClr val="tx1"/>
                </a:solidFill>
                <a:latin typeface="ＭＳ Ｐゴシック" pitchFamily="50" charset="-128"/>
                <a:ea typeface="ＭＳ Ｐゴシック" pitchFamily="50" charset="-128"/>
              </a:endParaRPr>
            </a:p>
            <a:p>
              <a:pPr marL="171450" indent="-171450">
                <a:buFont typeface="Arial" pitchFamily="34" charset="0"/>
                <a:buChar char="•"/>
                <a:defRPr/>
              </a:pPr>
              <a:r>
                <a:rPr lang="ja-JP" altLang="en-US" sz="1200" dirty="0">
                  <a:solidFill>
                    <a:schemeClr val="tx1"/>
                  </a:solidFill>
                  <a:latin typeface="ＭＳ Ｐゴシック" pitchFamily="50" charset="-128"/>
                  <a:ea typeface="ＭＳ Ｐゴシック" pitchFamily="50" charset="-128"/>
                </a:rPr>
                <a:t>・トイレ（大学・企業）で</a:t>
              </a:r>
              <a:endParaRPr lang="ja-JP" altLang="en-US" sz="1200" dirty="0">
                <a:solidFill>
                  <a:schemeClr val="tx1"/>
                </a:solidFill>
                <a:latin typeface="ＭＳ Ｐゴシック" pitchFamily="50" charset="-128"/>
                <a:ea typeface="ＭＳ Ｐゴシック" pitchFamily="50" charset="-128"/>
              </a:endParaRPr>
            </a:p>
          </p:txBody>
        </p:sp>
        <p:sp>
          <p:nvSpPr>
            <p:cNvPr id="17" name="角丸四角形 16"/>
            <p:cNvSpPr/>
            <p:nvPr/>
          </p:nvSpPr>
          <p:spPr>
            <a:xfrm>
              <a:off x="6825208" y="4726765"/>
              <a:ext cx="1296382" cy="1652976"/>
            </a:xfrm>
            <a:prstGeom prst="roundRect">
              <a:avLst/>
            </a:prstGeom>
            <a:solidFill>
              <a:schemeClr val="accent1">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tx1"/>
                  </a:solidFill>
                  <a:latin typeface="ＭＳ Ｐゴシック" pitchFamily="50" charset="-128"/>
                  <a:ea typeface="ＭＳ Ｐゴシック" pitchFamily="50" charset="-128"/>
                </a:rPr>
                <a:t>場所</a:t>
              </a:r>
              <a:endParaRPr lang="ja-JP" altLang="en-US" b="1" dirty="0">
                <a:solidFill>
                  <a:schemeClr val="tx1"/>
                </a:solidFill>
                <a:latin typeface="ＭＳ Ｐゴシック" pitchFamily="50" charset="-128"/>
                <a:ea typeface="ＭＳ Ｐゴシック" pitchFamily="50" charset="-128"/>
              </a:endParaRPr>
            </a:p>
          </p:txBody>
        </p:sp>
      </p:grpSp>
      <p:sp>
        <p:nvSpPr>
          <p:cNvPr id="60429" name="正方形/長方形 35"/>
          <p:cNvSpPr>
            <a:spLocks noChangeArrowheads="1"/>
          </p:cNvSpPr>
          <p:nvPr/>
        </p:nvSpPr>
        <p:spPr bwMode="auto">
          <a:xfrm>
            <a:off x="6067425" y="5487988"/>
            <a:ext cx="698500" cy="708025"/>
          </a:xfrm>
          <a:prstGeom prst="rect">
            <a:avLst/>
          </a:prstGeom>
          <a:noFill/>
          <a:ln w="9525">
            <a:noFill/>
            <a:miter lim="800000"/>
            <a:headEnd/>
            <a:tailEnd/>
          </a:ln>
        </p:spPr>
        <p:txBody>
          <a:bodyPr wrap="none">
            <a:spAutoFit/>
          </a:bodyPr>
          <a:lstStyle/>
          <a:p>
            <a:r>
              <a:rPr lang="en-US" altLang="ja-JP" sz="4000">
                <a:solidFill>
                  <a:srgbClr val="FF3300"/>
                </a:solidFill>
              </a:rPr>
              <a:t>×</a:t>
            </a:r>
            <a:endParaRPr lang="ja-JP" altLang="en-US" sz="4000">
              <a:solidFill>
                <a:srgbClr val="FF3300"/>
              </a:solidFill>
            </a:endParaRPr>
          </a:p>
        </p:txBody>
      </p:sp>
      <p:pic>
        <p:nvPicPr>
          <p:cNvPr id="60430" name="Picture 2"/>
          <p:cNvPicPr>
            <a:picLocks noChangeAspect="1" noChangeArrowheads="1"/>
          </p:cNvPicPr>
          <p:nvPr/>
        </p:nvPicPr>
        <p:blipFill>
          <a:blip r:embed="rId3"/>
          <a:srcRect/>
          <a:stretch>
            <a:fillRect/>
          </a:stretch>
        </p:blipFill>
        <p:spPr bwMode="auto">
          <a:xfrm>
            <a:off x="136525" y="2220913"/>
            <a:ext cx="1550988" cy="1481137"/>
          </a:xfrm>
          <a:prstGeom prst="rect">
            <a:avLst/>
          </a:prstGeom>
          <a:noFill/>
          <a:ln w="9525">
            <a:noFill/>
            <a:miter lim="800000"/>
            <a:headEnd/>
            <a:tailEnd/>
          </a:ln>
        </p:spPr>
      </p:pic>
      <p:pic>
        <p:nvPicPr>
          <p:cNvPr id="60431" name="Picture 4"/>
          <p:cNvPicPr>
            <a:picLocks noChangeAspect="1" noChangeArrowheads="1"/>
          </p:cNvPicPr>
          <p:nvPr/>
        </p:nvPicPr>
        <p:blipFill>
          <a:blip r:embed="rId4"/>
          <a:srcRect/>
          <a:stretch>
            <a:fillRect/>
          </a:stretch>
        </p:blipFill>
        <p:spPr bwMode="auto">
          <a:xfrm>
            <a:off x="8462963" y="3505200"/>
            <a:ext cx="1443037" cy="1471613"/>
          </a:xfrm>
          <a:prstGeom prst="rect">
            <a:avLst/>
          </a:prstGeom>
          <a:noFill/>
          <a:ln w="9525">
            <a:noFill/>
            <a:miter lim="800000"/>
            <a:headEnd/>
            <a:tailEnd/>
          </a:ln>
        </p:spPr>
      </p:pic>
      <p:pic>
        <p:nvPicPr>
          <p:cNvPr id="60432" name="Picture 5"/>
          <p:cNvPicPr>
            <a:picLocks noChangeAspect="1" noChangeArrowheads="1"/>
          </p:cNvPicPr>
          <p:nvPr/>
        </p:nvPicPr>
        <p:blipFill>
          <a:blip r:embed="rId5"/>
          <a:srcRect/>
          <a:stretch>
            <a:fillRect/>
          </a:stretch>
        </p:blipFill>
        <p:spPr bwMode="auto">
          <a:xfrm>
            <a:off x="2597150" y="2217738"/>
            <a:ext cx="1466850" cy="1484312"/>
          </a:xfrm>
          <a:prstGeom prst="rect">
            <a:avLst/>
          </a:prstGeom>
          <a:noFill/>
          <a:ln w="9525">
            <a:noFill/>
            <a:miter lim="800000"/>
            <a:headEnd/>
            <a:tailEnd/>
          </a:ln>
        </p:spPr>
      </p:pic>
      <p:sp>
        <p:nvSpPr>
          <p:cNvPr id="60433" name="Rectangle 31"/>
          <p:cNvSpPr>
            <a:spLocks noChangeArrowheads="1"/>
          </p:cNvSpPr>
          <p:nvPr/>
        </p:nvSpPr>
        <p:spPr bwMode="auto">
          <a:xfrm>
            <a:off x="0" y="0"/>
            <a:ext cx="1035050" cy="523875"/>
          </a:xfrm>
          <a:prstGeom prst="rect">
            <a:avLst/>
          </a:prstGeom>
          <a:noFill/>
          <a:ln w="9525">
            <a:noFill/>
            <a:miter lim="800000"/>
            <a:headEnd/>
            <a:tailEnd/>
          </a:ln>
        </p:spPr>
        <p:txBody>
          <a:bodyPr wrap="none">
            <a:spAutoFit/>
          </a:bodyPr>
          <a:lstStyle/>
          <a:p>
            <a:r>
              <a:rPr lang="ja-JP" altLang="en-US" sz="2800">
                <a:latin typeface="ＭＳ Ｐゴシック" charset="-128"/>
              </a:rPr>
              <a:t>５－２</a:t>
            </a:r>
            <a:endParaRPr lang="zh-CN" altLang="en-US" sz="2800">
              <a:latin typeface="ＭＳ Ｐゴシック" charset="-128"/>
            </a:endParaRPr>
          </a:p>
        </p:txBody>
      </p:sp>
      <p:sp>
        <p:nvSpPr>
          <p:cNvPr id="3" name="スライド番号プレースホルダー 2"/>
          <p:cNvSpPr>
            <a:spLocks noGrp="1"/>
          </p:cNvSpPr>
          <p:nvPr>
            <p:ph type="sldNum" sz="quarter" idx="12"/>
          </p:nvPr>
        </p:nvSpPr>
        <p:spPr/>
        <p:txBody>
          <a:bodyPr>
            <a:normAutofit fontScale="85000" lnSpcReduction="20000"/>
          </a:bodyPr>
          <a:lstStyle/>
          <a:p>
            <a:pPr>
              <a:defRPr/>
            </a:pPr>
            <a:fld id="{76D556CA-8593-45F3-B8F1-0230BEDC0652}" type="slidenum">
              <a:rPr lang="en-US" altLang="ja-JP"/>
              <a:pPr>
                <a:defRPr/>
              </a:pPr>
              <a:t>12</a:t>
            </a:fld>
            <a:endParaRPr lang="en-US" altLang="ja-JP"/>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タイトル 1"/>
          <p:cNvSpPr>
            <a:spLocks noGrp="1"/>
          </p:cNvSpPr>
          <p:nvPr>
            <p:ph type="title"/>
          </p:nvPr>
        </p:nvSpPr>
        <p:spPr>
          <a:xfrm>
            <a:off x="849313" y="333375"/>
            <a:ext cx="8832850" cy="990600"/>
          </a:xfrm>
        </p:spPr>
        <p:txBody>
          <a:bodyPr/>
          <a:lstStyle/>
          <a:p>
            <a:r>
              <a:rPr lang="ja-JP" altLang="en-US" smtClean="0">
                <a:latin typeface="ＭＳ Ｐゴシック" charset="-128"/>
                <a:ea typeface="ＭＳ Ｐゴシック" charset="-128"/>
              </a:rPr>
              <a:t>情報漏洩に該当する行為</a:t>
            </a:r>
          </a:p>
        </p:txBody>
      </p:sp>
      <p:sp>
        <p:nvSpPr>
          <p:cNvPr id="62466" name="テキスト ボックス 5"/>
          <p:cNvSpPr txBox="1">
            <a:spLocks noChangeArrowheads="1"/>
          </p:cNvSpPr>
          <p:nvPr/>
        </p:nvSpPr>
        <p:spPr bwMode="auto">
          <a:xfrm>
            <a:off x="153988" y="5219700"/>
            <a:ext cx="9551987" cy="368300"/>
          </a:xfrm>
          <a:prstGeom prst="rect">
            <a:avLst/>
          </a:prstGeom>
          <a:solidFill>
            <a:srgbClr val="FFFF99"/>
          </a:solidFill>
          <a:ln w="19050" algn="ctr">
            <a:solidFill>
              <a:srgbClr val="BB8605"/>
            </a:solidFill>
            <a:miter lim="800000"/>
            <a:headEnd/>
            <a:tailEnd/>
          </a:ln>
        </p:spPr>
        <p:txBody>
          <a:bodyPr>
            <a:spAutoFit/>
          </a:bodyPr>
          <a:lstStyle/>
          <a:p>
            <a:pPr algn="ctr"/>
            <a:r>
              <a:rPr lang="en-US" altLang="ja-JP">
                <a:solidFill>
                  <a:srgbClr val="000000"/>
                </a:solidFill>
              </a:rPr>
              <a:t>※</a:t>
            </a:r>
            <a:r>
              <a:rPr lang="ja-JP" altLang="en-US">
                <a:solidFill>
                  <a:srgbClr val="000000"/>
                </a:solidFill>
              </a:rPr>
              <a:t>漏洩すると損害賠償責任が発生！</a:t>
            </a:r>
          </a:p>
        </p:txBody>
      </p:sp>
      <p:sp>
        <p:nvSpPr>
          <p:cNvPr id="62467" name="テキスト ボックス 8"/>
          <p:cNvSpPr txBox="1">
            <a:spLocks noChangeArrowheads="1"/>
          </p:cNvSpPr>
          <p:nvPr/>
        </p:nvSpPr>
        <p:spPr bwMode="auto">
          <a:xfrm>
            <a:off x="273050" y="1628775"/>
            <a:ext cx="4748213" cy="415925"/>
          </a:xfrm>
          <a:prstGeom prst="rect">
            <a:avLst/>
          </a:prstGeom>
          <a:solidFill>
            <a:schemeClr val="bg2"/>
          </a:solidFill>
          <a:ln w="19050" algn="ctr">
            <a:solidFill>
              <a:srgbClr val="8F1E1F"/>
            </a:solidFill>
            <a:miter lim="800000"/>
            <a:headEnd/>
            <a:tailEnd/>
          </a:ln>
        </p:spPr>
        <p:txBody>
          <a:bodyPr>
            <a:spAutoFit/>
          </a:bodyPr>
          <a:lstStyle/>
          <a:p>
            <a:pPr algn="ctr"/>
            <a:r>
              <a:rPr lang="ja-JP" altLang="en-US" sz="2000">
                <a:solidFill>
                  <a:srgbClr val="000000"/>
                </a:solidFill>
              </a:rPr>
              <a:t>●漏洩に該当する行為とは？</a:t>
            </a:r>
            <a:endParaRPr lang="en-US" altLang="ja-JP" sz="2000">
              <a:solidFill>
                <a:srgbClr val="000000"/>
              </a:solidFill>
            </a:endParaRPr>
          </a:p>
        </p:txBody>
      </p:sp>
      <p:graphicFrame>
        <p:nvGraphicFramePr>
          <p:cNvPr id="11" name="図表 10"/>
          <p:cNvGraphicFramePr/>
          <p:nvPr/>
        </p:nvGraphicFramePr>
        <p:xfrm>
          <a:off x="225968" y="2044275"/>
          <a:ext cx="9577064" cy="32403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正方形/長方形 1"/>
          <p:cNvSpPr/>
          <p:nvPr/>
        </p:nvSpPr>
        <p:spPr>
          <a:xfrm>
            <a:off x="153988" y="5732463"/>
            <a:ext cx="9648825" cy="904875"/>
          </a:xfrm>
          <a:prstGeom prst="rect">
            <a:avLst/>
          </a:prstGeom>
          <a:solidFill>
            <a:schemeClr val="accent2">
              <a:lumMod val="20000"/>
              <a:lumOff val="80000"/>
            </a:schemeClr>
          </a:solidFill>
        </p:spPr>
        <p:txBody>
          <a:bodyPr>
            <a:spAutoFit/>
          </a:bodyPr>
          <a:lstStyle/>
          <a:p>
            <a:pPr eaLnBrk="0" hangingPunct="0">
              <a:spcBef>
                <a:spcPct val="30000"/>
              </a:spcBef>
              <a:defRPr/>
            </a:pPr>
            <a:r>
              <a:rPr kumimoji="0" lang="ja-JP" altLang="en-US" sz="1600" dirty="0">
                <a:solidFill>
                  <a:prstClr val="black"/>
                </a:solidFill>
                <a:latin typeface="ＭＳ Ｐゴシック"/>
                <a:ea typeface="ＭＳ Ｐゴシック"/>
              </a:rPr>
              <a:t>・営業</a:t>
            </a:r>
            <a:r>
              <a:rPr kumimoji="0" lang="ja-JP" altLang="en-US" sz="1600" dirty="0">
                <a:solidFill>
                  <a:prstClr val="black"/>
                </a:solidFill>
                <a:latin typeface="ＭＳ Ｐゴシック"/>
                <a:ea typeface="ＭＳ Ｐゴシック"/>
              </a:rPr>
              <a:t>秘密の不正取得及び不正取得された営業秘密の使用又は開示行為に</a:t>
            </a:r>
            <a:r>
              <a:rPr kumimoji="0" lang="ja-JP" altLang="en-US" sz="1600" dirty="0">
                <a:solidFill>
                  <a:prstClr val="black"/>
                </a:solidFill>
                <a:latin typeface="ＭＳ Ｐゴシック"/>
                <a:ea typeface="ＭＳ Ｐゴシック"/>
              </a:rPr>
              <a:t>ついては</a:t>
            </a:r>
            <a:r>
              <a:rPr kumimoji="0" lang="ja-JP" altLang="en-US" sz="1600" dirty="0">
                <a:solidFill>
                  <a:prstClr val="black"/>
                </a:solidFill>
                <a:latin typeface="ＭＳ Ｐゴシック"/>
                <a:ea typeface="ＭＳ Ｐゴシック"/>
              </a:rPr>
              <a:t>、不正競争防止法上、差止請求権（第</a:t>
            </a:r>
            <a:r>
              <a:rPr kumimoji="0" lang="en-US" altLang="ja-JP" sz="1600" dirty="0">
                <a:solidFill>
                  <a:prstClr val="black"/>
                </a:solidFill>
                <a:latin typeface="ＭＳ Ｐゴシック"/>
                <a:ea typeface="ＭＳ Ｐゴシック"/>
              </a:rPr>
              <a:t>3 </a:t>
            </a:r>
            <a:r>
              <a:rPr kumimoji="0" lang="ja-JP" altLang="en-US" sz="1600" dirty="0">
                <a:solidFill>
                  <a:prstClr val="black"/>
                </a:solidFill>
                <a:latin typeface="ＭＳ Ｐゴシック"/>
                <a:ea typeface="ＭＳ Ｐゴシック"/>
              </a:rPr>
              <a:t>条）、損害賠償請求権（第</a:t>
            </a:r>
            <a:r>
              <a:rPr kumimoji="0" lang="en-US" altLang="ja-JP" sz="1600" dirty="0">
                <a:solidFill>
                  <a:prstClr val="black"/>
                </a:solidFill>
                <a:latin typeface="ＭＳ Ｐゴシック"/>
                <a:ea typeface="ＭＳ Ｐゴシック"/>
              </a:rPr>
              <a:t>4 </a:t>
            </a:r>
            <a:r>
              <a:rPr kumimoji="0" lang="ja-JP" altLang="en-US" sz="1600" dirty="0">
                <a:solidFill>
                  <a:prstClr val="black"/>
                </a:solidFill>
                <a:latin typeface="ＭＳ Ｐゴシック"/>
                <a:ea typeface="ＭＳ Ｐゴシック"/>
              </a:rPr>
              <a:t>条）、</a:t>
            </a:r>
            <a:r>
              <a:rPr kumimoji="0" lang="ja-JP" altLang="en-US" sz="1600" dirty="0">
                <a:solidFill>
                  <a:prstClr val="black"/>
                </a:solidFill>
                <a:latin typeface="ＭＳ Ｐゴシック"/>
                <a:ea typeface="ＭＳ Ｐゴシック"/>
              </a:rPr>
              <a:t>信用回復</a:t>
            </a:r>
            <a:r>
              <a:rPr kumimoji="0" lang="ja-JP" altLang="en-US" sz="1600" dirty="0">
                <a:solidFill>
                  <a:prstClr val="black"/>
                </a:solidFill>
                <a:latin typeface="ＭＳ Ｐゴシック"/>
                <a:ea typeface="ＭＳ Ｐゴシック"/>
              </a:rPr>
              <a:t>措置請求権（第</a:t>
            </a:r>
            <a:r>
              <a:rPr kumimoji="0" lang="en-US" altLang="ja-JP" sz="1600" dirty="0">
                <a:solidFill>
                  <a:prstClr val="black"/>
                </a:solidFill>
                <a:latin typeface="ＭＳ Ｐゴシック"/>
                <a:ea typeface="ＭＳ Ｐゴシック"/>
              </a:rPr>
              <a:t>7 </a:t>
            </a:r>
            <a:r>
              <a:rPr kumimoji="0" lang="ja-JP" altLang="en-US" sz="1600" dirty="0">
                <a:solidFill>
                  <a:prstClr val="black"/>
                </a:solidFill>
                <a:latin typeface="ＭＳ Ｐゴシック"/>
                <a:ea typeface="ＭＳ Ｐゴシック"/>
              </a:rPr>
              <a:t>条）が規定されている</a:t>
            </a:r>
            <a:r>
              <a:rPr kumimoji="0" lang="ja-JP" altLang="en-US" sz="1600" dirty="0">
                <a:solidFill>
                  <a:prstClr val="black"/>
                </a:solidFill>
                <a:latin typeface="ＭＳ Ｐゴシック"/>
                <a:ea typeface="ＭＳ Ｐゴシック"/>
              </a:rPr>
              <a:t>。</a:t>
            </a:r>
            <a:endParaRPr kumimoji="0" lang="en-US" altLang="ja-JP" sz="1600" dirty="0">
              <a:solidFill>
                <a:prstClr val="black"/>
              </a:solidFill>
              <a:latin typeface="ＭＳ Ｐゴシック"/>
              <a:ea typeface="ＭＳ Ｐゴシック"/>
            </a:endParaRPr>
          </a:p>
          <a:p>
            <a:pPr eaLnBrk="0" hangingPunct="0">
              <a:spcBef>
                <a:spcPct val="30000"/>
              </a:spcBef>
              <a:defRPr/>
            </a:pPr>
            <a:r>
              <a:rPr kumimoji="0" lang="ja-JP" altLang="en-US" sz="1600" dirty="0">
                <a:solidFill>
                  <a:prstClr val="black"/>
                </a:solidFill>
                <a:latin typeface="ＭＳ Ｐゴシック"/>
                <a:ea typeface="ＭＳ Ｐゴシック"/>
              </a:rPr>
              <a:t>・</a:t>
            </a:r>
            <a:r>
              <a:rPr kumimoji="0" lang="ja-JP" altLang="en-US" sz="1600" dirty="0">
                <a:solidFill>
                  <a:prstClr val="black"/>
                </a:solidFill>
                <a:latin typeface="ＭＳ Ｐゴシック"/>
                <a:ea typeface="ＭＳ Ｐゴシック"/>
              </a:rPr>
              <a:t>契約法上の観点からは、契約違反の場合における、損害賠償義務を</a:t>
            </a:r>
            <a:r>
              <a:rPr kumimoji="0" lang="ja-JP" altLang="en-US" sz="1600" dirty="0">
                <a:solidFill>
                  <a:prstClr val="black"/>
                </a:solidFill>
                <a:latin typeface="ＭＳ Ｐゴシック"/>
                <a:ea typeface="ＭＳ Ｐゴシック"/>
              </a:rPr>
              <a:t>規定する</a:t>
            </a:r>
            <a:r>
              <a:rPr kumimoji="0" lang="ja-JP" altLang="en-US" sz="1600" dirty="0">
                <a:solidFill>
                  <a:prstClr val="black"/>
                </a:solidFill>
                <a:latin typeface="ＭＳ Ｐゴシック"/>
                <a:ea typeface="ＭＳ Ｐゴシック"/>
              </a:rPr>
              <a:t>ことも</a:t>
            </a:r>
            <a:r>
              <a:rPr kumimoji="0" lang="ja-JP" altLang="en-US" sz="1600" dirty="0">
                <a:solidFill>
                  <a:prstClr val="black"/>
                </a:solidFill>
                <a:latin typeface="ＭＳ Ｐゴシック"/>
                <a:ea typeface="ＭＳ Ｐゴシック"/>
              </a:rPr>
              <a:t>ある。</a:t>
            </a:r>
            <a:endParaRPr kumimoji="0" lang="en-US" altLang="ja-JP" sz="1600" dirty="0">
              <a:solidFill>
                <a:prstClr val="black"/>
              </a:solidFill>
              <a:latin typeface="ＭＳ Ｐゴシック"/>
              <a:ea typeface="ＭＳ Ｐゴシック"/>
            </a:endParaRPr>
          </a:p>
        </p:txBody>
      </p:sp>
      <p:sp>
        <p:nvSpPr>
          <p:cNvPr id="62470" name="Rectangle 31"/>
          <p:cNvSpPr>
            <a:spLocks noChangeArrowheads="1"/>
          </p:cNvSpPr>
          <p:nvPr/>
        </p:nvSpPr>
        <p:spPr bwMode="auto">
          <a:xfrm>
            <a:off x="0" y="0"/>
            <a:ext cx="1035050" cy="523875"/>
          </a:xfrm>
          <a:prstGeom prst="rect">
            <a:avLst/>
          </a:prstGeom>
          <a:noFill/>
          <a:ln w="9525">
            <a:noFill/>
            <a:miter lim="800000"/>
            <a:headEnd/>
            <a:tailEnd/>
          </a:ln>
        </p:spPr>
        <p:txBody>
          <a:bodyPr wrap="none">
            <a:spAutoFit/>
          </a:bodyPr>
          <a:lstStyle/>
          <a:p>
            <a:r>
              <a:rPr lang="ja-JP" altLang="en-US" sz="2800">
                <a:latin typeface="ＭＳ Ｐゴシック" charset="-128"/>
              </a:rPr>
              <a:t>５－２</a:t>
            </a:r>
            <a:endParaRPr lang="zh-CN" altLang="en-US" sz="2800">
              <a:latin typeface="ＭＳ Ｐゴシック" charset="-128"/>
            </a:endParaRPr>
          </a:p>
        </p:txBody>
      </p:sp>
      <p:sp>
        <p:nvSpPr>
          <p:cNvPr id="3" name="スライド番号プレースホルダー 2"/>
          <p:cNvSpPr>
            <a:spLocks noGrp="1"/>
          </p:cNvSpPr>
          <p:nvPr>
            <p:ph type="sldNum" sz="quarter" idx="12"/>
          </p:nvPr>
        </p:nvSpPr>
        <p:spPr/>
        <p:txBody>
          <a:bodyPr>
            <a:normAutofit fontScale="85000" lnSpcReduction="20000"/>
          </a:bodyPr>
          <a:lstStyle/>
          <a:p>
            <a:pPr>
              <a:defRPr/>
            </a:pPr>
            <a:fld id="{F6A2E94E-6778-402C-96BF-4563F582366F}" type="slidenum">
              <a:rPr lang="en-US" altLang="ja-JP"/>
              <a:pPr>
                <a:defRPr/>
              </a:pPr>
              <a:t>13</a:t>
            </a:fld>
            <a:endParaRPr lang="en-US" altLang="ja-JP"/>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タイトル 1"/>
          <p:cNvSpPr>
            <a:spLocks noGrp="1"/>
          </p:cNvSpPr>
          <p:nvPr>
            <p:ph type="title"/>
          </p:nvPr>
        </p:nvSpPr>
        <p:spPr>
          <a:xfrm>
            <a:off x="631825" y="277813"/>
            <a:ext cx="8832850" cy="990600"/>
          </a:xfrm>
        </p:spPr>
        <p:txBody>
          <a:bodyPr/>
          <a:lstStyle/>
          <a:p>
            <a:r>
              <a:rPr lang="ja-JP" altLang="en-US" smtClean="0">
                <a:latin typeface="ＭＳ Ｐゴシック" charset="-128"/>
                <a:ea typeface="ＭＳ Ｐゴシック" charset="-128"/>
              </a:rPr>
              <a:t> 共同・受託研究契約の際に留意すべきこと</a:t>
            </a:r>
          </a:p>
        </p:txBody>
      </p:sp>
      <p:graphicFrame>
        <p:nvGraphicFramePr>
          <p:cNvPr id="4" name="コンテンツ プレースホルダー 3"/>
          <p:cNvGraphicFramePr>
            <a:graphicFrameLocks noGrp="1"/>
          </p:cNvGraphicFramePr>
          <p:nvPr>
            <p:ph sz="quarter" idx="1"/>
          </p:nvPr>
        </p:nvGraphicFramePr>
        <p:xfrm>
          <a:off x="704528" y="1600200"/>
          <a:ext cx="8791896" cy="748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4515" name="テキスト ボックス 5"/>
          <p:cNvSpPr txBox="1">
            <a:spLocks noChangeArrowheads="1"/>
          </p:cNvSpPr>
          <p:nvPr/>
        </p:nvSpPr>
        <p:spPr bwMode="auto">
          <a:xfrm>
            <a:off x="704850" y="2492375"/>
            <a:ext cx="1584325" cy="385763"/>
          </a:xfrm>
          <a:prstGeom prst="rect">
            <a:avLst/>
          </a:prstGeom>
          <a:solidFill>
            <a:srgbClr val="FFFF99"/>
          </a:solidFill>
          <a:ln w="19050" algn="ctr">
            <a:solidFill>
              <a:schemeClr val="accent1"/>
            </a:solidFill>
            <a:miter lim="800000"/>
            <a:headEnd/>
            <a:tailEnd/>
          </a:ln>
        </p:spPr>
        <p:txBody>
          <a:bodyPr>
            <a:spAutoFit/>
          </a:bodyPr>
          <a:lstStyle/>
          <a:p>
            <a:r>
              <a:rPr lang="ja-JP" altLang="en-US">
                <a:solidFill>
                  <a:srgbClr val="000000"/>
                </a:solidFill>
              </a:rPr>
              <a:t>誰が考えたか</a:t>
            </a:r>
          </a:p>
        </p:txBody>
      </p:sp>
      <p:sp>
        <p:nvSpPr>
          <p:cNvPr id="64516" name="テキスト ボックス 6"/>
          <p:cNvSpPr txBox="1">
            <a:spLocks noChangeArrowheads="1"/>
          </p:cNvSpPr>
          <p:nvPr/>
        </p:nvSpPr>
        <p:spPr bwMode="auto">
          <a:xfrm>
            <a:off x="2289175" y="2852738"/>
            <a:ext cx="1800225" cy="385762"/>
          </a:xfrm>
          <a:prstGeom prst="rect">
            <a:avLst/>
          </a:prstGeom>
          <a:solidFill>
            <a:srgbClr val="FFFF99"/>
          </a:solidFill>
          <a:ln w="19050" algn="ctr">
            <a:solidFill>
              <a:schemeClr val="accent1"/>
            </a:solidFill>
            <a:miter lim="800000"/>
            <a:headEnd/>
            <a:tailEnd/>
          </a:ln>
        </p:spPr>
        <p:txBody>
          <a:bodyPr>
            <a:spAutoFit/>
          </a:bodyPr>
          <a:lstStyle/>
          <a:p>
            <a:r>
              <a:rPr lang="ja-JP" altLang="en-US">
                <a:solidFill>
                  <a:srgbClr val="000000"/>
                </a:solidFill>
              </a:rPr>
              <a:t>誰が開発したか</a:t>
            </a:r>
          </a:p>
        </p:txBody>
      </p:sp>
      <p:sp>
        <p:nvSpPr>
          <p:cNvPr id="64517" name="テキスト ボックス 7"/>
          <p:cNvSpPr txBox="1">
            <a:spLocks noChangeArrowheads="1"/>
          </p:cNvSpPr>
          <p:nvPr/>
        </p:nvSpPr>
        <p:spPr bwMode="auto">
          <a:xfrm>
            <a:off x="4089400" y="3213100"/>
            <a:ext cx="1943100" cy="660400"/>
          </a:xfrm>
          <a:prstGeom prst="rect">
            <a:avLst/>
          </a:prstGeom>
          <a:solidFill>
            <a:srgbClr val="FFFF99"/>
          </a:solidFill>
          <a:ln w="19050" algn="ctr">
            <a:solidFill>
              <a:schemeClr val="accent1"/>
            </a:solidFill>
            <a:miter lim="800000"/>
            <a:headEnd/>
            <a:tailEnd/>
          </a:ln>
        </p:spPr>
        <p:txBody>
          <a:bodyPr>
            <a:spAutoFit/>
          </a:bodyPr>
          <a:lstStyle/>
          <a:p>
            <a:r>
              <a:rPr lang="ja-JP" altLang="en-US">
                <a:solidFill>
                  <a:srgbClr val="000000"/>
                </a:solidFill>
              </a:rPr>
              <a:t>誰が完成させたか</a:t>
            </a:r>
          </a:p>
        </p:txBody>
      </p:sp>
      <p:sp>
        <p:nvSpPr>
          <p:cNvPr id="64518" name="テキスト ボックス 8"/>
          <p:cNvSpPr txBox="1">
            <a:spLocks noChangeArrowheads="1"/>
          </p:cNvSpPr>
          <p:nvPr/>
        </p:nvSpPr>
        <p:spPr bwMode="auto">
          <a:xfrm>
            <a:off x="5673725" y="3573463"/>
            <a:ext cx="3024188" cy="660400"/>
          </a:xfrm>
          <a:prstGeom prst="rect">
            <a:avLst/>
          </a:prstGeom>
          <a:solidFill>
            <a:srgbClr val="FFFF99"/>
          </a:solidFill>
          <a:ln w="19050" algn="ctr">
            <a:solidFill>
              <a:schemeClr val="accent1"/>
            </a:solidFill>
            <a:miter lim="800000"/>
            <a:headEnd/>
            <a:tailEnd/>
          </a:ln>
        </p:spPr>
        <p:txBody>
          <a:bodyPr>
            <a:spAutoFit/>
          </a:bodyPr>
          <a:lstStyle/>
          <a:p>
            <a:r>
              <a:rPr lang="ja-JP" altLang="en-US">
                <a:solidFill>
                  <a:srgbClr val="000000"/>
                </a:solidFill>
              </a:rPr>
              <a:t>誰を発明者として出願するか</a:t>
            </a:r>
            <a:endParaRPr lang="en-US" altLang="ja-JP">
              <a:solidFill>
                <a:srgbClr val="000000"/>
              </a:solidFill>
            </a:endParaRPr>
          </a:p>
          <a:p>
            <a:r>
              <a:rPr lang="ja-JP" altLang="en-US">
                <a:solidFill>
                  <a:srgbClr val="000000"/>
                </a:solidFill>
              </a:rPr>
              <a:t>（★誰が「発明者」となるか）</a:t>
            </a:r>
          </a:p>
        </p:txBody>
      </p:sp>
      <p:sp>
        <p:nvSpPr>
          <p:cNvPr id="64519" name="テキスト ボックス 9"/>
          <p:cNvSpPr txBox="1">
            <a:spLocks noChangeArrowheads="1"/>
          </p:cNvSpPr>
          <p:nvPr/>
        </p:nvSpPr>
        <p:spPr bwMode="auto">
          <a:xfrm>
            <a:off x="7545388" y="4221163"/>
            <a:ext cx="2160587" cy="660400"/>
          </a:xfrm>
          <a:prstGeom prst="rect">
            <a:avLst/>
          </a:prstGeom>
          <a:solidFill>
            <a:srgbClr val="FFFF99"/>
          </a:solidFill>
          <a:ln w="19050" algn="ctr">
            <a:solidFill>
              <a:schemeClr val="accent1"/>
            </a:solidFill>
            <a:miter lim="800000"/>
            <a:headEnd/>
            <a:tailEnd/>
          </a:ln>
        </p:spPr>
        <p:txBody>
          <a:bodyPr>
            <a:spAutoFit/>
          </a:bodyPr>
          <a:lstStyle/>
          <a:p>
            <a:r>
              <a:rPr lang="ja-JP" altLang="en-US">
                <a:solidFill>
                  <a:srgbClr val="000000"/>
                </a:solidFill>
              </a:rPr>
              <a:t>誰が権利者となるか</a:t>
            </a:r>
          </a:p>
        </p:txBody>
      </p:sp>
      <p:sp>
        <p:nvSpPr>
          <p:cNvPr id="16392" name="テキスト ボックス 10"/>
          <p:cNvSpPr txBox="1">
            <a:spLocks noChangeArrowheads="1"/>
          </p:cNvSpPr>
          <p:nvPr/>
        </p:nvSpPr>
        <p:spPr bwMode="auto">
          <a:xfrm>
            <a:off x="704850" y="4881563"/>
            <a:ext cx="8856663" cy="923925"/>
          </a:xfrm>
          <a:prstGeom prst="rect">
            <a:avLst/>
          </a:prstGeom>
          <a:solidFill>
            <a:schemeClr val="accent3">
              <a:lumMod val="20000"/>
              <a:lumOff val="80000"/>
            </a:schemeClr>
          </a:solidFill>
          <a:ln w="19050" algn="ctr">
            <a:solidFill>
              <a:srgbClr val="FF99CC"/>
            </a:solidFill>
            <a:miter lim="800000"/>
            <a:headEnd/>
            <a:tailEnd/>
          </a:ln>
        </p:spPr>
        <p:txBody>
          <a:bodyPr>
            <a:spAutoFit/>
          </a:bodyPr>
          <a:lstStyle/>
          <a:p>
            <a:pPr>
              <a:defRPr/>
            </a:pPr>
            <a:r>
              <a:rPr lang="ja-JP" altLang="en-US" dirty="0">
                <a:solidFill>
                  <a:prstClr val="black"/>
                </a:solidFill>
                <a:ea typeface="ＭＳ Ｐゴシック" pitchFamily="34" charset="-128"/>
              </a:rPr>
              <a:t>発生した秘密・機密をどのように扱うか。</a:t>
            </a:r>
            <a:endParaRPr lang="en-US" altLang="ja-JP" dirty="0">
              <a:solidFill>
                <a:prstClr val="black"/>
              </a:solidFill>
              <a:ea typeface="ＭＳ Ｐゴシック" pitchFamily="34" charset="-128"/>
            </a:endParaRPr>
          </a:p>
          <a:p>
            <a:pPr>
              <a:defRPr/>
            </a:pPr>
            <a:r>
              <a:rPr lang="ja-JP" altLang="en-US" dirty="0">
                <a:solidFill>
                  <a:prstClr val="black"/>
                </a:solidFill>
                <a:ea typeface="ＭＳ Ｐゴシック" pitchFamily="34" charset="-128"/>
              </a:rPr>
              <a:t>（秘密保持契約、就業規則、ガイドライン）</a:t>
            </a:r>
            <a:endParaRPr lang="en-US" altLang="ja-JP" dirty="0">
              <a:solidFill>
                <a:prstClr val="black"/>
              </a:solidFill>
              <a:ea typeface="ＭＳ Ｐゴシック" pitchFamily="34" charset="-128"/>
            </a:endParaRPr>
          </a:p>
          <a:p>
            <a:pPr>
              <a:defRPr/>
            </a:pPr>
            <a:r>
              <a:rPr lang="ja-JP" altLang="en-US" dirty="0">
                <a:solidFill>
                  <a:prstClr val="black"/>
                </a:solidFill>
                <a:ea typeface="ＭＳ Ｐゴシック" pitchFamily="34" charset="-128"/>
              </a:rPr>
              <a:t>ＭＴＡ（Ｍａｔｅｒｉａｌ　Ｔｒａｎｓｆｅｒ　Ａｇｒｅｅｍｅｎｔ、研究材料提供協約等）　</a:t>
            </a:r>
          </a:p>
        </p:txBody>
      </p:sp>
      <p:sp>
        <p:nvSpPr>
          <p:cNvPr id="64521" name="テキスト ボックス 11"/>
          <p:cNvSpPr txBox="1">
            <a:spLocks noChangeArrowheads="1"/>
          </p:cNvSpPr>
          <p:nvPr/>
        </p:nvSpPr>
        <p:spPr bwMode="auto">
          <a:xfrm>
            <a:off x="704850" y="6092825"/>
            <a:ext cx="8766175" cy="369888"/>
          </a:xfrm>
          <a:prstGeom prst="rect">
            <a:avLst/>
          </a:prstGeom>
          <a:solidFill>
            <a:srgbClr val="FFFF99"/>
          </a:solidFill>
          <a:ln w="19050" algn="ctr">
            <a:solidFill>
              <a:srgbClr val="BB8605"/>
            </a:solidFill>
            <a:miter lim="800000"/>
            <a:headEnd/>
            <a:tailEnd/>
          </a:ln>
        </p:spPr>
        <p:txBody>
          <a:bodyPr>
            <a:spAutoFit/>
          </a:bodyPr>
          <a:lstStyle/>
          <a:p>
            <a:pPr algn="ctr"/>
            <a:r>
              <a:rPr lang="en-US" altLang="ja-JP">
                <a:solidFill>
                  <a:srgbClr val="000000"/>
                </a:solidFill>
              </a:rPr>
              <a:t>※</a:t>
            </a:r>
            <a:r>
              <a:rPr lang="ja-JP" altLang="en-US">
                <a:solidFill>
                  <a:srgbClr val="000000"/>
                </a:solidFill>
              </a:rPr>
              <a:t>いかに予防的に解決するかが重要</a:t>
            </a:r>
          </a:p>
        </p:txBody>
      </p:sp>
      <p:pic>
        <p:nvPicPr>
          <p:cNvPr id="64522" name="Picture 2"/>
          <p:cNvPicPr>
            <a:picLocks noChangeAspect="1" noChangeArrowheads="1"/>
          </p:cNvPicPr>
          <p:nvPr/>
        </p:nvPicPr>
        <p:blipFill>
          <a:blip r:embed="rId7"/>
          <a:srcRect/>
          <a:stretch>
            <a:fillRect/>
          </a:stretch>
        </p:blipFill>
        <p:spPr bwMode="auto">
          <a:xfrm>
            <a:off x="974725" y="2811463"/>
            <a:ext cx="1044575" cy="1625600"/>
          </a:xfrm>
          <a:prstGeom prst="rect">
            <a:avLst/>
          </a:prstGeom>
          <a:noFill/>
          <a:ln w="9525">
            <a:noFill/>
            <a:miter lim="800000"/>
            <a:headEnd/>
            <a:tailEnd/>
          </a:ln>
        </p:spPr>
      </p:pic>
      <p:pic>
        <p:nvPicPr>
          <p:cNvPr id="64523" name="Picture 3"/>
          <p:cNvPicPr>
            <a:picLocks noChangeAspect="1" noChangeArrowheads="1"/>
          </p:cNvPicPr>
          <p:nvPr/>
        </p:nvPicPr>
        <p:blipFill>
          <a:blip r:embed="rId8"/>
          <a:srcRect/>
          <a:stretch>
            <a:fillRect/>
          </a:stretch>
        </p:blipFill>
        <p:spPr bwMode="auto">
          <a:xfrm>
            <a:off x="2752725" y="3262313"/>
            <a:ext cx="1085850" cy="1289050"/>
          </a:xfrm>
          <a:prstGeom prst="rect">
            <a:avLst/>
          </a:prstGeom>
          <a:noFill/>
          <a:ln w="9525">
            <a:noFill/>
            <a:miter lim="800000"/>
            <a:headEnd/>
            <a:tailEnd/>
          </a:ln>
        </p:spPr>
      </p:pic>
      <p:pic>
        <p:nvPicPr>
          <p:cNvPr id="64524" name="Picture 4"/>
          <p:cNvPicPr>
            <a:picLocks noChangeAspect="1" noChangeArrowheads="1"/>
          </p:cNvPicPr>
          <p:nvPr/>
        </p:nvPicPr>
        <p:blipFill>
          <a:blip r:embed="rId9"/>
          <a:srcRect/>
          <a:stretch>
            <a:fillRect/>
          </a:stretch>
        </p:blipFill>
        <p:spPr bwMode="auto">
          <a:xfrm>
            <a:off x="4491038" y="2273300"/>
            <a:ext cx="1139825" cy="989013"/>
          </a:xfrm>
          <a:prstGeom prst="rect">
            <a:avLst/>
          </a:prstGeom>
          <a:noFill/>
          <a:ln w="9525">
            <a:noFill/>
            <a:miter lim="800000"/>
            <a:headEnd/>
            <a:tailEnd/>
          </a:ln>
        </p:spPr>
      </p:pic>
      <p:pic>
        <p:nvPicPr>
          <p:cNvPr id="64525" name="Picture 5"/>
          <p:cNvPicPr>
            <a:picLocks noChangeAspect="1" noChangeArrowheads="1"/>
          </p:cNvPicPr>
          <p:nvPr/>
        </p:nvPicPr>
        <p:blipFill>
          <a:blip r:embed="rId10"/>
          <a:srcRect/>
          <a:stretch>
            <a:fillRect/>
          </a:stretch>
        </p:blipFill>
        <p:spPr bwMode="auto">
          <a:xfrm>
            <a:off x="7326313" y="2492375"/>
            <a:ext cx="1306512" cy="1173163"/>
          </a:xfrm>
          <a:prstGeom prst="rect">
            <a:avLst/>
          </a:prstGeom>
          <a:noFill/>
          <a:ln w="9525">
            <a:noFill/>
            <a:miter lim="800000"/>
            <a:headEnd/>
            <a:tailEnd/>
          </a:ln>
        </p:spPr>
      </p:pic>
      <p:sp>
        <p:nvSpPr>
          <p:cNvPr id="64526" name="Rectangle 31"/>
          <p:cNvSpPr>
            <a:spLocks noChangeArrowheads="1"/>
          </p:cNvSpPr>
          <p:nvPr/>
        </p:nvSpPr>
        <p:spPr bwMode="auto">
          <a:xfrm>
            <a:off x="0" y="0"/>
            <a:ext cx="1035050" cy="523875"/>
          </a:xfrm>
          <a:prstGeom prst="rect">
            <a:avLst/>
          </a:prstGeom>
          <a:noFill/>
          <a:ln w="9525">
            <a:noFill/>
            <a:miter lim="800000"/>
            <a:headEnd/>
            <a:tailEnd/>
          </a:ln>
        </p:spPr>
        <p:txBody>
          <a:bodyPr wrap="none">
            <a:spAutoFit/>
          </a:bodyPr>
          <a:lstStyle/>
          <a:p>
            <a:r>
              <a:rPr lang="ja-JP" altLang="en-US" sz="2800">
                <a:latin typeface="ＭＳ Ｐゴシック" charset="-128"/>
              </a:rPr>
              <a:t>５－３</a:t>
            </a:r>
            <a:endParaRPr lang="zh-CN" altLang="en-US" sz="2800">
              <a:latin typeface="ＭＳ Ｐゴシック" charset="-128"/>
            </a:endParaRPr>
          </a:p>
        </p:txBody>
      </p:sp>
      <p:sp>
        <p:nvSpPr>
          <p:cNvPr id="2" name="スライド番号プレースホルダー 1"/>
          <p:cNvSpPr>
            <a:spLocks noGrp="1"/>
          </p:cNvSpPr>
          <p:nvPr>
            <p:ph type="sldNum" sz="quarter" idx="12"/>
          </p:nvPr>
        </p:nvSpPr>
        <p:spPr/>
        <p:txBody>
          <a:bodyPr>
            <a:normAutofit fontScale="85000" lnSpcReduction="20000"/>
          </a:bodyPr>
          <a:lstStyle/>
          <a:p>
            <a:pPr>
              <a:defRPr/>
            </a:pPr>
            <a:fld id="{10949763-47EE-4414-8581-01CBE971921D}" type="slidenum">
              <a:rPr lang="en-US" altLang="ja-JP"/>
              <a:pPr>
                <a:defRPr/>
              </a:pPr>
              <a:t>14</a:t>
            </a:fld>
            <a:endParaRPr lang="en-US" altLang="ja-JP"/>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タイトル 1"/>
          <p:cNvSpPr>
            <a:spLocks noGrp="1"/>
          </p:cNvSpPr>
          <p:nvPr>
            <p:ph type="title"/>
          </p:nvPr>
        </p:nvSpPr>
        <p:spPr>
          <a:xfrm>
            <a:off x="1639888" y="188913"/>
            <a:ext cx="6616700" cy="990600"/>
          </a:xfrm>
        </p:spPr>
        <p:txBody>
          <a:bodyPr/>
          <a:lstStyle/>
          <a:p>
            <a:r>
              <a:rPr lang="ja-JP" altLang="en-US" sz="2800" smtClean="0">
                <a:latin typeface="ＭＳ Ｐゴシック" charset="-128"/>
                <a:ea typeface="ＭＳ Ｐゴシック" charset="-128"/>
              </a:rPr>
              <a:t>　ＭＴＡ</a:t>
            </a:r>
            <a:r>
              <a:rPr lang="en-US" altLang="ja-JP" sz="2800" smtClean="0">
                <a:latin typeface="ＭＳ Ｐゴシック" charset="-128"/>
                <a:ea typeface="ＭＳ Ｐゴシック" charset="-128"/>
              </a:rPr>
              <a:t/>
            </a:r>
            <a:br>
              <a:rPr lang="en-US" altLang="ja-JP" sz="2800" smtClean="0">
                <a:latin typeface="ＭＳ Ｐゴシック" charset="-128"/>
                <a:ea typeface="ＭＳ Ｐゴシック" charset="-128"/>
              </a:rPr>
            </a:br>
            <a:r>
              <a:rPr lang="ja-JP" altLang="en-US" sz="2800" smtClean="0">
                <a:latin typeface="ＭＳ Ｐゴシック" charset="-128"/>
                <a:ea typeface="ＭＳ Ｐゴシック" charset="-128"/>
              </a:rPr>
              <a:t>（Ｍａｔｅｒｉａｌ　Ｔｒａｎｓｆｅｒ　Ａｇｒｅｅｍｅｎｔ）</a:t>
            </a:r>
            <a:r>
              <a:rPr lang="en-US" altLang="ja-JP" sz="2800" smtClean="0">
                <a:latin typeface="ＭＳ Ｐゴシック" charset="-128"/>
                <a:ea typeface="ＭＳ Ｐゴシック" charset="-128"/>
              </a:rPr>
              <a:t/>
            </a:r>
            <a:br>
              <a:rPr lang="en-US" altLang="ja-JP" sz="2800" smtClean="0">
                <a:latin typeface="ＭＳ Ｐゴシック" charset="-128"/>
                <a:ea typeface="ＭＳ Ｐゴシック" charset="-128"/>
              </a:rPr>
            </a:br>
            <a:r>
              <a:rPr lang="ja-JP" altLang="en-US" sz="2800" smtClean="0">
                <a:latin typeface="ＭＳ Ｐゴシック" charset="-128"/>
                <a:ea typeface="ＭＳ Ｐゴシック" charset="-128"/>
              </a:rPr>
              <a:t>（研究材料提供協約）について</a:t>
            </a:r>
          </a:p>
        </p:txBody>
      </p:sp>
      <p:pic>
        <p:nvPicPr>
          <p:cNvPr id="66562" name="Picture 6"/>
          <p:cNvPicPr>
            <a:picLocks noChangeAspect="1" noChangeArrowheads="1"/>
          </p:cNvPicPr>
          <p:nvPr/>
        </p:nvPicPr>
        <p:blipFill>
          <a:blip r:embed="rId3"/>
          <a:srcRect/>
          <a:stretch>
            <a:fillRect/>
          </a:stretch>
        </p:blipFill>
        <p:spPr bwMode="auto">
          <a:xfrm>
            <a:off x="0" y="1654175"/>
            <a:ext cx="1928813" cy="1570038"/>
          </a:xfrm>
          <a:prstGeom prst="rect">
            <a:avLst/>
          </a:prstGeom>
          <a:noFill/>
          <a:ln w="9525">
            <a:noFill/>
            <a:miter lim="800000"/>
            <a:headEnd/>
            <a:tailEnd/>
          </a:ln>
        </p:spPr>
      </p:pic>
      <p:sp>
        <p:nvSpPr>
          <p:cNvPr id="66563" name="テキスト ボックス 5"/>
          <p:cNvSpPr txBox="1">
            <a:spLocks noChangeArrowheads="1"/>
          </p:cNvSpPr>
          <p:nvPr/>
        </p:nvSpPr>
        <p:spPr bwMode="auto">
          <a:xfrm>
            <a:off x="1928813" y="1628775"/>
            <a:ext cx="1728787" cy="369888"/>
          </a:xfrm>
          <a:prstGeom prst="rect">
            <a:avLst/>
          </a:prstGeom>
          <a:solidFill>
            <a:srgbClr val="FFFF00"/>
          </a:solidFill>
          <a:ln w="19050" algn="ctr">
            <a:solidFill>
              <a:schemeClr val="tx1"/>
            </a:solidFill>
            <a:miter lim="800000"/>
            <a:headEnd/>
            <a:tailEnd/>
          </a:ln>
        </p:spPr>
        <p:txBody>
          <a:bodyPr anchor="ctr">
            <a:spAutoFit/>
          </a:bodyPr>
          <a:lstStyle/>
          <a:p>
            <a:r>
              <a:rPr lang="ja-JP" altLang="en-US">
                <a:solidFill>
                  <a:srgbClr val="000000"/>
                </a:solidFill>
                <a:latin typeface="ＭＳ Ｐゴシック" charset="-128"/>
              </a:rPr>
              <a:t>共同研究契約</a:t>
            </a:r>
            <a:endParaRPr lang="en-US" altLang="ja-JP">
              <a:solidFill>
                <a:srgbClr val="000000"/>
              </a:solidFill>
              <a:latin typeface="ＭＳ Ｐゴシック" charset="-128"/>
            </a:endParaRPr>
          </a:p>
        </p:txBody>
      </p:sp>
      <p:pic>
        <p:nvPicPr>
          <p:cNvPr id="66564" name="Picture 3"/>
          <p:cNvPicPr>
            <a:picLocks noChangeAspect="1" noChangeArrowheads="1"/>
          </p:cNvPicPr>
          <p:nvPr/>
        </p:nvPicPr>
        <p:blipFill>
          <a:blip r:embed="rId4"/>
          <a:srcRect/>
          <a:stretch>
            <a:fillRect/>
          </a:stretch>
        </p:blipFill>
        <p:spPr bwMode="auto">
          <a:xfrm>
            <a:off x="3873500" y="1654175"/>
            <a:ext cx="1598613" cy="2312988"/>
          </a:xfrm>
          <a:prstGeom prst="rect">
            <a:avLst/>
          </a:prstGeom>
          <a:noFill/>
          <a:ln w="9525">
            <a:noFill/>
            <a:miter lim="800000"/>
            <a:headEnd/>
            <a:tailEnd/>
          </a:ln>
        </p:spPr>
      </p:pic>
      <p:sp>
        <p:nvSpPr>
          <p:cNvPr id="8" name="テキスト ボックス 7"/>
          <p:cNvSpPr txBox="1"/>
          <p:nvPr/>
        </p:nvSpPr>
        <p:spPr>
          <a:xfrm>
            <a:off x="5472113" y="1654175"/>
            <a:ext cx="719137" cy="368300"/>
          </a:xfrm>
          <a:prstGeom prst="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defRPr/>
            </a:pPr>
            <a:r>
              <a:rPr lang="ja-JP" altLang="en-US">
                <a:solidFill>
                  <a:prstClr val="black"/>
                </a:solidFill>
                <a:latin typeface="ＭＳ Ｐゴシック" pitchFamily="50" charset="-128"/>
                <a:ea typeface="ＭＳ Ｐゴシック" pitchFamily="50" charset="-128"/>
              </a:rPr>
              <a:t>研究</a:t>
            </a:r>
          </a:p>
        </p:txBody>
      </p:sp>
      <p:sp>
        <p:nvSpPr>
          <p:cNvPr id="9" name="テキスト ボックス 8"/>
          <p:cNvSpPr txBox="1">
            <a:spLocks noChangeArrowheads="1"/>
          </p:cNvSpPr>
          <p:nvPr/>
        </p:nvSpPr>
        <p:spPr bwMode="auto">
          <a:xfrm>
            <a:off x="1928813" y="2043113"/>
            <a:ext cx="1728787" cy="954087"/>
          </a:xfrm>
          <a:prstGeom prst="rect">
            <a:avLst/>
          </a:prstGeom>
          <a:solidFill>
            <a:schemeClr val="accent1">
              <a:lumMod val="20000"/>
              <a:lumOff val="80000"/>
            </a:schemeClr>
          </a:solidFill>
          <a:ln w="10033" algn="ctr">
            <a:solidFill>
              <a:srgbClr val="FFFF00"/>
            </a:solidFill>
            <a:miter lim="800000"/>
            <a:headEnd/>
            <a:tailEnd/>
          </a:ln>
          <a:effectLst>
            <a:outerShdw dist="30000" dir="5400000" rotWithShape="0">
              <a:srgbClr val="000000">
                <a:alpha val="45000"/>
              </a:srgbClr>
            </a:outerShdw>
          </a:effectLst>
        </p:spPr>
        <p:txBody>
          <a:bodyPr>
            <a:spAutoFit/>
          </a:bodyPr>
          <a:lstStyle/>
          <a:p>
            <a:pPr>
              <a:defRPr/>
            </a:pPr>
            <a:r>
              <a:rPr lang="ja-JP" altLang="en-US" sz="1400" dirty="0">
                <a:solidFill>
                  <a:srgbClr val="000000"/>
                </a:solidFill>
                <a:latin typeface="ＭＳ Ｐゴシック" pitchFamily="50" charset="-128"/>
                <a:ea typeface="ＭＳ Ｐゴシック" pitchFamily="50" charset="-128"/>
              </a:rPr>
              <a:t>＋研究材料の移転</a:t>
            </a:r>
            <a:r>
              <a:rPr lang="ja-JP" altLang="en-US" sz="1400" dirty="0">
                <a:solidFill>
                  <a:srgbClr val="000000"/>
                </a:solidFill>
                <a:latin typeface="ＭＳ Ｐゴシック" pitchFamily="50" charset="-128"/>
                <a:ea typeface="ＭＳ Ｐゴシック" pitchFamily="50" charset="-128"/>
              </a:rPr>
              <a:t>（貸借</a:t>
            </a:r>
            <a:r>
              <a:rPr lang="ja-JP" altLang="en-US" sz="1400" dirty="0">
                <a:solidFill>
                  <a:srgbClr val="000000"/>
                </a:solidFill>
                <a:latin typeface="ＭＳ Ｐゴシック" pitchFamily="50" charset="-128"/>
                <a:ea typeface="ＭＳ Ｐゴシック" pitchFamily="50" charset="-128"/>
              </a:rPr>
              <a:t>、分譲、譲渡など）に関する合意</a:t>
            </a:r>
            <a:endParaRPr lang="en-US" altLang="ja-JP" sz="1400" dirty="0">
              <a:solidFill>
                <a:srgbClr val="000000"/>
              </a:solidFill>
              <a:latin typeface="ＭＳ Ｐゴシック" pitchFamily="50" charset="-128"/>
              <a:ea typeface="ＭＳ Ｐゴシック" pitchFamily="50" charset="-128"/>
            </a:endParaRPr>
          </a:p>
          <a:p>
            <a:pPr>
              <a:defRPr/>
            </a:pPr>
            <a:endParaRPr lang="ja-JP" altLang="en-US" sz="1400" dirty="0">
              <a:solidFill>
                <a:srgbClr val="000000"/>
              </a:solidFill>
              <a:latin typeface="ＭＳ Ｐゴシック" pitchFamily="50" charset="-128"/>
              <a:ea typeface="ＭＳ Ｐゴシック" pitchFamily="50" charset="-128"/>
            </a:endParaRPr>
          </a:p>
        </p:txBody>
      </p:sp>
      <p:sp>
        <p:nvSpPr>
          <p:cNvPr id="10" name="テキスト ボックス 9"/>
          <p:cNvSpPr txBox="1"/>
          <p:nvPr/>
        </p:nvSpPr>
        <p:spPr>
          <a:xfrm>
            <a:off x="5472113" y="2022475"/>
            <a:ext cx="1281112" cy="7381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ja-JP" altLang="en-US" sz="1400">
                <a:solidFill>
                  <a:srgbClr val="000000"/>
                </a:solidFill>
                <a:ea typeface="ＭＳ Ｐゴシック" pitchFamily="34" charset="-128"/>
              </a:rPr>
              <a:t>研究材料、物質の取扱いに関する事項</a:t>
            </a:r>
          </a:p>
        </p:txBody>
      </p:sp>
      <p:pic>
        <p:nvPicPr>
          <p:cNvPr id="66568" name="Picture 2"/>
          <p:cNvPicPr>
            <a:picLocks noChangeAspect="1" noChangeArrowheads="1"/>
          </p:cNvPicPr>
          <p:nvPr/>
        </p:nvPicPr>
        <p:blipFill>
          <a:blip r:embed="rId5"/>
          <a:srcRect/>
          <a:stretch>
            <a:fillRect/>
          </a:stretch>
        </p:blipFill>
        <p:spPr bwMode="auto">
          <a:xfrm>
            <a:off x="6753225" y="1654175"/>
            <a:ext cx="1581150" cy="1573213"/>
          </a:xfrm>
          <a:prstGeom prst="rect">
            <a:avLst/>
          </a:prstGeom>
          <a:noFill/>
          <a:ln w="9525">
            <a:noFill/>
            <a:miter lim="800000"/>
            <a:headEnd/>
            <a:tailEnd/>
          </a:ln>
        </p:spPr>
      </p:pic>
      <p:sp>
        <p:nvSpPr>
          <p:cNvPr id="12" name="テキスト ボックス 11"/>
          <p:cNvSpPr txBox="1"/>
          <p:nvPr/>
        </p:nvSpPr>
        <p:spPr>
          <a:xfrm>
            <a:off x="8353425" y="1654175"/>
            <a:ext cx="720725" cy="368300"/>
          </a:xfrm>
          <a:prstGeom prst="rect">
            <a:avLst/>
          </a:prstGeom>
          <a:solidFill>
            <a:schemeClr val="accent3">
              <a:lumMod val="60000"/>
              <a:lumOff val="40000"/>
            </a:schemeClr>
          </a:solidFill>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defRPr/>
            </a:pPr>
            <a:r>
              <a:rPr lang="ja-JP" altLang="en-US">
                <a:solidFill>
                  <a:prstClr val="black"/>
                </a:solidFill>
                <a:latin typeface="ＭＳ Ｐゴシック" pitchFamily="50" charset="-128"/>
                <a:ea typeface="ＭＳ Ｐゴシック" pitchFamily="50" charset="-128"/>
              </a:rPr>
              <a:t>成果</a:t>
            </a:r>
          </a:p>
        </p:txBody>
      </p:sp>
      <p:sp>
        <p:nvSpPr>
          <p:cNvPr id="13" name="テキスト ボックス 12"/>
          <p:cNvSpPr txBox="1"/>
          <p:nvPr/>
        </p:nvSpPr>
        <p:spPr>
          <a:xfrm>
            <a:off x="8353425" y="2027238"/>
            <a:ext cx="1282700" cy="738187"/>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ja-JP" altLang="en-US" sz="1400">
                <a:solidFill>
                  <a:srgbClr val="000000"/>
                </a:solidFill>
                <a:ea typeface="ＭＳ Ｐゴシック" pitchFamily="34" charset="-128"/>
              </a:rPr>
              <a:t>研究の成果物の取扱いに関する事項</a:t>
            </a:r>
          </a:p>
        </p:txBody>
      </p:sp>
      <p:pic>
        <p:nvPicPr>
          <p:cNvPr id="66571" name="Picture 5"/>
          <p:cNvPicPr>
            <a:picLocks noChangeAspect="1" noChangeArrowheads="1"/>
          </p:cNvPicPr>
          <p:nvPr/>
        </p:nvPicPr>
        <p:blipFill>
          <a:blip r:embed="rId6"/>
          <a:srcRect/>
          <a:stretch>
            <a:fillRect/>
          </a:stretch>
        </p:blipFill>
        <p:spPr bwMode="auto">
          <a:xfrm>
            <a:off x="6321425" y="3224213"/>
            <a:ext cx="2032000" cy="1849437"/>
          </a:xfrm>
          <a:prstGeom prst="rect">
            <a:avLst/>
          </a:prstGeom>
          <a:noFill/>
          <a:ln w="9525">
            <a:noFill/>
            <a:miter lim="800000"/>
            <a:headEnd/>
            <a:tailEnd/>
          </a:ln>
        </p:spPr>
      </p:pic>
      <p:sp>
        <p:nvSpPr>
          <p:cNvPr id="15" name="テキスト ボックス 14"/>
          <p:cNvSpPr txBox="1"/>
          <p:nvPr/>
        </p:nvSpPr>
        <p:spPr>
          <a:xfrm>
            <a:off x="8356600" y="3597275"/>
            <a:ext cx="1279525" cy="73818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defRPr/>
            </a:pPr>
            <a:r>
              <a:rPr lang="ja-JP" altLang="en-US" sz="1400">
                <a:solidFill>
                  <a:srgbClr val="000000"/>
                </a:solidFill>
                <a:ea typeface="ＭＳ Ｐゴシック" pitchFamily="34" charset="-128"/>
              </a:rPr>
              <a:t>論文、知的財産権の取扱いに関する事項</a:t>
            </a:r>
          </a:p>
        </p:txBody>
      </p:sp>
      <p:sp>
        <p:nvSpPr>
          <p:cNvPr id="16" name="テキスト ボックス 15"/>
          <p:cNvSpPr txBox="1"/>
          <p:nvPr/>
        </p:nvSpPr>
        <p:spPr>
          <a:xfrm>
            <a:off x="8353425" y="3227388"/>
            <a:ext cx="720725" cy="369887"/>
          </a:xfrm>
          <a:prstGeom prst="rect">
            <a:avLst/>
          </a:prstGeom>
          <a:solidFill>
            <a:schemeClr val="accent3">
              <a:lumMod val="40000"/>
              <a:lumOff val="60000"/>
            </a:schemeClr>
          </a:solidFill>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defRPr/>
            </a:pPr>
            <a:r>
              <a:rPr lang="ja-JP" altLang="en-US">
                <a:solidFill>
                  <a:prstClr val="black"/>
                </a:solidFill>
                <a:latin typeface="ＭＳ Ｐゴシック" pitchFamily="50" charset="-128"/>
                <a:ea typeface="ＭＳ Ｐゴシック" pitchFamily="50" charset="-128"/>
              </a:rPr>
              <a:t>成果</a:t>
            </a:r>
          </a:p>
        </p:txBody>
      </p:sp>
      <p:sp>
        <p:nvSpPr>
          <p:cNvPr id="66574" name="テキスト ボックス 16"/>
          <p:cNvSpPr txBox="1">
            <a:spLocks noChangeArrowheads="1"/>
          </p:cNvSpPr>
          <p:nvPr/>
        </p:nvSpPr>
        <p:spPr bwMode="auto">
          <a:xfrm>
            <a:off x="273050" y="5172075"/>
            <a:ext cx="9207500" cy="1570038"/>
          </a:xfrm>
          <a:prstGeom prst="rect">
            <a:avLst/>
          </a:prstGeom>
          <a:solidFill>
            <a:srgbClr val="FFFF99"/>
          </a:solidFill>
          <a:ln w="19050" algn="ctr">
            <a:solidFill>
              <a:srgbClr val="BB8605"/>
            </a:solidFill>
            <a:miter lim="800000"/>
            <a:headEnd/>
            <a:tailEnd/>
          </a:ln>
        </p:spPr>
        <p:txBody>
          <a:bodyPr>
            <a:spAutoFit/>
          </a:bodyPr>
          <a:lstStyle/>
          <a:p>
            <a:r>
              <a:rPr lang="ja-JP" altLang="en-US" sz="1600">
                <a:solidFill>
                  <a:srgbClr val="000000"/>
                </a:solidFill>
                <a:latin typeface="ＭＳ Ｐゴシック" charset="-128"/>
              </a:rPr>
              <a:t>共同研究等の際、</a:t>
            </a:r>
            <a:r>
              <a:rPr lang="ja-JP" altLang="ja-JP" sz="1600">
                <a:solidFill>
                  <a:srgbClr val="000000"/>
                </a:solidFill>
                <a:latin typeface="ＭＳ Ｐゴシック" charset="-128"/>
              </a:rPr>
              <a:t>研究機関間で研究材料となる物質の移転（貸借、分譲、譲渡など）を行う際に、機関間で取り交わされる契</a:t>
            </a:r>
            <a:r>
              <a:rPr lang="ja-JP" altLang="en-US" sz="1600">
                <a:solidFill>
                  <a:srgbClr val="000000"/>
                </a:solidFill>
                <a:latin typeface="ＭＳ Ｐゴシック" charset="-128"/>
              </a:rPr>
              <a:t>約</a:t>
            </a:r>
            <a:r>
              <a:rPr lang="ja-JP" altLang="ja-JP" sz="1600">
                <a:solidFill>
                  <a:srgbClr val="000000"/>
                </a:solidFill>
                <a:latin typeface="ＭＳ Ｐゴシック" charset="-128"/>
              </a:rPr>
              <a:t>のこと</a:t>
            </a:r>
            <a:r>
              <a:rPr lang="ja-JP" altLang="en-US" sz="1600">
                <a:solidFill>
                  <a:srgbClr val="000000"/>
                </a:solidFill>
                <a:latin typeface="ＭＳ Ｐゴシック" charset="-128"/>
              </a:rPr>
              <a:t>をいう</a:t>
            </a:r>
            <a:r>
              <a:rPr lang="ja-JP" altLang="ja-JP" sz="1600">
                <a:solidFill>
                  <a:srgbClr val="000000"/>
                </a:solidFill>
                <a:latin typeface="ＭＳ Ｐゴシック" charset="-128"/>
              </a:rPr>
              <a:t>。</a:t>
            </a:r>
            <a:endParaRPr lang="en-US" altLang="ja-JP" sz="1600">
              <a:solidFill>
                <a:srgbClr val="000000"/>
              </a:solidFill>
              <a:latin typeface="ＭＳ Ｐゴシック" charset="-128"/>
            </a:endParaRPr>
          </a:p>
          <a:p>
            <a:r>
              <a:rPr lang="ja-JP" altLang="ja-JP" sz="1600">
                <a:solidFill>
                  <a:srgbClr val="000000"/>
                </a:solidFill>
                <a:latin typeface="ＭＳ Ｐゴシック" charset="-128"/>
              </a:rPr>
              <a:t>物質自体の扱いに関する条項の他、研究の成果として得られた</a:t>
            </a:r>
            <a:r>
              <a:rPr lang="ja-JP" altLang="en-US" sz="1600">
                <a:solidFill>
                  <a:srgbClr val="000000"/>
                </a:solidFill>
                <a:latin typeface="ＭＳ Ｐゴシック" charset="-128"/>
              </a:rPr>
              <a:t>論文</a:t>
            </a:r>
            <a:r>
              <a:rPr lang="ja-JP" altLang="ja-JP" sz="1600">
                <a:solidFill>
                  <a:srgbClr val="000000"/>
                </a:solidFill>
                <a:latin typeface="ＭＳ Ｐゴシック" charset="-128"/>
              </a:rPr>
              <a:t>や</a:t>
            </a:r>
            <a:r>
              <a:rPr lang="ja-JP" altLang="en-US" sz="1600">
                <a:solidFill>
                  <a:srgbClr val="000000"/>
                </a:solidFill>
                <a:latin typeface="ＭＳ Ｐゴシック" charset="-128"/>
              </a:rPr>
              <a:t>知的財産権</a:t>
            </a:r>
            <a:r>
              <a:rPr lang="ja-JP" altLang="ja-JP" sz="1600">
                <a:solidFill>
                  <a:srgbClr val="000000"/>
                </a:solidFill>
                <a:latin typeface="ＭＳ Ｐゴシック" charset="-128"/>
              </a:rPr>
              <a:t>の取扱い及び帰属などが定められる。</a:t>
            </a:r>
            <a:endParaRPr lang="en-US" altLang="ja-JP" sz="1600">
              <a:solidFill>
                <a:srgbClr val="000000"/>
              </a:solidFill>
              <a:latin typeface="ＭＳ Ｐゴシック" charset="-128"/>
            </a:endParaRPr>
          </a:p>
          <a:p>
            <a:r>
              <a:rPr lang="ja-JP" altLang="ja-JP" sz="1600">
                <a:solidFill>
                  <a:srgbClr val="000000"/>
                </a:solidFill>
                <a:latin typeface="ＭＳ Ｐゴシック" charset="-128"/>
              </a:rPr>
              <a:t>例えば</a:t>
            </a:r>
            <a:r>
              <a:rPr lang="ja-JP" altLang="en-US" sz="1600">
                <a:solidFill>
                  <a:srgbClr val="000000"/>
                </a:solidFill>
                <a:latin typeface="ＭＳ Ｐゴシック" charset="-128"/>
              </a:rPr>
              <a:t>生物学・医学</a:t>
            </a:r>
            <a:r>
              <a:rPr lang="ja-JP" altLang="ja-JP" sz="1600">
                <a:solidFill>
                  <a:srgbClr val="000000"/>
                </a:solidFill>
                <a:latin typeface="ＭＳ Ｐゴシック" charset="-128"/>
              </a:rPr>
              <a:t>の分野においては、</a:t>
            </a:r>
            <a:r>
              <a:rPr lang="ja-JP" altLang="en-US" sz="1600">
                <a:solidFill>
                  <a:srgbClr val="000000"/>
                </a:solidFill>
                <a:latin typeface="ＭＳ Ｐゴシック" charset="-128"/>
              </a:rPr>
              <a:t>マウス</a:t>
            </a:r>
            <a:r>
              <a:rPr lang="ja-JP" altLang="ja-JP" sz="1600">
                <a:solidFill>
                  <a:srgbClr val="000000"/>
                </a:solidFill>
                <a:latin typeface="ＭＳ Ｐゴシック" charset="-128"/>
              </a:rPr>
              <a:t>などの</a:t>
            </a:r>
            <a:r>
              <a:rPr lang="ja-JP" altLang="en-US" sz="1600">
                <a:solidFill>
                  <a:srgbClr val="000000"/>
                </a:solidFill>
                <a:latin typeface="ＭＳ Ｐゴシック" charset="-128"/>
              </a:rPr>
              <a:t>実験動物</a:t>
            </a:r>
            <a:r>
              <a:rPr lang="ja-JP" altLang="ja-JP" sz="1600">
                <a:solidFill>
                  <a:srgbClr val="000000"/>
                </a:solidFill>
                <a:latin typeface="ＭＳ Ｐゴシック" charset="-128"/>
              </a:rPr>
              <a:t>、</a:t>
            </a:r>
            <a:r>
              <a:rPr lang="ja-JP" altLang="en-US" sz="1600">
                <a:solidFill>
                  <a:srgbClr val="000000"/>
                </a:solidFill>
                <a:latin typeface="ＭＳ Ｐゴシック" charset="-128"/>
              </a:rPr>
              <a:t>遺伝子</a:t>
            </a:r>
            <a:r>
              <a:rPr lang="ja-JP" altLang="ja-JP" sz="1600">
                <a:solidFill>
                  <a:srgbClr val="000000"/>
                </a:solidFill>
                <a:latin typeface="ＭＳ Ｐゴシック" charset="-128"/>
              </a:rPr>
              <a:t>、</a:t>
            </a:r>
            <a:r>
              <a:rPr lang="ja-JP" altLang="en-US" sz="1600">
                <a:solidFill>
                  <a:srgbClr val="000000"/>
                </a:solidFill>
                <a:latin typeface="ＭＳ Ｐゴシック" charset="-128"/>
              </a:rPr>
              <a:t>培養細胞</a:t>
            </a:r>
            <a:r>
              <a:rPr lang="ja-JP" altLang="ja-JP" sz="1600">
                <a:solidFill>
                  <a:srgbClr val="000000"/>
                </a:solidFill>
                <a:latin typeface="ＭＳ Ｐゴシック" charset="-128"/>
              </a:rPr>
              <a:t>（細胞株）など様々な対象の移転に際して契約が交わされる。</a:t>
            </a:r>
            <a:endParaRPr lang="ja-JP" altLang="en-US" sz="1600">
              <a:solidFill>
                <a:srgbClr val="000000"/>
              </a:solidFill>
              <a:latin typeface="ＭＳ Ｐゴシック" charset="-128"/>
            </a:endParaRPr>
          </a:p>
        </p:txBody>
      </p:sp>
      <p:sp>
        <p:nvSpPr>
          <p:cNvPr id="19" name="テキスト ボックス 18"/>
          <p:cNvSpPr txBox="1">
            <a:spLocks noChangeArrowheads="1"/>
          </p:cNvSpPr>
          <p:nvPr/>
        </p:nvSpPr>
        <p:spPr bwMode="auto">
          <a:xfrm>
            <a:off x="1639888" y="4297363"/>
            <a:ext cx="2303462" cy="860425"/>
          </a:xfrm>
          <a:prstGeom prst="rect">
            <a:avLst/>
          </a:prstGeom>
          <a:solidFill>
            <a:srgbClr val="CCFFFF"/>
          </a:solidFill>
          <a:ln w="10033" algn="ctr">
            <a:solidFill>
              <a:schemeClr val="accent1"/>
            </a:solidFill>
            <a:miter lim="800000"/>
            <a:headEnd/>
            <a:tailEnd/>
          </a:ln>
          <a:effectLst>
            <a:outerShdw dist="30000" dir="5400000" rotWithShape="0">
              <a:srgbClr val="000000">
                <a:alpha val="45000"/>
              </a:srgbClr>
            </a:outerShdw>
          </a:effectLst>
        </p:spPr>
        <p:txBody>
          <a:bodyPr anchor="ctr">
            <a:spAutoFit/>
          </a:bodyPr>
          <a:lstStyle/>
          <a:p>
            <a:pPr algn="ctr">
              <a:defRPr/>
            </a:pPr>
            <a:r>
              <a:rPr lang="ja-JP" altLang="en-US" sz="5000" dirty="0">
                <a:solidFill>
                  <a:srgbClr val="000000"/>
                </a:solidFill>
                <a:latin typeface="ＭＳ Ｐゴシック" pitchFamily="50" charset="-128"/>
                <a:ea typeface="ＭＳ Ｐゴシック" pitchFamily="50" charset="-128"/>
              </a:rPr>
              <a:t>ＭＴＡ</a:t>
            </a:r>
          </a:p>
        </p:txBody>
      </p:sp>
      <p:sp>
        <p:nvSpPr>
          <p:cNvPr id="18" name="等号 17"/>
          <p:cNvSpPr/>
          <p:nvPr/>
        </p:nvSpPr>
        <p:spPr>
          <a:xfrm rot="5400000">
            <a:off x="1729581" y="3313907"/>
            <a:ext cx="2090737" cy="736600"/>
          </a:xfrm>
          <a:prstGeom prst="mathEqual">
            <a:avLst>
              <a:gd name="adj1" fmla="val 20417"/>
              <a:gd name="adj2" fmla="val 3103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black"/>
              </a:solidFill>
            </a:endParaRPr>
          </a:p>
        </p:txBody>
      </p:sp>
      <p:sp>
        <p:nvSpPr>
          <p:cNvPr id="66577" name="Rectangle 31"/>
          <p:cNvSpPr>
            <a:spLocks noChangeArrowheads="1"/>
          </p:cNvSpPr>
          <p:nvPr/>
        </p:nvSpPr>
        <p:spPr bwMode="auto">
          <a:xfrm>
            <a:off x="0" y="0"/>
            <a:ext cx="1035050" cy="523875"/>
          </a:xfrm>
          <a:prstGeom prst="rect">
            <a:avLst/>
          </a:prstGeom>
          <a:noFill/>
          <a:ln w="9525">
            <a:noFill/>
            <a:miter lim="800000"/>
            <a:headEnd/>
            <a:tailEnd/>
          </a:ln>
        </p:spPr>
        <p:txBody>
          <a:bodyPr wrap="none">
            <a:spAutoFit/>
          </a:bodyPr>
          <a:lstStyle/>
          <a:p>
            <a:r>
              <a:rPr lang="ja-JP" altLang="en-US" sz="2800">
                <a:latin typeface="ＭＳ Ｐゴシック" charset="-128"/>
              </a:rPr>
              <a:t>５－３</a:t>
            </a:r>
            <a:endParaRPr lang="zh-CN" altLang="en-US" sz="2800">
              <a:latin typeface="ＭＳ Ｐゴシック" charset="-128"/>
            </a:endParaRPr>
          </a:p>
        </p:txBody>
      </p:sp>
      <p:sp>
        <p:nvSpPr>
          <p:cNvPr id="2" name="スライド番号プレースホルダー 1"/>
          <p:cNvSpPr>
            <a:spLocks noGrp="1"/>
          </p:cNvSpPr>
          <p:nvPr>
            <p:ph type="sldNum" sz="quarter" idx="12"/>
          </p:nvPr>
        </p:nvSpPr>
        <p:spPr/>
        <p:txBody>
          <a:bodyPr>
            <a:normAutofit fontScale="85000" lnSpcReduction="20000"/>
          </a:bodyPr>
          <a:lstStyle/>
          <a:p>
            <a:pPr>
              <a:defRPr/>
            </a:pPr>
            <a:fld id="{5C96E0EC-96DB-4F5A-8B32-03C9CFC7DC00}" type="slidenum">
              <a:rPr lang="en-US" altLang="ja-JP"/>
              <a:pPr>
                <a:defRPr/>
              </a:pPr>
              <a:t>15</a:t>
            </a:fld>
            <a:endParaRPr lang="en-US" altLang="ja-JP"/>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52550" y="4076700"/>
            <a:ext cx="8640763" cy="1828800"/>
          </a:xfrm>
        </p:spPr>
        <p:txBody>
          <a:bodyPr/>
          <a:lstStyle/>
          <a:p>
            <a:pPr>
              <a:defRPr/>
            </a:pPr>
            <a:r>
              <a:rPr lang="ja-JP" altLang="en-US" dirty="0" smtClean="0"/>
              <a:t>第５時限　</a:t>
            </a:r>
            <a:r>
              <a:rPr lang="ja-JP" altLang="en-US" cap="none" dirty="0"/>
              <a:t>研究活動と知的財産</a:t>
            </a:r>
            <a:r>
              <a:rPr lang="ja-JP" altLang="en-US" cap="none" dirty="0" smtClean="0"/>
              <a:t>（２）</a:t>
            </a:r>
            <a:r>
              <a:rPr lang="en-US" altLang="ja-JP" dirty="0" smtClean="0"/>
              <a:t/>
            </a:r>
            <a:br>
              <a:rPr lang="en-US" altLang="ja-JP" dirty="0" smtClean="0"/>
            </a:br>
            <a:r>
              <a:rPr lang="ja-JP" altLang="en-US" dirty="0" smtClean="0"/>
              <a:t>　　　　　　 秘密情報と守秘義務</a:t>
            </a:r>
            <a:endParaRPr lang="ja-JP" altLang="en-US" dirty="0"/>
          </a:p>
        </p:txBody>
      </p:sp>
      <p:sp>
        <p:nvSpPr>
          <p:cNvPr id="39938" name="サブタイトル 2"/>
          <p:cNvSpPr>
            <a:spLocks noGrp="1"/>
          </p:cNvSpPr>
          <p:nvPr>
            <p:ph type="subTitle" idx="1"/>
          </p:nvPr>
        </p:nvSpPr>
        <p:spPr>
          <a:xfrm>
            <a:off x="2559050" y="6049963"/>
            <a:ext cx="7264400" cy="685800"/>
          </a:xfrm>
        </p:spPr>
        <p:txBody>
          <a:bodyPr/>
          <a:lstStyle/>
          <a:p>
            <a:endParaRPr lang="ja-JP" altLang="en-US" smtClean="0">
              <a:latin typeface="ＭＳ Ｐゴシック" charset="-128"/>
              <a:ea typeface="ＭＳ Ｐゴシック" charset="-128"/>
            </a:endParaRPr>
          </a:p>
        </p:txBody>
      </p:sp>
      <p:sp>
        <p:nvSpPr>
          <p:cNvPr id="39939" name="スライド番号プレースホルダー 3"/>
          <p:cNvSpPr>
            <a:spLocks noGrp="1"/>
          </p:cNvSpPr>
          <p:nvPr>
            <p:ph type="sldNum" sz="quarter" idx="12"/>
          </p:nvPr>
        </p:nvSpPr>
        <p:spPr bwMode="auto">
          <a:noFill/>
          <a:ln>
            <a:miter lim="800000"/>
            <a:headEnd/>
            <a:tailEnd/>
          </a:ln>
        </p:spPr>
        <p:txBody>
          <a:bodyPr/>
          <a:lstStyle/>
          <a:p>
            <a:fld id="{8F6C4E0C-7CA9-4071-A066-0DC1FF3BEE61}" type="slidenum">
              <a:rPr lang="en-US" altLang="ja-JP"/>
              <a:pPr/>
              <a:t>2</a:t>
            </a:fld>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p:cNvSpPr>
          <p:nvPr>
            <p:ph type="title"/>
          </p:nvPr>
        </p:nvSpPr>
        <p:spPr>
          <a:xfrm>
            <a:off x="631825" y="0"/>
            <a:ext cx="9274175" cy="914400"/>
          </a:xfrm>
        </p:spPr>
        <p:txBody>
          <a:bodyPr/>
          <a:lstStyle/>
          <a:p>
            <a:pPr eaLnBrk="1" hangingPunct="1"/>
            <a:r>
              <a:rPr lang="ja-JP" altLang="en-US" smtClean="0">
                <a:latin typeface="ＭＳ Ｐゴシック" charset="-128"/>
                <a:ea typeface="ＭＳ Ｐゴシック" charset="-128"/>
              </a:rPr>
              <a:t>第５時限　目次</a:t>
            </a:r>
          </a:p>
        </p:txBody>
      </p:sp>
      <p:sp>
        <p:nvSpPr>
          <p:cNvPr id="4" name="Rectangle 2"/>
          <p:cNvSpPr txBox="1">
            <a:spLocks/>
          </p:cNvSpPr>
          <p:nvPr/>
        </p:nvSpPr>
        <p:spPr>
          <a:xfrm>
            <a:off x="2751138" y="1700213"/>
            <a:ext cx="6810375" cy="4176712"/>
          </a:xfrm>
          <a:prstGeom prst="rect">
            <a:avLst/>
          </a:prstGeom>
          <a:ln w="19050" cmpd="dbl">
            <a:solidFill>
              <a:schemeClr val="accent2">
                <a:lumMod val="75000"/>
              </a:schemeClr>
            </a:solidFill>
          </a:ln>
        </p:spPr>
        <p:txBody>
          <a:bodyPr>
            <a:normAutofit/>
          </a:bodyPr>
          <a:lstStyle/>
          <a:p>
            <a:pPr>
              <a:spcBef>
                <a:spcPts val="700"/>
              </a:spcBef>
              <a:buClr>
                <a:srgbClr val="FEB80A"/>
              </a:buClr>
              <a:buSzPct val="60000"/>
              <a:buFont typeface="Wingdings" pitchFamily="2" charset="2"/>
              <a:buNone/>
              <a:defRPr/>
            </a:pPr>
            <a:r>
              <a:rPr lang="ja-JP" altLang="en-US" sz="2400" dirty="0">
                <a:solidFill>
                  <a:srgbClr val="FF0000"/>
                </a:solidFill>
                <a:ea typeface="ＭＳ Ｐゴシック" pitchFamily="34" charset="-128"/>
              </a:rPr>
              <a:t>５－１　秘密情報とは何か</a:t>
            </a:r>
            <a:endParaRPr lang="ja-JP" altLang="en-US" dirty="0">
              <a:solidFill>
                <a:srgbClr val="FF0000"/>
              </a:solidFill>
              <a:latin typeface="ＭＳ Ｐゴシック" pitchFamily="50" charset="-128"/>
              <a:ea typeface="ＭＳ Ｐゴシック" pitchFamily="50" charset="-128"/>
            </a:endParaRPr>
          </a:p>
          <a:p>
            <a:pPr>
              <a:spcBef>
                <a:spcPts val="700"/>
              </a:spcBef>
              <a:buClr>
                <a:srgbClr val="FEB80A"/>
              </a:buClr>
              <a:buSzPct val="60000"/>
              <a:buFont typeface="Wingdings" pitchFamily="2" charset="2"/>
              <a:buNone/>
              <a:defRPr/>
            </a:pPr>
            <a:r>
              <a:rPr lang="ja-JP" altLang="en-US" sz="2400" dirty="0">
                <a:solidFill>
                  <a:srgbClr val="FF0000"/>
                </a:solidFill>
                <a:ea typeface="ＭＳ Ｐゴシック" pitchFamily="34" charset="-128"/>
              </a:rPr>
              <a:t>５－２　守秘義務とは何か</a:t>
            </a:r>
            <a:endParaRPr lang="en-US" altLang="ja-JP" sz="2400" dirty="0">
              <a:solidFill>
                <a:srgbClr val="FF0000"/>
              </a:solidFill>
              <a:ea typeface="ＭＳ Ｐゴシック" pitchFamily="34" charset="-128"/>
            </a:endParaRPr>
          </a:p>
          <a:p>
            <a:pPr>
              <a:spcBef>
                <a:spcPts val="700"/>
              </a:spcBef>
              <a:buClr>
                <a:srgbClr val="FEB80A"/>
              </a:buClr>
              <a:buSzPct val="60000"/>
              <a:buFont typeface="Wingdings" pitchFamily="2" charset="2"/>
              <a:buNone/>
              <a:defRPr/>
            </a:pPr>
            <a:r>
              <a:rPr lang="ja-JP" altLang="en-US" sz="2400" dirty="0">
                <a:solidFill>
                  <a:srgbClr val="FF0000"/>
                </a:solidFill>
                <a:ea typeface="ＭＳ Ｐゴシック" pitchFamily="34" charset="-128"/>
              </a:rPr>
              <a:t>５－３　</a:t>
            </a:r>
            <a:r>
              <a:rPr lang="ja-JP" altLang="en-US" sz="2400" dirty="0">
                <a:solidFill>
                  <a:srgbClr val="FF0000"/>
                </a:solidFill>
                <a:latin typeface="ＭＳ Ｐゴシック" pitchFamily="34" charset="-128"/>
                <a:ea typeface="ＭＳ Ｐゴシック" pitchFamily="34" charset="-128"/>
              </a:rPr>
              <a:t>共同</a:t>
            </a:r>
            <a:r>
              <a:rPr lang="ja-JP" altLang="en-US" sz="2400" dirty="0">
                <a:solidFill>
                  <a:srgbClr val="FF0000"/>
                </a:solidFill>
                <a:latin typeface="ＭＳ Ｐゴシック" pitchFamily="34" charset="-128"/>
                <a:ea typeface="ＭＳ Ｐゴシック" pitchFamily="34" charset="-128"/>
              </a:rPr>
              <a:t>研究、受託研究</a:t>
            </a:r>
          </a:p>
        </p:txBody>
      </p:sp>
      <p:sp>
        <p:nvSpPr>
          <p:cNvPr id="2" name="スライド番号プレースホルダー 1"/>
          <p:cNvSpPr>
            <a:spLocks noGrp="1"/>
          </p:cNvSpPr>
          <p:nvPr>
            <p:ph type="sldNum" sz="quarter" idx="12"/>
          </p:nvPr>
        </p:nvSpPr>
        <p:spPr/>
        <p:txBody>
          <a:bodyPr>
            <a:normAutofit fontScale="85000" lnSpcReduction="20000"/>
          </a:bodyPr>
          <a:lstStyle/>
          <a:p>
            <a:pPr>
              <a:defRPr/>
            </a:pPr>
            <a:fld id="{3DD8FA82-3A72-418A-B845-ECBDA9BFEC38}" type="slidenum">
              <a:rPr lang="en-US" altLang="ja-JP"/>
              <a:pPr>
                <a:defRPr/>
              </a:pPr>
              <a:t>3</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28588" y="1895475"/>
            <a:ext cx="1519237" cy="1557338"/>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defTabSz="457200" fontAlgn="auto">
              <a:spcBef>
                <a:spcPts val="0"/>
              </a:spcBef>
              <a:spcAft>
                <a:spcPts val="0"/>
              </a:spcAft>
              <a:defRPr/>
            </a:pPr>
            <a:r>
              <a:rPr lang="ja-JP" altLang="en-US" sz="2400" dirty="0">
                <a:solidFill>
                  <a:schemeClr val="tx1"/>
                </a:solidFill>
                <a:latin typeface="ＭＳ Ｐゴシック" pitchFamily="50" charset="-128"/>
                <a:ea typeface="ＭＳ Ｐゴシック" pitchFamily="50" charset="-128"/>
              </a:rPr>
              <a:t>研究開発</a:t>
            </a:r>
          </a:p>
        </p:txBody>
      </p:sp>
      <p:sp>
        <p:nvSpPr>
          <p:cNvPr id="13" name="下矢印 12"/>
          <p:cNvSpPr/>
          <p:nvPr/>
        </p:nvSpPr>
        <p:spPr>
          <a:xfrm rot="16200000">
            <a:off x="2077244" y="2178844"/>
            <a:ext cx="790575" cy="989013"/>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defTabSz="457200">
              <a:defRPr/>
            </a:pPr>
            <a:endParaRPr lang="ja-JP" altLang="en-US">
              <a:solidFill>
                <a:srgbClr val="FFFFFF"/>
              </a:solidFill>
            </a:endParaRPr>
          </a:p>
        </p:txBody>
      </p:sp>
      <p:sp>
        <p:nvSpPr>
          <p:cNvPr id="15" name="テキスト ボックス 14"/>
          <p:cNvSpPr txBox="1"/>
          <p:nvPr/>
        </p:nvSpPr>
        <p:spPr>
          <a:xfrm>
            <a:off x="3273425" y="2173288"/>
            <a:ext cx="2909888" cy="369887"/>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smtClean="0">
                <a:solidFill>
                  <a:srgbClr val="000000"/>
                </a:solidFill>
                <a:latin typeface="ＭＳ Ｐゴシック" pitchFamily="50" charset="-128"/>
              </a:rPr>
              <a:t>実験データ</a:t>
            </a:r>
          </a:p>
        </p:txBody>
      </p:sp>
      <p:sp>
        <p:nvSpPr>
          <p:cNvPr id="16" name="テキスト ボックス 15"/>
          <p:cNvSpPr txBox="1"/>
          <p:nvPr/>
        </p:nvSpPr>
        <p:spPr>
          <a:xfrm>
            <a:off x="3273425" y="2570163"/>
            <a:ext cx="2909888" cy="36830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smtClean="0">
                <a:solidFill>
                  <a:srgbClr val="000000"/>
                </a:solidFill>
                <a:latin typeface="ＭＳ Ｐゴシック" pitchFamily="50" charset="-128"/>
              </a:rPr>
              <a:t>データ取得のノウハウ</a:t>
            </a:r>
          </a:p>
        </p:txBody>
      </p:sp>
      <p:sp>
        <p:nvSpPr>
          <p:cNvPr id="17" name="テキスト ボックス 16"/>
          <p:cNvSpPr txBox="1"/>
          <p:nvPr/>
        </p:nvSpPr>
        <p:spPr>
          <a:xfrm>
            <a:off x="3273425" y="2974975"/>
            <a:ext cx="2687638" cy="369888"/>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dirty="0" smtClean="0">
                <a:solidFill>
                  <a:srgbClr val="000000"/>
                </a:solidFill>
                <a:latin typeface="ＭＳ Ｐゴシック" pitchFamily="50" charset="-128"/>
              </a:rPr>
              <a:t>新しい技術的なアイディア</a:t>
            </a:r>
          </a:p>
        </p:txBody>
      </p:sp>
      <p:sp>
        <p:nvSpPr>
          <p:cNvPr id="18" name="テキスト ボックス 17"/>
          <p:cNvSpPr txBox="1"/>
          <p:nvPr/>
        </p:nvSpPr>
        <p:spPr>
          <a:xfrm>
            <a:off x="3273425" y="3370263"/>
            <a:ext cx="2909888" cy="369887"/>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smtClean="0">
                <a:solidFill>
                  <a:srgbClr val="000000"/>
                </a:solidFill>
                <a:latin typeface="ＭＳ Ｐゴシック" pitchFamily="50" charset="-128"/>
              </a:rPr>
              <a:t>新規の物質</a:t>
            </a:r>
          </a:p>
        </p:txBody>
      </p:sp>
      <p:sp>
        <p:nvSpPr>
          <p:cNvPr id="19" name="テキスト ボックス 18"/>
          <p:cNvSpPr txBox="1"/>
          <p:nvPr/>
        </p:nvSpPr>
        <p:spPr>
          <a:xfrm>
            <a:off x="3273425" y="1773238"/>
            <a:ext cx="2909888" cy="369887"/>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dirty="0" smtClean="0">
                <a:solidFill>
                  <a:srgbClr val="000000"/>
                </a:solidFill>
                <a:latin typeface="ＭＳ Ｐゴシック" pitchFamily="50" charset="-128"/>
              </a:rPr>
              <a:t>新しい物理・化学法則</a:t>
            </a:r>
          </a:p>
        </p:txBody>
      </p:sp>
      <p:sp>
        <p:nvSpPr>
          <p:cNvPr id="21" name="右中かっこ 20"/>
          <p:cNvSpPr/>
          <p:nvPr/>
        </p:nvSpPr>
        <p:spPr>
          <a:xfrm>
            <a:off x="6316663" y="1773238"/>
            <a:ext cx="339725" cy="1966912"/>
          </a:xfrm>
          <a:prstGeom prst="rightBrace">
            <a:avLst>
              <a:gd name="adj1" fmla="val 8333"/>
              <a:gd name="adj2" fmla="val 16566"/>
            </a:avLst>
          </a:prstGeom>
        </p:spPr>
        <p:style>
          <a:lnRef idx="2">
            <a:schemeClr val="dk1"/>
          </a:lnRef>
          <a:fillRef idx="0">
            <a:schemeClr val="dk1"/>
          </a:fillRef>
          <a:effectRef idx="1">
            <a:schemeClr val="dk1"/>
          </a:effectRef>
          <a:fontRef idx="minor">
            <a:schemeClr val="tx1"/>
          </a:fontRef>
        </p:style>
        <p:txBody>
          <a:bodyPr anchor="ctr"/>
          <a:lstStyle/>
          <a:p>
            <a:pPr algn="ctr" defTabSz="457200">
              <a:defRPr/>
            </a:pPr>
            <a:endParaRPr lang="ja-JP" altLang="en-US"/>
          </a:p>
        </p:txBody>
      </p:sp>
      <p:sp>
        <p:nvSpPr>
          <p:cNvPr id="44041" name="テキスト ボックス 21"/>
          <p:cNvSpPr txBox="1">
            <a:spLocks noChangeArrowheads="1"/>
          </p:cNvSpPr>
          <p:nvPr/>
        </p:nvSpPr>
        <p:spPr bwMode="auto">
          <a:xfrm>
            <a:off x="6723063" y="1916113"/>
            <a:ext cx="2117725" cy="396875"/>
          </a:xfrm>
          <a:prstGeom prst="rect">
            <a:avLst/>
          </a:prstGeom>
          <a:noFill/>
          <a:ln w="9525">
            <a:noFill/>
            <a:miter lim="800000"/>
            <a:headEnd/>
            <a:tailEnd/>
          </a:ln>
        </p:spPr>
        <p:txBody>
          <a:bodyPr wrap="none">
            <a:spAutoFit/>
          </a:bodyPr>
          <a:lstStyle/>
          <a:p>
            <a:pPr defTabSz="457200"/>
            <a:r>
              <a:rPr lang="ja-JP" altLang="en-US" sz="2000" b="1">
                <a:latin typeface="Calibri" pitchFamily="34" charset="0"/>
              </a:rPr>
              <a:t>新しい</a:t>
            </a:r>
            <a:r>
              <a:rPr lang="ja-JP" altLang="en-US" sz="2000" b="1">
                <a:solidFill>
                  <a:srgbClr val="FF0000"/>
                </a:solidFill>
                <a:latin typeface="Calibri" pitchFamily="34" charset="0"/>
              </a:rPr>
              <a:t>情報</a:t>
            </a:r>
            <a:r>
              <a:rPr lang="ja-JP" altLang="en-US" sz="2000" b="1">
                <a:latin typeface="Calibri" pitchFamily="34" charset="0"/>
              </a:rPr>
              <a:t>を取得</a:t>
            </a:r>
            <a:endParaRPr lang="ja-JP" altLang="en-US" sz="2000" b="1">
              <a:solidFill>
                <a:srgbClr val="FF0000"/>
              </a:solidFill>
              <a:latin typeface="Calibri" pitchFamily="34" charset="0"/>
            </a:endParaRPr>
          </a:p>
        </p:txBody>
      </p:sp>
      <p:cxnSp>
        <p:nvCxnSpPr>
          <p:cNvPr id="24" name="直線矢印コネクタ 23"/>
          <p:cNvCxnSpPr/>
          <p:nvPr/>
        </p:nvCxnSpPr>
        <p:spPr>
          <a:xfrm flipV="1">
            <a:off x="7273925" y="2384425"/>
            <a:ext cx="0" cy="565150"/>
          </a:xfrm>
          <a:prstGeom prst="straightConnector1">
            <a:avLst/>
          </a:prstGeom>
          <a:ln>
            <a:tailEnd type="arrow"/>
          </a:ln>
        </p:spPr>
        <p:style>
          <a:lnRef idx="3">
            <a:schemeClr val="accent6"/>
          </a:lnRef>
          <a:fillRef idx="0">
            <a:schemeClr val="accent6"/>
          </a:fillRef>
          <a:effectRef idx="2">
            <a:schemeClr val="accent6"/>
          </a:effectRef>
          <a:fontRef idx="minor">
            <a:schemeClr val="tx1"/>
          </a:fontRef>
        </p:style>
      </p:cxnSp>
      <p:sp>
        <p:nvSpPr>
          <p:cNvPr id="26" name="星 12 25"/>
          <p:cNvSpPr>
            <a:spLocks/>
          </p:cNvSpPr>
          <p:nvPr/>
        </p:nvSpPr>
        <p:spPr bwMode="auto">
          <a:xfrm>
            <a:off x="6465888" y="2924175"/>
            <a:ext cx="3225800" cy="1762125"/>
          </a:xfrm>
          <a:custGeom>
            <a:avLst/>
            <a:gdLst>
              <a:gd name="T0" fmla="*/ 3009712 w 3225800"/>
              <a:gd name="T1" fmla="*/ 440531 h 1762125"/>
              <a:gd name="T2" fmla="*/ 3225800 w 3225800"/>
              <a:gd name="T3" fmla="*/ 881063 h 1762125"/>
              <a:gd name="T4" fmla="*/ 3009712 w 3225800"/>
              <a:gd name="T5" fmla="*/ 1321594 h 1762125"/>
              <a:gd name="T6" fmla="*/ 2419350 w 3225800"/>
              <a:gd name="T7" fmla="*/ 1644085 h 1762125"/>
              <a:gd name="T8" fmla="*/ 1612900 w 3225800"/>
              <a:gd name="T9" fmla="*/ 1762125 h 1762125"/>
              <a:gd name="T10" fmla="*/ 806450 w 3225800"/>
              <a:gd name="T11" fmla="*/ 1644085 h 1762125"/>
              <a:gd name="T12" fmla="*/ 216088 w 3225800"/>
              <a:gd name="T13" fmla="*/ 1321594 h 1762125"/>
              <a:gd name="T14" fmla="*/ 0 w 3225800"/>
              <a:gd name="T15" fmla="*/ 881063 h 1762125"/>
              <a:gd name="T16" fmla="*/ 216088 w 3225800"/>
              <a:gd name="T17" fmla="*/ 440531 h 1762125"/>
              <a:gd name="T18" fmla="*/ 806450 w 3225800"/>
              <a:gd name="T19" fmla="*/ 118040 h 1762125"/>
              <a:gd name="T20" fmla="*/ 1612900 w 3225800"/>
              <a:gd name="T21" fmla="*/ 0 h 1762125"/>
              <a:gd name="T22" fmla="*/ 2419350 w 3225800"/>
              <a:gd name="T23" fmla="*/ 118040 h 1762125"/>
              <a:gd name="T24" fmla="*/ 0 60000 65536"/>
              <a:gd name="T25" fmla="*/ 0 60000 65536"/>
              <a:gd name="T26" fmla="*/ 0 60000 65536"/>
              <a:gd name="T27" fmla="*/ 5898240 60000 65536"/>
              <a:gd name="T28" fmla="*/ 5898240 60000 65536"/>
              <a:gd name="T29" fmla="*/ 5898240 60000 65536"/>
              <a:gd name="T30" fmla="*/ 11796480 60000 65536"/>
              <a:gd name="T31" fmla="*/ 11796480 60000 65536"/>
              <a:gd name="T32" fmla="*/ 11796480 60000 65536"/>
              <a:gd name="T33" fmla="*/ 17694720 60000 65536"/>
              <a:gd name="T34" fmla="*/ 17694720 60000 65536"/>
              <a:gd name="T35" fmla="*/ 17694720 60000 65536"/>
              <a:gd name="T36" fmla="*/ 757531 w 3225800"/>
              <a:gd name="T37" fmla="*/ 413808 h 1762125"/>
              <a:gd name="T38" fmla="*/ 2468268 w 3225800"/>
              <a:gd name="T39" fmla="*/ 1348317 h 176212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225800" h="1762125">
                <a:moveTo>
                  <a:pt x="0" y="881063"/>
                </a:moveTo>
                <a:lnTo>
                  <a:pt x="444444" y="710036"/>
                </a:lnTo>
                <a:lnTo>
                  <a:pt x="216088" y="440531"/>
                </a:lnTo>
                <a:lnTo>
                  <a:pt x="757531" y="413808"/>
                </a:lnTo>
                <a:lnTo>
                  <a:pt x="806450" y="118040"/>
                </a:lnTo>
                <a:lnTo>
                  <a:pt x="1299814" y="242782"/>
                </a:lnTo>
                <a:lnTo>
                  <a:pt x="1612900" y="0"/>
                </a:lnTo>
                <a:lnTo>
                  <a:pt x="1925986" y="242782"/>
                </a:lnTo>
                <a:lnTo>
                  <a:pt x="2419350" y="118040"/>
                </a:lnTo>
                <a:lnTo>
                  <a:pt x="2468269" y="413808"/>
                </a:lnTo>
                <a:lnTo>
                  <a:pt x="3009712" y="440531"/>
                </a:lnTo>
                <a:lnTo>
                  <a:pt x="2781356" y="710036"/>
                </a:lnTo>
                <a:lnTo>
                  <a:pt x="3225800" y="881063"/>
                </a:lnTo>
                <a:lnTo>
                  <a:pt x="2781356" y="1052089"/>
                </a:lnTo>
                <a:lnTo>
                  <a:pt x="3009712" y="1321594"/>
                </a:lnTo>
                <a:lnTo>
                  <a:pt x="2468269" y="1348317"/>
                </a:lnTo>
                <a:lnTo>
                  <a:pt x="2419350" y="1644085"/>
                </a:lnTo>
                <a:lnTo>
                  <a:pt x="1925986" y="1519343"/>
                </a:lnTo>
                <a:lnTo>
                  <a:pt x="1612900" y="1762125"/>
                </a:lnTo>
                <a:lnTo>
                  <a:pt x="1299814" y="1519343"/>
                </a:lnTo>
                <a:lnTo>
                  <a:pt x="806450" y="1644085"/>
                </a:lnTo>
                <a:lnTo>
                  <a:pt x="757531" y="1348317"/>
                </a:lnTo>
                <a:lnTo>
                  <a:pt x="216088" y="1321594"/>
                </a:lnTo>
                <a:lnTo>
                  <a:pt x="444444" y="1052089"/>
                </a:lnTo>
                <a:lnTo>
                  <a:pt x="0" y="881063"/>
                </a:lnTo>
                <a:close/>
              </a:path>
            </a:pathLst>
          </a:custGeom>
          <a:solidFill>
            <a:schemeClr val="accent3">
              <a:lumMod val="20000"/>
              <a:lumOff val="80000"/>
            </a:schemeClr>
          </a:solidFill>
          <a:ln w="10033" algn="ctr">
            <a:solidFill>
              <a:srgbClr val="FF99CC"/>
            </a:solidFill>
            <a:miter lim="800000"/>
            <a:headEnd/>
            <a:tailEnd/>
          </a:ln>
          <a:effectLst>
            <a:outerShdw blurRad="38100" dist="30000" dir="5400000" rotWithShape="0">
              <a:srgbClr val="000000">
                <a:alpha val="45000"/>
              </a:srgbClr>
            </a:outerShdw>
          </a:effectLst>
        </p:spPr>
        <p:txBody>
          <a:bodyPr anchor="ctr"/>
          <a:lstStyle/>
          <a:p>
            <a:pPr>
              <a:defRPr/>
            </a:pPr>
            <a:r>
              <a:rPr lang="ja-JP" altLang="en-US" dirty="0">
                <a:solidFill>
                  <a:srgbClr val="FF0000"/>
                </a:solidFill>
                <a:latin typeface="ＭＳ Ｐゴシック" pitchFamily="50" charset="-128"/>
              </a:rPr>
              <a:t>秘密として管理</a:t>
            </a:r>
            <a:endParaRPr lang="en-US" altLang="ja-JP" dirty="0">
              <a:solidFill>
                <a:srgbClr val="FF0000"/>
              </a:solidFill>
              <a:latin typeface="ＭＳ Ｐゴシック" pitchFamily="50" charset="-128"/>
            </a:endParaRPr>
          </a:p>
          <a:p>
            <a:pPr>
              <a:defRPr/>
            </a:pPr>
            <a:r>
              <a:rPr lang="ja-JP" altLang="en-US" dirty="0">
                <a:solidFill>
                  <a:srgbClr val="000000"/>
                </a:solidFill>
                <a:latin typeface="ＭＳ Ｐゴシック" pitchFamily="50" charset="-128"/>
              </a:rPr>
              <a:t>する必要あり</a:t>
            </a:r>
          </a:p>
        </p:txBody>
      </p:sp>
      <p:sp>
        <p:nvSpPr>
          <p:cNvPr id="44044" name="テキスト ボックス 30"/>
          <p:cNvSpPr txBox="1">
            <a:spLocks noChangeArrowheads="1"/>
          </p:cNvSpPr>
          <p:nvPr/>
        </p:nvSpPr>
        <p:spPr bwMode="auto">
          <a:xfrm>
            <a:off x="776288" y="4221163"/>
            <a:ext cx="1954212" cy="457200"/>
          </a:xfrm>
          <a:prstGeom prst="rect">
            <a:avLst/>
          </a:prstGeom>
          <a:noFill/>
          <a:ln w="9525">
            <a:noFill/>
            <a:miter lim="800000"/>
            <a:headEnd/>
            <a:tailEnd/>
          </a:ln>
        </p:spPr>
        <p:txBody>
          <a:bodyPr wrap="none">
            <a:spAutoFit/>
          </a:bodyPr>
          <a:lstStyle/>
          <a:p>
            <a:pPr defTabSz="457200"/>
            <a:r>
              <a:rPr lang="ja-JP" altLang="en-US" sz="2400" b="1">
                <a:latin typeface="Calibri" pitchFamily="34" charset="0"/>
              </a:rPr>
              <a:t>秘密とは・・・・</a:t>
            </a:r>
          </a:p>
        </p:txBody>
      </p:sp>
      <p:sp>
        <p:nvSpPr>
          <p:cNvPr id="12303" name="正方形/長方形 32"/>
          <p:cNvSpPr>
            <a:spLocks noChangeArrowheads="1"/>
          </p:cNvSpPr>
          <p:nvPr/>
        </p:nvSpPr>
        <p:spPr bwMode="auto">
          <a:xfrm>
            <a:off x="344488" y="4868863"/>
            <a:ext cx="9218612" cy="482600"/>
          </a:xfrm>
          <a:prstGeom prst="rect">
            <a:avLst/>
          </a:prstGeom>
          <a:solidFill>
            <a:schemeClr val="accent2">
              <a:lumMod val="20000"/>
              <a:lumOff val="80000"/>
            </a:schemeClr>
          </a:solidFill>
          <a:ln w="10033" algn="ctr">
            <a:solidFill>
              <a:schemeClr val="accent2">
                <a:lumMod val="40000"/>
                <a:lumOff val="60000"/>
              </a:schemeClr>
            </a:solidFill>
            <a:miter lim="800000"/>
            <a:headEnd/>
            <a:tailEnd/>
          </a:ln>
          <a:effectLst>
            <a:outerShdw dist="30000" dir="5400000" rotWithShape="0">
              <a:srgbClr val="000000">
                <a:alpha val="45000"/>
              </a:srgbClr>
            </a:outerShdw>
          </a:effectLst>
        </p:spPr>
        <p:txBody>
          <a:bodyPr anchor="ctr"/>
          <a:lstStyle/>
          <a:p>
            <a:pPr algn="ctr" defTabSz="457200">
              <a:defRPr/>
            </a:pPr>
            <a:r>
              <a:rPr lang="ja-JP" altLang="en-US" sz="2000" b="1" dirty="0">
                <a:solidFill>
                  <a:srgbClr val="FF0000"/>
                </a:solidFill>
                <a:latin typeface="Calibri" pitchFamily="34" charset="0"/>
              </a:rPr>
              <a:t>守秘義務のない他人</a:t>
            </a:r>
            <a:r>
              <a:rPr lang="ja-JP" altLang="en-US" sz="2000" b="1" dirty="0">
                <a:solidFill>
                  <a:srgbClr val="000000"/>
                </a:solidFill>
                <a:latin typeface="Calibri" pitchFamily="34" charset="0"/>
              </a:rPr>
              <a:t>に内容を理解できる程度に</a:t>
            </a:r>
            <a:r>
              <a:rPr lang="ja-JP" altLang="en-US" sz="2000" b="1" dirty="0">
                <a:solidFill>
                  <a:srgbClr val="FF0000"/>
                </a:solidFill>
                <a:latin typeface="Calibri" pitchFamily="34" charset="0"/>
              </a:rPr>
              <a:t>知られるおそれがない</a:t>
            </a:r>
            <a:r>
              <a:rPr lang="ja-JP" altLang="en-US" sz="2000" b="1" dirty="0">
                <a:solidFill>
                  <a:srgbClr val="000000"/>
                </a:solidFill>
                <a:latin typeface="Calibri" pitchFamily="34" charset="0"/>
              </a:rPr>
              <a:t>こと</a:t>
            </a:r>
          </a:p>
        </p:txBody>
      </p:sp>
      <p:sp>
        <p:nvSpPr>
          <p:cNvPr id="44046" name="テキスト ボックス 36"/>
          <p:cNvSpPr txBox="1">
            <a:spLocks noChangeArrowheads="1"/>
          </p:cNvSpPr>
          <p:nvPr/>
        </p:nvSpPr>
        <p:spPr bwMode="auto">
          <a:xfrm>
            <a:off x="1368425" y="5516563"/>
            <a:ext cx="6245225" cy="366712"/>
          </a:xfrm>
          <a:prstGeom prst="rect">
            <a:avLst/>
          </a:prstGeom>
          <a:noFill/>
          <a:ln w="9525">
            <a:noFill/>
            <a:miter lim="800000"/>
            <a:headEnd/>
            <a:tailEnd/>
          </a:ln>
        </p:spPr>
        <p:txBody>
          <a:bodyPr wrap="none">
            <a:spAutoFit/>
          </a:bodyPr>
          <a:lstStyle/>
          <a:p>
            <a:pPr defTabSz="457200"/>
            <a:r>
              <a:rPr lang="ja-JP" altLang="en-US" b="1">
                <a:latin typeface="Calibri" pitchFamily="34" charset="0"/>
              </a:rPr>
              <a:t>知られるおそれがあると「新規性」喪失により特許されなくなる</a:t>
            </a:r>
            <a:r>
              <a:rPr lang="ja-JP" altLang="en-US">
                <a:latin typeface="Calibri" pitchFamily="34" charset="0"/>
              </a:rPr>
              <a:t>。</a:t>
            </a:r>
            <a:endParaRPr lang="en-US" altLang="ja-JP">
              <a:latin typeface="Calibri" pitchFamily="34" charset="0"/>
            </a:endParaRPr>
          </a:p>
        </p:txBody>
      </p:sp>
      <p:sp>
        <p:nvSpPr>
          <p:cNvPr id="44047" name="テキスト ボックス 37"/>
          <p:cNvSpPr txBox="1">
            <a:spLocks noChangeArrowheads="1"/>
          </p:cNvSpPr>
          <p:nvPr/>
        </p:nvSpPr>
        <p:spPr bwMode="auto">
          <a:xfrm>
            <a:off x="590550" y="6083300"/>
            <a:ext cx="8434388" cy="396875"/>
          </a:xfrm>
          <a:prstGeom prst="rect">
            <a:avLst/>
          </a:prstGeom>
          <a:noFill/>
          <a:ln w="9525">
            <a:noFill/>
            <a:miter lim="800000"/>
            <a:headEnd/>
            <a:tailEnd/>
          </a:ln>
        </p:spPr>
        <p:txBody>
          <a:bodyPr wrap="none">
            <a:spAutoFit/>
          </a:bodyPr>
          <a:lstStyle/>
          <a:p>
            <a:pPr defTabSz="457200"/>
            <a:r>
              <a:rPr lang="en-US" altLang="ja-JP" sz="2000" b="1">
                <a:latin typeface="ＭＳ Ｐゴシック" charset="-128"/>
              </a:rPr>
              <a:t>※</a:t>
            </a:r>
            <a:r>
              <a:rPr lang="ja-JP" altLang="en-US" sz="2000" b="1">
                <a:latin typeface="ＭＳ Ｐゴシック" charset="-128"/>
              </a:rPr>
              <a:t>通常、研究者には、その所属する企業や機関から守秘義務が課されている</a:t>
            </a:r>
            <a:endParaRPr lang="en-US" altLang="ja-JP" sz="2000" b="1">
              <a:latin typeface="ＭＳ Ｐゴシック" charset="-128"/>
            </a:endParaRPr>
          </a:p>
        </p:txBody>
      </p:sp>
      <p:sp>
        <p:nvSpPr>
          <p:cNvPr id="44048" name="Rectangle 21"/>
          <p:cNvSpPr>
            <a:spLocks noChangeArrowheads="1"/>
          </p:cNvSpPr>
          <p:nvPr/>
        </p:nvSpPr>
        <p:spPr bwMode="auto">
          <a:xfrm>
            <a:off x="-15875" y="0"/>
            <a:ext cx="1035050" cy="523875"/>
          </a:xfrm>
          <a:prstGeom prst="rect">
            <a:avLst/>
          </a:prstGeom>
          <a:noFill/>
          <a:ln w="9525">
            <a:noFill/>
            <a:miter lim="800000"/>
            <a:headEnd/>
            <a:tailEnd/>
          </a:ln>
        </p:spPr>
        <p:txBody>
          <a:bodyPr wrap="none">
            <a:spAutoFit/>
          </a:bodyPr>
          <a:lstStyle/>
          <a:p>
            <a:r>
              <a:rPr lang="ja-JP" altLang="en-US" sz="2800">
                <a:latin typeface="ＭＳ Ｐゴシック" charset="-128"/>
              </a:rPr>
              <a:t>５－１</a:t>
            </a:r>
            <a:endParaRPr lang="zh-CN" altLang="en-US" sz="2800">
              <a:latin typeface="ＭＳ Ｐゴシック" charset="-128"/>
            </a:endParaRPr>
          </a:p>
        </p:txBody>
      </p:sp>
      <p:sp>
        <p:nvSpPr>
          <p:cNvPr id="44049" name="タイトル 1"/>
          <p:cNvSpPr>
            <a:spLocks noGrp="1"/>
          </p:cNvSpPr>
          <p:nvPr>
            <p:ph type="title"/>
          </p:nvPr>
        </p:nvSpPr>
        <p:spPr>
          <a:xfrm>
            <a:off x="1243013" y="0"/>
            <a:ext cx="9240837" cy="1268413"/>
          </a:xfrm>
        </p:spPr>
        <p:txBody>
          <a:bodyPr/>
          <a:lstStyle/>
          <a:p>
            <a:r>
              <a:rPr lang="ja-JP" altLang="en-US" smtClean="0">
                <a:latin typeface="ＭＳ Ｐゴシック" charset="-128"/>
                <a:ea typeface="ＭＳ Ｐゴシック" charset="-128"/>
              </a:rPr>
              <a:t>秘密情報とは何か</a:t>
            </a:r>
          </a:p>
        </p:txBody>
      </p:sp>
      <p:sp>
        <p:nvSpPr>
          <p:cNvPr id="3" name="スライド番号プレースホルダー 2"/>
          <p:cNvSpPr>
            <a:spLocks noGrp="1"/>
          </p:cNvSpPr>
          <p:nvPr>
            <p:ph type="sldNum" sz="quarter" idx="12"/>
          </p:nvPr>
        </p:nvSpPr>
        <p:spPr/>
        <p:txBody>
          <a:bodyPr>
            <a:normAutofit fontScale="85000" lnSpcReduction="20000"/>
          </a:bodyPr>
          <a:lstStyle/>
          <a:p>
            <a:pPr>
              <a:defRPr/>
            </a:pPr>
            <a:fld id="{6252C1C9-E18F-4107-AFB4-43F378A13E88}" type="slidenum">
              <a:rPr lang="en-US" altLang="ja-JP"/>
              <a:pPr>
                <a:defRPr/>
              </a:pPr>
              <a:t>4</a:t>
            </a:fld>
            <a:endParaRPr lang="en-US" altLang="ja-JP"/>
          </a:p>
        </p:txBody>
      </p:sp>
      <p:sp>
        <p:nvSpPr>
          <p:cNvPr id="5" name="右矢印 4"/>
          <p:cNvSpPr/>
          <p:nvPr/>
        </p:nvSpPr>
        <p:spPr>
          <a:xfrm flipH="1">
            <a:off x="590550" y="5508625"/>
            <a:ext cx="647700" cy="3825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正方形/長方形 13"/>
          <p:cNvSpPr>
            <a:spLocks noChangeArrowheads="1"/>
          </p:cNvSpPr>
          <p:nvPr/>
        </p:nvSpPr>
        <p:spPr bwMode="auto">
          <a:xfrm>
            <a:off x="776288" y="3789363"/>
            <a:ext cx="1889125" cy="914400"/>
          </a:xfrm>
          <a:prstGeom prst="rect">
            <a:avLst/>
          </a:prstGeom>
          <a:solidFill>
            <a:srgbClr val="99CCFF"/>
          </a:solidFill>
          <a:ln w="10033" algn="ctr">
            <a:solidFill>
              <a:schemeClr val="accent1"/>
            </a:solidFill>
            <a:miter lim="800000"/>
            <a:headEnd/>
            <a:tailEnd/>
          </a:ln>
          <a:effectLst>
            <a:outerShdw dist="30000" dir="5400000" rotWithShape="0">
              <a:srgbClr val="000000">
                <a:alpha val="45000"/>
              </a:srgbClr>
            </a:outerShdw>
          </a:effectLst>
        </p:spPr>
        <p:txBody>
          <a:bodyPr anchor="ctr"/>
          <a:lstStyle/>
          <a:p>
            <a:pPr algn="ctr" defTabSz="457200">
              <a:defRPr/>
            </a:pPr>
            <a:r>
              <a:rPr lang="ja-JP" altLang="en-US" sz="2000" b="1">
                <a:latin typeface="Calibri" pitchFamily="34" charset="0"/>
              </a:rPr>
              <a:t>特許されない</a:t>
            </a:r>
          </a:p>
        </p:txBody>
      </p:sp>
      <p:sp>
        <p:nvSpPr>
          <p:cNvPr id="13316" name="正方形/長方形 14"/>
          <p:cNvSpPr>
            <a:spLocks noChangeArrowheads="1"/>
          </p:cNvSpPr>
          <p:nvPr/>
        </p:nvSpPr>
        <p:spPr bwMode="auto">
          <a:xfrm>
            <a:off x="776288" y="4879975"/>
            <a:ext cx="1889125" cy="914400"/>
          </a:xfrm>
          <a:prstGeom prst="rect">
            <a:avLst/>
          </a:prstGeom>
          <a:solidFill>
            <a:srgbClr val="99CCFF"/>
          </a:solidFill>
          <a:ln w="10033" algn="ctr">
            <a:solidFill>
              <a:schemeClr val="accent1"/>
            </a:solidFill>
            <a:miter lim="800000"/>
            <a:headEnd/>
            <a:tailEnd/>
          </a:ln>
          <a:effectLst>
            <a:outerShdw dist="30000" dir="5400000" rotWithShape="0">
              <a:srgbClr val="000000">
                <a:alpha val="45000"/>
              </a:srgbClr>
            </a:outerShdw>
          </a:effectLst>
        </p:spPr>
        <p:txBody>
          <a:bodyPr anchor="ctr"/>
          <a:lstStyle/>
          <a:p>
            <a:pPr algn="ctr" defTabSz="457200">
              <a:defRPr/>
            </a:pPr>
            <a:r>
              <a:rPr lang="ja-JP" altLang="en-US" sz="2000" b="1" dirty="0">
                <a:latin typeface="Calibri" pitchFamily="34" charset="0"/>
              </a:rPr>
              <a:t>守秘義務違反</a:t>
            </a:r>
          </a:p>
        </p:txBody>
      </p:sp>
      <p:sp>
        <p:nvSpPr>
          <p:cNvPr id="13317" name="正方形/長方形 15"/>
          <p:cNvSpPr>
            <a:spLocks noChangeArrowheads="1"/>
          </p:cNvSpPr>
          <p:nvPr/>
        </p:nvSpPr>
        <p:spPr bwMode="auto">
          <a:xfrm>
            <a:off x="776288" y="2752725"/>
            <a:ext cx="1898650" cy="914400"/>
          </a:xfrm>
          <a:prstGeom prst="rect">
            <a:avLst/>
          </a:prstGeom>
          <a:solidFill>
            <a:srgbClr val="99CCFF"/>
          </a:solidFill>
          <a:ln w="10033" algn="ctr">
            <a:solidFill>
              <a:schemeClr val="accent1"/>
            </a:solidFill>
            <a:miter lim="800000"/>
            <a:headEnd/>
            <a:tailEnd/>
          </a:ln>
          <a:effectLst>
            <a:outerShdw dist="30000" dir="5400000" rotWithShape="0">
              <a:srgbClr val="000000">
                <a:alpha val="45000"/>
              </a:srgbClr>
            </a:outerShdw>
          </a:effectLst>
        </p:spPr>
        <p:txBody>
          <a:bodyPr anchor="ctr"/>
          <a:lstStyle/>
          <a:p>
            <a:pPr algn="ctr" defTabSz="457200">
              <a:defRPr/>
            </a:pPr>
            <a:r>
              <a:rPr lang="ja-JP" altLang="en-US" sz="2000" b="1">
                <a:latin typeface="Calibri" pitchFamily="34" charset="0"/>
              </a:rPr>
              <a:t>他の研究者に発表される</a:t>
            </a:r>
          </a:p>
        </p:txBody>
      </p:sp>
      <p:sp>
        <p:nvSpPr>
          <p:cNvPr id="17" name="正方形/長方形 16"/>
          <p:cNvSpPr>
            <a:spLocks noChangeArrowheads="1"/>
          </p:cNvSpPr>
          <p:nvPr/>
        </p:nvSpPr>
        <p:spPr bwMode="auto">
          <a:xfrm>
            <a:off x="776288" y="5949950"/>
            <a:ext cx="8415337" cy="708025"/>
          </a:xfrm>
          <a:prstGeom prst="rect">
            <a:avLst/>
          </a:prstGeom>
          <a:solidFill>
            <a:schemeClr val="accent3">
              <a:lumMod val="40000"/>
              <a:lumOff val="60000"/>
            </a:schemeClr>
          </a:solidFill>
          <a:ln w="10033" algn="ctr">
            <a:solidFill>
              <a:schemeClr val="accent1">
                <a:lumMod val="75000"/>
              </a:schemeClr>
            </a:solidFill>
            <a:miter lim="800000"/>
            <a:headEnd/>
            <a:tailEnd/>
          </a:ln>
          <a:effectLst>
            <a:outerShdw blurRad="38100" dist="30000" dir="5400000" rotWithShape="0">
              <a:srgbClr val="000000">
                <a:alpha val="45000"/>
              </a:srgbClr>
            </a:outerShdw>
          </a:effectLst>
        </p:spPr>
        <p:txBody>
          <a:bodyPr anchor="ctr"/>
          <a:lstStyle/>
          <a:p>
            <a:pPr algn="ctr" defTabSz="457200">
              <a:defRPr/>
            </a:pPr>
            <a:r>
              <a:rPr lang="ja-JP" altLang="en-US" sz="2400" b="1" dirty="0">
                <a:latin typeface="ＭＳ Ｐゴシック" pitchFamily="50" charset="-128"/>
              </a:rPr>
              <a:t>秘密情報を漏らすと重大な損失のおそれ</a:t>
            </a:r>
          </a:p>
        </p:txBody>
      </p:sp>
      <p:sp>
        <p:nvSpPr>
          <p:cNvPr id="13320" name="テキスト ボックス 18"/>
          <p:cNvSpPr txBox="1">
            <a:spLocks noChangeArrowheads="1"/>
          </p:cNvSpPr>
          <p:nvPr/>
        </p:nvSpPr>
        <p:spPr bwMode="auto">
          <a:xfrm>
            <a:off x="2792413" y="4868863"/>
            <a:ext cx="6399212" cy="925512"/>
          </a:xfrm>
          <a:prstGeom prst="rect">
            <a:avLst/>
          </a:prstGeom>
          <a:solidFill>
            <a:schemeClr val="accent1">
              <a:lumMod val="20000"/>
              <a:lumOff val="80000"/>
            </a:schemeClr>
          </a:solidFill>
          <a:ln w="10033" algn="ctr">
            <a:solidFill>
              <a:schemeClr val="accent1">
                <a:lumMod val="40000"/>
                <a:lumOff val="60000"/>
              </a:schemeClr>
            </a:solidFill>
            <a:miter lim="800000"/>
            <a:headEnd/>
            <a:tailEnd/>
          </a:ln>
          <a:effectLst>
            <a:outerShdw dist="30000" dir="5400000" rotWithShape="0">
              <a:srgbClr val="000000">
                <a:alpha val="45000"/>
              </a:srgbClr>
            </a:outerShdw>
          </a:effectLst>
        </p:spPr>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b="1" dirty="0">
                <a:solidFill>
                  <a:srgbClr val="000000"/>
                </a:solidFill>
                <a:latin typeface="Calibri" pitchFamily="34" charset="0"/>
              </a:rPr>
              <a:t>経営上の秘密を他社に知られることで営業上企業が重大な損害を被るおそれがある。故意または過失によって秘密を漏らした研究者は</a:t>
            </a:r>
            <a:r>
              <a:rPr lang="ja-JP" altLang="en-US" b="1" dirty="0">
                <a:solidFill>
                  <a:srgbClr val="FF0000"/>
                </a:solidFill>
                <a:latin typeface="Calibri" pitchFamily="34" charset="0"/>
              </a:rPr>
              <a:t>契約違反</a:t>
            </a:r>
            <a:r>
              <a:rPr lang="ja-JP" altLang="en-US" b="1" dirty="0">
                <a:solidFill>
                  <a:srgbClr val="000000"/>
                </a:solidFill>
                <a:latin typeface="Calibri" pitchFamily="34" charset="0"/>
              </a:rPr>
              <a:t>であり、</a:t>
            </a:r>
            <a:r>
              <a:rPr lang="ja-JP" altLang="en-US" b="1" dirty="0">
                <a:solidFill>
                  <a:srgbClr val="FF0000"/>
                </a:solidFill>
                <a:latin typeface="Calibri" pitchFamily="34" charset="0"/>
              </a:rPr>
              <a:t>損害賠償責任</a:t>
            </a:r>
            <a:r>
              <a:rPr lang="ja-JP" altLang="en-US" b="1" dirty="0">
                <a:solidFill>
                  <a:srgbClr val="000000"/>
                </a:solidFill>
                <a:latin typeface="Calibri" pitchFamily="34" charset="0"/>
              </a:rPr>
              <a:t>を負う</a:t>
            </a:r>
            <a:r>
              <a:rPr lang="ja-JP" altLang="en-US" dirty="0">
                <a:solidFill>
                  <a:srgbClr val="000000"/>
                </a:solidFill>
                <a:latin typeface="Calibri" pitchFamily="34" charset="0"/>
              </a:rPr>
              <a:t>。</a:t>
            </a:r>
          </a:p>
        </p:txBody>
      </p:sp>
      <p:sp>
        <p:nvSpPr>
          <p:cNvPr id="13321" name="テキスト ボックス 20"/>
          <p:cNvSpPr txBox="1">
            <a:spLocks noChangeArrowheads="1"/>
          </p:cNvSpPr>
          <p:nvPr/>
        </p:nvSpPr>
        <p:spPr bwMode="auto">
          <a:xfrm>
            <a:off x="2827338" y="3783013"/>
            <a:ext cx="6399212" cy="923925"/>
          </a:xfrm>
          <a:prstGeom prst="rect">
            <a:avLst/>
          </a:prstGeom>
          <a:solidFill>
            <a:schemeClr val="accent3">
              <a:lumMod val="20000"/>
              <a:lumOff val="80000"/>
            </a:schemeClr>
          </a:solidFill>
          <a:ln w="10033" algn="ctr">
            <a:solidFill>
              <a:schemeClr val="accent3">
                <a:lumMod val="40000"/>
                <a:lumOff val="60000"/>
              </a:schemeClr>
            </a:solidFill>
            <a:miter lim="800000"/>
            <a:headEnd/>
            <a:tailEnd/>
          </a:ln>
          <a:effectLst>
            <a:outerShdw dist="30000" dir="5400000" rotWithShape="0">
              <a:srgbClr val="000000">
                <a:alpha val="45000"/>
              </a:srgbClr>
            </a:outerShdw>
          </a:effectLst>
        </p:spPr>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b="1">
                <a:solidFill>
                  <a:srgbClr val="000000"/>
                </a:solidFill>
                <a:latin typeface="Calibri" pitchFamily="34" charset="0"/>
              </a:rPr>
              <a:t>その発明については、</a:t>
            </a:r>
            <a:r>
              <a:rPr lang="ja-JP" altLang="en-US" b="1">
                <a:solidFill>
                  <a:srgbClr val="FF0000"/>
                </a:solidFill>
                <a:latin typeface="Calibri" pitchFamily="34" charset="0"/>
              </a:rPr>
              <a:t>新規性がなくなり特許を取得することができなくなる</a:t>
            </a:r>
            <a:r>
              <a:rPr lang="ja-JP" altLang="en-US" b="1">
                <a:solidFill>
                  <a:srgbClr val="000000"/>
                </a:solidFill>
                <a:latin typeface="Calibri" pitchFamily="34" charset="0"/>
              </a:rPr>
              <a:t>。その結果、得られるはずだった独占利益やライセンス収入も得られない。契約違反とは別に考えること。</a:t>
            </a:r>
          </a:p>
        </p:txBody>
      </p:sp>
      <p:sp>
        <p:nvSpPr>
          <p:cNvPr id="13322" name="テキスト ボックス 21"/>
          <p:cNvSpPr txBox="1">
            <a:spLocks noChangeArrowheads="1"/>
          </p:cNvSpPr>
          <p:nvPr/>
        </p:nvSpPr>
        <p:spPr bwMode="auto">
          <a:xfrm>
            <a:off x="2765425" y="2752725"/>
            <a:ext cx="6399213" cy="925513"/>
          </a:xfrm>
          <a:prstGeom prst="rect">
            <a:avLst/>
          </a:prstGeom>
          <a:solidFill>
            <a:schemeClr val="accent2">
              <a:lumMod val="20000"/>
              <a:lumOff val="80000"/>
            </a:schemeClr>
          </a:solidFill>
          <a:ln w="10033" algn="ctr">
            <a:solidFill>
              <a:schemeClr val="accent2">
                <a:lumMod val="60000"/>
                <a:lumOff val="40000"/>
              </a:schemeClr>
            </a:solidFill>
            <a:miter lim="800000"/>
            <a:headEnd/>
            <a:tailEnd/>
          </a:ln>
          <a:effectLst>
            <a:outerShdw dist="30000" dir="5400000" rotWithShape="0">
              <a:srgbClr val="000000">
                <a:alpha val="45000"/>
              </a:srgbClr>
            </a:outerShdw>
          </a:effectLst>
        </p:spPr>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b="1" dirty="0">
                <a:solidFill>
                  <a:srgbClr val="000000"/>
                </a:solidFill>
                <a:latin typeface="Calibri" pitchFamily="34" charset="0"/>
              </a:rPr>
              <a:t>研究の成果を漏らすと、それを他の研究者が見た場合、先に学会に発表されるなど、研究成果を横取りされるおそれがある。</a:t>
            </a:r>
          </a:p>
          <a:p>
            <a:pPr eaLnBrk="1" hangingPunct="1">
              <a:defRPr/>
            </a:pPr>
            <a:endParaRPr lang="ja-JP" altLang="en-US" b="1" dirty="0">
              <a:solidFill>
                <a:srgbClr val="000000"/>
              </a:solidFill>
              <a:latin typeface="Calibri" pitchFamily="34" charset="0"/>
            </a:endParaRPr>
          </a:p>
        </p:txBody>
      </p:sp>
      <p:sp>
        <p:nvSpPr>
          <p:cNvPr id="46088" name="Rectangle 13"/>
          <p:cNvSpPr>
            <a:spLocks noChangeArrowheads="1"/>
          </p:cNvSpPr>
          <p:nvPr/>
        </p:nvSpPr>
        <p:spPr bwMode="auto">
          <a:xfrm>
            <a:off x="-15875" y="0"/>
            <a:ext cx="1035050" cy="523875"/>
          </a:xfrm>
          <a:prstGeom prst="rect">
            <a:avLst/>
          </a:prstGeom>
          <a:noFill/>
          <a:ln w="9525">
            <a:noFill/>
            <a:miter lim="800000"/>
            <a:headEnd/>
            <a:tailEnd/>
          </a:ln>
        </p:spPr>
        <p:txBody>
          <a:bodyPr wrap="none">
            <a:spAutoFit/>
          </a:bodyPr>
          <a:lstStyle/>
          <a:p>
            <a:r>
              <a:rPr lang="ja-JP" altLang="en-US" sz="2800">
                <a:latin typeface="ＭＳ Ｐゴシック" charset="-128"/>
              </a:rPr>
              <a:t>５－１</a:t>
            </a:r>
            <a:endParaRPr lang="zh-CN" altLang="en-US" sz="2800">
              <a:latin typeface="ＭＳ Ｐゴシック" charset="-128"/>
            </a:endParaRPr>
          </a:p>
        </p:txBody>
      </p:sp>
      <p:sp>
        <p:nvSpPr>
          <p:cNvPr id="46089" name="タイトル 1"/>
          <p:cNvSpPr>
            <a:spLocks noGrp="1"/>
          </p:cNvSpPr>
          <p:nvPr>
            <p:ph type="title"/>
          </p:nvPr>
        </p:nvSpPr>
        <p:spPr>
          <a:xfrm>
            <a:off x="1208088" y="0"/>
            <a:ext cx="8697912" cy="1268413"/>
          </a:xfrm>
        </p:spPr>
        <p:txBody>
          <a:bodyPr/>
          <a:lstStyle/>
          <a:p>
            <a:r>
              <a:rPr lang="ja-JP" altLang="en-US" smtClean="0">
                <a:latin typeface="ＭＳ Ｐゴシック" charset="-128"/>
                <a:ea typeface="ＭＳ Ｐゴシック" charset="-128"/>
              </a:rPr>
              <a:t>秘密情報管理の重要性</a:t>
            </a:r>
          </a:p>
        </p:txBody>
      </p:sp>
      <p:pic>
        <p:nvPicPr>
          <p:cNvPr id="46090" name="Picture 2"/>
          <p:cNvPicPr>
            <a:picLocks noChangeAspect="1" noChangeArrowheads="1"/>
          </p:cNvPicPr>
          <p:nvPr/>
        </p:nvPicPr>
        <p:blipFill>
          <a:blip r:embed="rId3"/>
          <a:srcRect/>
          <a:stretch>
            <a:fillRect/>
          </a:stretch>
        </p:blipFill>
        <p:spPr bwMode="auto">
          <a:xfrm>
            <a:off x="984250" y="1638300"/>
            <a:ext cx="2535238" cy="1062038"/>
          </a:xfrm>
          <a:prstGeom prst="rect">
            <a:avLst/>
          </a:prstGeom>
          <a:noFill/>
          <a:ln w="9525">
            <a:noFill/>
            <a:miter lim="800000"/>
            <a:headEnd/>
            <a:tailEnd/>
          </a:ln>
        </p:spPr>
      </p:pic>
      <p:sp>
        <p:nvSpPr>
          <p:cNvPr id="3" name="雲形吹き出し 2"/>
          <p:cNvSpPr/>
          <p:nvPr/>
        </p:nvSpPr>
        <p:spPr>
          <a:xfrm>
            <a:off x="3657600" y="1638300"/>
            <a:ext cx="4608513" cy="909638"/>
          </a:xfrm>
          <a:prstGeom prst="cloudCallout">
            <a:avLst>
              <a:gd name="adj1" fmla="val -52796"/>
              <a:gd name="adj2" fmla="val -3088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57200">
              <a:defRPr/>
            </a:pPr>
            <a:r>
              <a:rPr lang="ja-JP" altLang="en-US" b="1" dirty="0">
                <a:solidFill>
                  <a:prstClr val="black"/>
                </a:solidFill>
                <a:latin typeface="Calibri" pitchFamily="34" charset="0"/>
                <a:ea typeface="ＭＳ Ｐゴシック" charset="-128"/>
              </a:rPr>
              <a:t>情報が秘密でなくなると・・・</a:t>
            </a:r>
          </a:p>
        </p:txBody>
      </p:sp>
      <p:sp>
        <p:nvSpPr>
          <p:cNvPr id="4" name="スライド番号プレースホルダー 3"/>
          <p:cNvSpPr>
            <a:spLocks noGrp="1"/>
          </p:cNvSpPr>
          <p:nvPr>
            <p:ph type="sldNum" sz="quarter" idx="12"/>
          </p:nvPr>
        </p:nvSpPr>
        <p:spPr/>
        <p:txBody>
          <a:bodyPr>
            <a:normAutofit fontScale="85000" lnSpcReduction="20000"/>
          </a:bodyPr>
          <a:lstStyle/>
          <a:p>
            <a:pPr>
              <a:defRPr/>
            </a:pPr>
            <a:fld id="{F0963C0A-1BBB-4C9A-99B2-C64A325CB0F4}" type="slidenum">
              <a:rPr lang="en-US" altLang="ja-JP"/>
              <a:pPr>
                <a:defRPr/>
              </a:pPr>
              <a:t>5</a:t>
            </a:fld>
            <a:endParaRPr lang="en-US" altLang="ja-JP"/>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雲形吹き出し 81"/>
          <p:cNvSpPr>
            <a:spLocks noChangeArrowheads="1"/>
          </p:cNvSpPr>
          <p:nvPr/>
        </p:nvSpPr>
        <p:spPr bwMode="auto">
          <a:xfrm>
            <a:off x="3162300" y="4491038"/>
            <a:ext cx="4325938" cy="604837"/>
          </a:xfrm>
          <a:prstGeom prst="cloudCallout">
            <a:avLst>
              <a:gd name="adj1" fmla="val -54245"/>
              <a:gd name="adj2" fmla="val -125514"/>
            </a:avLst>
          </a:prstGeom>
          <a:solidFill>
            <a:srgbClr val="99CCFF"/>
          </a:solidFill>
          <a:ln w="10033" algn="ctr">
            <a:solidFill>
              <a:srgbClr val="00CCFF"/>
            </a:solidFill>
            <a:round/>
            <a:headEnd/>
            <a:tailEnd/>
          </a:ln>
          <a:effectLst>
            <a:outerShdw dist="30000" dir="5400000" rotWithShape="0">
              <a:srgbClr val="000000">
                <a:alpha val="45000"/>
              </a:srgbClr>
            </a:outerShdw>
          </a:effectLst>
        </p:spPr>
        <p:txBody>
          <a:bodyPr anchor="ctr"/>
          <a:lstStyle/>
          <a:p>
            <a:pPr algn="ctr" defTabSz="457200">
              <a:defRPr/>
            </a:pPr>
            <a:r>
              <a:rPr lang="ja-JP" altLang="en-US" sz="1600" b="1" dirty="0">
                <a:solidFill>
                  <a:srgbClr val="000000"/>
                </a:solidFill>
                <a:latin typeface="ＭＳ Ｐゴシック" pitchFamily="50" charset="-128"/>
              </a:rPr>
              <a:t>出願するか否かの判断</a:t>
            </a:r>
          </a:p>
        </p:txBody>
      </p:sp>
      <p:sp>
        <p:nvSpPr>
          <p:cNvPr id="28" name="フローチャート : 判断 27"/>
          <p:cNvSpPr>
            <a:spLocks noChangeArrowheads="1"/>
          </p:cNvSpPr>
          <p:nvPr/>
        </p:nvSpPr>
        <p:spPr bwMode="auto">
          <a:xfrm>
            <a:off x="738188" y="1568450"/>
            <a:ext cx="1603375" cy="1006475"/>
          </a:xfrm>
          <a:prstGeom prst="flowChartDecision">
            <a:avLst/>
          </a:prstGeom>
          <a:solidFill>
            <a:srgbClr val="FFFF99"/>
          </a:solidFill>
          <a:ln w="10033" algn="ctr">
            <a:solidFill>
              <a:schemeClr val="accent2"/>
            </a:solidFill>
            <a:miter lim="800000"/>
            <a:headEnd/>
            <a:tailEnd/>
          </a:ln>
          <a:effectLst>
            <a:outerShdw blurRad="38100" dist="30000" dir="5400000" rotWithShape="0">
              <a:srgbClr val="000000">
                <a:alpha val="45000"/>
              </a:srgbClr>
            </a:outerShdw>
          </a:effectLst>
        </p:spPr>
        <p:txBody>
          <a:bodyPr anchor="ctr"/>
          <a:lstStyle/>
          <a:p>
            <a:pPr algn="ctr" defTabSz="457200">
              <a:defRPr/>
            </a:pPr>
            <a:r>
              <a:rPr lang="ja-JP" altLang="en-US" sz="2000" dirty="0">
                <a:latin typeface="ＭＳ Ｐゴシック" pitchFamily="50" charset="-128"/>
              </a:rPr>
              <a:t>発明</a:t>
            </a:r>
          </a:p>
        </p:txBody>
      </p:sp>
      <p:cxnSp>
        <p:nvCxnSpPr>
          <p:cNvPr id="35" name="直線矢印コネクタ 34"/>
          <p:cNvCxnSpPr>
            <a:cxnSpLocks noChangeShapeType="1"/>
            <a:stCxn id="28" idx="3"/>
            <a:endCxn id="46" idx="1"/>
          </p:cNvCxnSpPr>
          <p:nvPr/>
        </p:nvCxnSpPr>
        <p:spPr bwMode="auto">
          <a:xfrm flipV="1">
            <a:off x="2341563" y="2071688"/>
            <a:ext cx="765175" cy="0"/>
          </a:xfrm>
          <a:prstGeom prst="straightConnector1">
            <a:avLst/>
          </a:prstGeom>
          <a:noFill/>
          <a:ln w="47625" cmpd="dbl" algn="ctr">
            <a:solidFill>
              <a:schemeClr val="tx1"/>
            </a:solidFill>
            <a:round/>
            <a:headEnd/>
            <a:tailEnd type="arrow" w="med" len="med"/>
          </a:ln>
          <a:effectLst>
            <a:outerShdw blurRad="38100" dist="30000" dir="5400000" rotWithShape="0">
              <a:srgbClr val="000000">
                <a:alpha val="45000"/>
              </a:srgbClr>
            </a:outerShdw>
          </a:effectLst>
          <a:extLst>
            <a:ext uri="{909E8E84-426E-40DD-AFC4-6F175D3DCCD1}"/>
          </a:extLst>
        </p:spPr>
      </p:cxnSp>
      <p:sp>
        <p:nvSpPr>
          <p:cNvPr id="48132" name="テキスト ボックス 38"/>
          <p:cNvSpPr txBox="1">
            <a:spLocks noChangeArrowheads="1"/>
          </p:cNvSpPr>
          <p:nvPr/>
        </p:nvSpPr>
        <p:spPr bwMode="auto">
          <a:xfrm>
            <a:off x="2341563" y="1676400"/>
            <a:ext cx="593725" cy="369888"/>
          </a:xfrm>
          <a:prstGeom prst="rect">
            <a:avLst/>
          </a:prstGeom>
          <a:noFill/>
          <a:ln w="9525">
            <a:noFill/>
            <a:miter lim="800000"/>
            <a:headEnd/>
            <a:tailEnd/>
          </a:ln>
        </p:spPr>
        <p:txBody>
          <a:bodyPr wrap="none">
            <a:spAutoFit/>
          </a:bodyPr>
          <a:lstStyle/>
          <a:p>
            <a:pPr defTabSz="457200"/>
            <a:r>
              <a:rPr lang="ja-JP" altLang="en-US">
                <a:latin typeface="Calibri" pitchFamily="34" charset="0"/>
              </a:rPr>
              <a:t>ＮＯ</a:t>
            </a:r>
          </a:p>
        </p:txBody>
      </p:sp>
      <p:sp>
        <p:nvSpPr>
          <p:cNvPr id="48133" name="テキスト ボックス 42"/>
          <p:cNvSpPr txBox="1">
            <a:spLocks noChangeArrowheads="1"/>
          </p:cNvSpPr>
          <p:nvPr/>
        </p:nvSpPr>
        <p:spPr bwMode="auto">
          <a:xfrm>
            <a:off x="3317875" y="1495425"/>
            <a:ext cx="1309688" cy="400050"/>
          </a:xfrm>
          <a:prstGeom prst="rect">
            <a:avLst/>
          </a:prstGeom>
          <a:noFill/>
          <a:ln w="9525">
            <a:noFill/>
            <a:miter lim="800000"/>
            <a:headEnd/>
            <a:tailEnd/>
          </a:ln>
        </p:spPr>
        <p:txBody>
          <a:bodyPr wrap="none">
            <a:spAutoFit/>
          </a:bodyPr>
          <a:lstStyle/>
          <a:p>
            <a:pPr defTabSz="457200"/>
            <a:r>
              <a:rPr lang="ja-JP" altLang="en-US" sz="2000">
                <a:solidFill>
                  <a:schemeClr val="bg1"/>
                </a:solidFill>
                <a:latin typeface="Calibri" pitchFamily="34" charset="0"/>
              </a:rPr>
              <a:t>企業秘密</a:t>
            </a:r>
          </a:p>
        </p:txBody>
      </p:sp>
      <p:sp>
        <p:nvSpPr>
          <p:cNvPr id="46" name="フローチャート : 判断 45"/>
          <p:cNvSpPr>
            <a:spLocks noChangeArrowheads="1"/>
          </p:cNvSpPr>
          <p:nvPr/>
        </p:nvSpPr>
        <p:spPr bwMode="auto">
          <a:xfrm>
            <a:off x="3106738" y="1568450"/>
            <a:ext cx="1603375" cy="1006475"/>
          </a:xfrm>
          <a:prstGeom prst="flowChartDecision">
            <a:avLst/>
          </a:prstGeom>
          <a:solidFill>
            <a:srgbClr val="FFFF99"/>
          </a:solidFill>
          <a:ln w="10033" algn="ctr">
            <a:solidFill>
              <a:schemeClr val="accent2"/>
            </a:solidFill>
            <a:miter lim="800000"/>
            <a:headEnd/>
            <a:tailEnd/>
          </a:ln>
          <a:effectLst>
            <a:outerShdw blurRad="38100" dist="30000" dir="5400000" rotWithShape="0">
              <a:srgbClr val="000000">
                <a:alpha val="45000"/>
              </a:srgbClr>
            </a:outerShdw>
          </a:effectLst>
        </p:spPr>
        <p:txBody>
          <a:bodyPr anchor="ctr"/>
          <a:lstStyle/>
          <a:p>
            <a:pPr algn="ctr" defTabSz="457200">
              <a:defRPr/>
            </a:pPr>
            <a:r>
              <a:rPr lang="ja-JP" altLang="en-US" sz="2000" dirty="0">
                <a:latin typeface="ＭＳ Ｐゴシック" pitchFamily="50" charset="-128"/>
              </a:rPr>
              <a:t>営業秘密</a:t>
            </a:r>
            <a:endParaRPr lang="ja-JP" altLang="en-US" sz="2000" dirty="0">
              <a:latin typeface="ＭＳ Ｐゴシック" pitchFamily="50" charset="-128"/>
            </a:endParaRPr>
          </a:p>
        </p:txBody>
      </p:sp>
      <p:cxnSp>
        <p:nvCxnSpPr>
          <p:cNvPr id="49" name="直線矢印コネクタ 48"/>
          <p:cNvCxnSpPr/>
          <p:nvPr/>
        </p:nvCxnSpPr>
        <p:spPr>
          <a:xfrm flipV="1">
            <a:off x="4665663" y="2055813"/>
            <a:ext cx="688975" cy="158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8136" name="テキスト ボックス 49"/>
          <p:cNvSpPr txBox="1">
            <a:spLocks noChangeArrowheads="1"/>
          </p:cNvSpPr>
          <p:nvPr/>
        </p:nvSpPr>
        <p:spPr bwMode="auto">
          <a:xfrm>
            <a:off x="4675188" y="1581150"/>
            <a:ext cx="593725" cy="369888"/>
          </a:xfrm>
          <a:prstGeom prst="rect">
            <a:avLst/>
          </a:prstGeom>
          <a:noFill/>
          <a:ln w="9525">
            <a:noFill/>
            <a:miter lim="800000"/>
            <a:headEnd/>
            <a:tailEnd/>
          </a:ln>
        </p:spPr>
        <p:txBody>
          <a:bodyPr wrap="none">
            <a:spAutoFit/>
          </a:bodyPr>
          <a:lstStyle/>
          <a:p>
            <a:pPr defTabSz="457200"/>
            <a:r>
              <a:rPr lang="ja-JP" altLang="en-US">
                <a:latin typeface="Calibri" pitchFamily="34" charset="0"/>
              </a:rPr>
              <a:t>ＮＯ</a:t>
            </a:r>
          </a:p>
        </p:txBody>
      </p:sp>
      <p:sp>
        <p:nvSpPr>
          <p:cNvPr id="14347" name="フローチャート: 処理 50"/>
          <p:cNvSpPr>
            <a:spLocks noChangeArrowheads="1"/>
          </p:cNvSpPr>
          <p:nvPr/>
        </p:nvSpPr>
        <p:spPr bwMode="auto">
          <a:xfrm>
            <a:off x="5440363" y="1739900"/>
            <a:ext cx="3095625" cy="647700"/>
          </a:xfrm>
          <a:prstGeom prst="flowChartProcess">
            <a:avLst/>
          </a:prstGeom>
          <a:solidFill>
            <a:srgbClr val="99CCFF"/>
          </a:solidFill>
          <a:ln w="10033" algn="ctr">
            <a:solidFill>
              <a:schemeClr val="accent1"/>
            </a:solidFill>
            <a:miter lim="800000"/>
            <a:headEnd/>
            <a:tailEnd/>
          </a:ln>
          <a:effectLst>
            <a:outerShdw dist="30000" dir="5400000" rotWithShape="0">
              <a:srgbClr val="000000">
                <a:alpha val="45000"/>
              </a:srgbClr>
            </a:outerShdw>
          </a:effectLst>
        </p:spPr>
        <p:txBody>
          <a:bodyPr anchor="ctr"/>
          <a:lstStyle/>
          <a:p>
            <a:pPr algn="ctr" defTabSz="457200">
              <a:defRPr/>
            </a:pPr>
            <a:r>
              <a:rPr lang="ja-JP" altLang="en-US" sz="2000" dirty="0">
                <a:latin typeface="ＭＳ Ｐゴシック" pitchFamily="50" charset="-128"/>
              </a:rPr>
              <a:t>学会等での発表可能</a:t>
            </a:r>
          </a:p>
        </p:txBody>
      </p:sp>
      <p:cxnSp>
        <p:nvCxnSpPr>
          <p:cNvPr id="52" name="直線矢印コネクタ 51"/>
          <p:cNvCxnSpPr>
            <a:stCxn id="28" idx="2"/>
            <a:endCxn id="58" idx="0"/>
          </p:cNvCxnSpPr>
          <p:nvPr/>
        </p:nvCxnSpPr>
        <p:spPr>
          <a:xfrm flipH="1">
            <a:off x="1506538" y="2574925"/>
            <a:ext cx="33337" cy="422275"/>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8139" name="テキスト ボックス 54"/>
          <p:cNvSpPr txBox="1">
            <a:spLocks noChangeArrowheads="1"/>
          </p:cNvSpPr>
          <p:nvPr/>
        </p:nvSpPr>
        <p:spPr bwMode="auto">
          <a:xfrm>
            <a:off x="723900" y="2579688"/>
            <a:ext cx="723900" cy="368300"/>
          </a:xfrm>
          <a:prstGeom prst="rect">
            <a:avLst/>
          </a:prstGeom>
          <a:noFill/>
          <a:ln w="9525">
            <a:noFill/>
            <a:miter lim="800000"/>
            <a:headEnd/>
            <a:tailEnd/>
          </a:ln>
        </p:spPr>
        <p:txBody>
          <a:bodyPr wrap="none">
            <a:spAutoFit/>
          </a:bodyPr>
          <a:lstStyle/>
          <a:p>
            <a:pPr defTabSz="457200"/>
            <a:r>
              <a:rPr lang="ja-JP" altLang="en-US">
                <a:latin typeface="Calibri" pitchFamily="34" charset="0"/>
              </a:rPr>
              <a:t>ＹＥＳ</a:t>
            </a:r>
          </a:p>
        </p:txBody>
      </p:sp>
      <p:sp>
        <p:nvSpPr>
          <p:cNvPr id="58" name="フローチャート : 判断 57"/>
          <p:cNvSpPr>
            <a:spLocks noChangeArrowheads="1"/>
          </p:cNvSpPr>
          <p:nvPr/>
        </p:nvSpPr>
        <p:spPr bwMode="auto">
          <a:xfrm>
            <a:off x="704850" y="2997200"/>
            <a:ext cx="1603375" cy="1006475"/>
          </a:xfrm>
          <a:prstGeom prst="flowChartDecision">
            <a:avLst/>
          </a:prstGeom>
          <a:solidFill>
            <a:srgbClr val="FFFF99"/>
          </a:solidFill>
          <a:ln w="10033" algn="ctr">
            <a:solidFill>
              <a:schemeClr val="accent2"/>
            </a:solidFill>
            <a:miter lim="800000"/>
            <a:headEnd/>
            <a:tailEnd/>
          </a:ln>
          <a:effectLst>
            <a:outerShdw blurRad="38100" dist="30000" dir="5400000" rotWithShape="0">
              <a:srgbClr val="000000">
                <a:alpha val="45000"/>
              </a:srgbClr>
            </a:outerShdw>
          </a:effectLst>
        </p:spPr>
        <p:txBody>
          <a:bodyPr anchor="ctr"/>
          <a:lstStyle/>
          <a:p>
            <a:pPr algn="ctr" defTabSz="457200">
              <a:defRPr/>
            </a:pPr>
            <a:r>
              <a:rPr lang="ja-JP" altLang="en-US" sz="2000" dirty="0">
                <a:latin typeface="ＭＳ Ｐゴシック" pitchFamily="50" charset="-128"/>
              </a:rPr>
              <a:t>特許出願</a:t>
            </a:r>
          </a:p>
        </p:txBody>
      </p:sp>
      <p:cxnSp>
        <p:nvCxnSpPr>
          <p:cNvPr id="60" name="直線矢印コネクタ 59"/>
          <p:cNvCxnSpPr>
            <a:stCxn id="58" idx="3"/>
            <a:endCxn id="46" idx="1"/>
          </p:cNvCxnSpPr>
          <p:nvPr/>
        </p:nvCxnSpPr>
        <p:spPr>
          <a:xfrm flipV="1">
            <a:off x="2308225" y="2071688"/>
            <a:ext cx="798513" cy="142875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8142" name="テキスト ボックス 63"/>
          <p:cNvSpPr txBox="1">
            <a:spLocks noChangeArrowheads="1"/>
          </p:cNvSpPr>
          <p:nvPr/>
        </p:nvSpPr>
        <p:spPr bwMode="auto">
          <a:xfrm>
            <a:off x="2568575" y="2852738"/>
            <a:ext cx="593725" cy="369887"/>
          </a:xfrm>
          <a:prstGeom prst="rect">
            <a:avLst/>
          </a:prstGeom>
          <a:noFill/>
          <a:ln w="9525">
            <a:noFill/>
            <a:miter lim="800000"/>
            <a:headEnd/>
            <a:tailEnd/>
          </a:ln>
        </p:spPr>
        <p:txBody>
          <a:bodyPr wrap="none">
            <a:spAutoFit/>
          </a:bodyPr>
          <a:lstStyle/>
          <a:p>
            <a:pPr defTabSz="457200"/>
            <a:r>
              <a:rPr lang="ja-JP" altLang="en-US">
                <a:latin typeface="Calibri" pitchFamily="34" charset="0"/>
              </a:rPr>
              <a:t>ＮＯ</a:t>
            </a:r>
          </a:p>
        </p:txBody>
      </p:sp>
      <p:cxnSp>
        <p:nvCxnSpPr>
          <p:cNvPr id="65" name="直線矢印コネクタ 64"/>
          <p:cNvCxnSpPr/>
          <p:nvPr/>
        </p:nvCxnSpPr>
        <p:spPr>
          <a:xfrm>
            <a:off x="1408113" y="4027488"/>
            <a:ext cx="0" cy="51276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8144" name="テキスト ボックス 65"/>
          <p:cNvSpPr txBox="1">
            <a:spLocks noChangeArrowheads="1"/>
          </p:cNvSpPr>
          <p:nvPr/>
        </p:nvSpPr>
        <p:spPr bwMode="auto">
          <a:xfrm>
            <a:off x="723900" y="3967163"/>
            <a:ext cx="723900" cy="369887"/>
          </a:xfrm>
          <a:prstGeom prst="rect">
            <a:avLst/>
          </a:prstGeom>
          <a:noFill/>
          <a:ln w="9525">
            <a:noFill/>
            <a:miter lim="800000"/>
            <a:headEnd/>
            <a:tailEnd/>
          </a:ln>
        </p:spPr>
        <p:txBody>
          <a:bodyPr wrap="none">
            <a:spAutoFit/>
          </a:bodyPr>
          <a:lstStyle/>
          <a:p>
            <a:pPr defTabSz="457200"/>
            <a:r>
              <a:rPr lang="ja-JP" altLang="en-US">
                <a:latin typeface="Calibri" pitchFamily="34" charset="0"/>
              </a:rPr>
              <a:t>ＹＥＳ</a:t>
            </a:r>
          </a:p>
        </p:txBody>
      </p:sp>
      <p:sp>
        <p:nvSpPr>
          <p:cNvPr id="14355" name="フローチャート: 処理 66"/>
          <p:cNvSpPr>
            <a:spLocks noChangeArrowheads="1"/>
          </p:cNvSpPr>
          <p:nvPr/>
        </p:nvSpPr>
        <p:spPr bwMode="auto">
          <a:xfrm>
            <a:off x="522288" y="4552950"/>
            <a:ext cx="2003425" cy="781050"/>
          </a:xfrm>
          <a:prstGeom prst="flowChartProcess">
            <a:avLst/>
          </a:prstGeom>
          <a:solidFill>
            <a:srgbClr val="99CCFF"/>
          </a:solidFill>
          <a:ln w="10033" algn="ctr">
            <a:solidFill>
              <a:schemeClr val="accent1"/>
            </a:solidFill>
            <a:miter lim="800000"/>
            <a:headEnd/>
            <a:tailEnd/>
          </a:ln>
          <a:effectLst>
            <a:outerShdw dist="30000" dir="5400000" rotWithShape="0">
              <a:srgbClr val="000000">
                <a:alpha val="45000"/>
              </a:srgbClr>
            </a:outerShdw>
          </a:effectLst>
        </p:spPr>
        <p:txBody>
          <a:bodyPr anchor="ctr"/>
          <a:lstStyle/>
          <a:p>
            <a:pPr algn="ctr" defTabSz="457200">
              <a:defRPr/>
            </a:pPr>
            <a:r>
              <a:rPr lang="ja-JP" altLang="en-US" sz="2000" dirty="0">
                <a:solidFill>
                  <a:srgbClr val="FF0000"/>
                </a:solidFill>
                <a:latin typeface="ＭＳ Ｐゴシック" pitchFamily="50" charset="-128"/>
              </a:rPr>
              <a:t>出願</a:t>
            </a:r>
            <a:r>
              <a:rPr lang="ja-JP" altLang="en-US" sz="2000" dirty="0">
                <a:solidFill>
                  <a:srgbClr val="FF0000"/>
                </a:solidFill>
                <a:latin typeface="ＭＳ Ｐゴシック" pitchFamily="50" charset="-128"/>
              </a:rPr>
              <a:t>まで</a:t>
            </a:r>
            <a:endParaRPr lang="en-US" altLang="ja-JP" sz="2000" dirty="0">
              <a:solidFill>
                <a:srgbClr val="FF0000"/>
              </a:solidFill>
              <a:latin typeface="ＭＳ Ｐゴシック" pitchFamily="50" charset="-128"/>
            </a:endParaRPr>
          </a:p>
          <a:p>
            <a:pPr algn="ctr" defTabSz="457200">
              <a:defRPr/>
            </a:pPr>
            <a:r>
              <a:rPr lang="ja-JP" altLang="en-US" sz="2000" dirty="0">
                <a:latin typeface="ＭＳ Ｐゴシック" pitchFamily="50" charset="-128"/>
              </a:rPr>
              <a:t>秘密</a:t>
            </a:r>
            <a:r>
              <a:rPr lang="ja-JP" altLang="en-US" sz="2000" dirty="0">
                <a:latin typeface="ＭＳ Ｐゴシック" pitchFamily="50" charset="-128"/>
              </a:rPr>
              <a:t>状態を維持</a:t>
            </a:r>
          </a:p>
        </p:txBody>
      </p:sp>
      <p:cxnSp>
        <p:nvCxnSpPr>
          <p:cNvPr id="69" name="図形 68"/>
          <p:cNvCxnSpPr>
            <a:stCxn id="46" idx="2"/>
          </p:cNvCxnSpPr>
          <p:nvPr/>
        </p:nvCxnSpPr>
        <p:spPr>
          <a:xfrm rot="16200000" flipH="1">
            <a:off x="3830638" y="2652712"/>
            <a:ext cx="1081088" cy="925513"/>
          </a:xfrm>
          <a:prstGeom prst="bentConnector3">
            <a:avLst>
              <a:gd name="adj1" fmla="val 97971"/>
            </a:avLst>
          </a:prstGeom>
          <a:ln>
            <a:tailEnd type="arrow"/>
          </a:ln>
        </p:spPr>
        <p:style>
          <a:lnRef idx="3">
            <a:schemeClr val="dk1"/>
          </a:lnRef>
          <a:fillRef idx="0">
            <a:schemeClr val="dk1"/>
          </a:fillRef>
          <a:effectRef idx="2">
            <a:schemeClr val="dk1"/>
          </a:effectRef>
          <a:fontRef idx="minor">
            <a:schemeClr val="tx1"/>
          </a:fontRef>
        </p:style>
      </p:cxnSp>
      <p:sp>
        <p:nvSpPr>
          <p:cNvPr id="14357" name="フローチャート: 処理 69"/>
          <p:cNvSpPr>
            <a:spLocks noChangeArrowheads="1"/>
          </p:cNvSpPr>
          <p:nvPr/>
        </p:nvSpPr>
        <p:spPr bwMode="auto">
          <a:xfrm>
            <a:off x="4808538" y="3213100"/>
            <a:ext cx="2192337" cy="574675"/>
          </a:xfrm>
          <a:prstGeom prst="flowChartProcess">
            <a:avLst/>
          </a:prstGeom>
          <a:solidFill>
            <a:srgbClr val="99CCFF"/>
          </a:solidFill>
          <a:ln w="10033" algn="ctr">
            <a:solidFill>
              <a:schemeClr val="accent1"/>
            </a:solidFill>
            <a:miter lim="800000"/>
            <a:headEnd/>
            <a:tailEnd/>
          </a:ln>
          <a:effectLst>
            <a:outerShdw dist="30000" dir="5400000" rotWithShape="0">
              <a:srgbClr val="000000">
                <a:alpha val="45000"/>
              </a:srgbClr>
            </a:outerShdw>
          </a:effectLst>
        </p:spPr>
        <p:txBody>
          <a:bodyPr anchor="ctr"/>
          <a:lstStyle/>
          <a:p>
            <a:pPr algn="ctr" defTabSz="457200">
              <a:defRPr/>
            </a:pPr>
            <a:r>
              <a:rPr lang="ja-JP" altLang="en-US" sz="2000" dirty="0">
                <a:latin typeface="ＭＳ Ｐゴシック" pitchFamily="50" charset="-128"/>
              </a:rPr>
              <a:t>秘密として管理</a:t>
            </a:r>
          </a:p>
        </p:txBody>
      </p:sp>
      <p:sp>
        <p:nvSpPr>
          <p:cNvPr id="48148" name="テキスト ボックス 72"/>
          <p:cNvSpPr txBox="1">
            <a:spLocks noChangeArrowheads="1"/>
          </p:cNvSpPr>
          <p:nvPr/>
        </p:nvSpPr>
        <p:spPr bwMode="auto">
          <a:xfrm>
            <a:off x="3903663" y="2657475"/>
            <a:ext cx="723900" cy="369888"/>
          </a:xfrm>
          <a:prstGeom prst="rect">
            <a:avLst/>
          </a:prstGeom>
          <a:noFill/>
          <a:ln w="9525">
            <a:noFill/>
            <a:miter lim="800000"/>
            <a:headEnd/>
            <a:tailEnd/>
          </a:ln>
        </p:spPr>
        <p:txBody>
          <a:bodyPr wrap="none">
            <a:spAutoFit/>
          </a:bodyPr>
          <a:lstStyle/>
          <a:p>
            <a:pPr defTabSz="457200"/>
            <a:r>
              <a:rPr lang="ja-JP" altLang="en-US">
                <a:latin typeface="Calibri" pitchFamily="34" charset="0"/>
              </a:rPr>
              <a:t>ＹＥＳ</a:t>
            </a:r>
          </a:p>
        </p:txBody>
      </p:sp>
      <p:sp>
        <p:nvSpPr>
          <p:cNvPr id="48149" name="テキスト ボックス 80"/>
          <p:cNvSpPr txBox="1">
            <a:spLocks noChangeArrowheads="1"/>
          </p:cNvSpPr>
          <p:nvPr/>
        </p:nvSpPr>
        <p:spPr bwMode="auto">
          <a:xfrm>
            <a:off x="3162300" y="5095875"/>
            <a:ext cx="5095875" cy="584200"/>
          </a:xfrm>
          <a:prstGeom prst="rect">
            <a:avLst/>
          </a:prstGeom>
          <a:noFill/>
          <a:ln w="9525">
            <a:noFill/>
            <a:miter lim="800000"/>
            <a:headEnd/>
            <a:tailEnd/>
          </a:ln>
        </p:spPr>
        <p:txBody>
          <a:bodyPr wrap="none">
            <a:spAutoFit/>
          </a:bodyPr>
          <a:lstStyle/>
          <a:p>
            <a:pPr defTabSz="457200"/>
            <a:r>
              <a:rPr lang="ja-JP" altLang="en-US" sz="1600">
                <a:latin typeface="Calibri" pitchFamily="34" charset="0"/>
              </a:rPr>
              <a:t>特許出願　→　出願から</a:t>
            </a:r>
            <a:r>
              <a:rPr lang="ja-JP" altLang="en-US" sz="1600">
                <a:solidFill>
                  <a:srgbClr val="FF0000"/>
                </a:solidFill>
                <a:latin typeface="Calibri" pitchFamily="34" charset="0"/>
              </a:rPr>
              <a:t>２０年間</a:t>
            </a:r>
            <a:r>
              <a:rPr lang="ja-JP" altLang="en-US" sz="1600">
                <a:latin typeface="Calibri" pitchFamily="34" charset="0"/>
              </a:rPr>
              <a:t>特許権によって独占可能</a:t>
            </a:r>
            <a:endParaRPr lang="en-US" altLang="ja-JP" sz="1600">
              <a:latin typeface="Calibri" pitchFamily="34" charset="0"/>
            </a:endParaRPr>
          </a:p>
          <a:p>
            <a:pPr defTabSz="457200"/>
            <a:r>
              <a:rPr lang="ja-JP" altLang="en-US" sz="1600">
                <a:latin typeface="Calibri" pitchFamily="34" charset="0"/>
              </a:rPr>
              <a:t>企業秘密　→　</a:t>
            </a:r>
            <a:r>
              <a:rPr lang="ja-JP" altLang="en-US" sz="1600">
                <a:solidFill>
                  <a:srgbClr val="FF0000"/>
                </a:solidFill>
                <a:latin typeface="Calibri" pitchFamily="34" charset="0"/>
              </a:rPr>
              <a:t>期限はない</a:t>
            </a:r>
            <a:r>
              <a:rPr lang="ja-JP" altLang="en-US" sz="1600">
                <a:latin typeface="Calibri" pitchFamily="34" charset="0"/>
              </a:rPr>
              <a:t>が情報漏えい時の保護は弱い</a:t>
            </a:r>
          </a:p>
        </p:txBody>
      </p:sp>
      <p:sp>
        <p:nvSpPr>
          <p:cNvPr id="83" name="等号 82"/>
          <p:cNvSpPr/>
          <p:nvPr/>
        </p:nvSpPr>
        <p:spPr>
          <a:xfrm>
            <a:off x="6932613" y="3314700"/>
            <a:ext cx="612775" cy="369888"/>
          </a:xfrm>
          <a:prstGeom prst="mathEqual">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ja-JP" altLang="en-US">
              <a:solidFill>
                <a:schemeClr val="tx1"/>
              </a:solidFill>
            </a:endParaRPr>
          </a:p>
        </p:txBody>
      </p:sp>
      <p:sp>
        <p:nvSpPr>
          <p:cNvPr id="48151" name="テキスト ボックス 83"/>
          <p:cNvSpPr txBox="1">
            <a:spLocks noChangeArrowheads="1"/>
          </p:cNvSpPr>
          <p:nvPr/>
        </p:nvSpPr>
        <p:spPr bwMode="auto">
          <a:xfrm>
            <a:off x="7545388" y="3036888"/>
            <a:ext cx="2270125" cy="923925"/>
          </a:xfrm>
          <a:prstGeom prst="rect">
            <a:avLst/>
          </a:prstGeom>
          <a:noFill/>
          <a:ln w="9525">
            <a:solidFill>
              <a:srgbClr val="000000"/>
            </a:solidFill>
            <a:miter lim="800000"/>
            <a:headEnd/>
            <a:tailEnd/>
          </a:ln>
        </p:spPr>
        <p:txBody>
          <a:bodyPr>
            <a:spAutoFit/>
          </a:bodyPr>
          <a:lstStyle/>
          <a:p>
            <a:pPr algn="ctr" defTabSz="457200"/>
            <a:r>
              <a:rPr lang="ja-JP" altLang="en-US" b="1">
                <a:latin typeface="Calibri" pitchFamily="34" charset="0"/>
              </a:rPr>
              <a:t>企業秘密である限り</a:t>
            </a:r>
            <a:r>
              <a:rPr lang="ja-JP" altLang="en-US" b="1">
                <a:solidFill>
                  <a:srgbClr val="FF0000"/>
                </a:solidFill>
                <a:latin typeface="Calibri" pitchFamily="34" charset="0"/>
              </a:rPr>
              <a:t>永久に</a:t>
            </a:r>
            <a:r>
              <a:rPr lang="ja-JP" altLang="en-US" b="1">
                <a:latin typeface="Calibri" pitchFamily="34" charset="0"/>
              </a:rPr>
              <a:t>秘密として</a:t>
            </a:r>
            <a:endParaRPr lang="en-US" altLang="ja-JP" b="1">
              <a:latin typeface="Calibri" pitchFamily="34" charset="0"/>
            </a:endParaRPr>
          </a:p>
          <a:p>
            <a:pPr algn="ctr" defTabSz="457200"/>
            <a:r>
              <a:rPr lang="ja-JP" altLang="en-US" b="1">
                <a:latin typeface="Calibri" pitchFamily="34" charset="0"/>
              </a:rPr>
              <a:t>管理する</a:t>
            </a:r>
          </a:p>
        </p:txBody>
      </p:sp>
      <p:sp>
        <p:nvSpPr>
          <p:cNvPr id="87" name="正方形/長方形 86"/>
          <p:cNvSpPr/>
          <p:nvPr/>
        </p:nvSpPr>
        <p:spPr>
          <a:xfrm>
            <a:off x="479425" y="5962650"/>
            <a:ext cx="1123950" cy="733425"/>
          </a:xfrm>
          <a:prstGeom prst="rect">
            <a:avLst/>
          </a:prstGeom>
        </p:spPr>
        <p:style>
          <a:lnRef idx="1">
            <a:schemeClr val="accent3"/>
          </a:lnRef>
          <a:fillRef idx="2">
            <a:schemeClr val="accent3"/>
          </a:fillRef>
          <a:effectRef idx="1">
            <a:schemeClr val="accent3"/>
          </a:effectRef>
          <a:fontRef idx="minor">
            <a:schemeClr val="dk1"/>
          </a:fontRef>
        </p:style>
        <p:txBody>
          <a:bodyPr anchor="ctr"/>
          <a:lstStyle/>
          <a:p>
            <a:pPr defTabSz="457200" fontAlgn="auto">
              <a:spcBef>
                <a:spcPts val="0"/>
              </a:spcBef>
              <a:spcAft>
                <a:spcPts val="0"/>
              </a:spcAft>
              <a:defRPr/>
            </a:pPr>
            <a:r>
              <a:rPr lang="ja-JP" altLang="en-US" sz="2000" dirty="0">
                <a:latin typeface="ＭＳ Ｐゴシック" pitchFamily="50" charset="-128"/>
                <a:ea typeface="ＭＳ Ｐゴシック" pitchFamily="50" charset="-128"/>
              </a:rPr>
              <a:t>具体例</a:t>
            </a:r>
            <a:endParaRPr lang="en-US" altLang="ja-JP" sz="2000" dirty="0">
              <a:latin typeface="ＭＳ Ｐゴシック" pitchFamily="50" charset="-128"/>
              <a:ea typeface="ＭＳ Ｐゴシック" pitchFamily="50" charset="-128"/>
            </a:endParaRPr>
          </a:p>
        </p:txBody>
      </p:sp>
      <p:sp>
        <p:nvSpPr>
          <p:cNvPr id="89" name="Rectangle 3"/>
          <p:cNvSpPr>
            <a:spLocks noChangeArrowheads="1"/>
          </p:cNvSpPr>
          <p:nvPr/>
        </p:nvSpPr>
        <p:spPr bwMode="auto">
          <a:xfrm>
            <a:off x="1643063" y="5983288"/>
            <a:ext cx="7740650" cy="314325"/>
          </a:xfrm>
          <a:prstGeom prst="rect">
            <a:avLst/>
          </a:prstGeom>
          <a:ln>
            <a:headEnd/>
            <a:tailEnd/>
          </a:ln>
          <a:extLst/>
        </p:spPr>
        <p:style>
          <a:lnRef idx="1">
            <a:schemeClr val="accent2"/>
          </a:lnRef>
          <a:fillRef idx="2">
            <a:schemeClr val="accent2"/>
          </a:fillRef>
          <a:effectRef idx="1">
            <a:schemeClr val="accent2"/>
          </a:effectRef>
          <a:fontRef idx="minor">
            <a:schemeClr val="dk1"/>
          </a:fontRef>
        </p:style>
        <p:txBody>
          <a:bodyPr wrap="none" lIns="91431" tIns="45715" rIns="91431" bIns="45715" anchor="ctr"/>
          <a:lstStyle/>
          <a:p>
            <a:r>
              <a:rPr lang="ja-JP" altLang="en-US" sz="1600" b="1">
                <a:solidFill>
                  <a:srgbClr val="000000"/>
                </a:solidFill>
                <a:latin typeface="ＭＳ Ｐゴシック" charset="-128"/>
                <a:ea typeface="FC平成丸ゴシック体" pitchFamily="49" charset="-128"/>
              </a:rPr>
              <a:t>医薬品（出願）→特許権満了後に低価格の後発品が出る（ジェネリック）</a:t>
            </a:r>
          </a:p>
        </p:txBody>
      </p:sp>
      <p:sp>
        <p:nvSpPr>
          <p:cNvPr id="90" name="Rectangle 3"/>
          <p:cNvSpPr>
            <a:spLocks noChangeArrowheads="1"/>
          </p:cNvSpPr>
          <p:nvPr/>
        </p:nvSpPr>
        <p:spPr bwMode="auto">
          <a:xfrm>
            <a:off x="1639888" y="6381750"/>
            <a:ext cx="7740650" cy="314325"/>
          </a:xfrm>
          <a:prstGeom prst="rect">
            <a:avLst/>
          </a:prstGeom>
          <a:ln>
            <a:headEnd/>
            <a:tailEnd/>
          </a:ln>
          <a:extLst/>
        </p:spPr>
        <p:style>
          <a:lnRef idx="1">
            <a:schemeClr val="accent2"/>
          </a:lnRef>
          <a:fillRef idx="2">
            <a:schemeClr val="accent2"/>
          </a:fillRef>
          <a:effectRef idx="1">
            <a:schemeClr val="accent2"/>
          </a:effectRef>
          <a:fontRef idx="minor">
            <a:schemeClr val="dk1"/>
          </a:fontRef>
        </p:style>
        <p:txBody>
          <a:bodyPr wrap="none" lIns="91431" tIns="45715" rIns="91431" bIns="45715" anchor="ctr"/>
          <a:lstStyle/>
          <a:p>
            <a:r>
              <a:rPr lang="ja-JP" altLang="en-US" sz="1600" b="1">
                <a:solidFill>
                  <a:srgbClr val="000000"/>
                </a:solidFill>
                <a:latin typeface="ＭＳ Ｐゴシック" charset="-128"/>
                <a:ea typeface="FC平成丸ゴシック体" pitchFamily="49" charset="-128"/>
              </a:rPr>
              <a:t>食品会社のレシピ（企業秘密）→厳重に管理すれば長年優位性を保てる</a:t>
            </a:r>
          </a:p>
        </p:txBody>
      </p:sp>
      <p:sp>
        <p:nvSpPr>
          <p:cNvPr id="48155" name="Rectangle 31"/>
          <p:cNvSpPr>
            <a:spLocks noChangeArrowheads="1"/>
          </p:cNvSpPr>
          <p:nvPr/>
        </p:nvSpPr>
        <p:spPr bwMode="auto">
          <a:xfrm>
            <a:off x="0" y="0"/>
            <a:ext cx="1035050" cy="523875"/>
          </a:xfrm>
          <a:prstGeom prst="rect">
            <a:avLst/>
          </a:prstGeom>
          <a:noFill/>
          <a:ln w="9525">
            <a:noFill/>
            <a:miter lim="800000"/>
            <a:headEnd/>
            <a:tailEnd/>
          </a:ln>
        </p:spPr>
        <p:txBody>
          <a:bodyPr wrap="none">
            <a:spAutoFit/>
          </a:bodyPr>
          <a:lstStyle/>
          <a:p>
            <a:r>
              <a:rPr lang="ja-JP" altLang="en-US" sz="2800">
                <a:latin typeface="ＭＳ Ｐゴシック" charset="-128"/>
              </a:rPr>
              <a:t>５－１</a:t>
            </a:r>
            <a:endParaRPr lang="zh-CN" altLang="en-US" sz="2800">
              <a:latin typeface="ＭＳ Ｐゴシック" charset="-128"/>
            </a:endParaRPr>
          </a:p>
        </p:txBody>
      </p:sp>
      <p:sp>
        <p:nvSpPr>
          <p:cNvPr id="48156" name="タイトル 1"/>
          <p:cNvSpPr>
            <a:spLocks noGrp="1"/>
          </p:cNvSpPr>
          <p:nvPr>
            <p:ph type="title"/>
          </p:nvPr>
        </p:nvSpPr>
        <p:spPr>
          <a:xfrm>
            <a:off x="1293813" y="0"/>
            <a:ext cx="8612187" cy="1268413"/>
          </a:xfrm>
        </p:spPr>
        <p:txBody>
          <a:bodyPr/>
          <a:lstStyle/>
          <a:p>
            <a:r>
              <a:rPr lang="ja-JP" altLang="en-US" smtClean="0">
                <a:latin typeface="ＭＳ Ｐゴシック" charset="-128"/>
                <a:ea typeface="ＭＳ Ｐゴシック" charset="-128"/>
              </a:rPr>
              <a:t>秘密維持の必要な場合</a:t>
            </a:r>
          </a:p>
        </p:txBody>
      </p:sp>
      <p:sp>
        <p:nvSpPr>
          <p:cNvPr id="3" name="スライド番号プレースホルダー 2"/>
          <p:cNvSpPr>
            <a:spLocks noGrp="1"/>
          </p:cNvSpPr>
          <p:nvPr>
            <p:ph type="sldNum" sz="quarter" idx="12"/>
          </p:nvPr>
        </p:nvSpPr>
        <p:spPr/>
        <p:txBody>
          <a:bodyPr>
            <a:normAutofit fontScale="85000" lnSpcReduction="20000"/>
          </a:bodyPr>
          <a:lstStyle/>
          <a:p>
            <a:pPr>
              <a:defRPr/>
            </a:pPr>
            <a:fld id="{C9951521-DD9C-41C1-B665-D89B282FF086}" type="slidenum">
              <a:rPr lang="en-US" altLang="ja-JP"/>
              <a:pPr>
                <a:defRPr/>
              </a:pPr>
              <a:t>6</a:t>
            </a:fld>
            <a:endParaRPr lang="en-US" altLang="ja-JP"/>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タイトル 1"/>
          <p:cNvSpPr>
            <a:spLocks noGrp="1"/>
          </p:cNvSpPr>
          <p:nvPr>
            <p:ph type="title"/>
          </p:nvPr>
        </p:nvSpPr>
        <p:spPr>
          <a:xfrm>
            <a:off x="1073150" y="260350"/>
            <a:ext cx="8832850" cy="990600"/>
          </a:xfrm>
        </p:spPr>
        <p:txBody>
          <a:bodyPr/>
          <a:lstStyle/>
          <a:p>
            <a:r>
              <a:rPr lang="ja-JP" altLang="en-US" smtClean="0">
                <a:latin typeface="ＭＳ Ｐゴシック" charset="-128"/>
                <a:ea typeface="ＭＳ Ｐゴシック" charset="-128"/>
              </a:rPr>
              <a:t>営業秘密とは</a:t>
            </a:r>
          </a:p>
        </p:txBody>
      </p:sp>
      <p:sp>
        <p:nvSpPr>
          <p:cNvPr id="5" name="正方形/長方形 4"/>
          <p:cNvSpPr/>
          <p:nvPr/>
        </p:nvSpPr>
        <p:spPr>
          <a:xfrm>
            <a:off x="136525" y="1806575"/>
            <a:ext cx="2738438" cy="855663"/>
          </a:xfrm>
          <a:prstGeom prst="rect">
            <a:avLst/>
          </a:prstGeom>
          <a:solidFill>
            <a:schemeClr val="accent2">
              <a:lumMod val="20000"/>
              <a:lumOff val="80000"/>
            </a:schemeClr>
          </a:solidFill>
          <a:ln>
            <a:solidFill>
              <a:schemeClr val="accent2">
                <a:lumMod val="40000"/>
                <a:lumOff val="60000"/>
              </a:schemeClr>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ja-JP" altLang="en-US" b="1" dirty="0">
                <a:solidFill>
                  <a:prstClr val="black"/>
                </a:solidFill>
                <a:latin typeface="ＭＳ Ｐゴシック" pitchFamily="50" charset="-128"/>
                <a:ea typeface="ＭＳ Ｐゴシック" pitchFamily="50" charset="-128"/>
              </a:rPr>
              <a:t>研究</a:t>
            </a:r>
            <a:r>
              <a:rPr lang="ja-JP" altLang="en-US" b="1" dirty="0">
                <a:solidFill>
                  <a:prstClr val="black"/>
                </a:solidFill>
                <a:latin typeface="ＭＳ Ｐゴシック" pitchFamily="50" charset="-128"/>
                <a:ea typeface="ＭＳ Ｐゴシック" pitchFamily="50" charset="-128"/>
              </a:rPr>
              <a:t>成果の</a:t>
            </a:r>
            <a:r>
              <a:rPr lang="ja-JP" altLang="en-US" b="1" dirty="0">
                <a:solidFill>
                  <a:srgbClr val="4F271C"/>
                </a:solidFill>
                <a:latin typeface="ＭＳ Ｐゴシック" pitchFamily="50" charset="-128"/>
                <a:ea typeface="ＭＳ Ｐゴシック" pitchFamily="50" charset="-128"/>
              </a:rPr>
              <a:t>インセンティブ</a:t>
            </a:r>
            <a:r>
              <a:rPr lang="ja-JP" altLang="en-US" b="1" dirty="0">
                <a:solidFill>
                  <a:srgbClr val="4F271C"/>
                </a:solidFill>
                <a:latin typeface="ＭＳ Ｐゴシック" pitchFamily="50" charset="-128"/>
                <a:ea typeface="ＭＳ Ｐゴシック" pitchFamily="50" charset="-128"/>
              </a:rPr>
              <a:t>を保障する</a:t>
            </a:r>
            <a:r>
              <a:rPr lang="ja-JP" altLang="en-US" b="1" dirty="0">
                <a:solidFill>
                  <a:srgbClr val="4F271C"/>
                </a:solidFill>
                <a:latin typeface="ＭＳ Ｐゴシック" pitchFamily="50" charset="-128"/>
                <a:ea typeface="ＭＳ Ｐゴシック" pitchFamily="50" charset="-128"/>
              </a:rPr>
              <a:t>ため</a:t>
            </a:r>
            <a:endParaRPr lang="ja-JP" altLang="en-US" b="1" dirty="0">
              <a:solidFill>
                <a:srgbClr val="4F271C"/>
              </a:solidFill>
              <a:latin typeface="ＭＳ Ｐゴシック" pitchFamily="50" charset="-128"/>
              <a:ea typeface="ＭＳ Ｐゴシック" pitchFamily="50" charset="-128"/>
            </a:endParaRPr>
          </a:p>
        </p:txBody>
      </p:sp>
      <p:sp>
        <p:nvSpPr>
          <p:cNvPr id="8" name="下矢印 7"/>
          <p:cNvSpPr/>
          <p:nvPr/>
        </p:nvSpPr>
        <p:spPr>
          <a:xfrm rot="16200000">
            <a:off x="6734175" y="1654175"/>
            <a:ext cx="490538" cy="1004888"/>
          </a:xfrm>
          <a:prstGeom prst="downArrow">
            <a:avLst/>
          </a:prstGeom>
          <a:solidFill>
            <a:srgbClr val="FF0000"/>
          </a:solidFill>
          <a:ln>
            <a:solidFill>
              <a:srgbClr val="FF0000"/>
            </a:solidFill>
          </a:ln>
        </p:spPr>
        <p:style>
          <a:lnRef idx="1">
            <a:schemeClr val="accent2"/>
          </a:lnRef>
          <a:fillRef idx="2">
            <a:schemeClr val="accent2"/>
          </a:fillRef>
          <a:effectRef idx="1">
            <a:schemeClr val="accent2"/>
          </a:effectRef>
          <a:fontRef idx="minor">
            <a:schemeClr val="dk1"/>
          </a:fontRef>
        </p:style>
        <p:txBody>
          <a:bodyPr anchor="ctr"/>
          <a:lstStyle/>
          <a:p>
            <a:pPr algn="ctr" defTabSz="457200">
              <a:defRPr/>
            </a:pPr>
            <a:endParaRPr lang="ja-JP" altLang="en-US">
              <a:solidFill>
                <a:srgbClr val="FFFFFF"/>
              </a:solidFill>
            </a:endParaRPr>
          </a:p>
        </p:txBody>
      </p:sp>
      <p:sp>
        <p:nvSpPr>
          <p:cNvPr id="11" name="下矢印 10"/>
          <p:cNvSpPr/>
          <p:nvPr/>
        </p:nvSpPr>
        <p:spPr>
          <a:xfrm>
            <a:off x="8069263" y="3216275"/>
            <a:ext cx="1016000" cy="1419225"/>
          </a:xfrm>
          <a:prstGeom prst="downArrow">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solidFill>
                <a:prstClr val="white"/>
              </a:solidFill>
            </a:endParaRPr>
          </a:p>
        </p:txBody>
      </p:sp>
      <p:sp>
        <p:nvSpPr>
          <p:cNvPr id="50181" name="テキスト ボックス 12"/>
          <p:cNvSpPr txBox="1">
            <a:spLocks noChangeArrowheads="1"/>
          </p:cNvSpPr>
          <p:nvPr/>
        </p:nvSpPr>
        <p:spPr bwMode="auto">
          <a:xfrm>
            <a:off x="2968625" y="1911350"/>
            <a:ext cx="1404938" cy="769938"/>
          </a:xfrm>
          <a:prstGeom prst="rect">
            <a:avLst/>
          </a:prstGeom>
          <a:noFill/>
          <a:ln w="9525">
            <a:noFill/>
            <a:miter lim="800000"/>
            <a:headEnd/>
            <a:tailEnd/>
          </a:ln>
        </p:spPr>
        <p:txBody>
          <a:bodyPr>
            <a:spAutoFit/>
          </a:bodyPr>
          <a:lstStyle/>
          <a:p>
            <a:r>
              <a:rPr lang="ja-JP" altLang="en-US" sz="4400">
                <a:solidFill>
                  <a:srgbClr val="FF0000"/>
                </a:solidFill>
              </a:rPr>
              <a:t>＋</a:t>
            </a:r>
          </a:p>
        </p:txBody>
      </p:sp>
      <p:sp>
        <p:nvSpPr>
          <p:cNvPr id="15" name="正方形/長方形 14"/>
          <p:cNvSpPr/>
          <p:nvPr/>
        </p:nvSpPr>
        <p:spPr>
          <a:xfrm>
            <a:off x="3751263" y="1695450"/>
            <a:ext cx="2630487" cy="1200150"/>
          </a:xfrm>
          <a:prstGeom prst="rect">
            <a:avLst/>
          </a:prstGeom>
          <a:solidFill>
            <a:schemeClr val="accent2">
              <a:lumMod val="20000"/>
              <a:lumOff val="80000"/>
            </a:schemeClr>
          </a:solidFill>
          <a:ln>
            <a:solidFill>
              <a:schemeClr val="accent2">
                <a:lumMod val="40000"/>
                <a:lumOff val="60000"/>
              </a:schemeClr>
            </a:solidFill>
          </a:ln>
        </p:spPr>
        <p:txBody>
          <a:bodyPr>
            <a:spAutoFit/>
          </a:bodyPr>
          <a:lstStyle/>
          <a:p>
            <a:pPr algn="ctr">
              <a:defRPr/>
            </a:pPr>
            <a:r>
              <a:rPr kumimoji="0" lang="ja-JP" altLang="en-US" b="1" dirty="0">
                <a:solidFill>
                  <a:prstClr val="black"/>
                </a:solidFill>
                <a:latin typeface="ＭＳ Ｐゴシック"/>
                <a:ea typeface="ＭＳ Ｐゴシック"/>
              </a:rPr>
              <a:t>事業</a:t>
            </a:r>
            <a:r>
              <a:rPr kumimoji="0" lang="ja-JP" altLang="en-US" b="1" dirty="0">
                <a:solidFill>
                  <a:prstClr val="black"/>
                </a:solidFill>
                <a:latin typeface="ＭＳ Ｐゴシック"/>
                <a:ea typeface="ＭＳ Ｐゴシック"/>
              </a:rPr>
              <a:t>活動に有用</a:t>
            </a:r>
            <a:r>
              <a:rPr kumimoji="0" lang="ja-JP" altLang="en-US" b="1" dirty="0">
                <a:solidFill>
                  <a:prstClr val="black"/>
                </a:solidFill>
                <a:latin typeface="ＭＳ Ｐゴシック"/>
                <a:ea typeface="ＭＳ Ｐゴシック"/>
              </a:rPr>
              <a:t>な情報を秘密することで他の競業者に対し優位に立つため</a:t>
            </a:r>
            <a:endParaRPr lang="ja-JP" altLang="en-US" b="1" dirty="0">
              <a:solidFill>
                <a:prstClr val="white"/>
              </a:solidFill>
              <a:latin typeface="Tw Cen MT"/>
              <a:ea typeface="HGPｺﾞｼｯｸE"/>
            </a:endParaRPr>
          </a:p>
        </p:txBody>
      </p:sp>
      <p:sp>
        <p:nvSpPr>
          <p:cNvPr id="18" name="星 7 17"/>
          <p:cNvSpPr/>
          <p:nvPr/>
        </p:nvSpPr>
        <p:spPr>
          <a:xfrm>
            <a:off x="7248525" y="1374775"/>
            <a:ext cx="2657475" cy="1841500"/>
          </a:xfrm>
          <a:prstGeom prst="star7">
            <a:avLst/>
          </a:prstGeom>
          <a:solidFill>
            <a:schemeClr val="accent3">
              <a:lumMod val="20000"/>
              <a:lumOff val="80000"/>
            </a:schemeClr>
          </a:solidFill>
          <a:ln>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rgbClr val="FF0000"/>
                </a:solidFill>
                <a:latin typeface="Calibri" pitchFamily="34" charset="0"/>
                <a:ea typeface="ＭＳ Ｐゴシック" charset="-128"/>
              </a:rPr>
              <a:t>秘密として</a:t>
            </a:r>
            <a:r>
              <a:rPr lang="ja-JP" altLang="en-US" b="1" dirty="0">
                <a:solidFill>
                  <a:srgbClr val="FF0000"/>
                </a:solidFill>
                <a:latin typeface="Calibri" pitchFamily="34" charset="0"/>
                <a:ea typeface="ＭＳ Ｐゴシック" charset="-128"/>
              </a:rPr>
              <a:t>管理することは重要！</a:t>
            </a:r>
            <a:endParaRPr lang="ja-JP" altLang="en-US" dirty="0">
              <a:solidFill>
                <a:prstClr val="white"/>
              </a:solidFill>
            </a:endParaRPr>
          </a:p>
        </p:txBody>
      </p:sp>
      <p:sp>
        <p:nvSpPr>
          <p:cNvPr id="23" name="正方形/長方形 22"/>
          <p:cNvSpPr/>
          <p:nvPr/>
        </p:nvSpPr>
        <p:spPr>
          <a:xfrm>
            <a:off x="163513" y="3232150"/>
            <a:ext cx="6977062" cy="584200"/>
          </a:xfrm>
          <a:prstGeom prst="rect">
            <a:avLst/>
          </a:prstGeom>
          <a:solidFill>
            <a:schemeClr val="accent1">
              <a:lumMod val="20000"/>
              <a:lumOff val="80000"/>
            </a:schemeClr>
          </a:solidFill>
        </p:spPr>
        <p:txBody>
          <a:bodyPr>
            <a:spAutoFit/>
          </a:bodyPr>
          <a:lstStyle/>
          <a:p>
            <a:pPr eaLnBrk="0" hangingPunct="0">
              <a:spcBef>
                <a:spcPct val="30000"/>
              </a:spcBef>
              <a:defRPr/>
            </a:pPr>
            <a:r>
              <a:rPr kumimoji="0" lang="ja-JP" altLang="en-US" sz="1600" dirty="0">
                <a:solidFill>
                  <a:prstClr val="black"/>
                </a:solidFill>
                <a:latin typeface="ＭＳ Ｐゴシック"/>
                <a:ea typeface="ＭＳ Ｐゴシック"/>
              </a:rPr>
              <a:t>不正競争防止法上の営業秘密の保護については、同法上の「営業秘密」の定義を満たすものが、その対象となり得る。（不正競争防止法第</a:t>
            </a:r>
            <a:r>
              <a:rPr kumimoji="0" lang="en-US" altLang="ja-JP" sz="1600" dirty="0">
                <a:solidFill>
                  <a:prstClr val="black"/>
                </a:solidFill>
                <a:latin typeface="ＭＳ Ｐゴシック"/>
                <a:ea typeface="ＭＳ Ｐゴシック"/>
              </a:rPr>
              <a:t>2 </a:t>
            </a:r>
            <a:r>
              <a:rPr kumimoji="0" lang="ja-JP" altLang="en-US" sz="1600" dirty="0">
                <a:solidFill>
                  <a:prstClr val="black"/>
                </a:solidFill>
                <a:latin typeface="ＭＳ Ｐゴシック"/>
                <a:ea typeface="ＭＳ Ｐゴシック"/>
              </a:rPr>
              <a:t>条第</a:t>
            </a:r>
            <a:r>
              <a:rPr kumimoji="0" lang="en-US" altLang="ja-JP" sz="1600" dirty="0">
                <a:solidFill>
                  <a:prstClr val="black"/>
                </a:solidFill>
                <a:latin typeface="ＭＳ Ｐゴシック"/>
                <a:ea typeface="ＭＳ Ｐゴシック"/>
              </a:rPr>
              <a:t>6 </a:t>
            </a:r>
            <a:r>
              <a:rPr kumimoji="0" lang="ja-JP" altLang="en-US" sz="1600" dirty="0">
                <a:solidFill>
                  <a:prstClr val="black"/>
                </a:solidFill>
                <a:latin typeface="ＭＳ Ｐゴシック"/>
                <a:ea typeface="ＭＳ Ｐゴシック"/>
              </a:rPr>
              <a:t>項）</a:t>
            </a:r>
            <a:endParaRPr kumimoji="0" lang="en-US" altLang="ja-JP" sz="1600" dirty="0">
              <a:solidFill>
                <a:prstClr val="black"/>
              </a:solidFill>
              <a:latin typeface="ＭＳ Ｐゴシック"/>
              <a:ea typeface="ＭＳ Ｐゴシック"/>
            </a:endParaRPr>
          </a:p>
        </p:txBody>
      </p:sp>
      <p:sp>
        <p:nvSpPr>
          <p:cNvPr id="24" name="テキスト ボックス 23"/>
          <p:cNvSpPr txBox="1"/>
          <p:nvPr/>
        </p:nvSpPr>
        <p:spPr>
          <a:xfrm>
            <a:off x="7605713" y="3432175"/>
            <a:ext cx="1943100" cy="646113"/>
          </a:xfrm>
          <a:prstGeom prst="rect">
            <a:avLst/>
          </a:prstGeom>
          <a:solidFill>
            <a:schemeClr val="accent3">
              <a:lumMod val="60000"/>
              <a:lumOff val="40000"/>
            </a:schemeClr>
          </a:solidFill>
        </p:spPr>
        <p:txBody>
          <a:bodyPr>
            <a:spAutoFit/>
          </a:bodyPr>
          <a:lstStyle/>
          <a:p>
            <a:pPr>
              <a:defRPr/>
            </a:pPr>
            <a:r>
              <a:rPr lang="ja-JP" altLang="en-US" b="1" dirty="0">
                <a:solidFill>
                  <a:prstClr val="black"/>
                </a:solidFill>
              </a:rPr>
              <a:t>企業の行動を法的に支援する</a:t>
            </a:r>
            <a:endParaRPr lang="ja-JP" altLang="en-US" b="1" dirty="0">
              <a:solidFill>
                <a:prstClr val="black"/>
              </a:solidFill>
            </a:endParaRPr>
          </a:p>
        </p:txBody>
      </p:sp>
      <p:sp>
        <p:nvSpPr>
          <p:cNvPr id="26" name="正方形/長方形 25"/>
          <p:cNvSpPr/>
          <p:nvPr/>
        </p:nvSpPr>
        <p:spPr>
          <a:xfrm>
            <a:off x="169863" y="3838575"/>
            <a:ext cx="6986587" cy="1298575"/>
          </a:xfrm>
          <a:prstGeom prst="rect">
            <a:avLst/>
          </a:prstGeom>
          <a:solidFill>
            <a:schemeClr val="accent1">
              <a:lumMod val="40000"/>
              <a:lumOff val="60000"/>
            </a:schemeClr>
          </a:solidFill>
        </p:spPr>
        <p:txBody>
          <a:bodyPr>
            <a:spAutoFit/>
          </a:bodyPr>
          <a:lstStyle/>
          <a:p>
            <a:pPr eaLnBrk="0" hangingPunct="0">
              <a:spcBef>
                <a:spcPct val="30000"/>
              </a:spcBef>
              <a:defRPr/>
            </a:pPr>
            <a:r>
              <a:rPr kumimoji="0" lang="en-US" altLang="ja-JP" sz="1600" dirty="0">
                <a:solidFill>
                  <a:prstClr val="black"/>
                </a:solidFill>
                <a:latin typeface="ＭＳ Ｐゴシック"/>
                <a:ea typeface="ＭＳ Ｐゴシック"/>
              </a:rPr>
              <a:t>①</a:t>
            </a:r>
            <a:r>
              <a:rPr kumimoji="0" lang="ja-JP" altLang="en-US" sz="1600" dirty="0">
                <a:solidFill>
                  <a:prstClr val="black"/>
                </a:solidFill>
                <a:latin typeface="ＭＳ Ｐゴシック"/>
                <a:ea typeface="ＭＳ Ｐゴシック"/>
              </a:rPr>
              <a:t>秘密管理性</a:t>
            </a:r>
            <a:endParaRPr kumimoji="0" lang="en-US" altLang="ja-JP" sz="1600" dirty="0">
              <a:solidFill>
                <a:prstClr val="black"/>
              </a:solidFill>
              <a:latin typeface="ＭＳ Ｐゴシック"/>
              <a:ea typeface="ＭＳ Ｐゴシック"/>
            </a:endParaRPr>
          </a:p>
          <a:p>
            <a:pPr eaLnBrk="0" hangingPunct="0">
              <a:spcBef>
                <a:spcPct val="30000"/>
              </a:spcBef>
              <a:defRPr/>
            </a:pPr>
            <a:r>
              <a:rPr kumimoji="0" lang="en-US" altLang="ja-JP" sz="1600" dirty="0">
                <a:solidFill>
                  <a:prstClr val="black"/>
                </a:solidFill>
                <a:latin typeface="ＭＳ Ｐゴシック"/>
                <a:ea typeface="ＭＳ Ｐゴシック"/>
              </a:rPr>
              <a:t>②</a:t>
            </a:r>
            <a:r>
              <a:rPr kumimoji="0" lang="ja-JP" altLang="en-US" sz="1600" dirty="0">
                <a:solidFill>
                  <a:prstClr val="black"/>
                </a:solidFill>
                <a:latin typeface="ＭＳ Ｐゴシック"/>
                <a:ea typeface="ＭＳ Ｐゴシック"/>
              </a:rPr>
              <a:t>有用性</a:t>
            </a:r>
            <a:endParaRPr kumimoji="0" lang="en-US" altLang="ja-JP" sz="1600" dirty="0">
              <a:solidFill>
                <a:prstClr val="black"/>
              </a:solidFill>
              <a:latin typeface="ＭＳ Ｐゴシック"/>
              <a:ea typeface="ＭＳ Ｐゴシック"/>
            </a:endParaRPr>
          </a:p>
          <a:p>
            <a:pPr eaLnBrk="0" hangingPunct="0">
              <a:spcBef>
                <a:spcPct val="30000"/>
              </a:spcBef>
              <a:defRPr/>
            </a:pPr>
            <a:r>
              <a:rPr kumimoji="0" lang="en-US" altLang="ja-JP" sz="1600" dirty="0">
                <a:solidFill>
                  <a:prstClr val="black"/>
                </a:solidFill>
                <a:latin typeface="ＭＳ Ｐゴシック"/>
                <a:ea typeface="ＭＳ Ｐゴシック"/>
              </a:rPr>
              <a:t>③</a:t>
            </a:r>
            <a:r>
              <a:rPr kumimoji="0" lang="ja-JP" altLang="en-US" sz="1600" dirty="0">
                <a:solidFill>
                  <a:prstClr val="black"/>
                </a:solidFill>
                <a:latin typeface="ＭＳ Ｐゴシック"/>
                <a:ea typeface="ＭＳ Ｐゴシック"/>
              </a:rPr>
              <a:t>非公知性</a:t>
            </a:r>
            <a:endParaRPr kumimoji="0" lang="en-US" altLang="ja-JP" sz="1600" dirty="0">
              <a:solidFill>
                <a:prstClr val="black"/>
              </a:solidFill>
              <a:latin typeface="ＭＳ Ｐゴシック"/>
              <a:ea typeface="ＭＳ Ｐゴシック"/>
            </a:endParaRPr>
          </a:p>
          <a:p>
            <a:pPr eaLnBrk="0" hangingPunct="0">
              <a:spcBef>
                <a:spcPct val="30000"/>
              </a:spcBef>
              <a:defRPr/>
            </a:pPr>
            <a:r>
              <a:rPr kumimoji="0" lang="ja-JP" altLang="en-US" sz="1600" dirty="0">
                <a:solidFill>
                  <a:prstClr val="black"/>
                </a:solidFill>
                <a:latin typeface="ＭＳ Ｐゴシック"/>
                <a:ea typeface="ＭＳ Ｐゴシック"/>
              </a:rPr>
              <a:t>三つ</a:t>
            </a:r>
            <a:r>
              <a:rPr kumimoji="0" lang="ja-JP" altLang="en-US" sz="1600" dirty="0">
                <a:solidFill>
                  <a:prstClr val="black"/>
                </a:solidFill>
                <a:latin typeface="ＭＳ Ｐゴシック"/>
                <a:ea typeface="ＭＳ Ｐゴシック"/>
              </a:rPr>
              <a:t>の要件全てを満たすことが同法に基づく保護を受けるために必要である。</a:t>
            </a:r>
          </a:p>
        </p:txBody>
      </p:sp>
      <p:pic>
        <p:nvPicPr>
          <p:cNvPr id="50187" name="Picture 2"/>
          <p:cNvPicPr>
            <a:picLocks noChangeAspect="1" noChangeArrowheads="1"/>
          </p:cNvPicPr>
          <p:nvPr/>
        </p:nvPicPr>
        <p:blipFill>
          <a:blip r:embed="rId3"/>
          <a:srcRect/>
          <a:stretch>
            <a:fillRect/>
          </a:stretch>
        </p:blipFill>
        <p:spPr bwMode="auto">
          <a:xfrm>
            <a:off x="34925" y="5232400"/>
            <a:ext cx="9742488" cy="1625600"/>
          </a:xfrm>
          <a:prstGeom prst="rect">
            <a:avLst/>
          </a:prstGeom>
          <a:noFill/>
          <a:ln w="9525">
            <a:noFill/>
            <a:miter lim="800000"/>
            <a:headEnd/>
            <a:tailEnd/>
          </a:ln>
        </p:spPr>
      </p:pic>
      <p:pic>
        <p:nvPicPr>
          <p:cNvPr id="50188" name="Picture 4"/>
          <p:cNvPicPr>
            <a:picLocks noChangeAspect="1" noChangeArrowheads="1"/>
          </p:cNvPicPr>
          <p:nvPr/>
        </p:nvPicPr>
        <p:blipFill>
          <a:blip r:embed="rId4"/>
          <a:srcRect/>
          <a:stretch>
            <a:fillRect/>
          </a:stretch>
        </p:blipFill>
        <p:spPr bwMode="auto">
          <a:xfrm>
            <a:off x="7877175" y="4578350"/>
            <a:ext cx="2028825" cy="1268413"/>
          </a:xfrm>
          <a:prstGeom prst="rect">
            <a:avLst/>
          </a:prstGeom>
          <a:noFill/>
          <a:ln w="9525">
            <a:noFill/>
            <a:miter lim="800000"/>
            <a:headEnd/>
            <a:tailEnd/>
          </a:ln>
        </p:spPr>
      </p:pic>
      <p:sp>
        <p:nvSpPr>
          <p:cNvPr id="50189" name="Rectangle 31"/>
          <p:cNvSpPr>
            <a:spLocks noChangeArrowheads="1"/>
          </p:cNvSpPr>
          <p:nvPr/>
        </p:nvSpPr>
        <p:spPr bwMode="auto">
          <a:xfrm>
            <a:off x="0" y="0"/>
            <a:ext cx="1035050" cy="523875"/>
          </a:xfrm>
          <a:prstGeom prst="rect">
            <a:avLst/>
          </a:prstGeom>
          <a:noFill/>
          <a:ln w="9525">
            <a:noFill/>
            <a:miter lim="800000"/>
            <a:headEnd/>
            <a:tailEnd/>
          </a:ln>
        </p:spPr>
        <p:txBody>
          <a:bodyPr wrap="none">
            <a:spAutoFit/>
          </a:bodyPr>
          <a:lstStyle/>
          <a:p>
            <a:r>
              <a:rPr lang="ja-JP" altLang="en-US" sz="2800">
                <a:latin typeface="ＭＳ Ｐゴシック" charset="-128"/>
              </a:rPr>
              <a:t>５－１</a:t>
            </a:r>
            <a:endParaRPr lang="zh-CN" altLang="en-US" sz="2800">
              <a:latin typeface="ＭＳ Ｐゴシック" charset="-128"/>
            </a:endParaRPr>
          </a:p>
        </p:txBody>
      </p:sp>
      <p:sp>
        <p:nvSpPr>
          <p:cNvPr id="3" name="スライド番号プレースホルダー 2"/>
          <p:cNvSpPr>
            <a:spLocks noGrp="1"/>
          </p:cNvSpPr>
          <p:nvPr>
            <p:ph type="sldNum" sz="quarter" idx="12"/>
          </p:nvPr>
        </p:nvSpPr>
        <p:spPr/>
        <p:txBody>
          <a:bodyPr>
            <a:normAutofit fontScale="85000" lnSpcReduction="20000"/>
          </a:bodyPr>
          <a:lstStyle/>
          <a:p>
            <a:pPr>
              <a:defRPr/>
            </a:pPr>
            <a:fld id="{DFEBA77E-B9F3-418C-871B-CAF96A70E5A5}" type="slidenum">
              <a:rPr lang="en-US" altLang="ja-JP"/>
              <a:pPr>
                <a:defRPr/>
              </a:pPr>
              <a:t>7</a:t>
            </a:fld>
            <a:endParaRPr lang="en-US" altLang="ja-JP"/>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73050" y="2681288"/>
            <a:ext cx="1512888" cy="922337"/>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defTabSz="457200" fontAlgn="auto">
              <a:spcBef>
                <a:spcPts val="0"/>
              </a:spcBef>
              <a:spcAft>
                <a:spcPts val="0"/>
              </a:spcAft>
              <a:defRPr/>
            </a:pPr>
            <a:r>
              <a:rPr lang="ja-JP" altLang="en-US" sz="2400" dirty="0">
                <a:solidFill>
                  <a:schemeClr val="tx1"/>
                </a:solidFill>
                <a:latin typeface="ＭＳ Ｐゴシック" pitchFamily="50" charset="-128"/>
                <a:ea typeface="ＭＳ Ｐゴシック" pitchFamily="50" charset="-128"/>
              </a:rPr>
              <a:t>研究成果</a:t>
            </a:r>
          </a:p>
        </p:txBody>
      </p:sp>
      <p:sp>
        <p:nvSpPr>
          <p:cNvPr id="4" name="下矢印 3"/>
          <p:cNvSpPr/>
          <p:nvPr/>
        </p:nvSpPr>
        <p:spPr>
          <a:xfrm rot="16200000">
            <a:off x="2105819" y="2612231"/>
            <a:ext cx="790575" cy="989013"/>
          </a:xfrm>
          <a:prstGeom prst="downArrow">
            <a:avLst/>
          </a:prstGeom>
        </p:spPr>
        <p:style>
          <a:lnRef idx="1">
            <a:schemeClr val="accent2"/>
          </a:lnRef>
          <a:fillRef idx="2">
            <a:schemeClr val="accent2"/>
          </a:fillRef>
          <a:effectRef idx="1">
            <a:schemeClr val="accent2"/>
          </a:effectRef>
          <a:fontRef idx="minor">
            <a:schemeClr val="dk1"/>
          </a:fontRef>
        </p:style>
        <p:txBody>
          <a:bodyPr anchor="ctr"/>
          <a:lstStyle/>
          <a:p>
            <a:pPr algn="ctr" defTabSz="457200">
              <a:defRPr/>
            </a:pPr>
            <a:endParaRPr lang="ja-JP" altLang="en-US">
              <a:solidFill>
                <a:srgbClr val="FFFFFF"/>
              </a:solidFill>
            </a:endParaRPr>
          </a:p>
        </p:txBody>
      </p:sp>
      <p:sp>
        <p:nvSpPr>
          <p:cNvPr id="12" name="正方形/長方形 11"/>
          <p:cNvSpPr>
            <a:spLocks noChangeArrowheads="1"/>
          </p:cNvSpPr>
          <p:nvPr/>
        </p:nvSpPr>
        <p:spPr bwMode="auto">
          <a:xfrm>
            <a:off x="6302375" y="2459038"/>
            <a:ext cx="2892425" cy="457200"/>
          </a:xfrm>
          <a:prstGeom prst="rect">
            <a:avLst/>
          </a:prstGeom>
          <a:solidFill>
            <a:schemeClr val="accent2">
              <a:lumMod val="40000"/>
              <a:lumOff val="60000"/>
            </a:schemeClr>
          </a:solidFill>
          <a:ln w="10033" algn="ctr">
            <a:solidFill>
              <a:schemeClr val="accent2">
                <a:lumMod val="60000"/>
                <a:lumOff val="40000"/>
              </a:schemeClr>
            </a:solidFill>
            <a:miter lim="800000"/>
            <a:headEnd/>
            <a:tailEnd/>
          </a:ln>
          <a:effectLst>
            <a:outerShdw blurRad="38100" dist="30000" dir="5400000" rotWithShape="0">
              <a:srgbClr val="000000">
                <a:alpha val="45000"/>
              </a:srgbClr>
            </a:outerShdw>
          </a:effectLst>
        </p:spPr>
        <p:txBody>
          <a:bodyPr anchor="ctr"/>
          <a:lstStyle/>
          <a:p>
            <a:pPr algn="ctr" defTabSz="457200">
              <a:defRPr/>
            </a:pPr>
            <a:r>
              <a:rPr lang="ja-JP" altLang="en-US" sz="2000" b="1" dirty="0">
                <a:solidFill>
                  <a:srgbClr val="000000"/>
                </a:solidFill>
                <a:latin typeface="Calibri" pitchFamily="34" charset="0"/>
              </a:rPr>
              <a:t>営利的側面</a:t>
            </a:r>
          </a:p>
        </p:txBody>
      </p:sp>
      <p:sp>
        <p:nvSpPr>
          <p:cNvPr id="13" name="正方形/長方形 12"/>
          <p:cNvSpPr>
            <a:spLocks noChangeArrowheads="1"/>
          </p:cNvSpPr>
          <p:nvPr/>
        </p:nvSpPr>
        <p:spPr bwMode="auto">
          <a:xfrm>
            <a:off x="3224213" y="2419350"/>
            <a:ext cx="2917825" cy="457200"/>
          </a:xfrm>
          <a:prstGeom prst="rect">
            <a:avLst/>
          </a:prstGeom>
          <a:solidFill>
            <a:schemeClr val="accent2">
              <a:lumMod val="40000"/>
              <a:lumOff val="60000"/>
            </a:schemeClr>
          </a:solidFill>
          <a:ln w="10033" algn="ctr">
            <a:solidFill>
              <a:schemeClr val="accent2">
                <a:lumMod val="60000"/>
                <a:lumOff val="40000"/>
              </a:schemeClr>
            </a:solidFill>
            <a:miter lim="800000"/>
            <a:headEnd/>
            <a:tailEnd/>
          </a:ln>
          <a:effectLst>
            <a:outerShdw blurRad="38100" dist="30000" dir="5400000" rotWithShape="0">
              <a:srgbClr val="000000">
                <a:alpha val="45000"/>
              </a:srgbClr>
            </a:outerShdw>
          </a:effectLst>
        </p:spPr>
        <p:txBody>
          <a:bodyPr anchor="ctr"/>
          <a:lstStyle/>
          <a:p>
            <a:pPr algn="ctr" defTabSz="457200">
              <a:defRPr/>
            </a:pPr>
            <a:r>
              <a:rPr lang="ja-JP" altLang="en-US" sz="2000" b="1" dirty="0">
                <a:solidFill>
                  <a:srgbClr val="000000"/>
                </a:solidFill>
                <a:latin typeface="Calibri" pitchFamily="34" charset="0"/>
              </a:rPr>
              <a:t>学術的側面</a:t>
            </a:r>
          </a:p>
        </p:txBody>
      </p:sp>
      <p:sp>
        <p:nvSpPr>
          <p:cNvPr id="16390" name="テキスト ボックス 13"/>
          <p:cNvSpPr txBox="1">
            <a:spLocks noChangeArrowheads="1"/>
          </p:cNvSpPr>
          <p:nvPr/>
        </p:nvSpPr>
        <p:spPr bwMode="auto">
          <a:xfrm>
            <a:off x="3224213" y="2901950"/>
            <a:ext cx="2917825" cy="1200150"/>
          </a:xfrm>
          <a:prstGeom prst="rect">
            <a:avLst/>
          </a:prstGeom>
          <a:solidFill>
            <a:schemeClr val="accent2">
              <a:lumMod val="20000"/>
              <a:lumOff val="80000"/>
            </a:schemeClr>
          </a:solidFill>
          <a:ln w="10033" algn="ctr">
            <a:solidFill>
              <a:schemeClr val="accent2">
                <a:lumMod val="60000"/>
                <a:lumOff val="40000"/>
              </a:schemeClr>
            </a:solidFill>
            <a:miter lim="800000"/>
            <a:headEnd/>
            <a:tailEnd/>
          </a:ln>
          <a:effectLst>
            <a:outerShdw dist="30000" dir="5400000" rotWithShape="0">
              <a:srgbClr val="000000">
                <a:alpha val="45000"/>
              </a:srgbClr>
            </a:outerShdw>
          </a:effectLst>
        </p:spPr>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b="1" dirty="0">
                <a:solidFill>
                  <a:srgbClr val="FF0000"/>
                </a:solidFill>
                <a:latin typeface="Calibri" pitchFamily="34" charset="0"/>
              </a:rPr>
              <a:t>論文</a:t>
            </a:r>
            <a:r>
              <a:rPr lang="ja-JP" altLang="en-US" b="1" dirty="0" smtClean="0">
                <a:solidFill>
                  <a:srgbClr val="000000"/>
                </a:solidFill>
                <a:latin typeface="Calibri" pitchFamily="34" charset="0"/>
              </a:rPr>
              <a:t>を学会誌等に</a:t>
            </a:r>
            <a:r>
              <a:rPr lang="ja-JP" altLang="en-US" b="1" dirty="0">
                <a:solidFill>
                  <a:srgbClr val="000000"/>
                </a:solidFill>
                <a:latin typeface="Calibri" pitchFamily="34" charset="0"/>
              </a:rPr>
              <a:t>掲載する、</a:t>
            </a:r>
            <a:r>
              <a:rPr lang="ja-JP" altLang="en-US" b="1" dirty="0">
                <a:solidFill>
                  <a:srgbClr val="FF0000"/>
                </a:solidFill>
                <a:latin typeface="Calibri" pitchFamily="34" charset="0"/>
              </a:rPr>
              <a:t>学会</a:t>
            </a:r>
            <a:r>
              <a:rPr lang="ja-JP" altLang="en-US" b="1" dirty="0">
                <a:solidFill>
                  <a:srgbClr val="000000"/>
                </a:solidFill>
                <a:latin typeface="Calibri" pitchFamily="34" charset="0"/>
              </a:rPr>
              <a:t>で発表するなど、</a:t>
            </a:r>
            <a:r>
              <a:rPr lang="ja-JP" altLang="en-US" b="1" dirty="0">
                <a:solidFill>
                  <a:srgbClr val="FF0000"/>
                </a:solidFill>
                <a:latin typeface="Calibri" pitchFamily="34" charset="0"/>
              </a:rPr>
              <a:t>先に発表した者の成果</a:t>
            </a:r>
            <a:r>
              <a:rPr lang="ja-JP" altLang="en-US" b="1" dirty="0">
                <a:solidFill>
                  <a:srgbClr val="000000"/>
                </a:solidFill>
                <a:latin typeface="Calibri" pitchFamily="34" charset="0"/>
              </a:rPr>
              <a:t>と</a:t>
            </a:r>
            <a:r>
              <a:rPr lang="ja-JP" altLang="en-US" b="1" dirty="0" smtClean="0">
                <a:solidFill>
                  <a:srgbClr val="000000"/>
                </a:solidFill>
                <a:latin typeface="Calibri" pitchFamily="34" charset="0"/>
              </a:rPr>
              <a:t>される</a:t>
            </a:r>
            <a:endParaRPr lang="en-US" altLang="ja-JP" b="1" dirty="0" smtClean="0">
              <a:solidFill>
                <a:srgbClr val="000000"/>
              </a:solidFill>
              <a:latin typeface="Calibri" pitchFamily="34" charset="0"/>
            </a:endParaRPr>
          </a:p>
          <a:p>
            <a:pPr eaLnBrk="1" hangingPunct="1">
              <a:defRPr/>
            </a:pPr>
            <a:endParaRPr lang="ja-JP" altLang="en-US" b="1" dirty="0">
              <a:solidFill>
                <a:srgbClr val="000000"/>
              </a:solidFill>
              <a:latin typeface="Calibri" pitchFamily="34" charset="0"/>
            </a:endParaRPr>
          </a:p>
        </p:txBody>
      </p:sp>
      <p:sp>
        <p:nvSpPr>
          <p:cNvPr id="16391" name="テキスト ボックス 15"/>
          <p:cNvSpPr txBox="1">
            <a:spLocks noChangeArrowheads="1"/>
          </p:cNvSpPr>
          <p:nvPr/>
        </p:nvSpPr>
        <p:spPr bwMode="auto">
          <a:xfrm>
            <a:off x="6321425" y="2916238"/>
            <a:ext cx="2892425" cy="1200150"/>
          </a:xfrm>
          <a:prstGeom prst="rect">
            <a:avLst/>
          </a:prstGeom>
          <a:solidFill>
            <a:schemeClr val="accent2">
              <a:lumMod val="20000"/>
              <a:lumOff val="80000"/>
            </a:schemeClr>
          </a:solidFill>
          <a:ln w="10033" algn="ctr">
            <a:solidFill>
              <a:schemeClr val="accent2">
                <a:lumMod val="60000"/>
                <a:lumOff val="40000"/>
              </a:schemeClr>
            </a:solidFill>
            <a:miter lim="800000"/>
            <a:headEnd/>
            <a:tailEnd/>
          </a:ln>
          <a:effectLst>
            <a:outerShdw dist="30000" dir="5400000" rotWithShape="0">
              <a:srgbClr val="000000">
                <a:alpha val="45000"/>
              </a:srgbClr>
            </a:outerShdw>
          </a:effectLst>
        </p:spPr>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b="1" dirty="0">
                <a:solidFill>
                  <a:srgbClr val="000000"/>
                </a:solidFill>
                <a:latin typeface="Calibri" pitchFamily="34" charset="0"/>
              </a:rPr>
              <a:t>特許出願まで、または企業秘密として管理する限り</a:t>
            </a:r>
            <a:r>
              <a:rPr lang="ja-JP" altLang="en-US" b="1" dirty="0">
                <a:solidFill>
                  <a:srgbClr val="FF0000"/>
                </a:solidFill>
                <a:latin typeface="Calibri" pitchFamily="34" charset="0"/>
              </a:rPr>
              <a:t>秘密として管理</a:t>
            </a:r>
            <a:r>
              <a:rPr lang="ja-JP" altLang="en-US" b="1" dirty="0">
                <a:solidFill>
                  <a:srgbClr val="000000"/>
                </a:solidFill>
                <a:latin typeface="Calibri" pitchFamily="34" charset="0"/>
              </a:rPr>
              <a:t>しなければならない</a:t>
            </a:r>
          </a:p>
        </p:txBody>
      </p:sp>
      <p:sp>
        <p:nvSpPr>
          <p:cNvPr id="16392" name="テキスト ボックス 17"/>
          <p:cNvSpPr txBox="1">
            <a:spLocks noChangeArrowheads="1"/>
          </p:cNvSpPr>
          <p:nvPr/>
        </p:nvSpPr>
        <p:spPr bwMode="auto">
          <a:xfrm>
            <a:off x="220663" y="4460875"/>
            <a:ext cx="1565275" cy="366713"/>
          </a:xfrm>
          <a:prstGeom prst="rect">
            <a:avLst/>
          </a:prstGeom>
          <a:solidFill>
            <a:schemeClr val="accent1">
              <a:lumMod val="40000"/>
              <a:lumOff val="60000"/>
            </a:schemeClr>
          </a:solidFill>
          <a:ln>
            <a:noFill/>
          </a:ln>
          <a:extLst/>
        </p:spPr>
        <p:txBody>
          <a:bodyPr wrap="none">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b="1" dirty="0">
                <a:latin typeface="Calibri" pitchFamily="34" charset="0"/>
              </a:rPr>
              <a:t>組織の性格上</a:t>
            </a:r>
          </a:p>
        </p:txBody>
      </p:sp>
      <p:sp>
        <p:nvSpPr>
          <p:cNvPr id="19" name="正方形/長方形 18"/>
          <p:cNvSpPr>
            <a:spLocks noChangeArrowheads="1"/>
          </p:cNvSpPr>
          <p:nvPr/>
        </p:nvSpPr>
        <p:spPr bwMode="auto">
          <a:xfrm>
            <a:off x="341313" y="4919663"/>
            <a:ext cx="9218612" cy="482600"/>
          </a:xfrm>
          <a:prstGeom prst="rect">
            <a:avLst/>
          </a:prstGeom>
          <a:solidFill>
            <a:schemeClr val="accent2">
              <a:lumMod val="40000"/>
              <a:lumOff val="60000"/>
            </a:schemeClr>
          </a:solidFill>
          <a:ln w="10033" algn="ctr">
            <a:solidFill>
              <a:schemeClr val="accent2">
                <a:lumMod val="60000"/>
                <a:lumOff val="40000"/>
              </a:schemeClr>
            </a:solidFill>
            <a:miter lim="800000"/>
            <a:headEnd/>
            <a:tailEnd/>
          </a:ln>
          <a:effectLst>
            <a:outerShdw blurRad="38100" dist="30000" dir="5400000" rotWithShape="0">
              <a:srgbClr val="000000">
                <a:alpha val="45000"/>
              </a:srgbClr>
            </a:outerShdw>
          </a:effectLst>
        </p:spPr>
        <p:txBody>
          <a:bodyPr anchor="ctr"/>
          <a:lstStyle/>
          <a:p>
            <a:pPr algn="ctr" defTabSz="457200">
              <a:defRPr/>
            </a:pPr>
            <a:r>
              <a:rPr lang="ja-JP" altLang="en-US" sz="2000" b="1" dirty="0">
                <a:solidFill>
                  <a:srgbClr val="000000"/>
                </a:solidFill>
                <a:latin typeface="Calibri" pitchFamily="34" charset="0"/>
              </a:rPr>
              <a:t>大学は学術的側面を、企業は営利的側面を重視する傾向がある</a:t>
            </a:r>
          </a:p>
        </p:txBody>
      </p:sp>
      <p:cxnSp>
        <p:nvCxnSpPr>
          <p:cNvPr id="20" name="直線矢印コネクタ 19"/>
          <p:cNvCxnSpPr/>
          <p:nvPr/>
        </p:nvCxnSpPr>
        <p:spPr>
          <a:xfrm flipH="1">
            <a:off x="866775" y="5816600"/>
            <a:ext cx="627063"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2234" name="テキスト ボックス 20"/>
          <p:cNvSpPr txBox="1">
            <a:spLocks noChangeArrowheads="1"/>
          </p:cNvSpPr>
          <p:nvPr/>
        </p:nvSpPr>
        <p:spPr bwMode="auto">
          <a:xfrm>
            <a:off x="1639888" y="5597525"/>
            <a:ext cx="6621462" cy="396875"/>
          </a:xfrm>
          <a:prstGeom prst="rect">
            <a:avLst/>
          </a:prstGeom>
          <a:noFill/>
          <a:ln w="9525">
            <a:noFill/>
            <a:miter lim="800000"/>
            <a:headEnd/>
            <a:tailEnd/>
          </a:ln>
        </p:spPr>
        <p:txBody>
          <a:bodyPr wrap="none">
            <a:spAutoFit/>
          </a:bodyPr>
          <a:lstStyle/>
          <a:p>
            <a:pPr defTabSz="457200"/>
            <a:r>
              <a:rPr lang="ja-JP" altLang="en-US" sz="2000" b="1">
                <a:latin typeface="Calibri" pitchFamily="34" charset="0"/>
              </a:rPr>
              <a:t>相手の立場を理解したうえで情報の管理をする必要がある</a:t>
            </a:r>
            <a:r>
              <a:rPr lang="ja-JP" altLang="en-US" sz="2000">
                <a:latin typeface="Calibri" pitchFamily="34" charset="0"/>
              </a:rPr>
              <a:t>。</a:t>
            </a:r>
            <a:endParaRPr lang="en-US" altLang="ja-JP" sz="2000">
              <a:latin typeface="Calibri" pitchFamily="34" charset="0"/>
            </a:endParaRPr>
          </a:p>
        </p:txBody>
      </p:sp>
      <p:sp>
        <p:nvSpPr>
          <p:cNvPr id="16396" name="テキスト ボックス 22"/>
          <p:cNvSpPr txBox="1">
            <a:spLocks noChangeArrowheads="1"/>
          </p:cNvSpPr>
          <p:nvPr/>
        </p:nvSpPr>
        <p:spPr bwMode="auto">
          <a:xfrm>
            <a:off x="2216150" y="4241800"/>
            <a:ext cx="7683500" cy="400050"/>
          </a:xfrm>
          <a:prstGeom prst="rect">
            <a:avLst/>
          </a:prstGeom>
          <a:solidFill>
            <a:schemeClr val="accent3">
              <a:lumMod val="40000"/>
              <a:lumOff val="60000"/>
            </a:schemeClr>
          </a:solidFill>
          <a:ln>
            <a:noFill/>
          </a:ln>
          <a:extLst/>
        </p:spPr>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sz="2000" dirty="0">
                <a:latin typeface="Calibri" pitchFamily="34" charset="0"/>
              </a:rPr>
              <a:t>情報管理には、</a:t>
            </a:r>
            <a:r>
              <a:rPr lang="ja-JP" altLang="en-US" sz="2000" dirty="0" smtClean="0">
                <a:latin typeface="Calibri" pitchFamily="34" charset="0"/>
              </a:rPr>
              <a:t>このように相反する</a:t>
            </a:r>
            <a:r>
              <a:rPr lang="ja-JP" altLang="en-US" sz="2000" dirty="0">
                <a:latin typeface="Calibri" pitchFamily="34" charset="0"/>
              </a:rPr>
              <a:t>二つの側面を考慮する必要がある</a:t>
            </a:r>
            <a:endParaRPr lang="en-US" altLang="ja-JP" sz="2000" dirty="0">
              <a:latin typeface="Calibri" pitchFamily="34" charset="0"/>
            </a:endParaRPr>
          </a:p>
        </p:txBody>
      </p:sp>
      <p:sp>
        <p:nvSpPr>
          <p:cNvPr id="16397" name="テキスト ボックス 23"/>
          <p:cNvSpPr txBox="1">
            <a:spLocks noChangeArrowheads="1"/>
          </p:cNvSpPr>
          <p:nvPr/>
        </p:nvSpPr>
        <p:spPr bwMode="auto">
          <a:xfrm>
            <a:off x="595313" y="6154738"/>
            <a:ext cx="8970962" cy="396875"/>
          </a:xfrm>
          <a:prstGeom prst="rect">
            <a:avLst/>
          </a:prstGeom>
          <a:solidFill>
            <a:schemeClr val="accent1">
              <a:lumMod val="20000"/>
              <a:lumOff val="80000"/>
            </a:schemeClr>
          </a:solidFill>
          <a:ln>
            <a:noFill/>
          </a:ln>
          <a:extLst/>
        </p:spPr>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sz="2000" dirty="0">
                <a:latin typeface="Calibri" pitchFamily="34" charset="0"/>
              </a:rPr>
              <a:t>特に共同研究開発では、立場の異なるものが研究に関わるので注意する</a:t>
            </a:r>
            <a:endParaRPr lang="en-US" altLang="ja-JP" sz="2000" dirty="0">
              <a:latin typeface="Calibri" pitchFamily="34" charset="0"/>
            </a:endParaRPr>
          </a:p>
        </p:txBody>
      </p:sp>
      <p:sp>
        <p:nvSpPr>
          <p:cNvPr id="52237" name="テキスト ボックス 24"/>
          <p:cNvSpPr txBox="1">
            <a:spLocks noChangeArrowheads="1"/>
          </p:cNvSpPr>
          <p:nvPr/>
        </p:nvSpPr>
        <p:spPr bwMode="auto">
          <a:xfrm>
            <a:off x="257175" y="1577975"/>
            <a:ext cx="9218613" cy="457200"/>
          </a:xfrm>
          <a:prstGeom prst="rect">
            <a:avLst/>
          </a:prstGeom>
          <a:noFill/>
          <a:ln w="9525">
            <a:noFill/>
            <a:miter lim="800000"/>
            <a:headEnd/>
            <a:tailEnd/>
          </a:ln>
        </p:spPr>
        <p:txBody>
          <a:bodyPr>
            <a:spAutoFit/>
          </a:bodyPr>
          <a:lstStyle/>
          <a:p>
            <a:pPr defTabSz="457200"/>
            <a:r>
              <a:rPr lang="ja-JP" altLang="en-US" sz="2400" b="1">
                <a:latin typeface="Calibri" pitchFamily="34" charset="0"/>
              </a:rPr>
              <a:t>①研究成果の二つの側面</a:t>
            </a:r>
            <a:endParaRPr lang="en-US" altLang="ja-JP" sz="2400" b="1">
              <a:latin typeface="Calibri" pitchFamily="34" charset="0"/>
            </a:endParaRPr>
          </a:p>
        </p:txBody>
      </p:sp>
      <p:sp>
        <p:nvSpPr>
          <p:cNvPr id="52238" name="Text Box 17"/>
          <p:cNvSpPr txBox="1">
            <a:spLocks noChangeArrowheads="1"/>
          </p:cNvSpPr>
          <p:nvPr/>
        </p:nvSpPr>
        <p:spPr bwMode="auto">
          <a:xfrm>
            <a:off x="1785938" y="509588"/>
            <a:ext cx="4824412" cy="641350"/>
          </a:xfrm>
          <a:prstGeom prst="rect">
            <a:avLst/>
          </a:prstGeom>
          <a:noFill/>
          <a:ln w="9525">
            <a:noFill/>
            <a:miter lim="800000"/>
            <a:headEnd/>
            <a:tailEnd/>
          </a:ln>
        </p:spPr>
        <p:txBody>
          <a:bodyPr>
            <a:spAutoFit/>
          </a:bodyPr>
          <a:lstStyle/>
          <a:p>
            <a:pPr>
              <a:spcBef>
                <a:spcPct val="50000"/>
              </a:spcBef>
            </a:pPr>
            <a:r>
              <a:rPr lang="ja-JP" altLang="en-US" sz="3600"/>
              <a:t>研究発表と秘密情報</a:t>
            </a:r>
          </a:p>
        </p:txBody>
      </p:sp>
      <p:pic>
        <p:nvPicPr>
          <p:cNvPr id="52239" name="Picture 2"/>
          <p:cNvPicPr>
            <a:picLocks noChangeAspect="1" noChangeArrowheads="1"/>
          </p:cNvPicPr>
          <p:nvPr/>
        </p:nvPicPr>
        <p:blipFill>
          <a:blip r:embed="rId3"/>
          <a:srcRect/>
          <a:stretch>
            <a:fillRect/>
          </a:stretch>
        </p:blipFill>
        <p:spPr bwMode="auto">
          <a:xfrm>
            <a:off x="7929563" y="1577975"/>
            <a:ext cx="1970087" cy="1241425"/>
          </a:xfrm>
          <a:prstGeom prst="rect">
            <a:avLst/>
          </a:prstGeom>
          <a:noFill/>
          <a:ln w="9525">
            <a:noFill/>
            <a:miter lim="800000"/>
            <a:headEnd/>
            <a:tailEnd/>
          </a:ln>
        </p:spPr>
      </p:pic>
      <p:pic>
        <p:nvPicPr>
          <p:cNvPr id="52240" name="Picture 3"/>
          <p:cNvPicPr>
            <a:picLocks noChangeAspect="1" noChangeArrowheads="1"/>
          </p:cNvPicPr>
          <p:nvPr/>
        </p:nvPicPr>
        <p:blipFill>
          <a:blip r:embed="rId4"/>
          <a:srcRect/>
          <a:stretch>
            <a:fillRect/>
          </a:stretch>
        </p:blipFill>
        <p:spPr bwMode="auto">
          <a:xfrm>
            <a:off x="5067300" y="1454150"/>
            <a:ext cx="1373188" cy="1365250"/>
          </a:xfrm>
          <a:prstGeom prst="rect">
            <a:avLst/>
          </a:prstGeom>
          <a:noFill/>
          <a:ln w="9525">
            <a:noFill/>
            <a:miter lim="800000"/>
            <a:headEnd/>
            <a:tailEnd/>
          </a:ln>
        </p:spPr>
      </p:pic>
      <p:sp>
        <p:nvSpPr>
          <p:cNvPr id="52241" name="Rectangle 31"/>
          <p:cNvSpPr>
            <a:spLocks noChangeArrowheads="1"/>
          </p:cNvSpPr>
          <p:nvPr/>
        </p:nvSpPr>
        <p:spPr bwMode="auto">
          <a:xfrm>
            <a:off x="0" y="0"/>
            <a:ext cx="1035050" cy="523875"/>
          </a:xfrm>
          <a:prstGeom prst="rect">
            <a:avLst/>
          </a:prstGeom>
          <a:noFill/>
          <a:ln w="9525">
            <a:noFill/>
            <a:miter lim="800000"/>
            <a:headEnd/>
            <a:tailEnd/>
          </a:ln>
        </p:spPr>
        <p:txBody>
          <a:bodyPr wrap="none">
            <a:spAutoFit/>
          </a:bodyPr>
          <a:lstStyle/>
          <a:p>
            <a:r>
              <a:rPr lang="ja-JP" altLang="en-US" sz="2800">
                <a:latin typeface="ＭＳ Ｐゴシック" charset="-128"/>
              </a:rPr>
              <a:t>５－１</a:t>
            </a:r>
            <a:endParaRPr lang="zh-CN" altLang="en-US" sz="2800">
              <a:latin typeface="ＭＳ Ｐゴシック" charset="-128"/>
            </a:endParaRPr>
          </a:p>
        </p:txBody>
      </p:sp>
      <p:sp>
        <p:nvSpPr>
          <p:cNvPr id="2" name="スライド番号プレースホルダー 1"/>
          <p:cNvSpPr>
            <a:spLocks noGrp="1"/>
          </p:cNvSpPr>
          <p:nvPr>
            <p:ph type="sldNum" sz="quarter" idx="12"/>
          </p:nvPr>
        </p:nvSpPr>
        <p:spPr/>
        <p:txBody>
          <a:bodyPr>
            <a:normAutofit fontScale="85000" lnSpcReduction="20000"/>
          </a:bodyPr>
          <a:lstStyle/>
          <a:p>
            <a:pPr>
              <a:defRPr/>
            </a:pPr>
            <a:fld id="{489E7894-2A47-41F5-838F-2FFDCC5222A3}" type="slidenum">
              <a:rPr lang="en-US" altLang="ja-JP"/>
              <a:pPr>
                <a:defRPr/>
              </a:pPr>
              <a:t>8</a:t>
            </a:fld>
            <a:endParaRPr lang="en-US" altLang="ja-JP"/>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28588" y="5805488"/>
            <a:ext cx="6191250" cy="863600"/>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ja-JP" altLang="en-US" dirty="0">
                <a:latin typeface="ＭＳ Ｐゴシック" pitchFamily="50" charset="-128"/>
                <a:ea typeface="ＭＳ Ｐゴシック" pitchFamily="50" charset="-128"/>
              </a:rPr>
              <a:t>大学側は、研究発表の希望、発表の</a:t>
            </a:r>
            <a:r>
              <a:rPr lang="ja-JP" altLang="en-US" dirty="0">
                <a:latin typeface="ＭＳ Ｐゴシック" pitchFamily="50" charset="-128"/>
                <a:ea typeface="ＭＳ Ｐゴシック" pitchFamily="50" charset="-128"/>
              </a:rPr>
              <a:t>時期について、企業側に承認を得る必要がある。実際</a:t>
            </a:r>
            <a:r>
              <a:rPr lang="ja-JP" altLang="en-US" dirty="0">
                <a:latin typeface="ＭＳ Ｐゴシック" pitchFamily="50" charset="-128"/>
                <a:ea typeface="ＭＳ Ｐゴシック" pitchFamily="50" charset="-128"/>
              </a:rPr>
              <a:t>に発表する場合は、出願手続きが完了していることを確認する</a:t>
            </a:r>
            <a:endParaRPr lang="en-US" altLang="ja-JP" dirty="0">
              <a:latin typeface="ＭＳ Ｐゴシック" pitchFamily="50" charset="-128"/>
              <a:ea typeface="ＭＳ Ｐゴシック" pitchFamily="50" charset="-128"/>
            </a:endParaRPr>
          </a:p>
        </p:txBody>
      </p:sp>
      <p:sp>
        <p:nvSpPr>
          <p:cNvPr id="2" name="正方形/長方形 18"/>
          <p:cNvSpPr/>
          <p:nvPr/>
        </p:nvSpPr>
        <p:spPr>
          <a:xfrm>
            <a:off x="93663" y="3657600"/>
            <a:ext cx="6048375" cy="863600"/>
          </a:xfrm>
          <a:prstGeom prst="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anchor="ctr"/>
          <a:lstStyle/>
          <a:p>
            <a:pPr algn="ctr">
              <a:defRPr/>
            </a:pPr>
            <a:r>
              <a:rPr lang="ja-JP" altLang="en-US" sz="1600" dirty="0">
                <a:latin typeface="ＭＳ Ｐゴシック" pitchFamily="50" charset="-128"/>
                <a:ea typeface="ＭＳ Ｐゴシック" pitchFamily="50" charset="-128"/>
              </a:rPr>
              <a:t>共同研究の場合、企業は大学側研究者の発表の意向を確認し、発表する場合には、優先的に出願手続きをする必要がある。</a:t>
            </a:r>
            <a:endParaRPr lang="en-US" altLang="ja-JP" sz="1600" dirty="0">
              <a:latin typeface="ＭＳ Ｐゴシック" pitchFamily="50" charset="-128"/>
              <a:ea typeface="ＭＳ Ｐゴシック" pitchFamily="50" charset="-128"/>
            </a:endParaRPr>
          </a:p>
        </p:txBody>
      </p:sp>
      <p:sp>
        <p:nvSpPr>
          <p:cNvPr id="54275" name="テキスト ボックス 14"/>
          <p:cNvSpPr txBox="1">
            <a:spLocks noChangeArrowheads="1"/>
          </p:cNvSpPr>
          <p:nvPr/>
        </p:nvSpPr>
        <p:spPr bwMode="auto">
          <a:xfrm>
            <a:off x="131763" y="1573213"/>
            <a:ext cx="9218612" cy="461962"/>
          </a:xfrm>
          <a:prstGeom prst="rect">
            <a:avLst/>
          </a:prstGeom>
          <a:noFill/>
          <a:ln w="9525">
            <a:noFill/>
            <a:miter lim="800000"/>
            <a:headEnd/>
            <a:tailEnd/>
          </a:ln>
        </p:spPr>
        <p:txBody>
          <a:bodyPr>
            <a:spAutoFit/>
          </a:bodyPr>
          <a:lstStyle/>
          <a:p>
            <a:pPr defTabSz="457200"/>
            <a:r>
              <a:rPr lang="ja-JP" altLang="en-US" sz="2400" b="1">
                <a:latin typeface="Calibri" pitchFamily="34" charset="0"/>
              </a:rPr>
              <a:t>②特許出願と研究発表（出願を先にするのが原則）</a:t>
            </a:r>
            <a:endParaRPr lang="en-US" altLang="ja-JP" sz="2400" b="1">
              <a:latin typeface="Calibri" pitchFamily="34" charset="0"/>
            </a:endParaRPr>
          </a:p>
        </p:txBody>
      </p:sp>
      <p:sp>
        <p:nvSpPr>
          <p:cNvPr id="17" name="正方形/長方形 16"/>
          <p:cNvSpPr>
            <a:spLocks noChangeArrowheads="1"/>
          </p:cNvSpPr>
          <p:nvPr/>
        </p:nvSpPr>
        <p:spPr bwMode="auto">
          <a:xfrm>
            <a:off x="128588" y="2174875"/>
            <a:ext cx="9386887" cy="482600"/>
          </a:xfrm>
          <a:prstGeom prst="rect">
            <a:avLst/>
          </a:prstGeom>
          <a:solidFill>
            <a:schemeClr val="accent1">
              <a:lumMod val="40000"/>
              <a:lumOff val="60000"/>
            </a:schemeClr>
          </a:solidFill>
          <a:ln w="10033" algn="ctr">
            <a:solidFill>
              <a:schemeClr val="accent1">
                <a:lumMod val="40000"/>
                <a:lumOff val="60000"/>
              </a:schemeClr>
            </a:solidFill>
            <a:miter lim="800000"/>
            <a:headEnd/>
            <a:tailEnd/>
          </a:ln>
          <a:effectLst>
            <a:outerShdw blurRad="38100" dist="30000" dir="5400000" rotWithShape="0">
              <a:srgbClr val="000000">
                <a:alpha val="45000"/>
              </a:srgbClr>
            </a:outerShdw>
          </a:effectLst>
        </p:spPr>
        <p:txBody>
          <a:bodyPr anchor="ctr"/>
          <a:lstStyle/>
          <a:p>
            <a:pPr algn="ctr" defTabSz="457200">
              <a:defRPr/>
            </a:pPr>
            <a:r>
              <a:rPr lang="ja-JP" altLang="en-US" sz="2000" b="1" dirty="0">
                <a:solidFill>
                  <a:srgbClr val="000000"/>
                </a:solidFill>
                <a:latin typeface="Calibri" pitchFamily="34" charset="0"/>
              </a:rPr>
              <a:t>研究発表により新規性がなくなると、原則として、特許を取得することができない</a:t>
            </a:r>
          </a:p>
        </p:txBody>
      </p:sp>
      <p:cxnSp>
        <p:nvCxnSpPr>
          <p:cNvPr id="24" name="直線矢印コネクタ 23"/>
          <p:cNvCxnSpPr/>
          <p:nvPr/>
        </p:nvCxnSpPr>
        <p:spPr>
          <a:xfrm flipV="1">
            <a:off x="346075" y="3182938"/>
            <a:ext cx="457200" cy="0"/>
          </a:xfrm>
          <a:prstGeom prst="straightConnector1">
            <a:avLst/>
          </a:prstGeom>
          <a:ln w="44450">
            <a:tailEnd type="arrow"/>
          </a:ln>
        </p:spPr>
        <p:style>
          <a:lnRef idx="2">
            <a:schemeClr val="accent1"/>
          </a:lnRef>
          <a:fillRef idx="0">
            <a:schemeClr val="accent1"/>
          </a:fillRef>
          <a:effectRef idx="1">
            <a:schemeClr val="accent1"/>
          </a:effectRef>
          <a:fontRef idx="minor">
            <a:schemeClr val="tx1"/>
          </a:fontRef>
        </p:style>
      </p:cxnSp>
      <p:sp>
        <p:nvSpPr>
          <p:cNvPr id="17415" name="テキスト ボックス 25"/>
          <p:cNvSpPr txBox="1">
            <a:spLocks noChangeArrowheads="1"/>
          </p:cNvSpPr>
          <p:nvPr/>
        </p:nvSpPr>
        <p:spPr bwMode="auto">
          <a:xfrm>
            <a:off x="1133475" y="2800350"/>
            <a:ext cx="7207250" cy="701675"/>
          </a:xfrm>
          <a:prstGeom prst="rect">
            <a:avLst/>
          </a:prstGeom>
          <a:solidFill>
            <a:schemeClr val="accent3">
              <a:lumMod val="40000"/>
              <a:lumOff val="60000"/>
            </a:schemeClr>
          </a:solidFill>
          <a:ln>
            <a:noFill/>
          </a:ln>
          <a:extLst/>
        </p:spPr>
        <p:txBody>
          <a:bodyPr>
            <a:spAutoFit/>
          </a:bodyPr>
          <a:lstStyle>
            <a:lvl1pPr defTabSz="457200" eaLnBrk="0" hangingPunct="0">
              <a:defRPr kumimoji="1">
                <a:solidFill>
                  <a:schemeClr val="tx1"/>
                </a:solidFill>
                <a:latin typeface="Tw Cen MT" pitchFamily="34" charset="0"/>
                <a:ea typeface="ＭＳ Ｐゴシック" pitchFamily="50" charset="-128"/>
              </a:defRPr>
            </a:lvl1pPr>
            <a:lvl2pPr marL="742950" indent="-285750" defTabSz="457200" eaLnBrk="0" hangingPunct="0">
              <a:defRPr kumimoji="1">
                <a:solidFill>
                  <a:schemeClr val="tx1"/>
                </a:solidFill>
                <a:latin typeface="Tw Cen MT" pitchFamily="34" charset="0"/>
                <a:ea typeface="ＭＳ Ｐゴシック" pitchFamily="50" charset="-128"/>
              </a:defRPr>
            </a:lvl2pPr>
            <a:lvl3pPr marL="1143000" indent="-228600" defTabSz="457200" eaLnBrk="0" hangingPunct="0">
              <a:defRPr kumimoji="1">
                <a:solidFill>
                  <a:schemeClr val="tx1"/>
                </a:solidFill>
                <a:latin typeface="Tw Cen MT" pitchFamily="34" charset="0"/>
                <a:ea typeface="ＭＳ Ｐゴシック" pitchFamily="50" charset="-128"/>
              </a:defRPr>
            </a:lvl3pPr>
            <a:lvl4pPr marL="1600200" indent="-228600" defTabSz="457200" eaLnBrk="0" hangingPunct="0">
              <a:defRPr kumimoji="1">
                <a:solidFill>
                  <a:schemeClr val="tx1"/>
                </a:solidFill>
                <a:latin typeface="Tw Cen MT" pitchFamily="34" charset="0"/>
                <a:ea typeface="ＭＳ Ｐゴシック" pitchFamily="50" charset="-128"/>
              </a:defRPr>
            </a:lvl4pPr>
            <a:lvl5pPr marL="2057400" indent="-228600" defTabSz="457200" eaLnBrk="0" hangingPunct="0">
              <a:defRPr kumimoji="1">
                <a:solidFill>
                  <a:schemeClr val="tx1"/>
                </a:solidFill>
                <a:latin typeface="Tw Cen MT" pitchFamily="34" charset="0"/>
                <a:ea typeface="ＭＳ Ｐゴシック" pitchFamily="50" charset="-128"/>
              </a:defRPr>
            </a:lvl5pPr>
            <a:lvl6pPr marL="25146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6pPr>
            <a:lvl7pPr marL="29718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7pPr>
            <a:lvl8pPr marL="34290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8pPr>
            <a:lvl9pPr marL="3886200" indent="-228600" defTabSz="457200" eaLnBrk="0" fontAlgn="base" hangingPunct="0">
              <a:spcBef>
                <a:spcPct val="0"/>
              </a:spcBef>
              <a:spcAft>
                <a:spcPct val="0"/>
              </a:spcAft>
              <a:defRPr kumimoji="1">
                <a:solidFill>
                  <a:schemeClr val="tx1"/>
                </a:solidFill>
                <a:latin typeface="Tw Cen MT" pitchFamily="34" charset="0"/>
                <a:ea typeface="ＭＳ Ｐゴシック" pitchFamily="50" charset="-128"/>
              </a:defRPr>
            </a:lvl9pPr>
          </a:lstStyle>
          <a:p>
            <a:pPr eaLnBrk="1" hangingPunct="1">
              <a:defRPr/>
            </a:pPr>
            <a:r>
              <a:rPr lang="ja-JP" altLang="en-US" sz="2000" b="1" u="sng" dirty="0">
                <a:latin typeface="ＭＳ Ｐゴシック" pitchFamily="50" charset="-128"/>
              </a:rPr>
              <a:t>特許出願は、研究発表の前にできるように出来るだけ早く</a:t>
            </a:r>
            <a:endParaRPr lang="en-US" altLang="ja-JP" sz="2000" b="1" u="sng" dirty="0">
              <a:latin typeface="ＭＳ Ｐゴシック" pitchFamily="50" charset="-128"/>
            </a:endParaRPr>
          </a:p>
          <a:p>
            <a:pPr eaLnBrk="1" hangingPunct="1">
              <a:defRPr/>
            </a:pPr>
            <a:r>
              <a:rPr lang="ja-JP" altLang="en-US" sz="2000" b="1" u="sng" dirty="0">
                <a:latin typeface="ＭＳ Ｐゴシック" pitchFamily="50" charset="-128"/>
              </a:rPr>
              <a:t>研究発表は、特許出願がなされるまで待つ</a:t>
            </a:r>
            <a:endParaRPr lang="en-US" altLang="ja-JP" sz="2000" b="1" u="sng" dirty="0">
              <a:latin typeface="ＭＳ Ｐゴシック" pitchFamily="50" charset="-128"/>
            </a:endParaRPr>
          </a:p>
        </p:txBody>
      </p:sp>
      <p:sp>
        <p:nvSpPr>
          <p:cNvPr id="54279" name="Text Box 12"/>
          <p:cNvSpPr txBox="1">
            <a:spLocks noChangeArrowheads="1"/>
          </p:cNvSpPr>
          <p:nvPr/>
        </p:nvSpPr>
        <p:spPr bwMode="auto">
          <a:xfrm>
            <a:off x="1849438" y="523875"/>
            <a:ext cx="4824412" cy="641350"/>
          </a:xfrm>
          <a:prstGeom prst="rect">
            <a:avLst/>
          </a:prstGeom>
          <a:noFill/>
          <a:ln w="9525">
            <a:noFill/>
            <a:miter lim="800000"/>
            <a:headEnd/>
            <a:tailEnd/>
          </a:ln>
        </p:spPr>
        <p:txBody>
          <a:bodyPr>
            <a:spAutoFit/>
          </a:bodyPr>
          <a:lstStyle/>
          <a:p>
            <a:pPr>
              <a:spcBef>
                <a:spcPct val="50000"/>
              </a:spcBef>
            </a:pPr>
            <a:r>
              <a:rPr lang="ja-JP" altLang="en-US" sz="3600"/>
              <a:t>研究発表と秘密情報</a:t>
            </a:r>
          </a:p>
        </p:txBody>
      </p:sp>
      <p:sp>
        <p:nvSpPr>
          <p:cNvPr id="3" name="右中かっこ 2"/>
          <p:cNvSpPr/>
          <p:nvPr/>
        </p:nvSpPr>
        <p:spPr>
          <a:xfrm>
            <a:off x="6416675" y="4089400"/>
            <a:ext cx="647700" cy="2520950"/>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4" name="角丸四角形 3"/>
          <p:cNvSpPr/>
          <p:nvPr/>
        </p:nvSpPr>
        <p:spPr>
          <a:xfrm>
            <a:off x="7224713" y="3713163"/>
            <a:ext cx="2232025" cy="3022600"/>
          </a:xfrm>
          <a:prstGeom prst="roundRect">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dirty="0">
                <a:solidFill>
                  <a:schemeClr val="tx1"/>
                </a:solidFill>
                <a:latin typeface="ＭＳ Ｐゴシック" pitchFamily="50" charset="-128"/>
                <a:ea typeface="ＭＳ Ｐゴシック" pitchFamily="50" charset="-128"/>
              </a:rPr>
              <a:t>実際、大学と企業の共同契約では、成果を公表する際は、事前に相手方の同意を得るという取り決めがなされるのが通常である。</a:t>
            </a:r>
            <a:endParaRPr lang="ja-JP" altLang="en-US" dirty="0">
              <a:solidFill>
                <a:schemeClr val="tx1"/>
              </a:solidFill>
              <a:latin typeface="ＭＳ Ｐゴシック" pitchFamily="50" charset="-128"/>
              <a:ea typeface="ＭＳ Ｐゴシック" pitchFamily="50" charset="-128"/>
            </a:endParaRPr>
          </a:p>
        </p:txBody>
      </p:sp>
      <p:pic>
        <p:nvPicPr>
          <p:cNvPr id="54282" name="Picture 2"/>
          <p:cNvPicPr>
            <a:picLocks noChangeAspect="1" noChangeArrowheads="1"/>
          </p:cNvPicPr>
          <p:nvPr/>
        </p:nvPicPr>
        <p:blipFill>
          <a:blip r:embed="rId3"/>
          <a:srcRect/>
          <a:stretch>
            <a:fillRect/>
          </a:stretch>
        </p:blipFill>
        <p:spPr bwMode="auto">
          <a:xfrm>
            <a:off x="1914525" y="4530725"/>
            <a:ext cx="2232025" cy="1389063"/>
          </a:xfrm>
          <a:prstGeom prst="rect">
            <a:avLst/>
          </a:prstGeom>
          <a:noFill/>
          <a:ln w="9525">
            <a:noFill/>
            <a:miter lim="800000"/>
            <a:headEnd/>
            <a:tailEnd/>
          </a:ln>
        </p:spPr>
      </p:pic>
      <p:pic>
        <p:nvPicPr>
          <p:cNvPr id="54283" name="Picture 3"/>
          <p:cNvPicPr>
            <a:picLocks noChangeAspect="1" noChangeArrowheads="1"/>
          </p:cNvPicPr>
          <p:nvPr/>
        </p:nvPicPr>
        <p:blipFill>
          <a:blip r:embed="rId4"/>
          <a:srcRect/>
          <a:stretch>
            <a:fillRect/>
          </a:stretch>
        </p:blipFill>
        <p:spPr bwMode="auto">
          <a:xfrm>
            <a:off x="400050" y="4489450"/>
            <a:ext cx="1371600" cy="1358900"/>
          </a:xfrm>
          <a:prstGeom prst="rect">
            <a:avLst/>
          </a:prstGeom>
          <a:noFill/>
          <a:ln w="9525">
            <a:noFill/>
            <a:miter lim="800000"/>
            <a:headEnd/>
            <a:tailEnd/>
          </a:ln>
        </p:spPr>
      </p:pic>
      <p:pic>
        <p:nvPicPr>
          <p:cNvPr id="54284" name="Picture 4"/>
          <p:cNvPicPr>
            <a:picLocks noChangeAspect="1" noChangeArrowheads="1"/>
          </p:cNvPicPr>
          <p:nvPr/>
        </p:nvPicPr>
        <p:blipFill>
          <a:blip r:embed="rId5"/>
          <a:srcRect/>
          <a:stretch>
            <a:fillRect/>
          </a:stretch>
        </p:blipFill>
        <p:spPr bwMode="auto">
          <a:xfrm>
            <a:off x="4262438" y="4487863"/>
            <a:ext cx="1968500" cy="1238250"/>
          </a:xfrm>
          <a:prstGeom prst="rect">
            <a:avLst/>
          </a:prstGeom>
          <a:noFill/>
          <a:ln w="9525">
            <a:noFill/>
            <a:miter lim="800000"/>
            <a:headEnd/>
            <a:tailEnd/>
          </a:ln>
        </p:spPr>
      </p:pic>
      <p:sp>
        <p:nvSpPr>
          <p:cNvPr id="54285" name="Rectangle 31"/>
          <p:cNvSpPr>
            <a:spLocks noChangeArrowheads="1"/>
          </p:cNvSpPr>
          <p:nvPr/>
        </p:nvSpPr>
        <p:spPr bwMode="auto">
          <a:xfrm>
            <a:off x="0" y="0"/>
            <a:ext cx="1035050" cy="523875"/>
          </a:xfrm>
          <a:prstGeom prst="rect">
            <a:avLst/>
          </a:prstGeom>
          <a:noFill/>
          <a:ln w="9525">
            <a:noFill/>
            <a:miter lim="800000"/>
            <a:headEnd/>
            <a:tailEnd/>
          </a:ln>
        </p:spPr>
        <p:txBody>
          <a:bodyPr wrap="none">
            <a:spAutoFit/>
          </a:bodyPr>
          <a:lstStyle/>
          <a:p>
            <a:r>
              <a:rPr lang="ja-JP" altLang="en-US" sz="2800">
                <a:latin typeface="ＭＳ Ｐゴシック" charset="-128"/>
              </a:rPr>
              <a:t>５－１</a:t>
            </a:r>
            <a:endParaRPr lang="zh-CN" altLang="en-US" sz="2800">
              <a:latin typeface="ＭＳ Ｐゴシック" charset="-128"/>
            </a:endParaRPr>
          </a:p>
        </p:txBody>
      </p:sp>
      <p:sp>
        <p:nvSpPr>
          <p:cNvPr id="5" name="スライド番号プレースホルダー 4"/>
          <p:cNvSpPr>
            <a:spLocks noGrp="1"/>
          </p:cNvSpPr>
          <p:nvPr>
            <p:ph type="sldNum" sz="quarter" idx="12"/>
          </p:nvPr>
        </p:nvSpPr>
        <p:spPr/>
        <p:txBody>
          <a:bodyPr>
            <a:normAutofit fontScale="85000" lnSpcReduction="20000"/>
          </a:bodyPr>
          <a:lstStyle/>
          <a:p>
            <a:pPr>
              <a:defRPr/>
            </a:pPr>
            <a:fld id="{9D20CDB1-D9DB-483F-A4A3-624579FD2758}" type="slidenum">
              <a:rPr lang="en-US" altLang="ja-JP"/>
              <a:pPr>
                <a:defRPr/>
              </a:pPr>
              <a:t>9</a:t>
            </a:fld>
            <a:endParaRPr lang="en-US" altLang="ja-JP"/>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木村　テンプレート">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AcademicPresentation1">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木村　テンプレート</Template>
  <TotalTime>2</TotalTime>
  <Words>4677</Words>
  <Application>Microsoft Office PowerPoint</Application>
  <PresentationFormat>A4 210 x 297 mm</PresentationFormat>
  <Paragraphs>327</Paragraphs>
  <Slides>15</Slides>
  <Notes>15</Notes>
  <HiddenSlides>0</HiddenSlides>
  <MMClips>0</MMClips>
  <ScaleCrop>false</ScaleCrop>
  <HeadingPairs>
    <vt:vector size="6" baseType="variant">
      <vt:variant>
        <vt:lpstr>使用されているフォント</vt:lpstr>
      </vt:variant>
      <vt:variant>
        <vt:i4>9</vt:i4>
      </vt:variant>
      <vt:variant>
        <vt:lpstr>デザイン テンプレート</vt:lpstr>
      </vt:variant>
      <vt:variant>
        <vt:i4>34</vt:i4>
      </vt:variant>
      <vt:variant>
        <vt:lpstr>スライド タイトル</vt:lpstr>
      </vt:variant>
      <vt:variant>
        <vt:i4>15</vt:i4>
      </vt:variant>
    </vt:vector>
  </HeadingPairs>
  <TitlesOfParts>
    <vt:vector size="58" baseType="lpstr">
      <vt:lpstr>Tw Cen MT</vt:lpstr>
      <vt:lpstr>ＭＳ Ｐゴシック</vt:lpstr>
      <vt:lpstr>Arial</vt:lpstr>
      <vt:lpstr>Wingdings</vt:lpstr>
      <vt:lpstr>Wingdings 2</vt:lpstr>
      <vt:lpstr>Calibri</vt:lpstr>
      <vt:lpstr>HGPｺﾞｼｯｸE</vt:lpstr>
      <vt:lpstr>FC平成丸ゴシック体</vt:lpstr>
      <vt:lpstr>SimSun</vt:lpstr>
      <vt:lpstr>木村　テンプレート</vt:lpstr>
      <vt:lpstr>1_木村　テンプレート</vt:lpstr>
      <vt:lpstr>AcademicPresentation1</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1_木村　テンプレート</vt:lpstr>
      <vt:lpstr>AcademicPresentation1</vt:lpstr>
      <vt:lpstr>AcademicPresentation1</vt:lpstr>
      <vt:lpstr>AcademicPresentation1</vt:lpstr>
      <vt:lpstr>AcademicPresentation1</vt:lpstr>
      <vt:lpstr>AcademicPresentation1</vt:lpstr>
      <vt:lpstr>AcademicPresentation1</vt:lpstr>
      <vt:lpstr>AcademicPresentation1</vt:lpstr>
      <vt:lpstr>AcademicPresentation1</vt:lpstr>
      <vt:lpstr>AcademicPresentation1</vt:lpstr>
      <vt:lpstr>AcademicPresentation1</vt:lpstr>
      <vt:lpstr>AcademicPresentation1</vt:lpstr>
      <vt:lpstr>スライド 1</vt:lpstr>
      <vt:lpstr>第５時限　研究活動と知的財産（２） 　　　　　　 秘密情報と守秘義務</vt:lpstr>
      <vt:lpstr>第５時限　目次</vt:lpstr>
      <vt:lpstr>秘密情報とは何か</vt:lpstr>
      <vt:lpstr>秘密情報管理の重要性</vt:lpstr>
      <vt:lpstr>秘密維持の必要な場合</vt:lpstr>
      <vt:lpstr>営業秘密とは</vt:lpstr>
      <vt:lpstr>スライド 8</vt:lpstr>
      <vt:lpstr>スライド 9</vt:lpstr>
      <vt:lpstr>スライド 10</vt:lpstr>
      <vt:lpstr>守秘義務とは</vt:lpstr>
      <vt:lpstr>スライド 12</vt:lpstr>
      <vt:lpstr>情報漏洩に該当する行為</vt:lpstr>
      <vt:lpstr> 共同・受託研究契約の際に留意すべきこと</vt:lpstr>
      <vt:lpstr>　ＭＴＡ （Ｍａｔｅｒｉａｌ　Ｔｒａｎｓｆｅｒ　Ａｇｒｅｅｍｅｎｔ） （研究材料提供協約）について</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プレゼンテーションのタイトル プレゼンテーションのサブタイトル</dc:title>
  <dc:creator/>
  <cp:lastModifiedBy/>
  <cp:revision>4</cp:revision>
  <dcterms:created xsi:type="dcterms:W3CDTF">2012-08-22T07:48:13Z</dcterms:created>
  <dcterms:modified xsi:type="dcterms:W3CDTF">2013-04-09T12:14:12Z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TC101671251041</vt:lpwstr>
  </property>
</Properties>
</file>