
<file path=[Content_Types].xml><?xml version="1.0" encoding="utf-8"?>
<Types xmlns="http://schemas.openxmlformats.org/package/2006/content-types">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notesSlides/notesSlide18.xml" ContentType="application/vnd.openxmlformats-officedocument.presentationml.notesSlide+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docProps/custom.xml" ContentType="application/vnd.openxmlformats-officedocument.custom-properties+xml"/>
  <Override PartName="/ppt/commentAuthors.xml" ContentType="application/vnd.openxmlformats-officedocument.presentationml.commentAuthor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diagrams/layout1.xml" ContentType="application/vnd.openxmlformats-officedocument.drawingml.diagramLayout+xml"/>
  <Override PartName="/ppt/notesSlides/notesSlide7.xml" ContentType="application/vnd.openxmlformats-officedocument.presentationml.notesSlide+xml"/>
  <Override PartName="/ppt/notesSlides/notesSlide10.xml" ContentType="application/vnd.openxmlformats-officedocument.presentationml.notesSlide+xml"/>
  <Override PartName="/ppt/diagrams/data2.xml" ContentType="application/vnd.openxmlformats-officedocument.drawingml.diagramData+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slideLayouts/slideLayout16.xml" ContentType="application/vnd.openxmlformats-officedocument.presentationml.slideLayout+xml"/>
  <Default Extension="emf" ContentType="image/x-emf"/>
  <Override PartName="/ppt/diagrams/quickStyle1.xml" ContentType="application/vnd.openxmlformats-officedocument.drawingml.diagramStyle+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diagrams/layout2.xml" ContentType="application/vnd.openxmlformats-officedocument.drawingml.diagramLayout+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ppt/diagrams/data1.xml" ContentType="application/vnd.openxmlformats-officedocument.drawingml.diagramData+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diagrams/colors1.xml" ContentType="application/vnd.openxmlformats-officedocument.drawingml.diagramCol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94" r:id="rId1"/>
    <p:sldMasterId id="2147483716" r:id="rId2"/>
  </p:sldMasterIdLst>
  <p:notesMasterIdLst>
    <p:notesMasterId r:id="rId28"/>
  </p:notesMasterIdLst>
  <p:handoutMasterIdLst>
    <p:handoutMasterId r:id="rId29"/>
  </p:handoutMasterIdLst>
  <p:sldIdLst>
    <p:sldId id="313" r:id="rId3"/>
    <p:sldId id="256" r:id="rId4"/>
    <p:sldId id="262" r:id="rId5"/>
    <p:sldId id="291" r:id="rId6"/>
    <p:sldId id="287" r:id="rId7"/>
    <p:sldId id="304" r:id="rId8"/>
    <p:sldId id="279" r:id="rId9"/>
    <p:sldId id="307" r:id="rId10"/>
    <p:sldId id="308" r:id="rId11"/>
    <p:sldId id="303" r:id="rId12"/>
    <p:sldId id="310" r:id="rId13"/>
    <p:sldId id="309" r:id="rId14"/>
    <p:sldId id="311" r:id="rId15"/>
    <p:sldId id="288" r:id="rId16"/>
    <p:sldId id="292" r:id="rId17"/>
    <p:sldId id="293" r:id="rId18"/>
    <p:sldId id="289" r:id="rId19"/>
    <p:sldId id="290" r:id="rId20"/>
    <p:sldId id="294" r:id="rId21"/>
    <p:sldId id="274" r:id="rId22"/>
    <p:sldId id="275" r:id="rId23"/>
    <p:sldId id="276" r:id="rId24"/>
    <p:sldId id="277" r:id="rId25"/>
    <p:sldId id="312" r:id="rId26"/>
    <p:sldId id="296" r:id="rId27"/>
  </p:sldIdLst>
  <p:sldSz cx="9906000" cy="6858000" type="A4"/>
  <p:notesSz cx="6805613" cy="9939338"/>
  <p:defaultTextStyle>
    <a:defPPr>
      <a:defRPr lang="en-US"/>
    </a:defPPr>
    <a:lvl1pPr algn="l" rtl="0" fontAlgn="base">
      <a:spcBef>
        <a:spcPct val="0"/>
      </a:spcBef>
      <a:spcAft>
        <a:spcPct val="0"/>
      </a:spcAft>
      <a:defRPr kumimoji="1" kern="1200">
        <a:solidFill>
          <a:schemeClr val="tx1"/>
        </a:solidFill>
        <a:latin typeface="Tw Cen MT" pitchFamily="34" charset="0"/>
        <a:ea typeface="SimSun" pitchFamily="2" charset="-122"/>
        <a:cs typeface="+mn-cs"/>
      </a:defRPr>
    </a:lvl1pPr>
    <a:lvl2pPr marL="457200" algn="l" rtl="0" fontAlgn="base">
      <a:spcBef>
        <a:spcPct val="0"/>
      </a:spcBef>
      <a:spcAft>
        <a:spcPct val="0"/>
      </a:spcAft>
      <a:defRPr kumimoji="1" kern="1200">
        <a:solidFill>
          <a:schemeClr val="tx1"/>
        </a:solidFill>
        <a:latin typeface="Tw Cen MT" pitchFamily="34" charset="0"/>
        <a:ea typeface="SimSun" pitchFamily="2" charset="-122"/>
        <a:cs typeface="+mn-cs"/>
      </a:defRPr>
    </a:lvl2pPr>
    <a:lvl3pPr marL="914400" algn="l" rtl="0" fontAlgn="base">
      <a:spcBef>
        <a:spcPct val="0"/>
      </a:spcBef>
      <a:spcAft>
        <a:spcPct val="0"/>
      </a:spcAft>
      <a:defRPr kumimoji="1" kern="1200">
        <a:solidFill>
          <a:schemeClr val="tx1"/>
        </a:solidFill>
        <a:latin typeface="Tw Cen MT" pitchFamily="34" charset="0"/>
        <a:ea typeface="SimSun" pitchFamily="2" charset="-122"/>
        <a:cs typeface="+mn-cs"/>
      </a:defRPr>
    </a:lvl3pPr>
    <a:lvl4pPr marL="1371600" algn="l" rtl="0" fontAlgn="base">
      <a:spcBef>
        <a:spcPct val="0"/>
      </a:spcBef>
      <a:spcAft>
        <a:spcPct val="0"/>
      </a:spcAft>
      <a:defRPr kumimoji="1" kern="1200">
        <a:solidFill>
          <a:schemeClr val="tx1"/>
        </a:solidFill>
        <a:latin typeface="Tw Cen MT" pitchFamily="34" charset="0"/>
        <a:ea typeface="SimSun" pitchFamily="2" charset="-122"/>
        <a:cs typeface="+mn-cs"/>
      </a:defRPr>
    </a:lvl4pPr>
    <a:lvl5pPr marL="1828800" algn="l" rtl="0" fontAlgn="base">
      <a:spcBef>
        <a:spcPct val="0"/>
      </a:spcBef>
      <a:spcAft>
        <a:spcPct val="0"/>
      </a:spcAft>
      <a:defRPr kumimoji="1" kern="1200">
        <a:solidFill>
          <a:schemeClr val="tx1"/>
        </a:solidFill>
        <a:latin typeface="Tw Cen MT" pitchFamily="34" charset="0"/>
        <a:ea typeface="SimSun" pitchFamily="2" charset="-122"/>
        <a:cs typeface="+mn-cs"/>
      </a:defRPr>
    </a:lvl5pPr>
    <a:lvl6pPr marL="2286000" algn="l" defTabSz="914400" rtl="0" eaLnBrk="1" latinLnBrk="0" hangingPunct="1">
      <a:defRPr kumimoji="1" kern="1200">
        <a:solidFill>
          <a:schemeClr val="tx1"/>
        </a:solidFill>
        <a:latin typeface="Tw Cen MT" pitchFamily="34" charset="0"/>
        <a:ea typeface="SimSun" pitchFamily="2" charset="-122"/>
        <a:cs typeface="+mn-cs"/>
      </a:defRPr>
    </a:lvl6pPr>
    <a:lvl7pPr marL="2743200" algn="l" defTabSz="914400" rtl="0" eaLnBrk="1" latinLnBrk="0" hangingPunct="1">
      <a:defRPr kumimoji="1" kern="1200">
        <a:solidFill>
          <a:schemeClr val="tx1"/>
        </a:solidFill>
        <a:latin typeface="Tw Cen MT" pitchFamily="34" charset="0"/>
        <a:ea typeface="SimSun" pitchFamily="2" charset="-122"/>
        <a:cs typeface="+mn-cs"/>
      </a:defRPr>
    </a:lvl7pPr>
    <a:lvl8pPr marL="3200400" algn="l" defTabSz="914400" rtl="0" eaLnBrk="1" latinLnBrk="0" hangingPunct="1">
      <a:defRPr kumimoji="1" kern="1200">
        <a:solidFill>
          <a:schemeClr val="tx1"/>
        </a:solidFill>
        <a:latin typeface="Tw Cen MT" pitchFamily="34" charset="0"/>
        <a:ea typeface="SimSun" pitchFamily="2" charset="-122"/>
        <a:cs typeface="+mn-cs"/>
      </a:defRPr>
    </a:lvl8pPr>
    <a:lvl9pPr marL="3657600" algn="l" defTabSz="914400" rtl="0" eaLnBrk="1" latinLnBrk="0" hangingPunct="1">
      <a:defRPr kumimoji="1" kern="1200">
        <a:solidFill>
          <a:schemeClr val="tx1"/>
        </a:solidFill>
        <a:latin typeface="Tw Cen MT" pitchFamily="34" charset="0"/>
        <a:ea typeface="SimSun" pitchFamily="2" charset="-122"/>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作成者" initials=""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showPr>
  <p:clrMru>
    <a:srgbClr val="0000FF"/>
    <a:srgbClr val="E8E8E8"/>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1156" autoAdjust="0"/>
    <p:restoredTop sz="86761" autoAdjust="0"/>
  </p:normalViewPr>
  <p:slideViewPr>
    <p:cSldViewPr>
      <p:cViewPr varScale="1">
        <p:scale>
          <a:sx n="86" d="100"/>
          <a:sy n="86" d="100"/>
        </p:scale>
        <p:origin x="-372" y="-78"/>
      </p:cViewPr>
      <p:guideLst>
        <p:guide orient="horz" pos="2160"/>
        <p:guide pos="312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p:scale>
          <a:sx n="110" d="100"/>
          <a:sy n="110" d="100"/>
        </p:scale>
        <p:origin x="-1686" y="504"/>
      </p:cViewPr>
      <p:guideLst>
        <p:guide orient="horz" pos="3131"/>
        <p:guide pos="2144"/>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commentAuthors" Target="commentAuthors.xml"/></Relationships>
</file>

<file path=ppt/diagrams/colors1.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CF5CF3F-D51D-4132-AB1C-1D5F901D83AF}" type="doc">
      <dgm:prSet loTypeId="urn:microsoft.com/office/officeart/2005/8/layout/process1" loCatId="process" qsTypeId="urn:microsoft.com/office/officeart/2005/8/quickstyle/simple1#2" qsCatId="simple" csTypeId="urn:microsoft.com/office/officeart/2005/8/colors/accent1_4" csCatId="accent1" phldr="1"/>
      <dgm:spPr/>
    </dgm:pt>
    <dgm:pt modelId="{8FC1AFDC-F007-47D0-9E75-79B754450CB8}">
      <dgm:prSet phldrT="[テキスト]"/>
      <dgm:spPr>
        <a:solidFill>
          <a:schemeClr val="accent1">
            <a:lumMod val="40000"/>
            <a:lumOff val="60000"/>
          </a:schemeClr>
        </a:solidFill>
      </dgm:spPr>
      <dgm:t>
        <a:bodyPr/>
        <a:lstStyle/>
        <a:p>
          <a:r>
            <a:rPr kumimoji="1" lang="ja-JP" altLang="en-US" smtClean="0">
              <a:solidFill>
                <a:schemeClr val="tx1"/>
              </a:solidFill>
              <a:latin typeface="ＭＳ Ｐゴシック" pitchFamily="50" charset="-128"/>
              <a:ea typeface="ＭＳ Ｐゴシック" pitchFamily="50" charset="-128"/>
            </a:rPr>
            <a:t>着想</a:t>
          </a:r>
          <a:endParaRPr kumimoji="1" lang="ja-JP" altLang="en-US" dirty="0">
            <a:solidFill>
              <a:schemeClr val="tx1"/>
            </a:solidFill>
            <a:latin typeface="ＭＳ Ｐゴシック" pitchFamily="50" charset="-128"/>
            <a:ea typeface="ＭＳ Ｐゴシック" pitchFamily="50" charset="-128"/>
          </a:endParaRPr>
        </a:p>
      </dgm:t>
    </dgm:pt>
    <dgm:pt modelId="{31D8A8BE-8C85-4C74-B4CC-3C4B55830AD0}" type="parTrans" cxnId="{20F17E9C-E7DA-4351-8B89-AE778C778C31}">
      <dgm:prSet/>
      <dgm:spPr/>
      <dgm:t>
        <a:bodyPr/>
        <a:lstStyle/>
        <a:p>
          <a:endParaRPr kumimoji="1" lang="ja-JP" altLang="en-US">
            <a:solidFill>
              <a:schemeClr val="tx1"/>
            </a:solidFill>
            <a:latin typeface="ＭＳ Ｐゴシック" pitchFamily="50" charset="-128"/>
            <a:ea typeface="ＭＳ Ｐゴシック" pitchFamily="50" charset="-128"/>
          </a:endParaRPr>
        </a:p>
      </dgm:t>
    </dgm:pt>
    <dgm:pt modelId="{6AA4BFCC-7BFC-4A02-814A-CB57524795E5}" type="sibTrans" cxnId="{20F17E9C-E7DA-4351-8B89-AE778C778C31}">
      <dgm:prSet/>
      <dgm:spPr/>
      <dgm:t>
        <a:bodyPr/>
        <a:lstStyle/>
        <a:p>
          <a:endParaRPr kumimoji="1" lang="ja-JP" altLang="en-US">
            <a:solidFill>
              <a:schemeClr val="tx1"/>
            </a:solidFill>
            <a:latin typeface="ＭＳ Ｐゴシック" pitchFamily="50" charset="-128"/>
            <a:ea typeface="ＭＳ Ｐゴシック" pitchFamily="50" charset="-128"/>
          </a:endParaRPr>
        </a:p>
      </dgm:t>
    </dgm:pt>
    <dgm:pt modelId="{9CCD25A5-D97A-4FB4-AD63-986ABD14CD09}">
      <dgm:prSet phldrT="[テキスト]"/>
      <dgm:spPr>
        <a:solidFill>
          <a:schemeClr val="accent1">
            <a:lumMod val="40000"/>
            <a:lumOff val="60000"/>
          </a:schemeClr>
        </a:solidFill>
      </dgm:spPr>
      <dgm:t>
        <a:bodyPr/>
        <a:lstStyle/>
        <a:p>
          <a:r>
            <a:rPr kumimoji="1" lang="ja-JP" altLang="en-US" dirty="0" smtClean="0">
              <a:solidFill>
                <a:schemeClr val="tx1"/>
              </a:solidFill>
              <a:latin typeface="ＭＳ Ｐゴシック" pitchFamily="50" charset="-128"/>
              <a:ea typeface="ＭＳ Ｐゴシック" pitchFamily="50" charset="-128"/>
            </a:rPr>
            <a:t>研究</a:t>
          </a:r>
          <a:endParaRPr kumimoji="1" lang="ja-JP" altLang="en-US" dirty="0">
            <a:solidFill>
              <a:schemeClr val="tx1"/>
            </a:solidFill>
            <a:latin typeface="ＭＳ Ｐゴシック" pitchFamily="50" charset="-128"/>
            <a:ea typeface="ＭＳ Ｐゴシック" pitchFamily="50" charset="-128"/>
          </a:endParaRPr>
        </a:p>
      </dgm:t>
    </dgm:pt>
    <dgm:pt modelId="{448BAB7E-5DE0-4E68-851B-EFA8BA52DA34}" type="parTrans" cxnId="{3E19472F-8007-4231-8D1E-4FFCCDE3D28B}">
      <dgm:prSet/>
      <dgm:spPr/>
      <dgm:t>
        <a:bodyPr/>
        <a:lstStyle/>
        <a:p>
          <a:endParaRPr kumimoji="1" lang="ja-JP" altLang="en-US">
            <a:solidFill>
              <a:schemeClr val="tx1"/>
            </a:solidFill>
            <a:latin typeface="ＭＳ Ｐゴシック" pitchFamily="50" charset="-128"/>
            <a:ea typeface="ＭＳ Ｐゴシック" pitchFamily="50" charset="-128"/>
          </a:endParaRPr>
        </a:p>
      </dgm:t>
    </dgm:pt>
    <dgm:pt modelId="{74BA3E62-AE8A-42DA-9360-B0960C2D1B76}" type="sibTrans" cxnId="{3E19472F-8007-4231-8D1E-4FFCCDE3D28B}">
      <dgm:prSet/>
      <dgm:spPr/>
      <dgm:t>
        <a:bodyPr/>
        <a:lstStyle/>
        <a:p>
          <a:endParaRPr kumimoji="1" lang="ja-JP" altLang="en-US">
            <a:solidFill>
              <a:schemeClr val="tx1"/>
            </a:solidFill>
            <a:latin typeface="ＭＳ Ｐゴシック" pitchFamily="50" charset="-128"/>
            <a:ea typeface="ＭＳ Ｐゴシック" pitchFamily="50" charset="-128"/>
          </a:endParaRPr>
        </a:p>
      </dgm:t>
    </dgm:pt>
    <dgm:pt modelId="{CEF7A5F9-0ECB-4F5D-A429-08A2666F4D91}">
      <dgm:prSet phldrT="[テキスト]"/>
      <dgm:spPr>
        <a:solidFill>
          <a:schemeClr val="accent1">
            <a:lumMod val="40000"/>
            <a:lumOff val="60000"/>
          </a:schemeClr>
        </a:solidFill>
      </dgm:spPr>
      <dgm:t>
        <a:bodyPr/>
        <a:lstStyle/>
        <a:p>
          <a:r>
            <a:rPr kumimoji="1" lang="ja-JP" altLang="en-US" smtClean="0">
              <a:solidFill>
                <a:schemeClr val="tx1"/>
              </a:solidFill>
              <a:latin typeface="ＭＳ Ｐゴシック" pitchFamily="50" charset="-128"/>
              <a:ea typeface="ＭＳ Ｐゴシック" pitchFamily="50" charset="-128"/>
            </a:rPr>
            <a:t>発明</a:t>
          </a:r>
          <a:endParaRPr kumimoji="1" lang="ja-JP" altLang="en-US" dirty="0">
            <a:solidFill>
              <a:schemeClr val="tx1"/>
            </a:solidFill>
            <a:latin typeface="ＭＳ Ｐゴシック" pitchFamily="50" charset="-128"/>
            <a:ea typeface="ＭＳ Ｐゴシック" pitchFamily="50" charset="-128"/>
          </a:endParaRPr>
        </a:p>
      </dgm:t>
    </dgm:pt>
    <dgm:pt modelId="{14CBAC03-8652-4976-B600-C60488CD3A1E}" type="parTrans" cxnId="{31B5148D-DF39-4E13-AB44-0C0502F76A43}">
      <dgm:prSet/>
      <dgm:spPr/>
      <dgm:t>
        <a:bodyPr/>
        <a:lstStyle/>
        <a:p>
          <a:endParaRPr kumimoji="1" lang="ja-JP" altLang="en-US">
            <a:solidFill>
              <a:schemeClr val="tx1"/>
            </a:solidFill>
            <a:latin typeface="ＭＳ Ｐゴシック" pitchFamily="50" charset="-128"/>
            <a:ea typeface="ＭＳ Ｐゴシック" pitchFamily="50" charset="-128"/>
          </a:endParaRPr>
        </a:p>
      </dgm:t>
    </dgm:pt>
    <dgm:pt modelId="{949637FB-3CA7-4808-BB17-3F42D3C0D646}" type="sibTrans" cxnId="{31B5148D-DF39-4E13-AB44-0C0502F76A43}">
      <dgm:prSet/>
      <dgm:spPr/>
      <dgm:t>
        <a:bodyPr/>
        <a:lstStyle/>
        <a:p>
          <a:endParaRPr kumimoji="1" lang="ja-JP" altLang="en-US">
            <a:solidFill>
              <a:schemeClr val="tx1"/>
            </a:solidFill>
            <a:latin typeface="ＭＳ Ｐゴシック" pitchFamily="50" charset="-128"/>
            <a:ea typeface="ＭＳ Ｐゴシック" pitchFamily="50" charset="-128"/>
          </a:endParaRPr>
        </a:p>
      </dgm:t>
    </dgm:pt>
    <dgm:pt modelId="{1F26E44C-0090-44BD-BA4F-9591BC624CE5}">
      <dgm:prSet/>
      <dgm:spPr>
        <a:solidFill>
          <a:schemeClr val="accent1">
            <a:lumMod val="40000"/>
            <a:lumOff val="60000"/>
          </a:schemeClr>
        </a:solidFill>
      </dgm:spPr>
      <dgm:t>
        <a:bodyPr/>
        <a:lstStyle/>
        <a:p>
          <a:r>
            <a:rPr kumimoji="1" lang="ja-JP" altLang="en-US" smtClean="0">
              <a:solidFill>
                <a:schemeClr val="tx1"/>
              </a:solidFill>
              <a:latin typeface="ＭＳ Ｐゴシック" pitchFamily="50" charset="-128"/>
              <a:ea typeface="ＭＳ Ｐゴシック" pitchFamily="50" charset="-128"/>
            </a:rPr>
            <a:t>出願</a:t>
          </a:r>
          <a:endParaRPr kumimoji="1" lang="ja-JP" altLang="en-US" dirty="0">
            <a:solidFill>
              <a:schemeClr val="tx1"/>
            </a:solidFill>
            <a:latin typeface="ＭＳ Ｐゴシック" pitchFamily="50" charset="-128"/>
            <a:ea typeface="ＭＳ Ｐゴシック" pitchFamily="50" charset="-128"/>
          </a:endParaRPr>
        </a:p>
      </dgm:t>
    </dgm:pt>
    <dgm:pt modelId="{903517A2-9718-492F-BFF1-6824120BFDA0}" type="parTrans" cxnId="{456C2B4A-6C2A-4460-B70B-48132AC77787}">
      <dgm:prSet/>
      <dgm:spPr/>
      <dgm:t>
        <a:bodyPr/>
        <a:lstStyle/>
        <a:p>
          <a:endParaRPr kumimoji="1" lang="ja-JP" altLang="en-US">
            <a:solidFill>
              <a:schemeClr val="tx1"/>
            </a:solidFill>
            <a:latin typeface="ＭＳ Ｐゴシック" pitchFamily="50" charset="-128"/>
            <a:ea typeface="ＭＳ Ｐゴシック" pitchFamily="50" charset="-128"/>
          </a:endParaRPr>
        </a:p>
      </dgm:t>
    </dgm:pt>
    <dgm:pt modelId="{DFE218A3-843E-4BD4-8392-11667D1EE661}" type="sibTrans" cxnId="{456C2B4A-6C2A-4460-B70B-48132AC77787}">
      <dgm:prSet/>
      <dgm:spPr/>
      <dgm:t>
        <a:bodyPr/>
        <a:lstStyle/>
        <a:p>
          <a:endParaRPr kumimoji="1" lang="ja-JP" altLang="en-US">
            <a:solidFill>
              <a:schemeClr val="tx1"/>
            </a:solidFill>
            <a:latin typeface="ＭＳ Ｐゴシック" pitchFamily="50" charset="-128"/>
            <a:ea typeface="ＭＳ Ｐゴシック" pitchFamily="50" charset="-128"/>
          </a:endParaRPr>
        </a:p>
      </dgm:t>
    </dgm:pt>
    <dgm:pt modelId="{2BE434AD-C5E7-426F-BAE6-E35F034B4962}">
      <dgm:prSet/>
      <dgm:spPr>
        <a:solidFill>
          <a:schemeClr val="accent1">
            <a:lumMod val="40000"/>
            <a:lumOff val="60000"/>
          </a:schemeClr>
        </a:solidFill>
      </dgm:spPr>
      <dgm:t>
        <a:bodyPr/>
        <a:lstStyle/>
        <a:p>
          <a:r>
            <a:rPr kumimoji="1" lang="ja-JP" altLang="en-US" smtClean="0">
              <a:solidFill>
                <a:schemeClr val="tx1"/>
              </a:solidFill>
              <a:latin typeface="ＭＳ Ｐゴシック" pitchFamily="50" charset="-128"/>
              <a:ea typeface="ＭＳ Ｐゴシック" pitchFamily="50" charset="-128"/>
            </a:rPr>
            <a:t>権利発生</a:t>
          </a:r>
          <a:endParaRPr kumimoji="1" lang="ja-JP" altLang="en-US" dirty="0">
            <a:solidFill>
              <a:schemeClr val="tx1"/>
            </a:solidFill>
            <a:latin typeface="ＭＳ Ｐゴシック" pitchFamily="50" charset="-128"/>
            <a:ea typeface="ＭＳ Ｐゴシック" pitchFamily="50" charset="-128"/>
          </a:endParaRPr>
        </a:p>
      </dgm:t>
    </dgm:pt>
    <dgm:pt modelId="{B36B560B-5C48-4483-92CF-C80003B795F5}" type="parTrans" cxnId="{2C3C80E9-E93D-48BC-9903-8C2A95B24F5F}">
      <dgm:prSet/>
      <dgm:spPr/>
      <dgm:t>
        <a:bodyPr/>
        <a:lstStyle/>
        <a:p>
          <a:endParaRPr kumimoji="1" lang="ja-JP" altLang="en-US">
            <a:solidFill>
              <a:schemeClr val="tx1"/>
            </a:solidFill>
            <a:latin typeface="ＭＳ Ｐゴシック" pitchFamily="50" charset="-128"/>
            <a:ea typeface="ＭＳ Ｐゴシック" pitchFamily="50" charset="-128"/>
          </a:endParaRPr>
        </a:p>
      </dgm:t>
    </dgm:pt>
    <dgm:pt modelId="{44B7BC99-E951-47F5-A724-37B0E17371A0}" type="sibTrans" cxnId="{2C3C80E9-E93D-48BC-9903-8C2A95B24F5F}">
      <dgm:prSet/>
      <dgm:spPr/>
      <dgm:t>
        <a:bodyPr/>
        <a:lstStyle/>
        <a:p>
          <a:endParaRPr kumimoji="1" lang="ja-JP" altLang="en-US">
            <a:solidFill>
              <a:schemeClr val="tx1"/>
            </a:solidFill>
            <a:latin typeface="ＭＳ Ｐゴシック" pitchFamily="50" charset="-128"/>
            <a:ea typeface="ＭＳ Ｐゴシック" pitchFamily="50" charset="-128"/>
          </a:endParaRPr>
        </a:p>
      </dgm:t>
    </dgm:pt>
    <dgm:pt modelId="{999E247E-FE49-4FE7-91A9-E6D7FA1CAF32}" type="pres">
      <dgm:prSet presAssocID="{9CF5CF3F-D51D-4132-AB1C-1D5F901D83AF}" presName="Name0" presStyleCnt="0">
        <dgm:presLayoutVars>
          <dgm:dir/>
          <dgm:resizeHandles val="exact"/>
        </dgm:presLayoutVars>
      </dgm:prSet>
      <dgm:spPr/>
    </dgm:pt>
    <dgm:pt modelId="{10F54758-C2D1-477F-BEB9-5B3B3B87A3B1}" type="pres">
      <dgm:prSet presAssocID="{8FC1AFDC-F007-47D0-9E75-79B754450CB8}" presName="node" presStyleLbl="node1" presStyleIdx="0" presStyleCnt="5">
        <dgm:presLayoutVars>
          <dgm:bulletEnabled val="1"/>
        </dgm:presLayoutVars>
      </dgm:prSet>
      <dgm:spPr/>
      <dgm:t>
        <a:bodyPr/>
        <a:lstStyle/>
        <a:p>
          <a:endParaRPr kumimoji="1" lang="ja-JP" altLang="en-US"/>
        </a:p>
      </dgm:t>
    </dgm:pt>
    <dgm:pt modelId="{16ABF940-68D7-4986-8F2E-AD68B0BBE7E5}" type="pres">
      <dgm:prSet presAssocID="{6AA4BFCC-7BFC-4A02-814A-CB57524795E5}" presName="sibTrans" presStyleLbl="sibTrans2D1" presStyleIdx="0" presStyleCnt="4"/>
      <dgm:spPr/>
      <dgm:t>
        <a:bodyPr/>
        <a:lstStyle/>
        <a:p>
          <a:endParaRPr kumimoji="1" lang="ja-JP" altLang="en-US"/>
        </a:p>
      </dgm:t>
    </dgm:pt>
    <dgm:pt modelId="{FC529E31-7CAA-4331-B487-9F6D7F08F387}" type="pres">
      <dgm:prSet presAssocID="{6AA4BFCC-7BFC-4A02-814A-CB57524795E5}" presName="connectorText" presStyleLbl="sibTrans2D1" presStyleIdx="0" presStyleCnt="4"/>
      <dgm:spPr/>
      <dgm:t>
        <a:bodyPr/>
        <a:lstStyle/>
        <a:p>
          <a:endParaRPr kumimoji="1" lang="ja-JP" altLang="en-US"/>
        </a:p>
      </dgm:t>
    </dgm:pt>
    <dgm:pt modelId="{CD9758DE-22E7-4517-A076-6EE1B76B1DD4}" type="pres">
      <dgm:prSet presAssocID="{9CCD25A5-D97A-4FB4-AD63-986ABD14CD09}" presName="node" presStyleLbl="node1" presStyleIdx="1" presStyleCnt="5">
        <dgm:presLayoutVars>
          <dgm:bulletEnabled val="1"/>
        </dgm:presLayoutVars>
      </dgm:prSet>
      <dgm:spPr/>
      <dgm:t>
        <a:bodyPr/>
        <a:lstStyle/>
        <a:p>
          <a:endParaRPr kumimoji="1" lang="ja-JP" altLang="en-US"/>
        </a:p>
      </dgm:t>
    </dgm:pt>
    <dgm:pt modelId="{E2B261DE-0CC8-4624-8662-40EFC480D4F5}" type="pres">
      <dgm:prSet presAssocID="{74BA3E62-AE8A-42DA-9360-B0960C2D1B76}" presName="sibTrans" presStyleLbl="sibTrans2D1" presStyleIdx="1" presStyleCnt="4"/>
      <dgm:spPr/>
      <dgm:t>
        <a:bodyPr/>
        <a:lstStyle/>
        <a:p>
          <a:endParaRPr kumimoji="1" lang="ja-JP" altLang="en-US"/>
        </a:p>
      </dgm:t>
    </dgm:pt>
    <dgm:pt modelId="{59EA9D9C-F80C-4BB4-BE2E-AF2CD485D86C}" type="pres">
      <dgm:prSet presAssocID="{74BA3E62-AE8A-42DA-9360-B0960C2D1B76}" presName="connectorText" presStyleLbl="sibTrans2D1" presStyleIdx="1" presStyleCnt="4"/>
      <dgm:spPr/>
      <dgm:t>
        <a:bodyPr/>
        <a:lstStyle/>
        <a:p>
          <a:endParaRPr kumimoji="1" lang="ja-JP" altLang="en-US"/>
        </a:p>
      </dgm:t>
    </dgm:pt>
    <dgm:pt modelId="{0B554513-4A4A-4149-8028-C82279C538B6}" type="pres">
      <dgm:prSet presAssocID="{CEF7A5F9-0ECB-4F5D-A429-08A2666F4D91}" presName="node" presStyleLbl="node1" presStyleIdx="2" presStyleCnt="5">
        <dgm:presLayoutVars>
          <dgm:bulletEnabled val="1"/>
        </dgm:presLayoutVars>
      </dgm:prSet>
      <dgm:spPr/>
      <dgm:t>
        <a:bodyPr/>
        <a:lstStyle/>
        <a:p>
          <a:endParaRPr kumimoji="1" lang="ja-JP" altLang="en-US"/>
        </a:p>
      </dgm:t>
    </dgm:pt>
    <dgm:pt modelId="{29181BC4-DA82-47C8-85E8-8E7F040F5415}" type="pres">
      <dgm:prSet presAssocID="{949637FB-3CA7-4808-BB17-3F42D3C0D646}" presName="sibTrans" presStyleLbl="sibTrans2D1" presStyleIdx="2" presStyleCnt="4"/>
      <dgm:spPr/>
      <dgm:t>
        <a:bodyPr/>
        <a:lstStyle/>
        <a:p>
          <a:endParaRPr kumimoji="1" lang="ja-JP" altLang="en-US"/>
        </a:p>
      </dgm:t>
    </dgm:pt>
    <dgm:pt modelId="{FC1BB68D-92B2-42BC-A48C-E5BECB43C5FE}" type="pres">
      <dgm:prSet presAssocID="{949637FB-3CA7-4808-BB17-3F42D3C0D646}" presName="connectorText" presStyleLbl="sibTrans2D1" presStyleIdx="2" presStyleCnt="4"/>
      <dgm:spPr/>
      <dgm:t>
        <a:bodyPr/>
        <a:lstStyle/>
        <a:p>
          <a:endParaRPr kumimoji="1" lang="ja-JP" altLang="en-US"/>
        </a:p>
      </dgm:t>
    </dgm:pt>
    <dgm:pt modelId="{5AE1D079-3883-43C6-84D4-94BDB11508CF}" type="pres">
      <dgm:prSet presAssocID="{1F26E44C-0090-44BD-BA4F-9591BC624CE5}" presName="node" presStyleLbl="node1" presStyleIdx="3" presStyleCnt="5">
        <dgm:presLayoutVars>
          <dgm:bulletEnabled val="1"/>
        </dgm:presLayoutVars>
      </dgm:prSet>
      <dgm:spPr/>
      <dgm:t>
        <a:bodyPr/>
        <a:lstStyle/>
        <a:p>
          <a:endParaRPr kumimoji="1" lang="ja-JP" altLang="en-US"/>
        </a:p>
      </dgm:t>
    </dgm:pt>
    <dgm:pt modelId="{7B12C63B-26D9-455C-A724-EB54258E26F9}" type="pres">
      <dgm:prSet presAssocID="{DFE218A3-843E-4BD4-8392-11667D1EE661}" presName="sibTrans" presStyleLbl="sibTrans2D1" presStyleIdx="3" presStyleCnt="4"/>
      <dgm:spPr/>
      <dgm:t>
        <a:bodyPr/>
        <a:lstStyle/>
        <a:p>
          <a:endParaRPr kumimoji="1" lang="ja-JP" altLang="en-US"/>
        </a:p>
      </dgm:t>
    </dgm:pt>
    <dgm:pt modelId="{05A454AC-9E20-4C96-B773-2BAD11B3EC24}" type="pres">
      <dgm:prSet presAssocID="{DFE218A3-843E-4BD4-8392-11667D1EE661}" presName="connectorText" presStyleLbl="sibTrans2D1" presStyleIdx="3" presStyleCnt="4"/>
      <dgm:spPr/>
      <dgm:t>
        <a:bodyPr/>
        <a:lstStyle/>
        <a:p>
          <a:endParaRPr kumimoji="1" lang="ja-JP" altLang="en-US"/>
        </a:p>
      </dgm:t>
    </dgm:pt>
    <dgm:pt modelId="{7725080F-C58D-40AB-824F-CF175E38C7E4}" type="pres">
      <dgm:prSet presAssocID="{2BE434AD-C5E7-426F-BAE6-E35F034B4962}" presName="node" presStyleLbl="node1" presStyleIdx="4" presStyleCnt="5">
        <dgm:presLayoutVars>
          <dgm:bulletEnabled val="1"/>
        </dgm:presLayoutVars>
      </dgm:prSet>
      <dgm:spPr/>
      <dgm:t>
        <a:bodyPr/>
        <a:lstStyle/>
        <a:p>
          <a:endParaRPr kumimoji="1" lang="ja-JP" altLang="en-US"/>
        </a:p>
      </dgm:t>
    </dgm:pt>
  </dgm:ptLst>
  <dgm:cxnLst>
    <dgm:cxn modelId="{405217E3-1F0E-474E-8CCB-73B62DA2DA02}" type="presOf" srcId="{949637FB-3CA7-4808-BB17-3F42D3C0D646}" destId="{FC1BB68D-92B2-42BC-A48C-E5BECB43C5FE}" srcOrd="1" destOrd="0" presId="urn:microsoft.com/office/officeart/2005/8/layout/process1"/>
    <dgm:cxn modelId="{FA1F2950-B68F-41C5-B01A-8AC66521DF35}" type="presOf" srcId="{949637FB-3CA7-4808-BB17-3F42D3C0D646}" destId="{29181BC4-DA82-47C8-85E8-8E7F040F5415}" srcOrd="0" destOrd="0" presId="urn:microsoft.com/office/officeart/2005/8/layout/process1"/>
    <dgm:cxn modelId="{AE8465BF-95E9-4E46-B8F0-3B4629D5660D}" type="presOf" srcId="{6AA4BFCC-7BFC-4A02-814A-CB57524795E5}" destId="{16ABF940-68D7-4986-8F2E-AD68B0BBE7E5}" srcOrd="0" destOrd="0" presId="urn:microsoft.com/office/officeart/2005/8/layout/process1"/>
    <dgm:cxn modelId="{A5F3217F-41A0-419A-8EAD-E69151811BCF}" type="presOf" srcId="{1F26E44C-0090-44BD-BA4F-9591BC624CE5}" destId="{5AE1D079-3883-43C6-84D4-94BDB11508CF}" srcOrd="0" destOrd="0" presId="urn:microsoft.com/office/officeart/2005/8/layout/process1"/>
    <dgm:cxn modelId="{BF482B6B-3ACA-4255-9F02-5B405824BDE5}" type="presOf" srcId="{CEF7A5F9-0ECB-4F5D-A429-08A2666F4D91}" destId="{0B554513-4A4A-4149-8028-C82279C538B6}" srcOrd="0" destOrd="0" presId="urn:microsoft.com/office/officeart/2005/8/layout/process1"/>
    <dgm:cxn modelId="{EBFED36F-E33A-4917-BD00-BEF434C10137}" type="presOf" srcId="{DFE218A3-843E-4BD4-8392-11667D1EE661}" destId="{05A454AC-9E20-4C96-B773-2BAD11B3EC24}" srcOrd="1" destOrd="0" presId="urn:microsoft.com/office/officeart/2005/8/layout/process1"/>
    <dgm:cxn modelId="{2C3C80E9-E93D-48BC-9903-8C2A95B24F5F}" srcId="{9CF5CF3F-D51D-4132-AB1C-1D5F901D83AF}" destId="{2BE434AD-C5E7-426F-BAE6-E35F034B4962}" srcOrd="4" destOrd="0" parTransId="{B36B560B-5C48-4483-92CF-C80003B795F5}" sibTransId="{44B7BC99-E951-47F5-A724-37B0E17371A0}"/>
    <dgm:cxn modelId="{68C3F4C2-C511-4B5A-B7BB-F303946464B6}" type="presOf" srcId="{74BA3E62-AE8A-42DA-9360-B0960C2D1B76}" destId="{59EA9D9C-F80C-4BB4-BE2E-AF2CD485D86C}" srcOrd="1" destOrd="0" presId="urn:microsoft.com/office/officeart/2005/8/layout/process1"/>
    <dgm:cxn modelId="{59CA05C5-7CFD-4DEB-889E-C6361EB070B8}" type="presOf" srcId="{6AA4BFCC-7BFC-4A02-814A-CB57524795E5}" destId="{FC529E31-7CAA-4331-B487-9F6D7F08F387}" srcOrd="1" destOrd="0" presId="urn:microsoft.com/office/officeart/2005/8/layout/process1"/>
    <dgm:cxn modelId="{4BF10EA6-2694-4E27-9585-2786C1B23C88}" type="presOf" srcId="{9CCD25A5-D97A-4FB4-AD63-986ABD14CD09}" destId="{CD9758DE-22E7-4517-A076-6EE1B76B1DD4}" srcOrd="0" destOrd="0" presId="urn:microsoft.com/office/officeart/2005/8/layout/process1"/>
    <dgm:cxn modelId="{3E92DBF3-4AE6-4FD4-B3D4-CF3AB3AB2AA6}" type="presOf" srcId="{9CF5CF3F-D51D-4132-AB1C-1D5F901D83AF}" destId="{999E247E-FE49-4FE7-91A9-E6D7FA1CAF32}" srcOrd="0" destOrd="0" presId="urn:microsoft.com/office/officeart/2005/8/layout/process1"/>
    <dgm:cxn modelId="{3E19472F-8007-4231-8D1E-4FFCCDE3D28B}" srcId="{9CF5CF3F-D51D-4132-AB1C-1D5F901D83AF}" destId="{9CCD25A5-D97A-4FB4-AD63-986ABD14CD09}" srcOrd="1" destOrd="0" parTransId="{448BAB7E-5DE0-4E68-851B-EFA8BA52DA34}" sibTransId="{74BA3E62-AE8A-42DA-9360-B0960C2D1B76}"/>
    <dgm:cxn modelId="{456C2B4A-6C2A-4460-B70B-48132AC77787}" srcId="{9CF5CF3F-D51D-4132-AB1C-1D5F901D83AF}" destId="{1F26E44C-0090-44BD-BA4F-9591BC624CE5}" srcOrd="3" destOrd="0" parTransId="{903517A2-9718-492F-BFF1-6824120BFDA0}" sibTransId="{DFE218A3-843E-4BD4-8392-11667D1EE661}"/>
    <dgm:cxn modelId="{FBFC0AC0-BA59-477C-AE2A-BFE366BB5918}" type="presOf" srcId="{8FC1AFDC-F007-47D0-9E75-79B754450CB8}" destId="{10F54758-C2D1-477F-BEB9-5B3B3B87A3B1}" srcOrd="0" destOrd="0" presId="urn:microsoft.com/office/officeart/2005/8/layout/process1"/>
    <dgm:cxn modelId="{3F762137-B836-4324-A9A9-E183B2AD519C}" type="presOf" srcId="{DFE218A3-843E-4BD4-8392-11667D1EE661}" destId="{7B12C63B-26D9-455C-A724-EB54258E26F9}" srcOrd="0" destOrd="0" presId="urn:microsoft.com/office/officeart/2005/8/layout/process1"/>
    <dgm:cxn modelId="{20F17E9C-E7DA-4351-8B89-AE778C778C31}" srcId="{9CF5CF3F-D51D-4132-AB1C-1D5F901D83AF}" destId="{8FC1AFDC-F007-47D0-9E75-79B754450CB8}" srcOrd="0" destOrd="0" parTransId="{31D8A8BE-8C85-4C74-B4CC-3C4B55830AD0}" sibTransId="{6AA4BFCC-7BFC-4A02-814A-CB57524795E5}"/>
    <dgm:cxn modelId="{31B5148D-DF39-4E13-AB44-0C0502F76A43}" srcId="{9CF5CF3F-D51D-4132-AB1C-1D5F901D83AF}" destId="{CEF7A5F9-0ECB-4F5D-A429-08A2666F4D91}" srcOrd="2" destOrd="0" parTransId="{14CBAC03-8652-4976-B600-C60488CD3A1E}" sibTransId="{949637FB-3CA7-4808-BB17-3F42D3C0D646}"/>
    <dgm:cxn modelId="{A2EA9D1E-4F14-48FB-ACAD-126D874E83EE}" type="presOf" srcId="{74BA3E62-AE8A-42DA-9360-B0960C2D1B76}" destId="{E2B261DE-0CC8-4624-8662-40EFC480D4F5}" srcOrd="0" destOrd="0" presId="urn:microsoft.com/office/officeart/2005/8/layout/process1"/>
    <dgm:cxn modelId="{2FF8CAB8-33E4-4F23-90E0-724C365275BD}" type="presOf" srcId="{2BE434AD-C5E7-426F-BAE6-E35F034B4962}" destId="{7725080F-C58D-40AB-824F-CF175E38C7E4}" srcOrd="0" destOrd="0" presId="urn:microsoft.com/office/officeart/2005/8/layout/process1"/>
    <dgm:cxn modelId="{6B0C5476-29CD-4CCF-98DD-E8982EF899C5}" type="presParOf" srcId="{999E247E-FE49-4FE7-91A9-E6D7FA1CAF32}" destId="{10F54758-C2D1-477F-BEB9-5B3B3B87A3B1}" srcOrd="0" destOrd="0" presId="urn:microsoft.com/office/officeart/2005/8/layout/process1"/>
    <dgm:cxn modelId="{FAFC1C00-4395-4284-8D90-4D8FEC497A66}" type="presParOf" srcId="{999E247E-FE49-4FE7-91A9-E6D7FA1CAF32}" destId="{16ABF940-68D7-4986-8F2E-AD68B0BBE7E5}" srcOrd="1" destOrd="0" presId="urn:microsoft.com/office/officeart/2005/8/layout/process1"/>
    <dgm:cxn modelId="{8EC3A0C5-6BA8-4D2A-BEF6-F35A5EDAF122}" type="presParOf" srcId="{16ABF940-68D7-4986-8F2E-AD68B0BBE7E5}" destId="{FC529E31-7CAA-4331-B487-9F6D7F08F387}" srcOrd="0" destOrd="0" presId="urn:microsoft.com/office/officeart/2005/8/layout/process1"/>
    <dgm:cxn modelId="{5E618C42-8625-4B3C-B8E5-21689A2F61FB}" type="presParOf" srcId="{999E247E-FE49-4FE7-91A9-E6D7FA1CAF32}" destId="{CD9758DE-22E7-4517-A076-6EE1B76B1DD4}" srcOrd="2" destOrd="0" presId="urn:microsoft.com/office/officeart/2005/8/layout/process1"/>
    <dgm:cxn modelId="{FE0E242D-1F1F-41B6-9F8F-E9660F9DD450}" type="presParOf" srcId="{999E247E-FE49-4FE7-91A9-E6D7FA1CAF32}" destId="{E2B261DE-0CC8-4624-8662-40EFC480D4F5}" srcOrd="3" destOrd="0" presId="urn:microsoft.com/office/officeart/2005/8/layout/process1"/>
    <dgm:cxn modelId="{382D5224-B057-4EDC-B7A3-214BE7FA4341}" type="presParOf" srcId="{E2B261DE-0CC8-4624-8662-40EFC480D4F5}" destId="{59EA9D9C-F80C-4BB4-BE2E-AF2CD485D86C}" srcOrd="0" destOrd="0" presId="urn:microsoft.com/office/officeart/2005/8/layout/process1"/>
    <dgm:cxn modelId="{078F9549-B07C-42B4-8185-926056323FAD}" type="presParOf" srcId="{999E247E-FE49-4FE7-91A9-E6D7FA1CAF32}" destId="{0B554513-4A4A-4149-8028-C82279C538B6}" srcOrd="4" destOrd="0" presId="urn:microsoft.com/office/officeart/2005/8/layout/process1"/>
    <dgm:cxn modelId="{C210264C-EB33-4FF7-8967-F1AB977721C4}" type="presParOf" srcId="{999E247E-FE49-4FE7-91A9-E6D7FA1CAF32}" destId="{29181BC4-DA82-47C8-85E8-8E7F040F5415}" srcOrd="5" destOrd="0" presId="urn:microsoft.com/office/officeart/2005/8/layout/process1"/>
    <dgm:cxn modelId="{B99910AD-CEE8-458B-BD09-E9F65F66B728}" type="presParOf" srcId="{29181BC4-DA82-47C8-85E8-8E7F040F5415}" destId="{FC1BB68D-92B2-42BC-A48C-E5BECB43C5FE}" srcOrd="0" destOrd="0" presId="urn:microsoft.com/office/officeart/2005/8/layout/process1"/>
    <dgm:cxn modelId="{0894C198-2534-4176-B716-C3930CF3D609}" type="presParOf" srcId="{999E247E-FE49-4FE7-91A9-E6D7FA1CAF32}" destId="{5AE1D079-3883-43C6-84D4-94BDB11508CF}" srcOrd="6" destOrd="0" presId="urn:microsoft.com/office/officeart/2005/8/layout/process1"/>
    <dgm:cxn modelId="{6B59A135-AA61-4E13-8B5E-63FA30BE0969}" type="presParOf" srcId="{999E247E-FE49-4FE7-91A9-E6D7FA1CAF32}" destId="{7B12C63B-26D9-455C-A724-EB54258E26F9}" srcOrd="7" destOrd="0" presId="urn:microsoft.com/office/officeart/2005/8/layout/process1"/>
    <dgm:cxn modelId="{CCDE2525-8769-48A9-8596-6B32CD46F9EF}" type="presParOf" srcId="{7B12C63B-26D9-455C-A724-EB54258E26F9}" destId="{05A454AC-9E20-4C96-B773-2BAD11B3EC24}" srcOrd="0" destOrd="0" presId="urn:microsoft.com/office/officeart/2005/8/layout/process1"/>
    <dgm:cxn modelId="{75D5D80D-40A8-4625-B036-34D4EB75A306}" type="presParOf" srcId="{999E247E-FE49-4FE7-91A9-E6D7FA1CAF32}" destId="{7725080F-C58D-40AB-824F-CF175E38C7E4}" srcOrd="8" destOrd="0" presId="urn:microsoft.com/office/officeart/2005/8/layout/process1"/>
  </dgm:cxnLst>
  <dgm:bg/>
  <dgm:whole/>
  <dgm:extLst>
    <a:ext uri="http://schemas.microsoft.com/office/drawing/2008/diagram"/>
    <a:ext uri="{C62137D5-CB1D-491B-B009-E17868A290BF}"/>
  </dgm:extLst>
</dgm:dataModel>
</file>

<file path=ppt/diagrams/data2.xml><?xml version="1.0" encoding="utf-8"?>
<dgm:dataModel xmlns:dgm="http://schemas.openxmlformats.org/drawingml/2006/diagram" xmlns:a="http://schemas.openxmlformats.org/drawingml/2006/main">
  <dgm:ptLst>
    <dgm:pt modelId="{0BDE9B08-A154-45F1-B585-FD151F67CD3D}" type="doc">
      <dgm:prSet loTypeId="urn:microsoft.com/office/officeart/2005/8/layout/process1" loCatId="process" qsTypeId="urn:microsoft.com/office/officeart/2005/8/quickstyle/simple1#3" qsCatId="simple" csTypeId="urn:microsoft.com/office/officeart/2005/8/colors/accent0_1" csCatId="mainScheme" phldr="1"/>
      <dgm:spPr/>
    </dgm:pt>
    <dgm:pt modelId="{E689EB7E-992D-499C-AE1F-152EC51E018B}">
      <dgm:prSet phldrT="[テキスト]" custT="1"/>
      <dgm:spPr>
        <a:solidFill>
          <a:schemeClr val="accent3">
            <a:lumMod val="20000"/>
            <a:lumOff val="80000"/>
          </a:schemeClr>
        </a:solidFill>
      </dgm:spPr>
      <dgm:t>
        <a:bodyPr/>
        <a:lstStyle/>
        <a:p>
          <a:r>
            <a:rPr kumimoji="1" lang="ja-JP" altLang="en-US" sz="1400" b="1" dirty="0" smtClean="0">
              <a:latin typeface="ＭＳ Ｐゴシック" pitchFamily="50" charset="-128"/>
              <a:ea typeface="ＭＳ Ｐゴシック" pitchFamily="50" charset="-128"/>
            </a:rPr>
            <a:t>発明の完成</a:t>
          </a:r>
          <a:r>
            <a:rPr kumimoji="1" lang="en-US" altLang="ja-JP" sz="1400" b="1" dirty="0" smtClean="0">
              <a:latin typeface="ＭＳ Ｐゴシック" pitchFamily="50" charset="-128"/>
              <a:ea typeface="ＭＳ Ｐゴシック" pitchFamily="50" charset="-128"/>
            </a:rPr>
            <a:t/>
          </a:r>
          <a:br>
            <a:rPr kumimoji="1" lang="en-US" altLang="ja-JP" sz="1400" b="1" dirty="0" smtClean="0">
              <a:latin typeface="ＭＳ Ｐゴシック" pitchFamily="50" charset="-128"/>
              <a:ea typeface="ＭＳ Ｐゴシック" pitchFamily="50" charset="-128"/>
            </a:rPr>
          </a:br>
          <a:r>
            <a:rPr kumimoji="1" lang="ja-JP" altLang="en-US" sz="1400" b="1" dirty="0" smtClean="0">
              <a:latin typeface="ＭＳ Ｐゴシック" pitchFamily="50" charset="-128"/>
              <a:ea typeface="ＭＳ Ｐゴシック" pitchFamily="50" charset="-128"/>
            </a:rPr>
            <a:t>＝「特許を受ける権利」</a:t>
          </a:r>
          <a:r>
            <a:rPr kumimoji="1" lang="en-US" altLang="ja-JP" sz="1400" b="1" dirty="0" smtClean="0">
              <a:latin typeface="ＭＳ Ｐゴシック" pitchFamily="50" charset="-128"/>
              <a:ea typeface="ＭＳ Ｐゴシック" pitchFamily="50" charset="-128"/>
            </a:rPr>
            <a:t/>
          </a:r>
          <a:br>
            <a:rPr kumimoji="1" lang="en-US" altLang="ja-JP" sz="1400" b="1" dirty="0" smtClean="0">
              <a:latin typeface="ＭＳ Ｐゴシック" pitchFamily="50" charset="-128"/>
              <a:ea typeface="ＭＳ Ｐゴシック" pitchFamily="50" charset="-128"/>
            </a:rPr>
          </a:br>
          <a:r>
            <a:rPr kumimoji="1" lang="ja-JP" altLang="en-US" sz="1400" b="1" dirty="0" smtClean="0">
              <a:latin typeface="ＭＳ Ｐゴシック" pitchFamily="50" charset="-128"/>
              <a:ea typeface="ＭＳ Ｐゴシック" pitchFamily="50" charset="-128"/>
            </a:rPr>
            <a:t>の発生</a:t>
          </a:r>
          <a:endParaRPr kumimoji="1" lang="ja-JP" altLang="en-US" sz="1400" b="1" dirty="0">
            <a:latin typeface="ＭＳ Ｐゴシック" pitchFamily="50" charset="-128"/>
            <a:ea typeface="ＭＳ Ｐゴシック" pitchFamily="50" charset="-128"/>
          </a:endParaRPr>
        </a:p>
      </dgm:t>
    </dgm:pt>
    <dgm:pt modelId="{AB21228A-4552-4EB9-B257-1DFD5C999E39}" type="parTrans" cxnId="{A8A7ABB5-6C8A-4A31-965D-FFA6C0CB3D58}">
      <dgm:prSet/>
      <dgm:spPr/>
      <dgm:t>
        <a:bodyPr/>
        <a:lstStyle/>
        <a:p>
          <a:endParaRPr kumimoji="1" lang="ja-JP" altLang="en-US" sz="1400" b="1">
            <a:latin typeface="ＭＳ Ｐゴシック" pitchFamily="50" charset="-128"/>
            <a:ea typeface="ＭＳ Ｐゴシック" pitchFamily="50" charset="-128"/>
          </a:endParaRPr>
        </a:p>
      </dgm:t>
    </dgm:pt>
    <dgm:pt modelId="{DB7135CE-1CE0-4863-B22D-229B81325594}" type="sibTrans" cxnId="{A8A7ABB5-6C8A-4A31-965D-FFA6C0CB3D58}">
      <dgm:prSet custT="1"/>
      <dgm:spPr/>
      <dgm:t>
        <a:bodyPr/>
        <a:lstStyle/>
        <a:p>
          <a:endParaRPr kumimoji="1" lang="ja-JP" altLang="en-US" sz="1400" b="1">
            <a:latin typeface="ＭＳ Ｐゴシック" pitchFamily="50" charset="-128"/>
            <a:ea typeface="ＭＳ Ｐゴシック" pitchFamily="50" charset="-128"/>
          </a:endParaRPr>
        </a:p>
      </dgm:t>
    </dgm:pt>
    <dgm:pt modelId="{A94CE7CF-B4CF-4975-B222-A5BA8CB239DA}">
      <dgm:prSet phldrT="[テキスト]" custT="1"/>
      <dgm:spPr>
        <a:solidFill>
          <a:schemeClr val="accent2">
            <a:lumMod val="60000"/>
            <a:lumOff val="40000"/>
          </a:schemeClr>
        </a:solidFill>
      </dgm:spPr>
      <dgm:t>
        <a:bodyPr/>
        <a:lstStyle/>
        <a:p>
          <a:r>
            <a:rPr kumimoji="1" lang="ja-JP" altLang="en-US" sz="1400" b="1" dirty="0" smtClean="0">
              <a:latin typeface="ＭＳ Ｐゴシック" pitchFamily="50" charset="-128"/>
              <a:ea typeface="ＭＳ Ｐゴシック" pitchFamily="50" charset="-128"/>
            </a:rPr>
            <a:t>「特許を受ける権利」は</a:t>
          </a:r>
          <a:endParaRPr kumimoji="1" lang="en-US" altLang="ja-JP" sz="1400" b="1" dirty="0" smtClean="0">
            <a:latin typeface="ＭＳ Ｐゴシック" pitchFamily="50" charset="-128"/>
            <a:ea typeface="ＭＳ Ｐゴシック" pitchFamily="50" charset="-128"/>
          </a:endParaRPr>
        </a:p>
        <a:p>
          <a:r>
            <a:rPr kumimoji="1" lang="ja-JP" altLang="en-US" sz="1400" b="1" dirty="0" smtClean="0">
              <a:latin typeface="ＭＳ Ｐゴシック" pitchFamily="50" charset="-128"/>
              <a:ea typeface="ＭＳ Ｐゴシック" pitchFamily="50" charset="-128"/>
            </a:rPr>
            <a:t>発明者が持つ</a:t>
          </a:r>
          <a:endParaRPr kumimoji="1" lang="ja-JP" altLang="en-US" sz="1400" b="1" dirty="0">
            <a:latin typeface="ＭＳ Ｐゴシック" pitchFamily="50" charset="-128"/>
            <a:ea typeface="ＭＳ Ｐゴシック" pitchFamily="50" charset="-128"/>
          </a:endParaRPr>
        </a:p>
      </dgm:t>
    </dgm:pt>
    <dgm:pt modelId="{A3114783-91DE-486B-8013-F7664669F1A6}" type="parTrans" cxnId="{F612F7CC-BEC1-4277-987B-F2EFD9859D46}">
      <dgm:prSet/>
      <dgm:spPr/>
      <dgm:t>
        <a:bodyPr/>
        <a:lstStyle/>
        <a:p>
          <a:endParaRPr kumimoji="1" lang="ja-JP" altLang="en-US" sz="1400" b="1">
            <a:latin typeface="ＭＳ Ｐゴシック" pitchFamily="50" charset="-128"/>
            <a:ea typeface="ＭＳ Ｐゴシック" pitchFamily="50" charset="-128"/>
          </a:endParaRPr>
        </a:p>
      </dgm:t>
    </dgm:pt>
    <dgm:pt modelId="{335C4B7A-395B-46FA-AAA7-D9BEAB0B67A5}" type="sibTrans" cxnId="{F612F7CC-BEC1-4277-987B-F2EFD9859D46}">
      <dgm:prSet custT="1"/>
      <dgm:spPr/>
      <dgm:t>
        <a:bodyPr/>
        <a:lstStyle/>
        <a:p>
          <a:endParaRPr kumimoji="1" lang="ja-JP" altLang="en-US" sz="1400" b="1">
            <a:latin typeface="ＭＳ Ｐゴシック" pitchFamily="50" charset="-128"/>
            <a:ea typeface="ＭＳ Ｐゴシック" pitchFamily="50" charset="-128"/>
          </a:endParaRPr>
        </a:p>
      </dgm:t>
    </dgm:pt>
    <dgm:pt modelId="{8634E89F-C75A-49C9-9B7B-939120B78654}">
      <dgm:prSet phldrT="[テキスト]" custT="1"/>
      <dgm:spPr>
        <a:solidFill>
          <a:schemeClr val="accent2">
            <a:lumMod val="20000"/>
            <a:lumOff val="80000"/>
          </a:schemeClr>
        </a:solidFill>
      </dgm:spPr>
      <dgm:t>
        <a:bodyPr/>
        <a:lstStyle/>
        <a:p>
          <a:r>
            <a:rPr kumimoji="1" lang="ja-JP" altLang="en-US" sz="1400" b="1" dirty="0" smtClean="0">
              <a:latin typeface="ＭＳ Ｐゴシック" pitchFamily="50" charset="-128"/>
              <a:ea typeface="ＭＳ Ｐゴシック" pitchFamily="50" charset="-128"/>
            </a:rPr>
            <a:t>原則</a:t>
          </a:r>
          <a:r>
            <a:rPr kumimoji="1" lang="en-US" altLang="ja-JP" sz="1400" b="1" dirty="0" smtClean="0">
              <a:latin typeface="ＭＳ Ｐゴシック" pitchFamily="50" charset="-128"/>
              <a:ea typeface="ＭＳ Ｐゴシック" pitchFamily="50" charset="-128"/>
            </a:rPr>
            <a:t/>
          </a:r>
          <a:br>
            <a:rPr kumimoji="1" lang="en-US" altLang="ja-JP" sz="1400" b="1" dirty="0" smtClean="0">
              <a:latin typeface="ＭＳ Ｐゴシック" pitchFamily="50" charset="-128"/>
              <a:ea typeface="ＭＳ Ｐゴシック" pitchFamily="50" charset="-128"/>
            </a:rPr>
          </a:br>
          <a:r>
            <a:rPr kumimoji="1" lang="ja-JP" altLang="en-US" sz="1400" b="1" dirty="0" smtClean="0">
              <a:latin typeface="ＭＳ Ｐゴシック" pitchFamily="50" charset="-128"/>
              <a:ea typeface="ＭＳ Ｐゴシック" pitchFamily="50" charset="-128"/>
            </a:rPr>
            <a:t>発明者が出願し、</a:t>
          </a:r>
          <a:r>
            <a:rPr kumimoji="1" lang="en-US" altLang="ja-JP" sz="1400" b="1" dirty="0" smtClean="0">
              <a:latin typeface="ＭＳ Ｐゴシック" pitchFamily="50" charset="-128"/>
              <a:ea typeface="ＭＳ Ｐゴシック" pitchFamily="50" charset="-128"/>
            </a:rPr>
            <a:t/>
          </a:r>
          <a:br>
            <a:rPr kumimoji="1" lang="en-US" altLang="ja-JP" sz="1400" b="1" dirty="0" smtClean="0">
              <a:latin typeface="ＭＳ Ｐゴシック" pitchFamily="50" charset="-128"/>
              <a:ea typeface="ＭＳ Ｐゴシック" pitchFamily="50" charset="-128"/>
            </a:rPr>
          </a:br>
          <a:r>
            <a:rPr kumimoji="1" lang="ja-JP" altLang="en-US" sz="1400" b="1" dirty="0" smtClean="0">
              <a:latin typeface="ＭＳ Ｐゴシック" pitchFamily="50" charset="-128"/>
              <a:ea typeface="ＭＳ Ｐゴシック" pitchFamily="50" charset="-128"/>
            </a:rPr>
            <a:t>権利者となる</a:t>
          </a:r>
          <a:endParaRPr kumimoji="1" lang="ja-JP" altLang="en-US" sz="1400" b="1" dirty="0">
            <a:latin typeface="ＭＳ Ｐゴシック" pitchFamily="50" charset="-128"/>
            <a:ea typeface="ＭＳ Ｐゴシック" pitchFamily="50" charset="-128"/>
          </a:endParaRPr>
        </a:p>
      </dgm:t>
    </dgm:pt>
    <dgm:pt modelId="{BED2BD40-5847-4E09-AF67-5E8928BBEC0D}" type="parTrans" cxnId="{C8538EF7-CCBE-46CB-82AC-B362DB4752FA}">
      <dgm:prSet/>
      <dgm:spPr/>
      <dgm:t>
        <a:bodyPr/>
        <a:lstStyle/>
        <a:p>
          <a:endParaRPr kumimoji="1" lang="ja-JP" altLang="en-US" sz="1400" b="1">
            <a:latin typeface="ＭＳ Ｐゴシック" pitchFamily="50" charset="-128"/>
            <a:ea typeface="ＭＳ Ｐゴシック" pitchFamily="50" charset="-128"/>
          </a:endParaRPr>
        </a:p>
      </dgm:t>
    </dgm:pt>
    <dgm:pt modelId="{74E2CB64-50D3-444D-A958-837DAE559450}" type="sibTrans" cxnId="{C8538EF7-CCBE-46CB-82AC-B362DB4752FA}">
      <dgm:prSet/>
      <dgm:spPr/>
      <dgm:t>
        <a:bodyPr/>
        <a:lstStyle/>
        <a:p>
          <a:endParaRPr kumimoji="1" lang="ja-JP" altLang="en-US" sz="1400" b="1">
            <a:latin typeface="ＭＳ Ｐゴシック" pitchFamily="50" charset="-128"/>
            <a:ea typeface="ＭＳ Ｐゴシック" pitchFamily="50" charset="-128"/>
          </a:endParaRPr>
        </a:p>
      </dgm:t>
    </dgm:pt>
    <dgm:pt modelId="{6E410879-4B49-4102-B5D6-0CA16FBD0EF6}" type="pres">
      <dgm:prSet presAssocID="{0BDE9B08-A154-45F1-B585-FD151F67CD3D}" presName="Name0" presStyleCnt="0">
        <dgm:presLayoutVars>
          <dgm:dir/>
          <dgm:resizeHandles val="exact"/>
        </dgm:presLayoutVars>
      </dgm:prSet>
      <dgm:spPr/>
    </dgm:pt>
    <dgm:pt modelId="{A3370042-1603-41CD-ACBE-D729428579DF}" type="pres">
      <dgm:prSet presAssocID="{E689EB7E-992D-499C-AE1F-152EC51E018B}" presName="node" presStyleLbl="node1" presStyleIdx="0" presStyleCnt="3">
        <dgm:presLayoutVars>
          <dgm:bulletEnabled val="1"/>
        </dgm:presLayoutVars>
      </dgm:prSet>
      <dgm:spPr>
        <a:prstGeom prst="flowChartInternalStorage">
          <a:avLst/>
        </a:prstGeom>
      </dgm:spPr>
      <dgm:t>
        <a:bodyPr/>
        <a:lstStyle/>
        <a:p>
          <a:endParaRPr kumimoji="1" lang="ja-JP" altLang="en-US"/>
        </a:p>
      </dgm:t>
    </dgm:pt>
    <dgm:pt modelId="{ACAE9C74-D751-46F2-B24D-4D9FBEE21853}" type="pres">
      <dgm:prSet presAssocID="{DB7135CE-1CE0-4863-B22D-229B81325594}" presName="sibTrans" presStyleLbl="sibTrans2D1" presStyleIdx="0" presStyleCnt="2"/>
      <dgm:spPr/>
      <dgm:t>
        <a:bodyPr/>
        <a:lstStyle/>
        <a:p>
          <a:endParaRPr kumimoji="1" lang="ja-JP" altLang="en-US"/>
        </a:p>
      </dgm:t>
    </dgm:pt>
    <dgm:pt modelId="{32D8D1F3-7556-431E-BE0F-F8DE0C4F501A}" type="pres">
      <dgm:prSet presAssocID="{DB7135CE-1CE0-4863-B22D-229B81325594}" presName="connectorText" presStyleLbl="sibTrans2D1" presStyleIdx="0" presStyleCnt="2"/>
      <dgm:spPr/>
      <dgm:t>
        <a:bodyPr/>
        <a:lstStyle/>
        <a:p>
          <a:endParaRPr kumimoji="1" lang="ja-JP" altLang="en-US"/>
        </a:p>
      </dgm:t>
    </dgm:pt>
    <dgm:pt modelId="{3DBBEA93-F8C8-41BA-9E09-951A3A7E0AD2}" type="pres">
      <dgm:prSet presAssocID="{A94CE7CF-B4CF-4975-B222-A5BA8CB239DA}" presName="node" presStyleLbl="node1" presStyleIdx="1" presStyleCnt="3">
        <dgm:presLayoutVars>
          <dgm:bulletEnabled val="1"/>
        </dgm:presLayoutVars>
      </dgm:prSet>
      <dgm:spPr>
        <a:prstGeom prst="rect">
          <a:avLst/>
        </a:prstGeom>
      </dgm:spPr>
      <dgm:t>
        <a:bodyPr/>
        <a:lstStyle/>
        <a:p>
          <a:endParaRPr kumimoji="1" lang="ja-JP" altLang="en-US"/>
        </a:p>
      </dgm:t>
    </dgm:pt>
    <dgm:pt modelId="{6EDDCBF0-9421-4178-85C8-A28D5FA0C6EA}" type="pres">
      <dgm:prSet presAssocID="{335C4B7A-395B-46FA-AAA7-D9BEAB0B67A5}" presName="sibTrans" presStyleLbl="sibTrans2D1" presStyleIdx="1" presStyleCnt="2"/>
      <dgm:spPr/>
      <dgm:t>
        <a:bodyPr/>
        <a:lstStyle/>
        <a:p>
          <a:endParaRPr kumimoji="1" lang="ja-JP" altLang="en-US"/>
        </a:p>
      </dgm:t>
    </dgm:pt>
    <dgm:pt modelId="{CF98082E-3060-4559-9927-6A4725D1EB9B}" type="pres">
      <dgm:prSet presAssocID="{335C4B7A-395B-46FA-AAA7-D9BEAB0B67A5}" presName="connectorText" presStyleLbl="sibTrans2D1" presStyleIdx="1" presStyleCnt="2"/>
      <dgm:spPr/>
      <dgm:t>
        <a:bodyPr/>
        <a:lstStyle/>
        <a:p>
          <a:endParaRPr kumimoji="1" lang="ja-JP" altLang="en-US"/>
        </a:p>
      </dgm:t>
    </dgm:pt>
    <dgm:pt modelId="{36641CAF-5965-4158-9B00-9AEC9E308510}" type="pres">
      <dgm:prSet presAssocID="{8634E89F-C75A-49C9-9B7B-939120B78654}" presName="node" presStyleLbl="node1" presStyleIdx="2" presStyleCnt="3">
        <dgm:presLayoutVars>
          <dgm:bulletEnabled val="1"/>
        </dgm:presLayoutVars>
      </dgm:prSet>
      <dgm:spPr>
        <a:prstGeom prst="rect">
          <a:avLst/>
        </a:prstGeom>
      </dgm:spPr>
      <dgm:t>
        <a:bodyPr/>
        <a:lstStyle/>
        <a:p>
          <a:endParaRPr kumimoji="1" lang="ja-JP" altLang="en-US"/>
        </a:p>
      </dgm:t>
    </dgm:pt>
  </dgm:ptLst>
  <dgm:cxnLst>
    <dgm:cxn modelId="{398E2ABC-B5CD-4B94-AD5E-767F6C64EA2E}" type="presOf" srcId="{8634E89F-C75A-49C9-9B7B-939120B78654}" destId="{36641CAF-5965-4158-9B00-9AEC9E308510}" srcOrd="0" destOrd="0" presId="urn:microsoft.com/office/officeart/2005/8/layout/process1"/>
    <dgm:cxn modelId="{AFB369E7-3FF7-4A51-9499-DC4B09288BE1}" type="presOf" srcId="{DB7135CE-1CE0-4863-B22D-229B81325594}" destId="{ACAE9C74-D751-46F2-B24D-4D9FBEE21853}" srcOrd="0" destOrd="0" presId="urn:microsoft.com/office/officeart/2005/8/layout/process1"/>
    <dgm:cxn modelId="{0BFED1E1-5AEC-4F96-9418-E1F4801BD948}" type="presOf" srcId="{335C4B7A-395B-46FA-AAA7-D9BEAB0B67A5}" destId="{CF98082E-3060-4559-9927-6A4725D1EB9B}" srcOrd="1" destOrd="0" presId="urn:microsoft.com/office/officeart/2005/8/layout/process1"/>
    <dgm:cxn modelId="{C8538EF7-CCBE-46CB-82AC-B362DB4752FA}" srcId="{0BDE9B08-A154-45F1-B585-FD151F67CD3D}" destId="{8634E89F-C75A-49C9-9B7B-939120B78654}" srcOrd="2" destOrd="0" parTransId="{BED2BD40-5847-4E09-AF67-5E8928BBEC0D}" sibTransId="{74E2CB64-50D3-444D-A958-837DAE559450}"/>
    <dgm:cxn modelId="{468BECBE-41E2-4471-B100-A90EFC6DA668}" type="presOf" srcId="{E689EB7E-992D-499C-AE1F-152EC51E018B}" destId="{A3370042-1603-41CD-ACBE-D729428579DF}" srcOrd="0" destOrd="0" presId="urn:microsoft.com/office/officeart/2005/8/layout/process1"/>
    <dgm:cxn modelId="{276DFBC2-5417-413E-8F54-B2109010EEEA}" type="presOf" srcId="{335C4B7A-395B-46FA-AAA7-D9BEAB0B67A5}" destId="{6EDDCBF0-9421-4178-85C8-A28D5FA0C6EA}" srcOrd="0" destOrd="0" presId="urn:microsoft.com/office/officeart/2005/8/layout/process1"/>
    <dgm:cxn modelId="{3C266367-EC39-4F40-905F-603F775D6D33}" type="presOf" srcId="{DB7135CE-1CE0-4863-B22D-229B81325594}" destId="{32D8D1F3-7556-431E-BE0F-F8DE0C4F501A}" srcOrd="1" destOrd="0" presId="urn:microsoft.com/office/officeart/2005/8/layout/process1"/>
    <dgm:cxn modelId="{75DA7FF2-C0D9-4BFF-A1B7-C38037F391BD}" type="presOf" srcId="{0BDE9B08-A154-45F1-B585-FD151F67CD3D}" destId="{6E410879-4B49-4102-B5D6-0CA16FBD0EF6}" srcOrd="0" destOrd="0" presId="urn:microsoft.com/office/officeart/2005/8/layout/process1"/>
    <dgm:cxn modelId="{A8A7ABB5-6C8A-4A31-965D-FFA6C0CB3D58}" srcId="{0BDE9B08-A154-45F1-B585-FD151F67CD3D}" destId="{E689EB7E-992D-499C-AE1F-152EC51E018B}" srcOrd="0" destOrd="0" parTransId="{AB21228A-4552-4EB9-B257-1DFD5C999E39}" sibTransId="{DB7135CE-1CE0-4863-B22D-229B81325594}"/>
    <dgm:cxn modelId="{6C1F4304-9889-4B43-9383-EF4D6B31671D}" type="presOf" srcId="{A94CE7CF-B4CF-4975-B222-A5BA8CB239DA}" destId="{3DBBEA93-F8C8-41BA-9E09-951A3A7E0AD2}" srcOrd="0" destOrd="0" presId="urn:microsoft.com/office/officeart/2005/8/layout/process1"/>
    <dgm:cxn modelId="{F612F7CC-BEC1-4277-987B-F2EFD9859D46}" srcId="{0BDE9B08-A154-45F1-B585-FD151F67CD3D}" destId="{A94CE7CF-B4CF-4975-B222-A5BA8CB239DA}" srcOrd="1" destOrd="0" parTransId="{A3114783-91DE-486B-8013-F7664669F1A6}" sibTransId="{335C4B7A-395B-46FA-AAA7-D9BEAB0B67A5}"/>
    <dgm:cxn modelId="{7B5BEA57-17DB-47D3-A162-CB3DE5A2F159}" type="presParOf" srcId="{6E410879-4B49-4102-B5D6-0CA16FBD0EF6}" destId="{A3370042-1603-41CD-ACBE-D729428579DF}" srcOrd="0" destOrd="0" presId="urn:microsoft.com/office/officeart/2005/8/layout/process1"/>
    <dgm:cxn modelId="{EB436A8D-3F09-42F6-A8A8-DFABD8F1A51B}" type="presParOf" srcId="{6E410879-4B49-4102-B5D6-0CA16FBD0EF6}" destId="{ACAE9C74-D751-46F2-B24D-4D9FBEE21853}" srcOrd="1" destOrd="0" presId="urn:microsoft.com/office/officeart/2005/8/layout/process1"/>
    <dgm:cxn modelId="{DDF3EA16-F492-45C9-9E38-3BCC99042AC1}" type="presParOf" srcId="{ACAE9C74-D751-46F2-B24D-4D9FBEE21853}" destId="{32D8D1F3-7556-431E-BE0F-F8DE0C4F501A}" srcOrd="0" destOrd="0" presId="urn:microsoft.com/office/officeart/2005/8/layout/process1"/>
    <dgm:cxn modelId="{573F30A4-23BA-4D3B-82ED-0611DC359945}" type="presParOf" srcId="{6E410879-4B49-4102-B5D6-0CA16FBD0EF6}" destId="{3DBBEA93-F8C8-41BA-9E09-951A3A7E0AD2}" srcOrd="2" destOrd="0" presId="urn:microsoft.com/office/officeart/2005/8/layout/process1"/>
    <dgm:cxn modelId="{7C0D77F5-80C0-471A-8F6A-1444A9CB5B6B}" type="presParOf" srcId="{6E410879-4B49-4102-B5D6-0CA16FBD0EF6}" destId="{6EDDCBF0-9421-4178-85C8-A28D5FA0C6EA}" srcOrd="3" destOrd="0" presId="urn:microsoft.com/office/officeart/2005/8/layout/process1"/>
    <dgm:cxn modelId="{52E8600E-D619-436F-9BFD-1DBBB5BB8AFB}" type="presParOf" srcId="{6EDDCBF0-9421-4178-85C8-A28D5FA0C6EA}" destId="{CF98082E-3060-4559-9927-6A4725D1EB9B}" srcOrd="0" destOrd="0" presId="urn:microsoft.com/office/officeart/2005/8/layout/process1"/>
    <dgm:cxn modelId="{2DCEF849-E41D-4DE7-859C-3240BBE97CE7}" type="presParOf" srcId="{6E410879-4B49-4102-B5D6-0CA16FBD0EF6}" destId="{36641CAF-5965-4158-9B00-9AEC9E308510}" srcOrd="4" destOrd="0" presId="urn:microsoft.com/office/officeart/2005/8/layout/process1"/>
  </dgm:cxnLst>
  <dgm:bg/>
  <dgm:whole/>
  <dgm:extLst>
    <a:ext uri="http://schemas.microsoft.com/office/drawing/2008/diagram"/>
  </dgm:extLst>
</dgm:dataModel>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2">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3">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wrap="square" lIns="91440" tIns="45720" rIns="91440" bIns="45720" numCol="1" anchor="t" anchorCtr="0" compatLnSpc="1">
            <a:prstTxWarp prst="textNoShape">
              <a:avLst/>
            </a:prstTxWarp>
          </a:bodyPr>
          <a:lstStyle>
            <a:lvl1pPr>
              <a:defRPr sz="1200"/>
            </a:lvl1pPr>
          </a:lstStyle>
          <a:p>
            <a:endParaRPr lang="ja-JP" altLang="en-US"/>
          </a:p>
        </p:txBody>
      </p:sp>
      <p:sp>
        <p:nvSpPr>
          <p:cNvPr id="3" name="日付プレースホルダー 2"/>
          <p:cNvSpPr>
            <a:spLocks noGrp="1"/>
          </p:cNvSpPr>
          <p:nvPr>
            <p:ph type="dt" sz="quarter" idx="1"/>
          </p:nvPr>
        </p:nvSpPr>
        <p:spPr>
          <a:xfrm>
            <a:off x="3854450" y="0"/>
            <a:ext cx="2949575" cy="496888"/>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639E7418-3B3E-4963-B575-239EF4DF1157}" type="datetimeFigureOut">
              <a:rPr lang="ja-JP" altLang="en-US"/>
              <a:pPr/>
              <a:t>2013/4/9</a:t>
            </a:fld>
            <a:endParaRPr lang="en-US" altLang="ja-JP"/>
          </a:p>
        </p:txBody>
      </p:sp>
      <p:sp>
        <p:nvSpPr>
          <p:cNvPr id="4" name="フッター プレースホルダー 3"/>
          <p:cNvSpPr>
            <a:spLocks noGrp="1"/>
          </p:cNvSpPr>
          <p:nvPr>
            <p:ph type="ftr" sz="quarter" idx="2"/>
          </p:nvPr>
        </p:nvSpPr>
        <p:spPr>
          <a:xfrm>
            <a:off x="0" y="9440863"/>
            <a:ext cx="2949575" cy="496887"/>
          </a:xfrm>
          <a:prstGeom prst="rect">
            <a:avLst/>
          </a:prstGeom>
        </p:spPr>
        <p:txBody>
          <a:bodyPr vert="horz" wrap="square" lIns="91440" tIns="45720" rIns="91440" bIns="45720" numCol="1" anchor="b" anchorCtr="0" compatLnSpc="1">
            <a:prstTxWarp prst="textNoShape">
              <a:avLst/>
            </a:prstTxWarp>
          </a:bodyPr>
          <a:lstStyle>
            <a:lvl1pPr>
              <a:defRPr sz="1200"/>
            </a:lvl1pPr>
          </a:lstStyle>
          <a:p>
            <a:endParaRPr lang="ja-JP" altLang="en-US"/>
          </a:p>
        </p:txBody>
      </p:sp>
      <p:sp>
        <p:nvSpPr>
          <p:cNvPr id="5" name="スライド番号プレースホルダー 4"/>
          <p:cNvSpPr>
            <a:spLocks noGrp="1"/>
          </p:cNvSpPr>
          <p:nvPr>
            <p:ph type="sldNum" sz="quarter" idx="3"/>
          </p:nvPr>
        </p:nvSpPr>
        <p:spPr>
          <a:xfrm>
            <a:off x="3854450" y="9440863"/>
            <a:ext cx="2949575" cy="496887"/>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029B0FE7-D64F-4C35-9BB4-29539CBD943C}" type="slidenum">
              <a:rPr lang="ja-JP" altLang="en-US"/>
              <a:pPr/>
              <a:t>&lt;#&gt;</a:t>
            </a:fld>
            <a:endParaRPr lang="en-US" altLang="ja-JP"/>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575" cy="496888"/>
          </a:xfrm>
          <a:prstGeom prst="rect">
            <a:avLst/>
          </a:prstGeom>
        </p:spPr>
        <p:txBody>
          <a:bodyPr vert="horz" wrap="square" lIns="91440" tIns="45720" rIns="91440" bIns="45720" numCol="1" anchor="t" anchorCtr="0" compatLnSpc="1">
            <a:prstTxWarp prst="textNoShape">
              <a:avLst/>
            </a:prstTxWarp>
          </a:bodyPr>
          <a:lstStyle>
            <a:lvl1pPr>
              <a:defRPr kumimoji="0" sz="1200">
                <a:latin typeface="Calibri" pitchFamily="34" charset="0"/>
                <a:ea typeface="ＭＳ Ｐゴシック" charset="-128"/>
              </a:defRPr>
            </a:lvl1pPr>
          </a:lstStyle>
          <a:p>
            <a:pPr>
              <a:defRPr/>
            </a:pPr>
            <a:endParaRPr lang="en-US" altLang="ja-JP"/>
          </a:p>
        </p:txBody>
      </p:sp>
      <p:sp>
        <p:nvSpPr>
          <p:cNvPr id="3" name="Date Placeholder 2"/>
          <p:cNvSpPr>
            <a:spLocks noGrp="1"/>
          </p:cNvSpPr>
          <p:nvPr>
            <p:ph type="dt" idx="1"/>
          </p:nvPr>
        </p:nvSpPr>
        <p:spPr>
          <a:xfrm>
            <a:off x="3854450" y="0"/>
            <a:ext cx="2949575" cy="496888"/>
          </a:xfrm>
          <a:prstGeom prst="rect">
            <a:avLst/>
          </a:prstGeom>
        </p:spPr>
        <p:txBody>
          <a:bodyPr vert="horz" wrap="square" lIns="91440" tIns="45720" rIns="91440" bIns="45720" numCol="1" anchor="t" anchorCtr="0" compatLnSpc="1">
            <a:prstTxWarp prst="textNoShape">
              <a:avLst/>
            </a:prstTxWarp>
          </a:bodyPr>
          <a:lstStyle>
            <a:lvl1pPr algn="r">
              <a:defRPr kumimoji="0" sz="1200">
                <a:latin typeface="Calibri" pitchFamily="34" charset="0"/>
                <a:ea typeface="ＭＳ Ｐゴシック" charset="-128"/>
              </a:defRPr>
            </a:lvl1pPr>
          </a:lstStyle>
          <a:p>
            <a:pPr>
              <a:defRPr/>
            </a:pPr>
            <a:fld id="{97FC0E27-38A1-4E1C-B949-103EA61CAB12}" type="datetimeFigureOut">
              <a:rPr lang="en-US" altLang="ja-JP"/>
              <a:pPr>
                <a:defRPr/>
              </a:pPr>
              <a:t>4/9/2013</a:t>
            </a:fld>
            <a:endParaRPr lang="en-US" altLang="ja-JP"/>
          </a:p>
        </p:txBody>
      </p:sp>
      <p:sp>
        <p:nvSpPr>
          <p:cNvPr id="4" name="Slide Image Placeholder 3"/>
          <p:cNvSpPr>
            <a:spLocks noGrp="1" noRot="1" noChangeAspect="1"/>
          </p:cNvSpPr>
          <p:nvPr>
            <p:ph type="sldImg" idx="2"/>
          </p:nvPr>
        </p:nvSpPr>
        <p:spPr>
          <a:xfrm>
            <a:off x="712788" y="746125"/>
            <a:ext cx="5380037" cy="3725863"/>
          </a:xfrm>
          <a:prstGeom prst="rect">
            <a:avLst/>
          </a:prstGeom>
          <a:noFill/>
          <a:ln w="12700">
            <a:solidFill>
              <a:prstClr val="black"/>
            </a:solidFill>
          </a:ln>
        </p:spPr>
        <p:txBody>
          <a:bodyPr vert="horz" rtlCol="0" anchor="ctr"/>
          <a:lstStyle/>
          <a:p>
            <a:pPr lvl="0"/>
            <a:endParaRPr lang="en-US" noProof="0"/>
          </a:p>
        </p:txBody>
      </p:sp>
      <p:sp>
        <p:nvSpPr>
          <p:cNvPr id="5" name="Notes Placeholder 4"/>
          <p:cNvSpPr>
            <a:spLocks noGrp="1"/>
          </p:cNvSpPr>
          <p:nvPr>
            <p:ph type="body" sz="quarter" idx="3"/>
          </p:nvPr>
        </p:nvSpPr>
        <p:spPr>
          <a:xfrm>
            <a:off x="681038" y="4721225"/>
            <a:ext cx="5443537" cy="4471988"/>
          </a:xfrm>
          <a:prstGeom prst="rect">
            <a:avLst/>
          </a:prstGeom>
        </p:spPr>
        <p:txBody>
          <a:bodyPr vert="horz"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9440863"/>
            <a:ext cx="2949575" cy="496887"/>
          </a:xfrm>
          <a:prstGeom prst="rect">
            <a:avLst/>
          </a:prstGeom>
        </p:spPr>
        <p:txBody>
          <a:bodyPr vert="horz" wrap="square" lIns="91440" tIns="45720" rIns="91440" bIns="45720" numCol="1" anchor="b" anchorCtr="0" compatLnSpc="1">
            <a:prstTxWarp prst="textNoShape">
              <a:avLst/>
            </a:prstTxWarp>
          </a:bodyPr>
          <a:lstStyle>
            <a:lvl1pPr>
              <a:defRPr kumimoji="0" sz="1200">
                <a:latin typeface="Calibri" pitchFamily="34" charset="0"/>
                <a:ea typeface="ＭＳ Ｐゴシック" charset="-128"/>
              </a:defRPr>
            </a:lvl1pPr>
          </a:lstStyle>
          <a:p>
            <a:pPr>
              <a:defRPr/>
            </a:pPr>
            <a:endParaRPr lang="en-US" altLang="ja-JP"/>
          </a:p>
        </p:txBody>
      </p:sp>
      <p:sp>
        <p:nvSpPr>
          <p:cNvPr id="7" name="Slide Number Placeholder 6"/>
          <p:cNvSpPr>
            <a:spLocks noGrp="1"/>
          </p:cNvSpPr>
          <p:nvPr>
            <p:ph type="sldNum" sz="quarter" idx="5"/>
          </p:nvPr>
        </p:nvSpPr>
        <p:spPr>
          <a:xfrm>
            <a:off x="3854450" y="9440863"/>
            <a:ext cx="2949575" cy="496887"/>
          </a:xfrm>
          <a:prstGeom prst="rect">
            <a:avLst/>
          </a:prstGeom>
        </p:spPr>
        <p:txBody>
          <a:bodyPr vert="horz" wrap="square" lIns="91440" tIns="45720" rIns="91440" bIns="45720" numCol="1" anchor="b" anchorCtr="0" compatLnSpc="1">
            <a:prstTxWarp prst="textNoShape">
              <a:avLst/>
            </a:prstTxWarp>
          </a:bodyPr>
          <a:lstStyle>
            <a:lvl1pPr algn="r">
              <a:defRPr kumimoji="0" sz="1200">
                <a:latin typeface="Calibri" pitchFamily="34" charset="0"/>
                <a:ea typeface="ＭＳ Ｐゴシック" charset="-128"/>
              </a:defRPr>
            </a:lvl1pPr>
          </a:lstStyle>
          <a:p>
            <a:pPr>
              <a:defRPr/>
            </a:pPr>
            <a:fld id="{D0854B84-585E-4439-A200-06670E9E2AA6}" type="slidenum">
              <a:rPr lang="en-US" altLang="ja-JP"/>
              <a:pPr>
                <a:defRPr/>
              </a:pPr>
              <a:t>&lt;#&gt;</a:t>
            </a:fld>
            <a:endParaRPr lang="en-US" altLang="ja-JP"/>
          </a:p>
        </p:txBody>
      </p:sp>
    </p:spTree>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600" kern="1200">
        <a:solidFill>
          <a:schemeClr val="tx1"/>
        </a:solidFill>
        <a:latin typeface="Arial" charset="0"/>
        <a:ea typeface="+mn-ea"/>
        <a:cs typeface="+mn-cs"/>
      </a:defRPr>
    </a:lvl1pPr>
    <a:lvl2pPr marL="457200" algn="l" rtl="0" eaLnBrk="0" fontAlgn="base" hangingPunct="0">
      <a:spcBef>
        <a:spcPct val="30000"/>
      </a:spcBef>
      <a:spcAft>
        <a:spcPct val="0"/>
      </a:spcAft>
      <a:defRPr sz="1600" kern="1200">
        <a:solidFill>
          <a:schemeClr val="tx1"/>
        </a:solidFill>
        <a:latin typeface="Arial" charset="0"/>
        <a:ea typeface="+mn-ea"/>
        <a:cs typeface="+mn-cs"/>
      </a:defRPr>
    </a:lvl2pPr>
    <a:lvl3pPr marL="914400" algn="l" rtl="0" eaLnBrk="0" fontAlgn="base" hangingPunct="0">
      <a:spcBef>
        <a:spcPct val="30000"/>
      </a:spcBef>
      <a:spcAft>
        <a:spcPct val="0"/>
      </a:spcAft>
      <a:defRPr sz="1600" kern="1200">
        <a:solidFill>
          <a:schemeClr val="tx1"/>
        </a:solidFill>
        <a:latin typeface="Arial" charset="0"/>
        <a:ea typeface="+mn-ea"/>
        <a:cs typeface="+mn-cs"/>
      </a:defRPr>
    </a:lvl3pPr>
    <a:lvl4pPr marL="1371600" algn="l" rtl="0" eaLnBrk="0" fontAlgn="base" hangingPunct="0">
      <a:spcBef>
        <a:spcPct val="30000"/>
      </a:spcBef>
      <a:spcAft>
        <a:spcPct val="0"/>
      </a:spcAft>
      <a:defRPr sz="1600" kern="1200">
        <a:solidFill>
          <a:schemeClr val="tx1"/>
        </a:solidFill>
        <a:latin typeface="Arial" charset="0"/>
        <a:ea typeface="+mn-ea"/>
        <a:cs typeface="+mn-cs"/>
      </a:defRPr>
    </a:lvl4pPr>
    <a:lvl5pPr marL="1828800" algn="l" rtl="0" eaLnBrk="0" fontAlgn="base" hangingPunct="0">
      <a:spcBef>
        <a:spcPct val="30000"/>
      </a:spcBef>
      <a:spcAft>
        <a:spcPct val="0"/>
      </a:spcAft>
      <a:defRPr sz="1600" kern="1200">
        <a:solidFill>
          <a:schemeClr val="tx1"/>
        </a:solidFill>
        <a:latin typeface="Arial" charset="0"/>
        <a:ea typeface="+mn-ea"/>
        <a:cs typeface="+mn-cs"/>
      </a:defRPr>
    </a:lvl5pPr>
    <a:lvl6pPr marL="2286000" algn="l" rtl="0">
      <a:defRPr sz="1200" kern="1200">
        <a:solidFill>
          <a:schemeClr val="tx1"/>
        </a:solidFill>
        <a:latin typeface="+mn-lt"/>
        <a:ea typeface="+mn-ea"/>
        <a:cs typeface="+mn-cs"/>
      </a:defRPr>
    </a:lvl6pPr>
    <a:lvl7pPr marL="2743200" algn="l" rtl="0">
      <a:defRPr sz="1200" kern="1200">
        <a:solidFill>
          <a:schemeClr val="tx1"/>
        </a:solidFill>
        <a:latin typeface="+mn-lt"/>
        <a:ea typeface="+mn-ea"/>
        <a:cs typeface="+mn-cs"/>
      </a:defRPr>
    </a:lvl7pPr>
    <a:lvl8pPr marL="3200400" algn="l" rtl="0">
      <a:defRPr sz="1200" kern="1200">
        <a:solidFill>
          <a:schemeClr val="tx1"/>
        </a:solidFill>
        <a:latin typeface="+mn-lt"/>
        <a:ea typeface="+mn-ea"/>
        <a:cs typeface="+mn-cs"/>
      </a:defRPr>
    </a:lvl8pPr>
    <a:lvl9pPr marL="3657600" algn="l" rtl="0">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Image Placeholder 1"/>
          <p:cNvSpPr>
            <a:spLocks noGrp="1" noRot="1" noChangeAspect="1" noTextEdit="1"/>
          </p:cNvSpPr>
          <p:nvPr>
            <p:ph type="sldImg"/>
          </p:nvPr>
        </p:nvSpPr>
        <p:spPr bwMode="auto">
          <a:xfrm>
            <a:off x="193675" y="169863"/>
            <a:ext cx="6416675" cy="4441825"/>
          </a:xfrm>
          <a:noFill/>
          <a:ln>
            <a:solidFill>
              <a:srgbClr val="000000"/>
            </a:solidFill>
            <a:miter lim="800000"/>
            <a:headEnd/>
            <a:tailEnd/>
          </a:ln>
        </p:spPr>
      </p:sp>
      <p:sp>
        <p:nvSpPr>
          <p:cNvPr id="98307" name="Notes Placeholder 2"/>
          <p:cNvSpPr>
            <a:spLocks noGrp="1"/>
          </p:cNvSpPr>
          <p:nvPr>
            <p:ph type="body" idx="1"/>
          </p:nvPr>
        </p:nvSpPr>
        <p:spPr bwMode="auto">
          <a:xfrm>
            <a:off x="161925" y="4721225"/>
            <a:ext cx="6481763" cy="4471988"/>
          </a:xfrm>
          <a:noFill/>
        </p:spPr>
        <p:txBody>
          <a:bodyPr wrap="square" lIns="91434" tIns="45717" rIns="91434" bIns="45717" numCol="1" anchor="t" anchorCtr="0" compatLnSpc="1">
            <a:prstTxWarp prst="textNoShape">
              <a:avLst/>
            </a:prstTxWarp>
          </a:bodyPr>
          <a:lstStyle/>
          <a:p>
            <a:pPr eaLnBrk="1" hangingPunct="1">
              <a:spcBef>
                <a:spcPct val="0"/>
              </a:spcBef>
            </a:pPr>
            <a:endParaRPr lang="ja-JP" altLang="en-US" smtClean="0">
              <a:latin typeface="ＭＳ Ｐゴシック" charset="-128"/>
            </a:endParaRPr>
          </a:p>
        </p:txBody>
      </p:sp>
      <p:sp>
        <p:nvSpPr>
          <p:cNvPr id="98308" name="Slide Number Placeholder 3"/>
          <p:cNvSpPr txBox="1">
            <a:spLocks noGrp="1"/>
          </p:cNvSpPr>
          <p:nvPr/>
        </p:nvSpPr>
        <p:spPr bwMode="auto">
          <a:xfrm>
            <a:off x="3854450" y="9440863"/>
            <a:ext cx="2949575" cy="496887"/>
          </a:xfrm>
          <a:prstGeom prst="rect">
            <a:avLst/>
          </a:prstGeom>
          <a:noFill/>
          <a:ln w="9525">
            <a:noFill/>
            <a:miter lim="800000"/>
            <a:headEnd/>
            <a:tailEnd/>
          </a:ln>
        </p:spPr>
        <p:txBody>
          <a:bodyPr lIns="91434" tIns="45717" rIns="91434" bIns="45717" anchor="b"/>
          <a:lstStyle/>
          <a:p>
            <a:pPr algn="r"/>
            <a:fld id="{A00910AD-22E2-4DA4-B426-6F36B9F31A6A}" type="slidenum">
              <a:rPr kumimoji="0" lang="en-US" altLang="zh-CN" sz="1200">
                <a:latin typeface="Calibri" pitchFamily="34" charset="0"/>
              </a:rPr>
              <a:pPr algn="r"/>
              <a:t>1</a:t>
            </a:fld>
            <a:endParaRPr kumimoji="0" lang="en-US" altLang="zh-CN" sz="1200">
              <a:latin typeface="Calibri"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45058" name="ノート プレースホルダー 2"/>
          <p:cNvSpPr>
            <a:spLocks noGrp="1"/>
          </p:cNvSpPr>
          <p:nvPr>
            <p:ph type="body" idx="1"/>
          </p:nvPr>
        </p:nvSpPr>
        <p:spPr bwMode="auto">
          <a:noFill/>
        </p:spPr>
        <p:txBody>
          <a:bodyPr wrap="square" lIns="91440" tIns="45720" rIns="91440" bIns="45720" numCol="1" anchor="t" anchorCtr="0" compatLnSpc="1">
            <a:prstTxWarp prst="textNoShape">
              <a:avLst/>
            </a:prstTxWarp>
          </a:bodyPr>
          <a:lstStyle/>
          <a:p>
            <a:r>
              <a:rPr kumimoji="1" lang="en-US" altLang="ja-JP" smtClean="0">
                <a:latin typeface="ＭＳ Ｐゴシック" charset="-128"/>
              </a:rPr>
              <a:t>〔</a:t>
            </a:r>
            <a:r>
              <a:rPr kumimoji="1" lang="ja-JP" altLang="en-US" smtClean="0">
                <a:latin typeface="ＭＳ Ｐゴシック" charset="-128"/>
              </a:rPr>
              <a:t>狙い</a:t>
            </a:r>
            <a:r>
              <a:rPr kumimoji="1" lang="en-US" altLang="ja-JP" smtClean="0">
                <a:latin typeface="ＭＳ Ｐゴシック" charset="-128"/>
              </a:rPr>
              <a:t>〕</a:t>
            </a:r>
          </a:p>
          <a:p>
            <a:r>
              <a:rPr kumimoji="1" lang="ja-JP" altLang="en-US" smtClean="0">
                <a:latin typeface="ＭＳ Ｐゴシック" charset="-128"/>
              </a:rPr>
              <a:t>共同発明などを例に、特許を受ける権利を共有する場合を説明する。</a:t>
            </a:r>
            <a:endParaRPr kumimoji="1" lang="en-US" altLang="ja-JP" smtClean="0">
              <a:latin typeface="ＭＳ Ｐゴシック" charset="-128"/>
            </a:endParaRPr>
          </a:p>
          <a:p>
            <a:endParaRPr kumimoji="1" lang="en-US" altLang="ja-JP" smtClean="0">
              <a:latin typeface="ＭＳ Ｐゴシック" charset="-128"/>
            </a:endParaRPr>
          </a:p>
          <a:p>
            <a:r>
              <a:rPr kumimoji="1" lang="en-US" altLang="ja-JP" smtClean="0">
                <a:latin typeface="ＭＳ Ｐゴシック" charset="-128"/>
              </a:rPr>
              <a:t>〔</a:t>
            </a:r>
            <a:r>
              <a:rPr kumimoji="1" lang="ja-JP" altLang="en-US" smtClean="0">
                <a:latin typeface="ＭＳ Ｐゴシック" charset="-128"/>
              </a:rPr>
              <a:t>説明</a:t>
            </a:r>
            <a:r>
              <a:rPr kumimoji="1" lang="en-US" altLang="ja-JP" smtClean="0">
                <a:latin typeface="ＭＳ Ｐゴシック" charset="-128"/>
              </a:rPr>
              <a:t>〕</a:t>
            </a:r>
          </a:p>
          <a:p>
            <a:r>
              <a:rPr kumimoji="1" lang="ja-JP" altLang="en-US" smtClean="0">
                <a:latin typeface="ＭＳ Ｐゴシック" charset="-128"/>
              </a:rPr>
              <a:t>　現代の発明は、通常は複数人で創造されるものであることを確認した上で、その場合誰が特許を受ける権利を有する発明者であるかを説明する。</a:t>
            </a:r>
            <a:endParaRPr kumimoji="1" lang="en-US" altLang="ja-JP" smtClean="0">
              <a:latin typeface="ＭＳ Ｐゴシック" charset="-128"/>
            </a:endParaRPr>
          </a:p>
          <a:p>
            <a:r>
              <a:rPr kumimoji="1" lang="ja-JP" altLang="en-US" smtClean="0">
                <a:latin typeface="ＭＳ Ｐゴシック" charset="-128"/>
              </a:rPr>
              <a:t>　そして特許を受ける権利を共有する場合には、一部の者が勝手に出願したり譲渡したりすることが認められないことを説明する。</a:t>
            </a:r>
            <a:endParaRPr kumimoji="1" lang="en-US" altLang="ja-JP" smtClean="0">
              <a:latin typeface="ＭＳ Ｐゴシック" charset="-128"/>
            </a:endParaRPr>
          </a:p>
          <a:p>
            <a:endParaRPr kumimoji="1" lang="en-US" altLang="ja-JP" smtClean="0">
              <a:latin typeface="ＭＳ Ｐゴシック" charset="-128"/>
            </a:endParaRPr>
          </a:p>
        </p:txBody>
      </p:sp>
      <p:sp>
        <p:nvSpPr>
          <p:cNvPr id="45059" name="スライド番号プレースホルダー 3"/>
          <p:cNvSpPr>
            <a:spLocks noGrp="1"/>
          </p:cNvSpPr>
          <p:nvPr>
            <p:ph type="sldNum" sz="quarter" idx="5"/>
          </p:nvPr>
        </p:nvSpPr>
        <p:spPr bwMode="auto">
          <a:noFill/>
          <a:ln>
            <a:miter lim="800000"/>
            <a:headEnd/>
            <a:tailEnd/>
          </a:ln>
        </p:spPr>
        <p:txBody>
          <a:bodyPr/>
          <a:lstStyle/>
          <a:p>
            <a:fld id="{38761D8D-0826-4CB2-8824-DDF3C34309CF}" type="slidenum">
              <a:rPr lang="en-US" altLang="ja-JP" smtClean="0"/>
              <a:pPr/>
              <a:t>10</a:t>
            </a:fld>
            <a:endParaRPr lang="en-US" altLang="ja-JP"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47106" name="ノート プレースホルダー 2"/>
          <p:cNvSpPr>
            <a:spLocks noGrp="1"/>
          </p:cNvSpPr>
          <p:nvPr>
            <p:ph type="body" idx="1"/>
          </p:nvPr>
        </p:nvSpPr>
        <p:spPr bwMode="auto">
          <a:noFill/>
        </p:spPr>
        <p:txBody>
          <a:bodyPr wrap="square" lIns="91440" tIns="45720" rIns="91440" bIns="45720" numCol="1" anchor="t" anchorCtr="0" compatLnSpc="1">
            <a:prstTxWarp prst="textNoShape">
              <a:avLst/>
            </a:prstTxWarp>
          </a:bodyPr>
          <a:lstStyle/>
          <a:p>
            <a:r>
              <a:rPr kumimoji="1" lang="en-US" altLang="ja-JP" smtClean="0">
                <a:latin typeface="ＭＳ Ｐゴシック" charset="-128"/>
              </a:rPr>
              <a:t>〔</a:t>
            </a:r>
            <a:r>
              <a:rPr kumimoji="1" lang="ja-JP" altLang="en-US" smtClean="0">
                <a:latin typeface="ＭＳ Ｐゴシック" charset="-128"/>
              </a:rPr>
              <a:t>狙い</a:t>
            </a:r>
            <a:r>
              <a:rPr kumimoji="1" lang="en-US" altLang="ja-JP" smtClean="0">
                <a:latin typeface="ＭＳ Ｐゴシック" charset="-128"/>
              </a:rPr>
              <a:t>〕</a:t>
            </a:r>
          </a:p>
          <a:p>
            <a:r>
              <a:rPr kumimoji="1" lang="ja-JP" altLang="en-US" smtClean="0">
                <a:latin typeface="ＭＳ Ｐゴシック" charset="-128"/>
              </a:rPr>
              <a:t>共同発明において処理に困る点を理解させる。</a:t>
            </a:r>
            <a:endParaRPr kumimoji="1" lang="en-US" altLang="ja-JP" smtClean="0">
              <a:latin typeface="ＭＳ Ｐゴシック" charset="-128"/>
            </a:endParaRPr>
          </a:p>
          <a:p>
            <a:endParaRPr kumimoji="1" lang="en-US" altLang="ja-JP" smtClean="0">
              <a:latin typeface="ＭＳ Ｐゴシック" charset="-128"/>
            </a:endParaRPr>
          </a:p>
          <a:p>
            <a:r>
              <a:rPr kumimoji="1" lang="en-US" altLang="ja-JP" smtClean="0">
                <a:latin typeface="ＭＳ Ｐゴシック" charset="-128"/>
              </a:rPr>
              <a:t>〔</a:t>
            </a:r>
            <a:r>
              <a:rPr kumimoji="1" lang="ja-JP" altLang="en-US" smtClean="0">
                <a:latin typeface="ＭＳ Ｐゴシック" charset="-128"/>
              </a:rPr>
              <a:t>説明</a:t>
            </a:r>
            <a:r>
              <a:rPr kumimoji="1" lang="en-US" altLang="ja-JP" smtClean="0">
                <a:latin typeface="ＭＳ Ｐゴシック" charset="-128"/>
              </a:rPr>
              <a:t>〕</a:t>
            </a:r>
          </a:p>
          <a:p>
            <a:r>
              <a:rPr kumimoji="1" lang="ja-JP" altLang="en-US" smtClean="0">
                <a:latin typeface="ＭＳ Ｐゴシック" charset="-128"/>
              </a:rPr>
              <a:t>　今までの知識を駆使して、発明者の認定や共有に係る問題点等を列挙した上で、共同研究においてそれらの事項を決めずに開始することが危険であることを理解させる。</a:t>
            </a:r>
            <a:endParaRPr kumimoji="1" lang="en-US" altLang="ja-JP" smtClean="0">
              <a:latin typeface="ＭＳ Ｐゴシック" charset="-128"/>
            </a:endParaRPr>
          </a:p>
          <a:p>
            <a:r>
              <a:rPr kumimoji="1" lang="ja-JP" altLang="en-US" smtClean="0">
                <a:latin typeface="ＭＳ Ｐゴシック" charset="-128"/>
              </a:rPr>
              <a:t>　その上で、事前の契約においてそれら（あるいはその決定方法）を明らかにしておくことの重要性を指摘する。</a:t>
            </a:r>
            <a:endParaRPr kumimoji="1" lang="en-US" altLang="ja-JP" smtClean="0">
              <a:latin typeface="ＭＳ Ｐゴシック" charset="-128"/>
            </a:endParaRPr>
          </a:p>
          <a:p>
            <a:endParaRPr kumimoji="1" lang="en-US" altLang="ja-JP" smtClean="0">
              <a:latin typeface="ＭＳ Ｐゴシック" charset="-128"/>
            </a:endParaRPr>
          </a:p>
        </p:txBody>
      </p:sp>
      <p:sp>
        <p:nvSpPr>
          <p:cNvPr id="47107" name="スライド番号プレースホルダー 3"/>
          <p:cNvSpPr>
            <a:spLocks noGrp="1"/>
          </p:cNvSpPr>
          <p:nvPr>
            <p:ph type="sldNum" sz="quarter" idx="5"/>
          </p:nvPr>
        </p:nvSpPr>
        <p:spPr bwMode="auto">
          <a:noFill/>
          <a:ln>
            <a:miter lim="800000"/>
            <a:headEnd/>
            <a:tailEnd/>
          </a:ln>
        </p:spPr>
        <p:txBody>
          <a:bodyPr/>
          <a:lstStyle/>
          <a:p>
            <a:fld id="{5E8CB6DB-6843-42D5-8287-CEB70EA0DF48}" type="slidenum">
              <a:rPr lang="en-US" altLang="ja-JP" smtClean="0"/>
              <a:pPr/>
              <a:t>11</a:t>
            </a:fld>
            <a:endParaRPr lang="en-US" altLang="ja-JP"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49154" name="ノート プレースホルダー 2"/>
          <p:cNvSpPr>
            <a:spLocks noGrp="1"/>
          </p:cNvSpPr>
          <p:nvPr>
            <p:ph type="body" idx="1"/>
          </p:nvPr>
        </p:nvSpPr>
        <p:spPr bwMode="auto">
          <a:noFill/>
        </p:spPr>
        <p:txBody>
          <a:bodyPr wrap="square" lIns="91440" tIns="45720" rIns="91440" bIns="45720" numCol="1" anchor="t" anchorCtr="0" compatLnSpc="1">
            <a:prstTxWarp prst="textNoShape">
              <a:avLst/>
            </a:prstTxWarp>
          </a:bodyPr>
          <a:lstStyle/>
          <a:p>
            <a:r>
              <a:rPr kumimoji="1" lang="en-US" altLang="ja-JP" smtClean="0">
                <a:latin typeface="ＭＳ Ｐゴシック" charset="-128"/>
              </a:rPr>
              <a:t>〔</a:t>
            </a:r>
            <a:r>
              <a:rPr kumimoji="1" lang="ja-JP" altLang="en-US" smtClean="0">
                <a:latin typeface="ＭＳ Ｐゴシック" charset="-128"/>
              </a:rPr>
              <a:t>狙い</a:t>
            </a:r>
            <a:r>
              <a:rPr kumimoji="1" lang="en-US" altLang="ja-JP" smtClean="0">
                <a:latin typeface="ＭＳ Ｐゴシック" charset="-128"/>
              </a:rPr>
              <a:t>〕</a:t>
            </a:r>
          </a:p>
          <a:p>
            <a:r>
              <a:rPr kumimoji="1" lang="ja-JP" altLang="en-US" smtClean="0">
                <a:latin typeface="ＭＳ Ｐゴシック" charset="-128"/>
              </a:rPr>
              <a:t>同じ発明を複数人が別個に行った場合について理解させる。</a:t>
            </a:r>
            <a:endParaRPr kumimoji="1" lang="en-US" altLang="ja-JP" smtClean="0">
              <a:latin typeface="ＭＳ Ｐゴシック" charset="-128"/>
            </a:endParaRPr>
          </a:p>
          <a:p>
            <a:endParaRPr kumimoji="1" lang="en-US" altLang="ja-JP" smtClean="0">
              <a:latin typeface="ＭＳ Ｐゴシック" charset="-128"/>
            </a:endParaRPr>
          </a:p>
          <a:p>
            <a:r>
              <a:rPr kumimoji="1" lang="en-US" altLang="ja-JP" smtClean="0">
                <a:latin typeface="ＭＳ Ｐゴシック" charset="-128"/>
              </a:rPr>
              <a:t>〔</a:t>
            </a:r>
            <a:r>
              <a:rPr kumimoji="1" lang="ja-JP" altLang="en-US" smtClean="0">
                <a:latin typeface="ＭＳ Ｐゴシック" charset="-128"/>
              </a:rPr>
              <a:t>説明</a:t>
            </a:r>
            <a:r>
              <a:rPr kumimoji="1" lang="en-US" altLang="ja-JP" smtClean="0">
                <a:latin typeface="ＭＳ Ｐゴシック" charset="-128"/>
              </a:rPr>
              <a:t>〕</a:t>
            </a:r>
          </a:p>
          <a:p>
            <a:r>
              <a:rPr kumimoji="1" lang="ja-JP" altLang="en-US" smtClean="0">
                <a:latin typeface="ＭＳ Ｐゴシック" charset="-128"/>
              </a:rPr>
              <a:t>　色々な研究機関が同様の研究について競争している場合、同様の発明に至ることもある。そのような場合に誰が特許を受けることができるのか、という点について説明する。</a:t>
            </a:r>
            <a:endParaRPr kumimoji="1" lang="en-US" altLang="ja-JP" smtClean="0">
              <a:latin typeface="ＭＳ Ｐゴシック" charset="-128"/>
            </a:endParaRPr>
          </a:p>
          <a:p>
            <a:r>
              <a:rPr kumimoji="1" lang="ja-JP" altLang="en-US" smtClean="0">
                <a:latin typeface="ＭＳ Ｐゴシック" charset="-128"/>
              </a:rPr>
              <a:t>　もちろん、全員が特許を受けることができるとする回答もありうるが、その場合の不都合を指摘し（ダブルパテント）、一人に権利者を決める必要性があることを理解させる。</a:t>
            </a:r>
            <a:endParaRPr kumimoji="1" lang="en-US" altLang="ja-JP" smtClean="0">
              <a:latin typeface="ＭＳ Ｐゴシック" charset="-128"/>
            </a:endParaRPr>
          </a:p>
          <a:p>
            <a:r>
              <a:rPr kumimoji="1" lang="ja-JP" altLang="en-US" smtClean="0">
                <a:latin typeface="ＭＳ Ｐゴシック" charset="-128"/>
              </a:rPr>
              <a:t>　その上で先願主義について説明し、必要に応じて先発明主義と対比させる。</a:t>
            </a:r>
            <a:endParaRPr kumimoji="1" lang="en-US" altLang="ja-JP" smtClean="0">
              <a:latin typeface="ＭＳ Ｐゴシック" charset="-128"/>
            </a:endParaRPr>
          </a:p>
          <a:p>
            <a:endParaRPr kumimoji="1" lang="ja-JP" altLang="en-US" smtClean="0">
              <a:latin typeface="ＭＳ Ｐゴシック" charset="-128"/>
            </a:endParaRPr>
          </a:p>
        </p:txBody>
      </p:sp>
      <p:sp>
        <p:nvSpPr>
          <p:cNvPr id="49155" name="スライド番号プレースホルダー 3"/>
          <p:cNvSpPr>
            <a:spLocks noGrp="1"/>
          </p:cNvSpPr>
          <p:nvPr>
            <p:ph type="sldNum" sz="quarter" idx="5"/>
          </p:nvPr>
        </p:nvSpPr>
        <p:spPr bwMode="auto">
          <a:noFill/>
          <a:ln>
            <a:miter lim="800000"/>
            <a:headEnd/>
            <a:tailEnd/>
          </a:ln>
        </p:spPr>
        <p:txBody>
          <a:bodyPr/>
          <a:lstStyle/>
          <a:p>
            <a:fld id="{F4311863-E9B9-406B-9A26-AFD4E4677AD9}" type="slidenum">
              <a:rPr lang="en-US" altLang="ja-JP" smtClean="0"/>
              <a:pPr/>
              <a:t>12</a:t>
            </a:fld>
            <a:endParaRPr lang="en-US" altLang="ja-JP"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51202" name="ノート プレースホルダー 2"/>
          <p:cNvSpPr>
            <a:spLocks noGrp="1"/>
          </p:cNvSpPr>
          <p:nvPr>
            <p:ph type="body" idx="1"/>
          </p:nvPr>
        </p:nvSpPr>
        <p:spPr bwMode="auto">
          <a:noFill/>
        </p:spPr>
        <p:txBody>
          <a:bodyPr wrap="square" lIns="91440" tIns="45720" rIns="91440" bIns="45720" numCol="1" anchor="t" anchorCtr="0" compatLnSpc="1">
            <a:prstTxWarp prst="textNoShape">
              <a:avLst/>
            </a:prstTxWarp>
          </a:bodyPr>
          <a:lstStyle/>
          <a:p>
            <a:endParaRPr kumimoji="1" lang="ja-JP" altLang="en-US" smtClean="0">
              <a:latin typeface="ＭＳ Ｐゴシック" charset="-128"/>
            </a:endParaRPr>
          </a:p>
        </p:txBody>
      </p:sp>
      <p:sp>
        <p:nvSpPr>
          <p:cNvPr id="51203" name="スライド番号プレースホルダー 3"/>
          <p:cNvSpPr>
            <a:spLocks noGrp="1"/>
          </p:cNvSpPr>
          <p:nvPr>
            <p:ph type="sldNum" sz="quarter" idx="5"/>
          </p:nvPr>
        </p:nvSpPr>
        <p:spPr bwMode="auto">
          <a:noFill/>
          <a:ln>
            <a:miter lim="800000"/>
            <a:headEnd/>
            <a:tailEnd/>
          </a:ln>
        </p:spPr>
        <p:txBody>
          <a:bodyPr/>
          <a:lstStyle/>
          <a:p>
            <a:fld id="{5B2C0679-6944-416D-876B-7A2C6BE00877}" type="slidenum">
              <a:rPr lang="en-US" altLang="ja-JP" smtClean="0"/>
              <a:pPr/>
              <a:t>13</a:t>
            </a:fld>
            <a:endParaRPr lang="en-US" altLang="ja-JP"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7"/>
          <p:cNvSpPr>
            <a:spLocks noGrp="1" noChangeArrowheads="1"/>
          </p:cNvSpPr>
          <p:nvPr>
            <p:ph type="sldNum" sz="quarter" idx="5"/>
          </p:nvPr>
        </p:nvSpPr>
        <p:spPr bwMode="auto">
          <a:noFill/>
          <a:ln>
            <a:miter lim="800000"/>
            <a:headEnd/>
            <a:tailEnd/>
          </a:ln>
        </p:spPr>
        <p:txBody>
          <a:bodyPr/>
          <a:lstStyle/>
          <a:p>
            <a:fld id="{1354DD9A-92C9-4988-9A15-CD07AE37082F}" type="slidenum">
              <a:rPr lang="en-US" altLang="ja-JP" smtClean="0"/>
              <a:pPr/>
              <a:t>14</a:t>
            </a:fld>
            <a:endParaRPr lang="en-US" altLang="ja-JP" smtClean="0"/>
          </a:p>
        </p:txBody>
      </p:sp>
      <p:sp>
        <p:nvSpPr>
          <p:cNvPr id="53250"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3251" name="Rectangle 3"/>
          <p:cNvSpPr>
            <a:spLocks noGrp="1" noChangeArrowheads="1"/>
          </p:cNvSpPr>
          <p:nvPr>
            <p:ph type="body" idx="1"/>
          </p:nvPr>
        </p:nvSpPr>
        <p:spPr bwMode="auto">
          <a:xfrm>
            <a:off x="908050" y="4721225"/>
            <a:ext cx="4989513" cy="4471988"/>
          </a:xfrm>
          <a:noFill/>
        </p:spPr>
        <p:txBody>
          <a:bodyPr wrap="square" lIns="91440" tIns="45720" rIns="91440" bIns="45720" numCol="1" anchor="t" anchorCtr="0" compatLnSpc="1">
            <a:prstTxWarp prst="textNoShape">
              <a:avLst/>
            </a:prstTxWarp>
          </a:bodyPr>
          <a:lstStyle/>
          <a:p>
            <a:r>
              <a:rPr lang="en-US" altLang="ja-JP" smtClean="0">
                <a:latin typeface="ＭＳ Ｐゴシック" charset="-128"/>
              </a:rPr>
              <a:t>〔</a:t>
            </a:r>
            <a:r>
              <a:rPr lang="ja-JP" altLang="en-US" smtClean="0">
                <a:latin typeface="ＭＳ Ｐゴシック" charset="-128"/>
              </a:rPr>
              <a:t>狙い</a:t>
            </a:r>
            <a:r>
              <a:rPr lang="en-US" altLang="ja-JP" smtClean="0">
                <a:latin typeface="ＭＳ Ｐゴシック" charset="-128"/>
              </a:rPr>
              <a:t>〕</a:t>
            </a:r>
          </a:p>
          <a:p>
            <a:r>
              <a:rPr lang="ja-JP" altLang="en-US" smtClean="0">
                <a:latin typeface="ＭＳ Ｐゴシック" charset="-128"/>
              </a:rPr>
              <a:t>職務発明制度の意義について理解させる。</a:t>
            </a:r>
            <a:endParaRPr lang="en-US" altLang="ja-JP" smtClean="0">
              <a:latin typeface="ＭＳ Ｐゴシック" charset="-128"/>
            </a:endParaRPr>
          </a:p>
          <a:p>
            <a:endParaRPr lang="en-US" altLang="ja-JP" smtClean="0">
              <a:latin typeface="ＭＳ Ｐゴシック" charset="-128"/>
            </a:endParaRPr>
          </a:p>
          <a:p>
            <a:r>
              <a:rPr lang="en-US" altLang="ja-JP" smtClean="0">
                <a:latin typeface="ＭＳ Ｐゴシック" charset="-128"/>
              </a:rPr>
              <a:t>〔</a:t>
            </a:r>
            <a:r>
              <a:rPr lang="ja-JP" altLang="en-US" smtClean="0">
                <a:latin typeface="ＭＳ Ｐゴシック" charset="-128"/>
              </a:rPr>
              <a:t>説明</a:t>
            </a:r>
            <a:r>
              <a:rPr lang="en-US" altLang="ja-JP" smtClean="0">
                <a:latin typeface="ＭＳ Ｐゴシック" charset="-128"/>
              </a:rPr>
              <a:t>〕</a:t>
            </a:r>
          </a:p>
          <a:p>
            <a:r>
              <a:rPr kumimoji="1" lang="ja-JP" altLang="en-US" smtClean="0">
                <a:latin typeface="ＭＳ Ｐゴシック" charset="-128"/>
              </a:rPr>
              <a:t>研究について企業や大学等の使用者はリスクを引き受け、当該研究はその使用者の資本（研究施設、研究材料等）を用いてなされることから、研究の成果である発明、その特許を受ける権利の帰属について、調整がなされていることを理解させる。</a:t>
            </a:r>
            <a:endParaRPr kumimoji="1" lang="en-US" altLang="ja-JP" smtClean="0">
              <a:latin typeface="ＭＳ Ｐゴシック" charset="-128"/>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19458" name="ノート プレースホルダー 2"/>
          <p:cNvSpPr>
            <a:spLocks noGrp="1"/>
          </p:cNvSpPr>
          <p:nvPr>
            <p:ph type="body" idx="1"/>
          </p:nvPr>
        </p:nvSpPr>
        <p:spPr bwMode="auto">
          <a:xfrm>
            <a:off x="450850" y="4721225"/>
            <a:ext cx="5976938" cy="5022850"/>
          </a:xfrm>
        </p:spPr>
        <p:txBody>
          <a:bodyPr wrap="square" lIns="91440" tIns="45720" rIns="91440" bIns="45720" numCol="1" anchor="t" anchorCtr="0" compatLnSpc="1">
            <a:prstTxWarp prst="textNoShape">
              <a:avLst/>
            </a:prstTxWarp>
          </a:bodyPr>
          <a:lstStyle/>
          <a:p>
            <a:pPr>
              <a:lnSpc>
                <a:spcPct val="110000"/>
              </a:lnSpc>
              <a:defRPr/>
            </a:pPr>
            <a:r>
              <a:rPr kumimoji="1" lang="en-US" altLang="ja-JP" dirty="0" smtClean="0">
                <a:latin typeface="+mn-ea"/>
              </a:rPr>
              <a:t>〔</a:t>
            </a:r>
            <a:r>
              <a:rPr kumimoji="1" lang="ja-JP" altLang="en-US" dirty="0" smtClean="0">
                <a:latin typeface="+mn-ea"/>
              </a:rPr>
              <a:t>狙い</a:t>
            </a:r>
            <a:r>
              <a:rPr kumimoji="1" lang="en-US" altLang="ja-JP" dirty="0" smtClean="0">
                <a:latin typeface="+mn-ea"/>
              </a:rPr>
              <a:t>〕</a:t>
            </a:r>
          </a:p>
          <a:p>
            <a:pPr eaLnBrk="1" hangingPunct="1">
              <a:lnSpc>
                <a:spcPct val="110000"/>
              </a:lnSpc>
              <a:spcBef>
                <a:spcPct val="0"/>
              </a:spcBef>
              <a:defRPr/>
            </a:pPr>
            <a:r>
              <a:rPr kumimoji="1" lang="ja-JP" altLang="en-US" dirty="0" smtClean="0">
                <a:latin typeface="+mn-ea"/>
              </a:rPr>
              <a:t>特許制度において発明をした人がどのような権利を取得するのか、またその調整規定について理解させる。</a:t>
            </a:r>
            <a:endParaRPr kumimoji="1" lang="en-US" altLang="ja-JP" dirty="0" smtClean="0">
              <a:latin typeface="+mn-ea"/>
            </a:endParaRPr>
          </a:p>
          <a:p>
            <a:pPr>
              <a:lnSpc>
                <a:spcPct val="110000"/>
              </a:lnSpc>
              <a:defRPr/>
            </a:pPr>
            <a:endParaRPr kumimoji="1" lang="en-US" altLang="ja-JP" dirty="0" smtClean="0">
              <a:latin typeface="+mn-ea"/>
            </a:endParaRPr>
          </a:p>
          <a:p>
            <a:pPr>
              <a:lnSpc>
                <a:spcPct val="110000"/>
              </a:lnSpc>
              <a:defRPr/>
            </a:pPr>
            <a:r>
              <a:rPr kumimoji="1" lang="en-US" altLang="ja-JP" dirty="0" smtClean="0">
                <a:latin typeface="+mn-ea"/>
              </a:rPr>
              <a:t>〔</a:t>
            </a:r>
            <a:r>
              <a:rPr kumimoji="1" lang="ja-JP" altLang="en-US" dirty="0" smtClean="0">
                <a:latin typeface="+mn-ea"/>
              </a:rPr>
              <a:t>説明</a:t>
            </a:r>
            <a:r>
              <a:rPr kumimoji="1" lang="en-US" altLang="ja-JP" dirty="0" smtClean="0">
                <a:latin typeface="+mn-ea"/>
              </a:rPr>
              <a:t>〕</a:t>
            </a:r>
          </a:p>
          <a:p>
            <a:pPr eaLnBrk="1" hangingPunct="1">
              <a:lnSpc>
                <a:spcPct val="110000"/>
              </a:lnSpc>
              <a:spcBef>
                <a:spcPct val="0"/>
              </a:spcBef>
              <a:defRPr/>
            </a:pPr>
            <a:r>
              <a:rPr kumimoji="1" lang="ja-JP" altLang="en-US" dirty="0" smtClean="0">
                <a:latin typeface="+mn-ea"/>
              </a:rPr>
              <a:t>　概論で一度触れた点であるが、ここではより詳細な説明を行う。</a:t>
            </a:r>
            <a:endParaRPr kumimoji="1" lang="en-US" altLang="ja-JP" dirty="0" smtClean="0">
              <a:latin typeface="+mn-ea"/>
            </a:endParaRPr>
          </a:p>
          <a:p>
            <a:pPr eaLnBrk="1" hangingPunct="1">
              <a:lnSpc>
                <a:spcPct val="110000"/>
              </a:lnSpc>
              <a:spcBef>
                <a:spcPct val="0"/>
              </a:spcBef>
              <a:defRPr/>
            </a:pPr>
            <a:r>
              <a:rPr kumimoji="1" lang="ja-JP" altLang="en-US" dirty="0" smtClean="0">
                <a:latin typeface="+mn-ea"/>
              </a:rPr>
              <a:t>　まず、上段で再度、発明者が特許を受ける権利を有し、出願という手続きを経て特許権者となるという原則を確認させる。</a:t>
            </a:r>
            <a:endParaRPr kumimoji="1" lang="en-US" altLang="ja-JP" dirty="0" smtClean="0">
              <a:latin typeface="+mn-ea"/>
            </a:endParaRPr>
          </a:p>
          <a:p>
            <a:pPr eaLnBrk="1" hangingPunct="1">
              <a:lnSpc>
                <a:spcPct val="110000"/>
              </a:lnSpc>
              <a:spcBef>
                <a:spcPct val="0"/>
              </a:spcBef>
              <a:defRPr/>
            </a:pPr>
            <a:r>
              <a:rPr kumimoji="1" lang="ja-JP" altLang="en-US" dirty="0" smtClean="0">
                <a:latin typeface="+mn-ea"/>
              </a:rPr>
              <a:t>　その上で、例外としての「職務発明」という概念を理解させる。</a:t>
            </a:r>
            <a:endParaRPr kumimoji="1" lang="en-US" altLang="ja-JP" dirty="0" smtClean="0">
              <a:latin typeface="+mn-ea"/>
            </a:endParaRPr>
          </a:p>
          <a:p>
            <a:pPr eaLnBrk="1" hangingPunct="1">
              <a:lnSpc>
                <a:spcPct val="110000"/>
              </a:lnSpc>
              <a:spcBef>
                <a:spcPct val="0"/>
              </a:spcBef>
              <a:defRPr/>
            </a:pPr>
            <a:r>
              <a:rPr kumimoji="1" lang="ja-JP" altLang="en-US" dirty="0" smtClean="0">
                <a:latin typeface="+mn-ea"/>
              </a:rPr>
              <a:t>　ここでは、職務発明の要件等（特許法３５条）については企業の従業員がなした発明を念頭に置きつつ説明する。</a:t>
            </a:r>
            <a:endParaRPr kumimoji="1" lang="en-US" altLang="ja-JP" dirty="0" smtClean="0">
              <a:latin typeface="+mn-ea"/>
            </a:endParaRPr>
          </a:p>
          <a:p>
            <a:pPr>
              <a:lnSpc>
                <a:spcPct val="110000"/>
              </a:lnSpc>
              <a:defRPr/>
            </a:pPr>
            <a:endParaRPr lang="en-US" altLang="ja-JP" dirty="0" smtClean="0">
              <a:latin typeface="+mn-lt"/>
            </a:endParaRPr>
          </a:p>
          <a:p>
            <a:pPr>
              <a:lnSpc>
                <a:spcPct val="110000"/>
              </a:lnSpc>
              <a:defRPr/>
            </a:pPr>
            <a:r>
              <a:rPr lang="en-US" altLang="ja-JP" dirty="0" smtClean="0">
                <a:latin typeface="+mn-ea"/>
              </a:rPr>
              <a:t>※</a:t>
            </a:r>
            <a:r>
              <a:rPr lang="ja-JP" altLang="en-US" dirty="0" smtClean="0">
                <a:latin typeface="+mn-ea"/>
              </a:rPr>
              <a:t>参考事例</a:t>
            </a:r>
            <a:endParaRPr lang="en-US" altLang="ja-JP" dirty="0" smtClean="0">
              <a:latin typeface="+mn-ea"/>
            </a:endParaRPr>
          </a:p>
          <a:p>
            <a:pPr>
              <a:lnSpc>
                <a:spcPct val="110000"/>
              </a:lnSpc>
              <a:defRPr/>
            </a:pPr>
            <a:r>
              <a:rPr lang="ja-JP" altLang="en-US" dirty="0" smtClean="0">
                <a:latin typeface="+mn-ea"/>
              </a:rPr>
              <a:t>事例：</a:t>
            </a:r>
            <a:r>
              <a:rPr lang="ja-JP" altLang="ja-JP" dirty="0" smtClean="0">
                <a:latin typeface="+mn-ea"/>
              </a:rPr>
              <a:t>オリンパス光学</a:t>
            </a:r>
            <a:r>
              <a:rPr lang="ja-JP" altLang="en-US" dirty="0" smtClean="0">
                <a:latin typeface="+mn-ea"/>
              </a:rPr>
              <a:t>事件（最判</a:t>
            </a:r>
            <a:r>
              <a:rPr lang="ja-JP" altLang="ja-JP" dirty="0" smtClean="0">
                <a:latin typeface="+mn-ea"/>
              </a:rPr>
              <a:t>平成</a:t>
            </a:r>
            <a:r>
              <a:rPr lang="en-US" altLang="ja-JP" dirty="0" smtClean="0">
                <a:latin typeface="+mn-ea"/>
              </a:rPr>
              <a:t>15</a:t>
            </a:r>
            <a:r>
              <a:rPr lang="ja-JP" altLang="ja-JP" dirty="0" smtClean="0">
                <a:latin typeface="+mn-ea"/>
              </a:rPr>
              <a:t>年</a:t>
            </a:r>
            <a:r>
              <a:rPr lang="en-US" altLang="ja-JP" dirty="0" smtClean="0">
                <a:latin typeface="+mn-ea"/>
              </a:rPr>
              <a:t>4</a:t>
            </a:r>
            <a:r>
              <a:rPr lang="ja-JP" altLang="ja-JP" dirty="0" smtClean="0">
                <a:latin typeface="+mn-ea"/>
              </a:rPr>
              <a:t>月</a:t>
            </a:r>
            <a:r>
              <a:rPr lang="en-US" altLang="ja-JP" dirty="0" smtClean="0">
                <a:latin typeface="+mn-ea"/>
              </a:rPr>
              <a:t>22</a:t>
            </a:r>
            <a:r>
              <a:rPr lang="ja-JP" altLang="ja-JP" dirty="0" smtClean="0">
                <a:latin typeface="+mn-ea"/>
              </a:rPr>
              <a:t>日</a:t>
            </a:r>
            <a:r>
              <a:rPr lang="ja-JP" altLang="en-US" dirty="0" smtClean="0">
                <a:latin typeface="+mn-ea"/>
              </a:rPr>
              <a:t>民集</a:t>
            </a:r>
            <a:r>
              <a:rPr lang="en-US" altLang="ja-JP" dirty="0" smtClean="0">
                <a:latin typeface="+mn-ea"/>
              </a:rPr>
              <a:t>57</a:t>
            </a:r>
            <a:r>
              <a:rPr lang="ja-JP" altLang="en-US" dirty="0" smtClean="0">
                <a:latin typeface="+mn-ea"/>
              </a:rPr>
              <a:t>巻</a:t>
            </a:r>
            <a:r>
              <a:rPr lang="en-US" altLang="ja-JP" dirty="0" smtClean="0">
                <a:latin typeface="+mn-ea"/>
              </a:rPr>
              <a:t>4</a:t>
            </a:r>
            <a:r>
              <a:rPr lang="ja-JP" altLang="en-US" dirty="0" smtClean="0">
                <a:latin typeface="+mn-ea"/>
              </a:rPr>
              <a:t>号</a:t>
            </a:r>
            <a:r>
              <a:rPr lang="en-US" altLang="ja-JP" dirty="0" smtClean="0">
                <a:latin typeface="+mn-ea"/>
              </a:rPr>
              <a:t>477</a:t>
            </a:r>
            <a:r>
              <a:rPr lang="ja-JP" altLang="en-US" dirty="0" smtClean="0">
                <a:latin typeface="+mn-ea"/>
              </a:rPr>
              <a:t>頁）</a:t>
            </a:r>
            <a:endParaRPr lang="ja-JP" altLang="ja-JP" dirty="0" smtClean="0">
              <a:latin typeface="+mn-ea"/>
            </a:endParaRPr>
          </a:p>
        </p:txBody>
      </p:sp>
      <p:sp>
        <p:nvSpPr>
          <p:cNvPr id="55299" name="スライド番号プレースホルダー 3"/>
          <p:cNvSpPr>
            <a:spLocks noGrp="1"/>
          </p:cNvSpPr>
          <p:nvPr>
            <p:ph type="sldNum" sz="quarter" idx="5"/>
          </p:nvPr>
        </p:nvSpPr>
        <p:spPr bwMode="auto">
          <a:noFill/>
          <a:ln>
            <a:miter lim="800000"/>
            <a:headEnd/>
            <a:tailEnd/>
          </a:ln>
        </p:spPr>
        <p:txBody>
          <a:bodyPr/>
          <a:lstStyle/>
          <a:p>
            <a:fld id="{E941B4C0-E340-477E-BF25-777E74566ABC}" type="slidenum">
              <a:rPr lang="en-US" altLang="zh-CN" smtClean="0"/>
              <a:pPr/>
              <a:t>15</a:t>
            </a:fld>
            <a:endParaRPr lang="en-US" altLang="zh-CN"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2"/>
          <p:cNvSpPr>
            <a:spLocks noGrp="1" noRot="1" noChangeAspect="1" noTextEdit="1"/>
          </p:cNvSpPr>
          <p:nvPr>
            <p:ph type="sldImg"/>
          </p:nvPr>
        </p:nvSpPr>
        <p:spPr bwMode="auto">
          <a:noFill/>
          <a:ln>
            <a:solidFill>
              <a:srgbClr val="000000"/>
            </a:solidFill>
            <a:miter lim="800000"/>
            <a:headEnd/>
            <a:tailEnd/>
          </a:ln>
        </p:spPr>
      </p:sp>
      <p:sp>
        <p:nvSpPr>
          <p:cNvPr id="57346" name="Rectangle 3"/>
          <p:cNvSpPr>
            <a:spLocks noGrp="1"/>
          </p:cNvSpPr>
          <p:nvPr>
            <p:ph type="body" idx="1"/>
          </p:nvPr>
        </p:nvSpPr>
        <p:spPr bwMode="auto">
          <a:noFill/>
        </p:spPr>
        <p:txBody>
          <a:bodyPr wrap="square" lIns="91440" tIns="45720" rIns="91440" bIns="45720" numCol="1" anchor="t" anchorCtr="0" compatLnSpc="1">
            <a:prstTxWarp prst="textNoShape">
              <a:avLst/>
            </a:prstTxWarp>
          </a:bodyPr>
          <a:lstStyle/>
          <a:p>
            <a:r>
              <a:rPr lang="en-US" altLang="ja-JP" smtClean="0">
                <a:latin typeface="ＭＳ Ｐゴシック" charset="-128"/>
              </a:rPr>
              <a:t>〔</a:t>
            </a:r>
            <a:r>
              <a:rPr lang="ja-JP" altLang="en-US" smtClean="0">
                <a:latin typeface="ＭＳ Ｐゴシック" charset="-128"/>
              </a:rPr>
              <a:t>狙い</a:t>
            </a:r>
            <a:r>
              <a:rPr lang="en-US" altLang="ja-JP" smtClean="0">
                <a:latin typeface="ＭＳ Ｐゴシック" charset="-128"/>
              </a:rPr>
              <a:t>〕</a:t>
            </a:r>
            <a:endParaRPr lang="ja-JP" altLang="en-US" smtClean="0">
              <a:latin typeface="ＭＳ Ｐゴシック" charset="-128"/>
            </a:endParaRPr>
          </a:p>
          <a:p>
            <a:r>
              <a:rPr lang="ja-JP" altLang="en-US" smtClean="0">
                <a:latin typeface="ＭＳ Ｐゴシック" charset="-128"/>
              </a:rPr>
              <a:t>職務発明に該当するための要件を理解させる。</a:t>
            </a:r>
            <a:endParaRPr lang="en-US" altLang="ja-JP" smtClean="0">
              <a:latin typeface="ＭＳ Ｐゴシック" charset="-128"/>
            </a:endParaRPr>
          </a:p>
          <a:p>
            <a:endParaRPr lang="en-US" altLang="ja-JP" smtClean="0">
              <a:latin typeface="ＭＳ Ｐゴシック" charset="-128"/>
            </a:endParaRPr>
          </a:p>
          <a:p>
            <a:r>
              <a:rPr lang="en-US" altLang="ja-JP" smtClean="0">
                <a:latin typeface="ＭＳ Ｐゴシック" charset="-128"/>
              </a:rPr>
              <a:t>〔</a:t>
            </a:r>
            <a:r>
              <a:rPr lang="ja-JP" altLang="en-US" smtClean="0">
                <a:latin typeface="ＭＳ Ｐゴシック" charset="-128"/>
              </a:rPr>
              <a:t>説明</a:t>
            </a:r>
            <a:r>
              <a:rPr lang="en-US" altLang="ja-JP" smtClean="0">
                <a:latin typeface="ＭＳ Ｐゴシック" charset="-128"/>
              </a:rPr>
              <a:t>〕</a:t>
            </a:r>
            <a:endParaRPr lang="ja-JP" altLang="en-US" smtClean="0">
              <a:latin typeface="ＭＳ Ｐゴシック" charset="-128"/>
            </a:endParaRPr>
          </a:p>
          <a:p>
            <a:r>
              <a:rPr lang="ja-JP" altLang="en-US" smtClean="0">
                <a:latin typeface="ＭＳ Ｐゴシック" charset="-128"/>
              </a:rPr>
              <a:t>　企業に勤めている者がなした発明の全てが職務発明に該当するわけではなく、職務発明に該当するためには、３つの条件を満たす必要があることを説明する。</a:t>
            </a:r>
            <a:endParaRPr lang="en-US" altLang="ja-JP" smtClean="0">
              <a:latin typeface="ＭＳ Ｐゴシック" charset="-128"/>
            </a:endParaRPr>
          </a:p>
          <a:p>
            <a:r>
              <a:rPr lang="ja-JP" altLang="en-US" smtClean="0">
                <a:latin typeface="ＭＳ Ｐゴシック" charset="-128"/>
              </a:rPr>
              <a:t>　また、使用者等からの具体的な指示がなくても職務発明になりうることなどに言及する事も考えられる。</a:t>
            </a:r>
            <a:endParaRPr lang="en-US" altLang="ja-JP" smtClean="0">
              <a:latin typeface="ＭＳ Ｐゴシック" charset="-128"/>
            </a:endParaRPr>
          </a:p>
          <a:p>
            <a:r>
              <a:rPr lang="ja-JP" altLang="en-US" smtClean="0">
                <a:latin typeface="ＭＳ Ｐゴシック" charset="-128"/>
              </a:rPr>
              <a:t>　（大学での発明について検討する事も考えられるが、研究室内の処理を確認してから行うこと。）</a:t>
            </a:r>
            <a:endParaRPr lang="en-US" altLang="ja-JP" smtClean="0">
              <a:latin typeface="ＭＳ Ｐゴシック" charset="-128"/>
            </a:endParaRPr>
          </a:p>
        </p:txBody>
      </p:sp>
      <p:sp>
        <p:nvSpPr>
          <p:cNvPr id="57347" name="スライド番号プレースホルダー 1"/>
          <p:cNvSpPr>
            <a:spLocks noGrp="1"/>
          </p:cNvSpPr>
          <p:nvPr>
            <p:ph type="sldNum" sz="quarter" idx="5"/>
          </p:nvPr>
        </p:nvSpPr>
        <p:spPr bwMode="auto">
          <a:noFill/>
          <a:ln>
            <a:miter lim="800000"/>
            <a:headEnd/>
            <a:tailEnd/>
          </a:ln>
        </p:spPr>
        <p:txBody>
          <a:bodyPr/>
          <a:lstStyle/>
          <a:p>
            <a:fld id="{8DD8669A-D293-4325-B99D-27DE3792BA05}" type="slidenum">
              <a:rPr lang="en-US" altLang="ja-JP" smtClean="0"/>
              <a:pPr/>
              <a:t>16</a:t>
            </a:fld>
            <a:endParaRPr lang="en-US" altLang="ja-JP"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7"/>
          <p:cNvSpPr>
            <a:spLocks noGrp="1" noChangeArrowheads="1"/>
          </p:cNvSpPr>
          <p:nvPr>
            <p:ph type="sldNum" sz="quarter" idx="5"/>
          </p:nvPr>
        </p:nvSpPr>
        <p:spPr bwMode="auto">
          <a:noFill/>
          <a:ln>
            <a:miter lim="800000"/>
            <a:headEnd/>
            <a:tailEnd/>
          </a:ln>
        </p:spPr>
        <p:txBody>
          <a:bodyPr/>
          <a:lstStyle/>
          <a:p>
            <a:fld id="{C354200C-13B7-41BC-A7F3-7F1B113AFED9}" type="slidenum">
              <a:rPr lang="en-US" altLang="ja-JP" smtClean="0"/>
              <a:pPr/>
              <a:t>17</a:t>
            </a:fld>
            <a:endParaRPr lang="en-US" altLang="ja-JP" smtClean="0"/>
          </a:p>
        </p:txBody>
      </p:sp>
      <p:sp>
        <p:nvSpPr>
          <p:cNvPr id="59394"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9395" name="Rectangle 3"/>
          <p:cNvSpPr>
            <a:spLocks noGrp="1" noChangeArrowheads="1"/>
          </p:cNvSpPr>
          <p:nvPr>
            <p:ph type="body" idx="1"/>
          </p:nvPr>
        </p:nvSpPr>
        <p:spPr bwMode="auto">
          <a:xfrm>
            <a:off x="908050" y="4721225"/>
            <a:ext cx="4989513" cy="4471988"/>
          </a:xfrm>
          <a:noFill/>
        </p:spPr>
        <p:txBody>
          <a:bodyPr wrap="square" lIns="91440" tIns="45720" rIns="91440" bIns="45720" numCol="1" anchor="t" anchorCtr="0" compatLnSpc="1">
            <a:prstTxWarp prst="textNoShape">
              <a:avLst/>
            </a:prstTxWarp>
          </a:bodyPr>
          <a:lstStyle/>
          <a:p>
            <a:r>
              <a:rPr lang="en-US" altLang="ja-JP" smtClean="0">
                <a:latin typeface="ＭＳ Ｐゴシック" charset="-128"/>
              </a:rPr>
              <a:t>〔</a:t>
            </a:r>
            <a:r>
              <a:rPr lang="ja-JP" altLang="en-US" smtClean="0">
                <a:latin typeface="ＭＳ Ｐゴシック" charset="-128"/>
              </a:rPr>
              <a:t>狙い</a:t>
            </a:r>
            <a:r>
              <a:rPr lang="en-US" altLang="ja-JP" smtClean="0">
                <a:latin typeface="ＭＳ Ｐゴシック" charset="-128"/>
              </a:rPr>
              <a:t>〕</a:t>
            </a:r>
          </a:p>
          <a:p>
            <a:r>
              <a:rPr lang="ja-JP" altLang="en-US" smtClean="0">
                <a:latin typeface="ＭＳ Ｐゴシック" charset="-128"/>
              </a:rPr>
              <a:t>職務発明に該当する範囲について、特に自由発明等との関係で説明する。</a:t>
            </a:r>
            <a:endParaRPr lang="en-US" altLang="ja-JP" smtClean="0">
              <a:latin typeface="ＭＳ Ｐゴシック" charset="-128"/>
            </a:endParaRPr>
          </a:p>
          <a:p>
            <a:endParaRPr lang="en-US" altLang="ja-JP" smtClean="0">
              <a:latin typeface="ＭＳ Ｐゴシック" charset="-128"/>
            </a:endParaRPr>
          </a:p>
          <a:p>
            <a:r>
              <a:rPr lang="en-US" altLang="ja-JP" smtClean="0">
                <a:latin typeface="ＭＳ Ｐゴシック" charset="-128"/>
              </a:rPr>
              <a:t>〔</a:t>
            </a:r>
            <a:r>
              <a:rPr lang="ja-JP" altLang="en-US" smtClean="0">
                <a:latin typeface="ＭＳ Ｐゴシック" charset="-128"/>
              </a:rPr>
              <a:t>説明</a:t>
            </a:r>
            <a:r>
              <a:rPr lang="en-US" altLang="ja-JP" smtClean="0">
                <a:latin typeface="ＭＳ Ｐゴシック" charset="-128"/>
              </a:rPr>
              <a:t>〕</a:t>
            </a:r>
          </a:p>
          <a:p>
            <a:r>
              <a:rPr lang="ja-JP" altLang="en-US" smtClean="0">
                <a:latin typeface="ＭＳ Ｐゴシック" charset="-128"/>
              </a:rPr>
              <a:t>　</a:t>
            </a:r>
            <a:r>
              <a:rPr lang="en-US" altLang="ja-JP" smtClean="0">
                <a:latin typeface="ＭＳ Ｐゴシック" charset="-128"/>
              </a:rPr>
              <a:t>1</a:t>
            </a:r>
            <a:r>
              <a:rPr lang="ja-JP" altLang="en-US" smtClean="0">
                <a:latin typeface="ＭＳ Ｐゴシック" charset="-128"/>
              </a:rPr>
              <a:t>つ前のスライドにて職務発明に該当するための要件について説明したが、企業の従業員となる学生が多いことに鑑みて、企業の従業員が行った発明の内何が職務発明制度の対象になるのかを具体的に検証する。</a:t>
            </a:r>
            <a:endParaRPr lang="en-US" altLang="ja-JP" smtClean="0">
              <a:latin typeface="ＭＳ Ｐゴシック" charset="-128"/>
            </a:endParaRPr>
          </a:p>
          <a:p>
            <a:r>
              <a:rPr lang="en-US" altLang="ja-JP" smtClean="0">
                <a:latin typeface="ＭＳ ゴシック" pitchFamily="49" charset="-128"/>
                <a:ea typeface="ＭＳ ゴシック" pitchFamily="49" charset="-128"/>
              </a:rPr>
              <a:t>※</a:t>
            </a:r>
            <a:r>
              <a:rPr lang="ja-JP" altLang="en-US" smtClean="0">
                <a:latin typeface="ＭＳ ゴシック" pitchFamily="49" charset="-128"/>
                <a:ea typeface="ＭＳ ゴシック" pitchFamily="49" charset="-128"/>
              </a:rPr>
              <a:t>なお企業によっては、業務発明については、発明の届出義務を課し、当該業務発明をなした従業者との間で発明の取扱いに関し優先的に交渉を行うこととしている例も。</a:t>
            </a:r>
            <a:endParaRPr lang="en-US" altLang="ja-JP" smtClean="0">
              <a:latin typeface="ＭＳ Ｐゴシック" charset="-128"/>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7"/>
          <p:cNvSpPr>
            <a:spLocks noGrp="1" noChangeArrowheads="1"/>
          </p:cNvSpPr>
          <p:nvPr>
            <p:ph type="sldNum" sz="quarter" idx="5"/>
          </p:nvPr>
        </p:nvSpPr>
        <p:spPr bwMode="auto">
          <a:noFill/>
          <a:ln>
            <a:miter lim="800000"/>
            <a:headEnd/>
            <a:tailEnd/>
          </a:ln>
        </p:spPr>
        <p:txBody>
          <a:bodyPr/>
          <a:lstStyle/>
          <a:p>
            <a:fld id="{2CD9726B-4D4F-45FD-9E6E-FDF06EEEF8D6}" type="slidenum">
              <a:rPr lang="en-US" altLang="ja-JP" smtClean="0"/>
              <a:pPr/>
              <a:t>18</a:t>
            </a:fld>
            <a:endParaRPr lang="en-US" altLang="ja-JP" smtClean="0"/>
          </a:p>
        </p:txBody>
      </p:sp>
      <p:sp>
        <p:nvSpPr>
          <p:cNvPr id="61442"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61443" name="Rectangle 3"/>
          <p:cNvSpPr>
            <a:spLocks noGrp="1" noChangeArrowheads="1"/>
          </p:cNvSpPr>
          <p:nvPr>
            <p:ph type="body" idx="1"/>
          </p:nvPr>
        </p:nvSpPr>
        <p:spPr bwMode="auto">
          <a:xfrm>
            <a:off x="908050" y="4721225"/>
            <a:ext cx="4989513" cy="4471988"/>
          </a:xfrm>
          <a:noFill/>
        </p:spPr>
        <p:txBody>
          <a:bodyPr wrap="square" lIns="91440" tIns="45720" rIns="91440" bIns="45720" numCol="1" anchor="t" anchorCtr="0" compatLnSpc="1">
            <a:prstTxWarp prst="textNoShape">
              <a:avLst/>
            </a:prstTxWarp>
          </a:bodyPr>
          <a:lstStyle/>
          <a:p>
            <a:r>
              <a:rPr lang="en-US" altLang="ja-JP" smtClean="0">
                <a:latin typeface="ＭＳ Ｐゴシック" charset="-128"/>
              </a:rPr>
              <a:t>〔</a:t>
            </a:r>
            <a:r>
              <a:rPr lang="ja-JP" altLang="en-US" smtClean="0">
                <a:latin typeface="ＭＳ Ｐゴシック" charset="-128"/>
              </a:rPr>
              <a:t>狙い</a:t>
            </a:r>
            <a:r>
              <a:rPr lang="en-US" altLang="ja-JP" smtClean="0">
                <a:latin typeface="ＭＳ Ｐゴシック" charset="-128"/>
              </a:rPr>
              <a:t>〕</a:t>
            </a:r>
          </a:p>
          <a:p>
            <a:r>
              <a:rPr lang="ja-JP" altLang="en-US" smtClean="0">
                <a:latin typeface="ＭＳ Ｐゴシック" charset="-128"/>
              </a:rPr>
              <a:t>職務発明に該当した場合の効果について理解させる。</a:t>
            </a:r>
            <a:endParaRPr lang="en-US" altLang="ja-JP" smtClean="0">
              <a:latin typeface="ＭＳ Ｐゴシック" charset="-128"/>
            </a:endParaRPr>
          </a:p>
          <a:p>
            <a:endParaRPr lang="en-US" altLang="ja-JP" smtClean="0">
              <a:latin typeface="ＭＳ Ｐゴシック" charset="-128"/>
            </a:endParaRPr>
          </a:p>
          <a:p>
            <a:r>
              <a:rPr lang="en-US" altLang="ja-JP" smtClean="0">
                <a:latin typeface="ＭＳ Ｐゴシック" charset="-128"/>
              </a:rPr>
              <a:t>〔</a:t>
            </a:r>
            <a:r>
              <a:rPr lang="ja-JP" altLang="en-US" smtClean="0">
                <a:latin typeface="ＭＳ Ｐゴシック" charset="-128"/>
              </a:rPr>
              <a:t>説明</a:t>
            </a:r>
            <a:r>
              <a:rPr lang="en-US" altLang="ja-JP" smtClean="0">
                <a:latin typeface="ＭＳ Ｐゴシック" charset="-128"/>
              </a:rPr>
              <a:t>〕</a:t>
            </a:r>
          </a:p>
          <a:p>
            <a:r>
              <a:rPr lang="ja-JP" altLang="en-US" smtClean="0">
                <a:latin typeface="ＭＳ Ｐゴシック" charset="-128"/>
              </a:rPr>
              <a:t>①無償の通常実施権</a:t>
            </a:r>
            <a:endParaRPr lang="en-US" altLang="ja-JP" smtClean="0">
              <a:latin typeface="ＭＳ Ｐゴシック" charset="-128"/>
            </a:endParaRPr>
          </a:p>
          <a:p>
            <a:r>
              <a:rPr lang="ja-JP" altLang="en-US" smtClean="0">
                <a:latin typeface="ＭＳ Ｐゴシック" charset="-128"/>
              </a:rPr>
              <a:t>②勤務規則等による権利の予約承継</a:t>
            </a:r>
            <a:endParaRPr lang="en-US" altLang="ja-JP" smtClean="0">
              <a:latin typeface="ＭＳ Ｐゴシック" charset="-128"/>
            </a:endParaRPr>
          </a:p>
          <a:p>
            <a:r>
              <a:rPr lang="ja-JP" altLang="en-US" smtClean="0">
                <a:latin typeface="ＭＳ Ｐゴシック" charset="-128"/>
              </a:rPr>
              <a:t>③相当の対価の支払い</a:t>
            </a:r>
            <a:endParaRPr lang="en-US" altLang="ja-JP" smtClean="0">
              <a:latin typeface="ＭＳ Ｐゴシック" charset="-128"/>
            </a:endParaRPr>
          </a:p>
          <a:p>
            <a:r>
              <a:rPr lang="ja-JP" altLang="en-US" smtClean="0">
                <a:latin typeface="ＭＳ Ｐゴシック" charset="-128"/>
              </a:rPr>
              <a:t>の三点が効果として規定されていることを指摘する。</a:t>
            </a:r>
            <a:endParaRPr lang="en-US" altLang="ja-JP" smtClean="0">
              <a:latin typeface="ＭＳ Ｐゴシック" charset="-128"/>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21506" name="ノート プレースホルダー 2"/>
          <p:cNvSpPr>
            <a:spLocks noGrp="1"/>
          </p:cNvSpPr>
          <p:nvPr>
            <p:ph type="body" idx="1"/>
          </p:nvPr>
        </p:nvSpPr>
        <p:spPr bwMode="auto">
          <a:xfrm>
            <a:off x="593725" y="4721225"/>
            <a:ext cx="5530850" cy="4471988"/>
          </a:xfrm>
        </p:spPr>
        <p:txBody>
          <a:bodyPr wrap="square" lIns="91440" tIns="45720" rIns="91440" bIns="45720" numCol="1" anchor="t" anchorCtr="0" compatLnSpc="1">
            <a:prstTxWarp prst="textNoShape">
              <a:avLst/>
            </a:prstTxWarp>
            <a:normAutofit fontScale="92500" lnSpcReduction="10000"/>
          </a:bodyPr>
          <a:lstStyle/>
          <a:p>
            <a:pPr>
              <a:defRPr/>
            </a:pPr>
            <a:r>
              <a:rPr kumimoji="1" lang="en-US" altLang="ja-JP" dirty="0" smtClean="0">
                <a:latin typeface="+mn-ea"/>
              </a:rPr>
              <a:t>〔</a:t>
            </a:r>
            <a:r>
              <a:rPr kumimoji="1" lang="ja-JP" altLang="en-US" dirty="0" smtClean="0">
                <a:latin typeface="+mn-ea"/>
              </a:rPr>
              <a:t>狙い</a:t>
            </a:r>
            <a:r>
              <a:rPr kumimoji="1" lang="en-US" altLang="ja-JP" dirty="0" smtClean="0">
                <a:latin typeface="+mn-ea"/>
              </a:rPr>
              <a:t>〕</a:t>
            </a:r>
          </a:p>
          <a:p>
            <a:pPr>
              <a:defRPr/>
            </a:pPr>
            <a:r>
              <a:rPr kumimoji="1" lang="ja-JP" altLang="en-US" dirty="0" smtClean="0">
                <a:latin typeface="+mn-ea"/>
              </a:rPr>
              <a:t>職務発明における職務発明規程・就業規則等の定めの意義について理解する。</a:t>
            </a:r>
            <a:endParaRPr kumimoji="1" lang="en-US" altLang="ja-JP" dirty="0" smtClean="0">
              <a:latin typeface="+mn-ea"/>
            </a:endParaRPr>
          </a:p>
          <a:p>
            <a:pPr>
              <a:defRPr/>
            </a:pPr>
            <a:endParaRPr kumimoji="1" lang="en-US" altLang="ja-JP" dirty="0" smtClean="0">
              <a:latin typeface="+mn-ea"/>
            </a:endParaRPr>
          </a:p>
          <a:p>
            <a:pPr>
              <a:defRPr/>
            </a:pPr>
            <a:r>
              <a:rPr kumimoji="1" lang="en-US" altLang="ja-JP" dirty="0" smtClean="0">
                <a:latin typeface="+mn-ea"/>
              </a:rPr>
              <a:t>〔</a:t>
            </a:r>
            <a:r>
              <a:rPr kumimoji="1" lang="ja-JP" altLang="en-US" dirty="0" smtClean="0">
                <a:latin typeface="+mn-ea"/>
              </a:rPr>
              <a:t>説明</a:t>
            </a:r>
            <a:r>
              <a:rPr kumimoji="1" lang="en-US" altLang="ja-JP" dirty="0" smtClean="0">
                <a:latin typeface="+mn-ea"/>
              </a:rPr>
              <a:t>〕</a:t>
            </a:r>
          </a:p>
          <a:p>
            <a:pPr>
              <a:defRPr/>
            </a:pPr>
            <a:r>
              <a:rPr kumimoji="1" lang="ja-JP" altLang="en-US" dirty="0" smtClean="0">
                <a:latin typeface="+mn-ea"/>
              </a:rPr>
              <a:t>　職務発明規定等により、使用者による一方的な承継が可能である点に注意しなければならない。従業者の同意は不要である。</a:t>
            </a:r>
            <a:endParaRPr kumimoji="1" lang="en-US" altLang="ja-JP" dirty="0" smtClean="0">
              <a:latin typeface="+mn-ea"/>
            </a:endParaRPr>
          </a:p>
          <a:p>
            <a:pPr>
              <a:defRPr/>
            </a:pPr>
            <a:r>
              <a:rPr kumimoji="1" lang="ja-JP" altLang="en-US" dirty="0" smtClean="0">
                <a:latin typeface="+mn-ea"/>
              </a:rPr>
              <a:t>　他方で、従業者は相当の対価を取得することができ、これによって企業に権利が移転し、従業員は金銭的に報われるという調整がなされていることを確認させる。</a:t>
            </a:r>
            <a:endParaRPr kumimoji="1" lang="en-US" altLang="ja-JP" dirty="0" smtClean="0">
              <a:latin typeface="+mn-ea"/>
            </a:endParaRPr>
          </a:p>
          <a:p>
            <a:pPr>
              <a:defRPr/>
            </a:pPr>
            <a:r>
              <a:rPr kumimoji="1" lang="ja-JP" altLang="en-US" dirty="0" smtClean="0">
                <a:latin typeface="+mn-ea"/>
              </a:rPr>
              <a:t>　その対価の額について、使用者と従業者に与える影響について議論させる事が考えられる。</a:t>
            </a:r>
            <a:endParaRPr kumimoji="1" lang="en-US" altLang="ja-JP" dirty="0" smtClean="0">
              <a:latin typeface="+mn-ea"/>
            </a:endParaRPr>
          </a:p>
          <a:p>
            <a:pPr>
              <a:defRPr/>
            </a:pPr>
            <a:endParaRPr kumimoji="1" lang="en-US" altLang="ja-JP" sz="1400" dirty="0" smtClean="0">
              <a:latin typeface="+mn-ea"/>
            </a:endParaRPr>
          </a:p>
          <a:p>
            <a:pPr>
              <a:defRPr/>
            </a:pPr>
            <a:r>
              <a:rPr kumimoji="1" lang="en-US" altLang="ja-JP" sz="1400" dirty="0" smtClean="0">
                <a:latin typeface="+mn-ea"/>
              </a:rPr>
              <a:t>※</a:t>
            </a:r>
            <a:r>
              <a:rPr kumimoji="1" lang="ja-JP" altLang="en-US" sz="1400" dirty="0" smtClean="0">
                <a:latin typeface="+mn-ea"/>
              </a:rPr>
              <a:t>参考事例</a:t>
            </a:r>
            <a:endParaRPr kumimoji="1" lang="en-US" altLang="ja-JP" sz="1400" dirty="0" smtClean="0">
              <a:latin typeface="+mn-ea"/>
            </a:endParaRPr>
          </a:p>
          <a:p>
            <a:pPr>
              <a:defRPr/>
            </a:pPr>
            <a:r>
              <a:rPr kumimoji="1" lang="ja-JP" altLang="en-US" sz="1400" dirty="0" smtClean="0">
                <a:latin typeface="+mn-ea"/>
              </a:rPr>
              <a:t>事例：青色発光ダイオード事件終局判決（東京地判平成</a:t>
            </a:r>
            <a:r>
              <a:rPr kumimoji="1" lang="en-US" altLang="ja-JP" sz="1400" dirty="0" smtClean="0">
                <a:latin typeface="+mn-ea"/>
              </a:rPr>
              <a:t>16</a:t>
            </a:r>
            <a:r>
              <a:rPr kumimoji="1" lang="ja-JP" altLang="en-US" sz="1400" dirty="0" smtClean="0">
                <a:latin typeface="+mn-ea"/>
              </a:rPr>
              <a:t>年</a:t>
            </a:r>
            <a:r>
              <a:rPr kumimoji="1" lang="en-US" altLang="ja-JP" sz="1400" dirty="0" smtClean="0">
                <a:latin typeface="+mn-ea"/>
              </a:rPr>
              <a:t>1</a:t>
            </a:r>
            <a:r>
              <a:rPr kumimoji="1" lang="ja-JP" altLang="en-US" sz="1400" dirty="0" smtClean="0">
                <a:latin typeface="+mn-ea"/>
              </a:rPr>
              <a:t>月</a:t>
            </a:r>
            <a:r>
              <a:rPr kumimoji="1" lang="en-US" altLang="ja-JP" sz="1400" dirty="0" smtClean="0">
                <a:latin typeface="+mn-ea"/>
              </a:rPr>
              <a:t>30</a:t>
            </a:r>
            <a:r>
              <a:rPr kumimoji="1" lang="ja-JP" altLang="en-US" sz="1400" dirty="0" smtClean="0">
                <a:latin typeface="+mn-ea"/>
              </a:rPr>
              <a:t>日判時</a:t>
            </a:r>
            <a:r>
              <a:rPr kumimoji="1" lang="en-US" altLang="ja-JP" sz="1400" dirty="0" smtClean="0">
                <a:latin typeface="+mn-ea"/>
              </a:rPr>
              <a:t>1852</a:t>
            </a:r>
            <a:r>
              <a:rPr kumimoji="1" lang="ja-JP" altLang="en-US" sz="1400" dirty="0" smtClean="0">
                <a:latin typeface="+mn-ea"/>
              </a:rPr>
              <a:t>号</a:t>
            </a:r>
            <a:r>
              <a:rPr kumimoji="1" lang="en-US" altLang="ja-JP" sz="1400" dirty="0" smtClean="0">
                <a:latin typeface="+mn-ea"/>
              </a:rPr>
              <a:t>36</a:t>
            </a:r>
            <a:r>
              <a:rPr kumimoji="1" lang="ja-JP" altLang="en-US" sz="1400" dirty="0" smtClean="0">
                <a:latin typeface="+mn-ea"/>
              </a:rPr>
              <a:t>頁）</a:t>
            </a:r>
            <a:endParaRPr kumimoji="1" lang="en-US" altLang="ja-JP" sz="1400" dirty="0" smtClean="0">
              <a:latin typeface="+mn-ea"/>
            </a:endParaRPr>
          </a:p>
          <a:p>
            <a:pPr>
              <a:defRPr/>
            </a:pPr>
            <a:r>
              <a:rPr kumimoji="1" lang="ja-JP" altLang="en-US" sz="1400" dirty="0" smtClean="0">
                <a:latin typeface="+mn-ea"/>
              </a:rPr>
              <a:t>→特に莫大な賠償金額：一部請求であることを前提に</a:t>
            </a:r>
            <a:r>
              <a:rPr kumimoji="1" lang="en-US" altLang="ja-JP" sz="1400" dirty="0" smtClean="0">
                <a:latin typeface="+mn-ea"/>
              </a:rPr>
              <a:t>200</a:t>
            </a:r>
            <a:r>
              <a:rPr kumimoji="1" lang="ja-JP" altLang="en-US" sz="1400" dirty="0" smtClean="0">
                <a:latin typeface="+mn-ea"/>
              </a:rPr>
              <a:t>億円</a:t>
            </a:r>
            <a:endParaRPr kumimoji="1" lang="en-US" altLang="ja-JP" sz="1400" dirty="0" smtClean="0">
              <a:latin typeface="+mn-ea"/>
            </a:endParaRPr>
          </a:p>
        </p:txBody>
      </p:sp>
      <p:sp>
        <p:nvSpPr>
          <p:cNvPr id="63491" name="スライド番号プレースホルダー 3"/>
          <p:cNvSpPr>
            <a:spLocks noGrp="1"/>
          </p:cNvSpPr>
          <p:nvPr>
            <p:ph type="sldNum" sz="quarter" idx="5"/>
          </p:nvPr>
        </p:nvSpPr>
        <p:spPr bwMode="auto">
          <a:xfrm>
            <a:off x="3762375" y="9439275"/>
            <a:ext cx="2949575" cy="496888"/>
          </a:xfrm>
          <a:noFill/>
          <a:ln>
            <a:miter lim="800000"/>
            <a:headEnd/>
            <a:tailEnd/>
          </a:ln>
        </p:spPr>
        <p:txBody>
          <a:bodyPr/>
          <a:lstStyle/>
          <a:p>
            <a:fld id="{90CDF2D0-39DE-479D-958A-75F60F2C8DB7}" type="slidenum">
              <a:rPr lang="en-US" altLang="ja-JP" smtClean="0"/>
              <a:pPr/>
              <a:t>19</a:t>
            </a:fld>
            <a:endParaRPr lang="en-US" altLang="ja-JP"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Image Placeholder 1"/>
          <p:cNvSpPr>
            <a:spLocks noGrp="1" noRot="1" noChangeAspect="1" noTextEdit="1"/>
          </p:cNvSpPr>
          <p:nvPr>
            <p:ph type="sldImg"/>
          </p:nvPr>
        </p:nvSpPr>
        <p:spPr bwMode="auto">
          <a:noFill/>
          <a:ln>
            <a:solidFill>
              <a:srgbClr val="000000"/>
            </a:solidFill>
            <a:miter lim="800000"/>
            <a:headEnd/>
            <a:tailEnd/>
          </a:ln>
        </p:spPr>
      </p:sp>
      <p:sp>
        <p:nvSpPr>
          <p:cNvPr id="28674" name="Notes Placeholder 2"/>
          <p:cNvSpPr>
            <a:spLocks noGrp="1"/>
          </p:cNvSpPr>
          <p:nvPr>
            <p:ph type="body" idx="1"/>
          </p:nvPr>
        </p:nvSpPr>
        <p:spPr bwMode="auto">
          <a:noFill/>
        </p:spPr>
        <p:txBody>
          <a:bodyPr wrap="square" lIns="91440" tIns="45720" rIns="91440" bIns="45720" numCol="1" anchor="t" anchorCtr="0" compatLnSpc="1">
            <a:prstTxWarp prst="textNoShape">
              <a:avLst/>
            </a:prstTxWarp>
          </a:bodyPr>
          <a:lstStyle/>
          <a:p>
            <a:pPr eaLnBrk="1" hangingPunct="1">
              <a:spcBef>
                <a:spcPct val="0"/>
              </a:spcBef>
            </a:pPr>
            <a:endParaRPr lang="en-US" altLang="ja-JP" smtClean="0">
              <a:latin typeface="ＭＳ Ｐゴシック" charset="-128"/>
            </a:endParaRPr>
          </a:p>
        </p:txBody>
      </p:sp>
      <p:sp>
        <p:nvSpPr>
          <p:cNvPr id="28675" name="Slide Number Placeholder 3"/>
          <p:cNvSpPr>
            <a:spLocks noGrp="1"/>
          </p:cNvSpPr>
          <p:nvPr>
            <p:ph type="sldNum" sz="quarter" idx="5"/>
          </p:nvPr>
        </p:nvSpPr>
        <p:spPr bwMode="auto">
          <a:noFill/>
          <a:ln>
            <a:miter lim="800000"/>
            <a:headEnd/>
            <a:tailEnd/>
          </a:ln>
        </p:spPr>
        <p:txBody>
          <a:bodyPr/>
          <a:lstStyle/>
          <a:p>
            <a:fld id="{58216749-E9D8-4401-9EC2-3111C7999765}" type="slidenum">
              <a:rPr lang="en-US" altLang="ja-JP" smtClean="0"/>
              <a:pPr/>
              <a:t>2</a:t>
            </a:fld>
            <a:endParaRPr lang="en-US" altLang="ja-JP"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Rectangle 7"/>
          <p:cNvSpPr>
            <a:spLocks noGrp="1" noChangeArrowheads="1"/>
          </p:cNvSpPr>
          <p:nvPr>
            <p:ph type="sldNum" sz="quarter" idx="5"/>
          </p:nvPr>
        </p:nvSpPr>
        <p:spPr bwMode="auto">
          <a:noFill/>
          <a:ln>
            <a:miter lim="800000"/>
            <a:headEnd/>
            <a:tailEnd/>
          </a:ln>
        </p:spPr>
        <p:txBody>
          <a:bodyPr/>
          <a:lstStyle/>
          <a:p>
            <a:fld id="{89544CBC-639B-4392-8FFB-D931A91C5767}" type="slidenum">
              <a:rPr lang="en-US" altLang="ja-JP" smtClean="0">
                <a:solidFill>
                  <a:srgbClr val="000000"/>
                </a:solidFill>
              </a:rPr>
              <a:pPr/>
              <a:t>20</a:t>
            </a:fld>
            <a:endParaRPr lang="en-US" altLang="ja-JP" smtClean="0">
              <a:solidFill>
                <a:srgbClr val="000000"/>
              </a:solidFill>
            </a:endParaRPr>
          </a:p>
        </p:txBody>
      </p:sp>
      <p:sp>
        <p:nvSpPr>
          <p:cNvPr id="65538" name="Rectangle 2"/>
          <p:cNvSpPr>
            <a:spLocks noGrp="1" noRot="1" noChangeAspect="1" noChangeArrowheads="1" noTextEdit="1"/>
          </p:cNvSpPr>
          <p:nvPr>
            <p:ph type="sldImg"/>
          </p:nvPr>
        </p:nvSpPr>
        <p:spPr bwMode="auto">
          <a:xfrm>
            <a:off x="712788" y="746125"/>
            <a:ext cx="5381625" cy="3725863"/>
          </a:xfrm>
          <a:noFill/>
          <a:ln>
            <a:solidFill>
              <a:srgbClr val="000000"/>
            </a:solidFill>
            <a:miter lim="800000"/>
            <a:headEnd/>
            <a:tailEnd/>
          </a:ln>
        </p:spPr>
      </p:sp>
      <p:sp>
        <p:nvSpPr>
          <p:cNvPr id="65539" name="Rectangle 3"/>
          <p:cNvSpPr>
            <a:spLocks noGrp="1" noChangeArrowheads="1"/>
          </p:cNvSpPr>
          <p:nvPr>
            <p:ph type="body" idx="1"/>
          </p:nvPr>
        </p:nvSpPr>
        <p:spPr bwMode="auto">
          <a:xfrm>
            <a:off x="908050" y="4721225"/>
            <a:ext cx="4989513" cy="4471988"/>
          </a:xfrm>
          <a:noFill/>
        </p:spPr>
        <p:txBody>
          <a:bodyPr wrap="square" lIns="91440" tIns="45720" rIns="91440" bIns="45720" numCol="1" anchor="t" anchorCtr="0" compatLnSpc="1">
            <a:prstTxWarp prst="textNoShape">
              <a:avLst/>
            </a:prstTxWarp>
          </a:bodyPr>
          <a:lstStyle/>
          <a:p>
            <a:r>
              <a:rPr lang="en-US" altLang="ja-JP" smtClean="0">
                <a:latin typeface="ＭＳ Ｐゴシック" charset="-128"/>
              </a:rPr>
              <a:t>〔</a:t>
            </a:r>
            <a:r>
              <a:rPr lang="ja-JP" altLang="en-US" smtClean="0">
                <a:latin typeface="ＭＳ Ｐゴシック" charset="-128"/>
              </a:rPr>
              <a:t>狙い</a:t>
            </a:r>
            <a:r>
              <a:rPr lang="en-US" altLang="ja-JP" smtClean="0">
                <a:latin typeface="ＭＳ Ｐゴシック" charset="-128"/>
              </a:rPr>
              <a:t>〕</a:t>
            </a:r>
          </a:p>
          <a:p>
            <a:r>
              <a:rPr lang="ja-JP" altLang="en-US" smtClean="0">
                <a:latin typeface="ＭＳ Ｐゴシック" charset="-128"/>
              </a:rPr>
              <a:t>実際の事例を見て職務発明制度について理解してもらう。</a:t>
            </a:r>
            <a:endParaRPr lang="en-US" altLang="ja-JP" smtClean="0">
              <a:latin typeface="ＭＳ Ｐゴシック" charset="-128"/>
            </a:endParaRPr>
          </a:p>
          <a:p>
            <a:endParaRPr lang="en-US" altLang="ja-JP" smtClean="0">
              <a:latin typeface="ＭＳ Ｐゴシック" charset="-128"/>
            </a:endParaRPr>
          </a:p>
          <a:p>
            <a:r>
              <a:rPr lang="en-US" altLang="ja-JP" smtClean="0">
                <a:latin typeface="ＭＳ Ｐゴシック" charset="-128"/>
              </a:rPr>
              <a:t>〔</a:t>
            </a:r>
            <a:r>
              <a:rPr lang="ja-JP" altLang="en-US" smtClean="0">
                <a:latin typeface="ＭＳ Ｐゴシック" charset="-128"/>
              </a:rPr>
              <a:t>説明</a:t>
            </a:r>
            <a:r>
              <a:rPr lang="en-US" altLang="ja-JP" smtClean="0">
                <a:latin typeface="ＭＳ Ｐゴシック" charset="-128"/>
              </a:rPr>
              <a:t>〕</a:t>
            </a:r>
          </a:p>
          <a:p>
            <a:r>
              <a:rPr lang="ja-JP" altLang="en-US" smtClean="0">
                <a:latin typeface="ＭＳ Ｐゴシック" charset="-128"/>
              </a:rPr>
              <a:t>なお、改正前職務発明制度の適用事案であることに注意すべきである。</a:t>
            </a:r>
            <a:endParaRPr lang="en-US" altLang="ja-JP" smtClean="0">
              <a:latin typeface="ＭＳ Ｐゴシック" charset="-128"/>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7"/>
          <p:cNvSpPr>
            <a:spLocks noGrp="1" noChangeArrowheads="1"/>
          </p:cNvSpPr>
          <p:nvPr>
            <p:ph type="sldNum" sz="quarter" idx="5"/>
          </p:nvPr>
        </p:nvSpPr>
        <p:spPr bwMode="auto">
          <a:noFill/>
          <a:ln>
            <a:miter lim="800000"/>
            <a:headEnd/>
            <a:tailEnd/>
          </a:ln>
        </p:spPr>
        <p:txBody>
          <a:bodyPr/>
          <a:lstStyle/>
          <a:p>
            <a:fld id="{5478D811-EF30-4D54-A1C3-C60B2C0C2024}" type="slidenum">
              <a:rPr lang="en-US" altLang="ja-JP" smtClean="0">
                <a:solidFill>
                  <a:srgbClr val="000000"/>
                </a:solidFill>
              </a:rPr>
              <a:pPr/>
              <a:t>21</a:t>
            </a:fld>
            <a:endParaRPr lang="en-US" altLang="ja-JP" smtClean="0">
              <a:solidFill>
                <a:srgbClr val="000000"/>
              </a:solidFill>
            </a:endParaRPr>
          </a:p>
        </p:txBody>
      </p:sp>
      <p:sp>
        <p:nvSpPr>
          <p:cNvPr id="67586" name="Rectangle 2"/>
          <p:cNvSpPr>
            <a:spLocks noGrp="1" noRot="1" noChangeAspect="1" noChangeArrowheads="1" noTextEdit="1"/>
          </p:cNvSpPr>
          <p:nvPr>
            <p:ph type="sldImg"/>
          </p:nvPr>
        </p:nvSpPr>
        <p:spPr bwMode="auto">
          <a:xfrm>
            <a:off x="712788" y="746125"/>
            <a:ext cx="5381625" cy="3725863"/>
          </a:xfrm>
          <a:noFill/>
          <a:ln>
            <a:solidFill>
              <a:srgbClr val="000000"/>
            </a:solidFill>
            <a:miter lim="800000"/>
            <a:headEnd/>
            <a:tailEnd/>
          </a:ln>
        </p:spPr>
      </p:sp>
      <p:sp>
        <p:nvSpPr>
          <p:cNvPr id="67587" name="Rectangle 3"/>
          <p:cNvSpPr>
            <a:spLocks noGrp="1" noChangeArrowheads="1"/>
          </p:cNvSpPr>
          <p:nvPr>
            <p:ph type="body" idx="1"/>
          </p:nvPr>
        </p:nvSpPr>
        <p:spPr bwMode="auto">
          <a:xfrm>
            <a:off x="908050" y="4721225"/>
            <a:ext cx="4989513" cy="4471988"/>
          </a:xfrm>
          <a:noFill/>
        </p:spPr>
        <p:txBody>
          <a:bodyPr wrap="square" lIns="91440" tIns="45720" rIns="91440" bIns="45720" numCol="1" anchor="t" anchorCtr="0" compatLnSpc="1">
            <a:prstTxWarp prst="textNoShape">
              <a:avLst/>
            </a:prstTxWarp>
          </a:bodyPr>
          <a:lstStyle/>
          <a:p>
            <a:r>
              <a:rPr kumimoji="1" lang="en-US" altLang="ja-JP" smtClean="0">
                <a:latin typeface="ＭＳ Ｐゴシック" charset="-128"/>
              </a:rPr>
              <a:t>〔</a:t>
            </a:r>
            <a:r>
              <a:rPr kumimoji="1" lang="ja-JP" altLang="en-US" smtClean="0">
                <a:latin typeface="ＭＳ Ｐゴシック" charset="-128"/>
              </a:rPr>
              <a:t>狙い</a:t>
            </a:r>
            <a:r>
              <a:rPr kumimoji="1" lang="en-US" altLang="ja-JP" smtClean="0">
                <a:latin typeface="ＭＳ Ｐゴシック" charset="-128"/>
              </a:rPr>
              <a:t>〕</a:t>
            </a:r>
          </a:p>
          <a:p>
            <a:r>
              <a:rPr kumimoji="1" lang="ja-JP" altLang="en-US" smtClean="0">
                <a:latin typeface="ＭＳ Ｐゴシック" charset="-128"/>
              </a:rPr>
              <a:t>企業における発明の現実を紹介する。（以降ページに、地裁判決や新聞記事出典を記載）</a:t>
            </a:r>
            <a:endParaRPr kumimoji="1" lang="en-US" altLang="ja-JP" smtClean="0">
              <a:latin typeface="ＭＳ Ｐゴシック" charset="-128"/>
            </a:endParaRPr>
          </a:p>
          <a:p>
            <a:endParaRPr kumimoji="1" lang="en-US" altLang="ja-JP" smtClean="0">
              <a:latin typeface="ＭＳ Ｐゴシック" charset="-128"/>
            </a:endParaRPr>
          </a:p>
          <a:p>
            <a:r>
              <a:rPr kumimoji="1" lang="en-US" altLang="ja-JP" smtClean="0">
                <a:latin typeface="ＭＳ Ｐゴシック" charset="-128"/>
              </a:rPr>
              <a:t>〔</a:t>
            </a:r>
            <a:r>
              <a:rPr kumimoji="1" lang="ja-JP" altLang="en-US" smtClean="0">
                <a:latin typeface="ＭＳ Ｐゴシック" charset="-128"/>
              </a:rPr>
              <a:t>説明</a:t>
            </a:r>
            <a:r>
              <a:rPr kumimoji="1" lang="en-US" altLang="ja-JP" smtClean="0">
                <a:latin typeface="ＭＳ Ｐゴシック" charset="-128"/>
              </a:rPr>
              <a:t>〕</a:t>
            </a:r>
          </a:p>
          <a:p>
            <a:r>
              <a:rPr kumimoji="1" lang="ja-JP" altLang="en-US" smtClean="0">
                <a:latin typeface="ＭＳ Ｐゴシック" charset="-128"/>
              </a:rPr>
              <a:t>事件の流れを紹介しながら、企業で発明することのインパクトを紹介する。</a:t>
            </a:r>
            <a:endParaRPr kumimoji="1" lang="en-US" altLang="ja-JP" smtClean="0">
              <a:latin typeface="ＭＳ Ｐゴシック" charset="-128"/>
            </a:endParaRPr>
          </a:p>
          <a:p>
            <a:endParaRPr kumimoji="1" lang="en-US" altLang="ja-JP" smtClean="0">
              <a:latin typeface="ＭＳ Ｐゴシック" charset="-128"/>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Rectangle 7"/>
          <p:cNvSpPr>
            <a:spLocks noGrp="1" noChangeArrowheads="1"/>
          </p:cNvSpPr>
          <p:nvPr>
            <p:ph type="sldNum" sz="quarter" idx="5"/>
          </p:nvPr>
        </p:nvSpPr>
        <p:spPr bwMode="auto">
          <a:noFill/>
          <a:ln>
            <a:miter lim="800000"/>
            <a:headEnd/>
            <a:tailEnd/>
          </a:ln>
        </p:spPr>
        <p:txBody>
          <a:bodyPr/>
          <a:lstStyle/>
          <a:p>
            <a:fld id="{8A5CD9D0-9BA9-418F-8658-B5DDF9A69852}" type="slidenum">
              <a:rPr lang="en-US" altLang="ja-JP" smtClean="0">
                <a:solidFill>
                  <a:srgbClr val="000000"/>
                </a:solidFill>
              </a:rPr>
              <a:pPr/>
              <a:t>22</a:t>
            </a:fld>
            <a:endParaRPr lang="en-US" altLang="ja-JP" smtClean="0">
              <a:solidFill>
                <a:srgbClr val="000000"/>
              </a:solidFill>
            </a:endParaRPr>
          </a:p>
        </p:txBody>
      </p:sp>
      <p:sp>
        <p:nvSpPr>
          <p:cNvPr id="69634" name="Rectangle 2"/>
          <p:cNvSpPr>
            <a:spLocks noGrp="1" noRot="1" noChangeAspect="1" noChangeArrowheads="1" noTextEdit="1"/>
          </p:cNvSpPr>
          <p:nvPr>
            <p:ph type="sldImg"/>
          </p:nvPr>
        </p:nvSpPr>
        <p:spPr bwMode="auto">
          <a:xfrm>
            <a:off x="712788" y="746125"/>
            <a:ext cx="5381625" cy="3725863"/>
          </a:xfrm>
          <a:noFill/>
          <a:ln>
            <a:solidFill>
              <a:srgbClr val="000000"/>
            </a:solidFill>
            <a:miter lim="800000"/>
            <a:headEnd/>
            <a:tailEnd/>
          </a:ln>
        </p:spPr>
      </p:sp>
      <p:sp>
        <p:nvSpPr>
          <p:cNvPr id="69635" name="Rectangle 3"/>
          <p:cNvSpPr>
            <a:spLocks noGrp="1" noChangeArrowheads="1"/>
          </p:cNvSpPr>
          <p:nvPr>
            <p:ph type="body" idx="1"/>
          </p:nvPr>
        </p:nvSpPr>
        <p:spPr bwMode="auto">
          <a:xfrm>
            <a:off x="908050" y="4721225"/>
            <a:ext cx="4989513" cy="4471988"/>
          </a:xfrm>
          <a:noFill/>
        </p:spPr>
        <p:txBody>
          <a:bodyPr wrap="square" lIns="91440" tIns="45720" rIns="91440" bIns="45720" numCol="1" anchor="t" anchorCtr="0" compatLnSpc="1">
            <a:prstTxWarp prst="textNoShape">
              <a:avLst/>
            </a:prstTxWarp>
          </a:bodyPr>
          <a:lstStyle/>
          <a:p>
            <a:r>
              <a:rPr kumimoji="1" lang="en-US" altLang="ja-JP" smtClean="0">
                <a:latin typeface="ＭＳ Ｐゴシック" charset="-128"/>
              </a:rPr>
              <a:t>〔</a:t>
            </a:r>
            <a:r>
              <a:rPr kumimoji="1" lang="ja-JP" altLang="en-US" smtClean="0">
                <a:latin typeface="ＭＳ Ｐゴシック" charset="-128"/>
              </a:rPr>
              <a:t>狙い</a:t>
            </a:r>
            <a:r>
              <a:rPr kumimoji="1" lang="en-US" altLang="ja-JP" smtClean="0">
                <a:latin typeface="ＭＳ Ｐゴシック" charset="-128"/>
              </a:rPr>
              <a:t>〕</a:t>
            </a:r>
          </a:p>
          <a:p>
            <a:r>
              <a:rPr kumimoji="1" lang="ja-JP" altLang="en-US" smtClean="0">
                <a:latin typeface="ＭＳ Ｐゴシック" charset="-128"/>
              </a:rPr>
              <a:t>企業における発明の現実を判決や新聞記事などから読み解く。</a:t>
            </a:r>
            <a:endParaRPr kumimoji="1" lang="en-US" altLang="ja-JP" smtClean="0">
              <a:latin typeface="ＭＳ Ｐゴシック" charset="-128"/>
            </a:endParaRPr>
          </a:p>
          <a:p>
            <a:endParaRPr kumimoji="1" lang="en-US" altLang="ja-JP" smtClean="0">
              <a:latin typeface="ＭＳ Ｐゴシック" charset="-128"/>
            </a:endParaRPr>
          </a:p>
          <a:p>
            <a:r>
              <a:rPr kumimoji="1" lang="en-US" altLang="ja-JP" smtClean="0">
                <a:latin typeface="ＭＳ Ｐゴシック" charset="-128"/>
              </a:rPr>
              <a:t>〔</a:t>
            </a:r>
            <a:r>
              <a:rPr kumimoji="1" lang="ja-JP" altLang="en-US" smtClean="0">
                <a:latin typeface="ＭＳ Ｐゴシック" charset="-128"/>
              </a:rPr>
              <a:t>説明</a:t>
            </a:r>
            <a:r>
              <a:rPr kumimoji="1" lang="en-US" altLang="ja-JP" smtClean="0">
                <a:latin typeface="ＭＳ Ｐゴシック" charset="-128"/>
              </a:rPr>
              <a:t>〕</a:t>
            </a:r>
          </a:p>
          <a:p>
            <a:r>
              <a:rPr kumimoji="1" lang="ja-JP" altLang="en-US" smtClean="0">
                <a:latin typeface="ＭＳ Ｐゴシック" charset="-128"/>
              </a:rPr>
              <a:t>金額等を紹介しながら、企業で発明することのインパクトを紹介する。</a:t>
            </a:r>
            <a:endParaRPr kumimoji="1" lang="en-US" altLang="ja-JP" smtClean="0">
              <a:latin typeface="ＭＳ Ｐゴシック" charset="-128"/>
            </a:endParaRPr>
          </a:p>
          <a:p>
            <a:endParaRPr kumimoji="1" lang="en-US" altLang="ja-JP" smtClean="0">
              <a:latin typeface="ＭＳ Ｐゴシック" charset="-128"/>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Rectangle 7"/>
          <p:cNvSpPr>
            <a:spLocks noGrp="1" noChangeArrowheads="1"/>
          </p:cNvSpPr>
          <p:nvPr>
            <p:ph type="sldNum" sz="quarter" idx="5"/>
          </p:nvPr>
        </p:nvSpPr>
        <p:spPr bwMode="auto">
          <a:noFill/>
          <a:ln>
            <a:miter lim="800000"/>
            <a:headEnd/>
            <a:tailEnd/>
          </a:ln>
        </p:spPr>
        <p:txBody>
          <a:bodyPr/>
          <a:lstStyle/>
          <a:p>
            <a:fld id="{82F9CDA3-738F-4654-9CF0-7BDE41AB6031}" type="slidenum">
              <a:rPr lang="en-US" altLang="ja-JP" smtClean="0">
                <a:solidFill>
                  <a:srgbClr val="000000"/>
                </a:solidFill>
              </a:rPr>
              <a:pPr/>
              <a:t>23</a:t>
            </a:fld>
            <a:endParaRPr lang="en-US" altLang="ja-JP" smtClean="0">
              <a:solidFill>
                <a:srgbClr val="000000"/>
              </a:solidFill>
            </a:endParaRPr>
          </a:p>
        </p:txBody>
      </p:sp>
      <p:sp>
        <p:nvSpPr>
          <p:cNvPr id="71682" name="Rectangle 2"/>
          <p:cNvSpPr>
            <a:spLocks noGrp="1" noRot="1" noChangeAspect="1" noChangeArrowheads="1" noTextEdit="1"/>
          </p:cNvSpPr>
          <p:nvPr>
            <p:ph type="sldImg"/>
          </p:nvPr>
        </p:nvSpPr>
        <p:spPr bwMode="auto">
          <a:xfrm>
            <a:off x="712788" y="746125"/>
            <a:ext cx="5381625" cy="3725863"/>
          </a:xfrm>
          <a:noFill/>
          <a:ln>
            <a:solidFill>
              <a:srgbClr val="000000"/>
            </a:solidFill>
            <a:miter lim="800000"/>
            <a:headEnd/>
            <a:tailEnd/>
          </a:ln>
        </p:spPr>
      </p:sp>
      <p:sp>
        <p:nvSpPr>
          <p:cNvPr id="71683" name="Rectangle 3"/>
          <p:cNvSpPr>
            <a:spLocks noGrp="1" noChangeArrowheads="1"/>
          </p:cNvSpPr>
          <p:nvPr>
            <p:ph type="body" idx="1"/>
          </p:nvPr>
        </p:nvSpPr>
        <p:spPr bwMode="auto">
          <a:xfrm>
            <a:off x="908050" y="4721225"/>
            <a:ext cx="4989513" cy="4471988"/>
          </a:xfrm>
          <a:noFill/>
        </p:spPr>
        <p:txBody>
          <a:bodyPr wrap="square" lIns="91440" tIns="45720" rIns="91440" bIns="45720" numCol="1" anchor="t" anchorCtr="0" compatLnSpc="1">
            <a:prstTxWarp prst="textNoShape">
              <a:avLst/>
            </a:prstTxWarp>
          </a:bodyPr>
          <a:lstStyle/>
          <a:p>
            <a:endParaRPr lang="ja-JP" altLang="ja-JP" smtClean="0">
              <a:latin typeface="ＭＳ Ｐゴシック" charset="-128"/>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73730" name="スライド番号プレースホルダ 3"/>
          <p:cNvSpPr txBox="1">
            <a:spLocks noGrp="1"/>
          </p:cNvSpPr>
          <p:nvPr/>
        </p:nvSpPr>
        <p:spPr bwMode="auto">
          <a:xfrm>
            <a:off x="3854450" y="9440863"/>
            <a:ext cx="2949575" cy="496887"/>
          </a:xfrm>
          <a:prstGeom prst="rect">
            <a:avLst/>
          </a:prstGeom>
          <a:noFill/>
          <a:ln w="9525">
            <a:noFill/>
            <a:miter lim="800000"/>
            <a:headEnd/>
            <a:tailEnd/>
          </a:ln>
        </p:spPr>
        <p:txBody>
          <a:bodyPr anchor="b"/>
          <a:lstStyle/>
          <a:p>
            <a:pPr algn="r" defTabSz="457200"/>
            <a:fld id="{4B333C98-59A6-4948-9FEC-0A2CB7ED9448}" type="slidenum">
              <a:rPr lang="ja-JP" altLang="en-US" sz="1200">
                <a:solidFill>
                  <a:srgbClr val="000000"/>
                </a:solidFill>
                <a:latin typeface="Calibri" pitchFamily="34" charset="0"/>
                <a:ea typeface="ＭＳ Ｐゴシック" charset="-128"/>
              </a:rPr>
              <a:pPr algn="r" defTabSz="457200"/>
              <a:t>24</a:t>
            </a:fld>
            <a:endParaRPr lang="en-US" altLang="ja-JP" sz="1200">
              <a:solidFill>
                <a:srgbClr val="000000"/>
              </a:solidFill>
              <a:latin typeface="Calibri" pitchFamily="34" charset="0"/>
              <a:ea typeface="ＭＳ Ｐゴシック" charset="-128"/>
            </a:endParaRPr>
          </a:p>
        </p:txBody>
      </p:sp>
      <p:sp>
        <p:nvSpPr>
          <p:cNvPr id="73731" name="Rectangle 5"/>
          <p:cNvSpPr>
            <a:spLocks noGrp="1"/>
          </p:cNvSpPr>
          <p:nvPr>
            <p:ph type="body" idx="1"/>
          </p:nvPr>
        </p:nvSpPr>
        <p:spPr bwMode="auto">
          <a:xfrm>
            <a:off x="544513" y="4892675"/>
            <a:ext cx="5788025" cy="4471988"/>
          </a:xfrm>
          <a:noFill/>
        </p:spPr>
        <p:txBody>
          <a:bodyPr wrap="square" lIns="91440" tIns="45720" rIns="91440" bIns="45720" numCol="1" anchor="t" anchorCtr="0" compatLnSpc="1">
            <a:prstTxWarp prst="textNoShape">
              <a:avLst/>
            </a:prstTxWarp>
          </a:bodyPr>
          <a:lstStyle/>
          <a:p>
            <a:r>
              <a:rPr lang="en-US" altLang="ja-JP" smtClean="0">
                <a:latin typeface="ＭＳ Ｐゴシック" charset="-128"/>
              </a:rPr>
              <a:t>〔</a:t>
            </a:r>
            <a:r>
              <a:rPr lang="ja-JP" altLang="en-US" smtClean="0">
                <a:latin typeface="ＭＳ Ｐゴシック" charset="-128"/>
              </a:rPr>
              <a:t>狙い</a:t>
            </a:r>
            <a:r>
              <a:rPr lang="en-US" altLang="ja-JP" smtClean="0">
                <a:latin typeface="ＭＳ Ｐゴシック" charset="-128"/>
              </a:rPr>
              <a:t>〕</a:t>
            </a:r>
            <a:endParaRPr lang="ja-JP" altLang="en-US" smtClean="0">
              <a:latin typeface="ＭＳ Ｐゴシック" charset="-128"/>
            </a:endParaRPr>
          </a:p>
          <a:p>
            <a:r>
              <a:rPr lang="ja-JP" altLang="en-US" smtClean="0">
                <a:latin typeface="ＭＳ Ｐゴシック" charset="-128"/>
              </a:rPr>
              <a:t>著作者は著作物を創作した者であることを前提に、職務著作（著作権法１５条）を説明する。</a:t>
            </a:r>
            <a:endParaRPr lang="en-US" altLang="ja-JP" smtClean="0">
              <a:latin typeface="ＭＳ Ｐゴシック" charset="-128"/>
            </a:endParaRPr>
          </a:p>
          <a:p>
            <a:endParaRPr lang="ja-JP" altLang="en-US" smtClean="0">
              <a:latin typeface="ＭＳ Ｐゴシック" charset="-128"/>
            </a:endParaRPr>
          </a:p>
          <a:p>
            <a:r>
              <a:rPr lang="en-US" altLang="ja-JP" smtClean="0">
                <a:latin typeface="ＭＳ Ｐゴシック" charset="-128"/>
              </a:rPr>
              <a:t>〔</a:t>
            </a:r>
            <a:r>
              <a:rPr lang="ja-JP" altLang="en-US" smtClean="0">
                <a:latin typeface="ＭＳ Ｐゴシック" charset="-128"/>
              </a:rPr>
              <a:t>説明</a:t>
            </a:r>
            <a:r>
              <a:rPr lang="en-US" altLang="ja-JP" smtClean="0">
                <a:latin typeface="ＭＳ Ｐゴシック" charset="-128"/>
              </a:rPr>
              <a:t>〕</a:t>
            </a:r>
            <a:endParaRPr lang="ja-JP" altLang="en-US" smtClean="0">
              <a:latin typeface="ＭＳ Ｐゴシック" charset="-128"/>
            </a:endParaRPr>
          </a:p>
          <a:p>
            <a:r>
              <a:rPr lang="ja-JP" altLang="en-US" smtClean="0">
                <a:latin typeface="ＭＳ Ｐゴシック" charset="-128"/>
              </a:rPr>
              <a:t>例えば、新聞記者によって書かれた新聞記事や、公務員によって作成された各種の報告書などのように、会社や国の職員などによって著作物が創作された場合などは、その職員が著作者となるのではなく、会社や国が著作者となる場合がある。特にプログラムの著作物に関しては、公表が不要であることを学生に意識させる。</a:t>
            </a:r>
            <a:endParaRPr lang="en-US" altLang="ja-JP" smtClean="0">
              <a:latin typeface="ＭＳ Ｐゴシック" charset="-128"/>
            </a:endParaRPr>
          </a:p>
          <a:p>
            <a:endParaRPr lang="en-US" altLang="ja-JP" smtClean="0">
              <a:latin typeface="ＭＳ Ｐゴシック" charset="-128"/>
            </a:endParaRPr>
          </a:p>
          <a:p>
            <a:r>
              <a:rPr lang="en-US" altLang="ja-JP" smtClean="0">
                <a:latin typeface="ＭＳ Ｐゴシック" charset="-128"/>
              </a:rPr>
              <a:t>※</a:t>
            </a:r>
            <a:r>
              <a:rPr lang="ja-JP" altLang="en-US" smtClean="0">
                <a:latin typeface="ＭＳ Ｐゴシック" charset="-128"/>
              </a:rPr>
              <a:t>参考事例</a:t>
            </a:r>
            <a:endParaRPr lang="en-US" altLang="ja-JP" smtClean="0">
              <a:latin typeface="ＭＳ Ｐゴシック" charset="-128"/>
            </a:endParaRPr>
          </a:p>
          <a:p>
            <a:r>
              <a:rPr lang="ja-JP" altLang="en-US" smtClean="0">
                <a:latin typeface="ＭＳ Ｐゴシック" charset="-128"/>
              </a:rPr>
              <a:t>事例：</a:t>
            </a:r>
            <a:r>
              <a:rPr lang="en-US" altLang="ja-JP" smtClean="0">
                <a:latin typeface="ＭＳ Ｐゴシック" charset="-128"/>
              </a:rPr>
              <a:t>RGB</a:t>
            </a:r>
            <a:r>
              <a:rPr lang="ja-JP" altLang="en-US" smtClean="0">
                <a:latin typeface="ＭＳ Ｐゴシック" charset="-128"/>
              </a:rPr>
              <a:t>アドベンチャー事件（最判平成</a:t>
            </a:r>
            <a:r>
              <a:rPr lang="en-US" altLang="ja-JP" smtClean="0">
                <a:latin typeface="ＭＳ Ｐゴシック" charset="-128"/>
              </a:rPr>
              <a:t>15</a:t>
            </a:r>
            <a:r>
              <a:rPr lang="ja-JP" altLang="en-US" smtClean="0">
                <a:latin typeface="ＭＳ Ｐゴシック" charset="-128"/>
              </a:rPr>
              <a:t>年</a:t>
            </a:r>
            <a:r>
              <a:rPr lang="en-US" altLang="ja-JP" smtClean="0">
                <a:latin typeface="ＭＳ Ｐゴシック" charset="-128"/>
              </a:rPr>
              <a:t>4</a:t>
            </a:r>
            <a:r>
              <a:rPr lang="ja-JP" altLang="en-US" smtClean="0">
                <a:latin typeface="ＭＳ Ｐゴシック" charset="-128"/>
              </a:rPr>
              <a:t>月</a:t>
            </a:r>
            <a:r>
              <a:rPr lang="en-US" altLang="ja-JP" smtClean="0">
                <a:latin typeface="ＭＳ Ｐゴシック" charset="-128"/>
              </a:rPr>
              <a:t>11</a:t>
            </a:r>
            <a:r>
              <a:rPr lang="ja-JP" altLang="en-US" smtClean="0">
                <a:latin typeface="ＭＳ Ｐゴシック" charset="-128"/>
              </a:rPr>
              <a:t>日</a:t>
            </a:r>
            <a:r>
              <a:rPr lang="ja-JP" altLang="ja-JP" smtClean="0">
                <a:latin typeface="ＭＳ Ｐゴシック" charset="-128"/>
              </a:rPr>
              <a:t>判時</a:t>
            </a:r>
            <a:r>
              <a:rPr lang="en-US" altLang="ja-JP" smtClean="0">
                <a:latin typeface="ＭＳ Ｐゴシック" charset="-128"/>
              </a:rPr>
              <a:t>1822</a:t>
            </a:r>
            <a:r>
              <a:rPr lang="ja-JP" altLang="ja-JP" smtClean="0">
                <a:latin typeface="ＭＳ Ｐゴシック" charset="-128"/>
              </a:rPr>
              <a:t>号</a:t>
            </a:r>
            <a:r>
              <a:rPr lang="en-US" altLang="ja-JP" smtClean="0">
                <a:latin typeface="ＭＳ Ｐゴシック" charset="-128"/>
              </a:rPr>
              <a:t>133</a:t>
            </a:r>
            <a:r>
              <a:rPr lang="ja-JP" altLang="ja-JP" smtClean="0">
                <a:latin typeface="ＭＳ Ｐゴシック" charset="-128"/>
              </a:rPr>
              <a:t>頁</a:t>
            </a:r>
            <a:r>
              <a:rPr lang="ja-JP" altLang="en-US" smtClean="0">
                <a:latin typeface="ＭＳ Ｐゴシック" charset="-128"/>
              </a:rPr>
              <a:t>）</a:t>
            </a:r>
          </a:p>
        </p:txBody>
      </p:sp>
      <p:sp>
        <p:nvSpPr>
          <p:cNvPr id="73732" name="スライド番号プレースホルダー 1"/>
          <p:cNvSpPr>
            <a:spLocks noGrp="1"/>
          </p:cNvSpPr>
          <p:nvPr>
            <p:ph type="sldNum" sz="quarter" idx="5"/>
          </p:nvPr>
        </p:nvSpPr>
        <p:spPr bwMode="auto">
          <a:noFill/>
          <a:ln>
            <a:miter lim="800000"/>
            <a:headEnd/>
            <a:tailEnd/>
          </a:ln>
        </p:spPr>
        <p:txBody>
          <a:bodyPr/>
          <a:lstStyle/>
          <a:p>
            <a:fld id="{32E2E0CB-3AEF-45EB-812E-22A2AEADF329}" type="slidenum">
              <a:rPr lang="en-US" altLang="ja-JP" smtClean="0">
                <a:solidFill>
                  <a:srgbClr val="000000"/>
                </a:solidFill>
              </a:rPr>
              <a:pPr/>
              <a:t>24</a:t>
            </a:fld>
            <a:endParaRPr lang="en-US" altLang="ja-JP" smtClean="0">
              <a:solidFill>
                <a:srgbClr val="000000"/>
              </a:solidFill>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Rectangle 2"/>
          <p:cNvSpPr>
            <a:spLocks noGrp="1" noRot="1" noChangeAspect="1" noTextEdit="1"/>
          </p:cNvSpPr>
          <p:nvPr>
            <p:ph type="sldImg"/>
          </p:nvPr>
        </p:nvSpPr>
        <p:spPr bwMode="auto">
          <a:noFill/>
          <a:ln>
            <a:solidFill>
              <a:srgbClr val="000000"/>
            </a:solidFill>
            <a:miter lim="800000"/>
            <a:headEnd/>
            <a:tailEnd/>
          </a:ln>
        </p:spPr>
      </p:sp>
      <p:sp>
        <p:nvSpPr>
          <p:cNvPr id="75778" name="Rectangle 3"/>
          <p:cNvSpPr>
            <a:spLocks noGrp="1"/>
          </p:cNvSpPr>
          <p:nvPr>
            <p:ph type="body" idx="1"/>
          </p:nvPr>
        </p:nvSpPr>
        <p:spPr bwMode="auto">
          <a:noFill/>
        </p:spPr>
        <p:txBody>
          <a:bodyPr wrap="square" lIns="91440" tIns="45720" rIns="91440" bIns="45720" numCol="1" anchor="t" anchorCtr="0" compatLnSpc="1">
            <a:prstTxWarp prst="textNoShape">
              <a:avLst/>
            </a:prstTxWarp>
          </a:bodyPr>
          <a:lstStyle/>
          <a:p>
            <a:r>
              <a:rPr lang="en-US" altLang="ja-JP" smtClean="0">
                <a:latin typeface="ＭＳ Ｐゴシック" charset="-128"/>
              </a:rPr>
              <a:t>〔</a:t>
            </a:r>
            <a:r>
              <a:rPr lang="ja-JP" altLang="en-US" smtClean="0">
                <a:latin typeface="ＭＳ Ｐゴシック" charset="-128"/>
              </a:rPr>
              <a:t>狙い</a:t>
            </a:r>
            <a:r>
              <a:rPr lang="en-US" altLang="ja-JP" smtClean="0">
                <a:latin typeface="ＭＳ Ｐゴシック" charset="-128"/>
              </a:rPr>
              <a:t>〕</a:t>
            </a:r>
            <a:endParaRPr lang="ja-JP" altLang="en-US" smtClean="0">
              <a:latin typeface="ＭＳ Ｐゴシック" charset="-128"/>
            </a:endParaRPr>
          </a:p>
          <a:p>
            <a:r>
              <a:rPr lang="ja-JP" altLang="en-US" smtClean="0">
                <a:latin typeface="ＭＳ Ｐゴシック" charset="-128"/>
              </a:rPr>
              <a:t>職務著作と職務発明の違いを理解させる。</a:t>
            </a:r>
            <a:endParaRPr lang="en-US" altLang="ja-JP" smtClean="0">
              <a:latin typeface="ＭＳ Ｐゴシック" charset="-128"/>
            </a:endParaRPr>
          </a:p>
          <a:p>
            <a:r>
              <a:rPr lang="ja-JP" altLang="en-US" smtClean="0">
                <a:latin typeface="ＭＳ Ｐゴシック" charset="-128"/>
              </a:rPr>
              <a:t>（ただし、著作権制度の概論を勉強してからのほうが良い場合は、後回しにする）</a:t>
            </a:r>
            <a:endParaRPr lang="en-US" altLang="ja-JP" smtClean="0">
              <a:latin typeface="ＭＳ Ｐゴシック" charset="-128"/>
            </a:endParaRPr>
          </a:p>
          <a:p>
            <a:endParaRPr lang="en-US" altLang="ja-JP" smtClean="0">
              <a:latin typeface="ＭＳ Ｐゴシック" charset="-128"/>
            </a:endParaRPr>
          </a:p>
          <a:p>
            <a:r>
              <a:rPr lang="en-US" altLang="ja-JP" smtClean="0">
                <a:latin typeface="ＭＳ Ｐゴシック" charset="-128"/>
              </a:rPr>
              <a:t>〔</a:t>
            </a:r>
            <a:r>
              <a:rPr lang="ja-JP" altLang="en-US" smtClean="0">
                <a:latin typeface="ＭＳ Ｐゴシック" charset="-128"/>
              </a:rPr>
              <a:t>説明</a:t>
            </a:r>
            <a:r>
              <a:rPr lang="en-US" altLang="ja-JP" smtClean="0">
                <a:latin typeface="ＭＳ Ｐゴシック" charset="-128"/>
              </a:rPr>
              <a:t>〕</a:t>
            </a:r>
          </a:p>
          <a:p>
            <a:r>
              <a:rPr lang="ja-JP" altLang="en-US" smtClean="0">
                <a:latin typeface="ＭＳ Ｐゴシック" charset="-128"/>
              </a:rPr>
              <a:t>　職務発明と違い、職務著作の場合、規則等がなくとも自動的に法人等が著作者となることに注意する（著作権法</a:t>
            </a:r>
            <a:r>
              <a:rPr lang="en-US" altLang="ja-JP" smtClean="0">
                <a:latin typeface="ＭＳ Ｐゴシック" charset="-128"/>
              </a:rPr>
              <a:t>15</a:t>
            </a:r>
            <a:r>
              <a:rPr lang="ja-JP" altLang="en-US" smtClean="0">
                <a:latin typeface="ＭＳ Ｐゴシック" charset="-128"/>
              </a:rPr>
              <a:t>条）。</a:t>
            </a:r>
            <a:endParaRPr lang="en-US" altLang="ja-JP" smtClean="0">
              <a:latin typeface="ＭＳ Ｐゴシック" charset="-128"/>
            </a:endParaRPr>
          </a:p>
          <a:p>
            <a:r>
              <a:rPr lang="ja-JP" altLang="en-US" smtClean="0">
                <a:latin typeface="ＭＳ Ｐゴシック" charset="-128"/>
              </a:rPr>
              <a:t>　職務著作には特許法３５条４項、５項（相当対価請求権）に対応する規定がないことも説明する。</a:t>
            </a:r>
          </a:p>
        </p:txBody>
      </p:sp>
      <p:sp>
        <p:nvSpPr>
          <p:cNvPr id="75779" name="スライド番号プレースホルダー 1"/>
          <p:cNvSpPr>
            <a:spLocks noGrp="1"/>
          </p:cNvSpPr>
          <p:nvPr>
            <p:ph type="sldNum" sz="quarter" idx="5"/>
          </p:nvPr>
        </p:nvSpPr>
        <p:spPr bwMode="auto">
          <a:noFill/>
          <a:ln>
            <a:miter lim="800000"/>
            <a:headEnd/>
            <a:tailEnd/>
          </a:ln>
        </p:spPr>
        <p:txBody>
          <a:bodyPr/>
          <a:lstStyle/>
          <a:p>
            <a:fld id="{6DE7DB83-1FBB-4C40-96DD-2AC2350CE4D8}" type="slidenum">
              <a:rPr lang="en-US" altLang="ja-JP" smtClean="0"/>
              <a:pPr/>
              <a:t>25</a:t>
            </a:fld>
            <a:endParaRPr lang="en-US" altLang="ja-JP"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30722" name="ノート プレースホルダー 2"/>
          <p:cNvSpPr>
            <a:spLocks noGrp="1"/>
          </p:cNvSpPr>
          <p:nvPr>
            <p:ph type="body" idx="1"/>
          </p:nvPr>
        </p:nvSpPr>
        <p:spPr bwMode="auto">
          <a:noFill/>
        </p:spPr>
        <p:txBody>
          <a:bodyPr wrap="square" lIns="91440" tIns="45720" rIns="91440" bIns="45720" numCol="1" anchor="t" anchorCtr="0" compatLnSpc="1">
            <a:prstTxWarp prst="textNoShape">
              <a:avLst/>
            </a:prstTxWarp>
          </a:bodyPr>
          <a:lstStyle/>
          <a:p>
            <a:endParaRPr kumimoji="1" lang="ja-JP" altLang="en-US" smtClean="0">
              <a:latin typeface="ＭＳ Ｐゴシック" charset="-128"/>
            </a:endParaRPr>
          </a:p>
        </p:txBody>
      </p:sp>
      <p:sp>
        <p:nvSpPr>
          <p:cNvPr id="30723" name="スライド番号プレースホルダー 3"/>
          <p:cNvSpPr>
            <a:spLocks noGrp="1"/>
          </p:cNvSpPr>
          <p:nvPr>
            <p:ph type="sldNum" sz="quarter" idx="5"/>
          </p:nvPr>
        </p:nvSpPr>
        <p:spPr bwMode="auto">
          <a:noFill/>
          <a:ln>
            <a:miter lim="800000"/>
            <a:headEnd/>
            <a:tailEnd/>
          </a:ln>
        </p:spPr>
        <p:txBody>
          <a:bodyPr/>
          <a:lstStyle/>
          <a:p>
            <a:fld id="{730582BE-269C-4200-A2E5-3FB7B5D758EF}" type="slidenum">
              <a:rPr lang="en-US" altLang="ja-JP" smtClean="0"/>
              <a:pPr/>
              <a:t>3</a:t>
            </a:fld>
            <a:endParaRPr lang="en-US" altLang="ja-JP"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32770" name="ノート プレースホルダー 2"/>
          <p:cNvSpPr>
            <a:spLocks noGrp="1"/>
          </p:cNvSpPr>
          <p:nvPr>
            <p:ph type="body" idx="1"/>
          </p:nvPr>
        </p:nvSpPr>
        <p:spPr bwMode="auto">
          <a:xfrm>
            <a:off x="681038" y="4721225"/>
            <a:ext cx="5443537" cy="4856163"/>
          </a:xfrm>
          <a:noFill/>
        </p:spPr>
        <p:txBody>
          <a:bodyPr wrap="square" lIns="91440" tIns="45720" rIns="91440" bIns="45720" numCol="1" anchor="t" anchorCtr="0" compatLnSpc="1">
            <a:prstTxWarp prst="textNoShape">
              <a:avLst/>
            </a:prstTxWarp>
          </a:bodyPr>
          <a:lstStyle/>
          <a:p>
            <a:r>
              <a:rPr kumimoji="1" lang="en-US" altLang="ja-JP" smtClean="0">
                <a:latin typeface="ＭＳ Ｐゴシック" charset="-128"/>
              </a:rPr>
              <a:t>〔</a:t>
            </a:r>
            <a:r>
              <a:rPr kumimoji="1" lang="ja-JP" altLang="en-US" smtClean="0">
                <a:latin typeface="ＭＳ Ｐゴシック" charset="-128"/>
              </a:rPr>
              <a:t>狙い</a:t>
            </a:r>
            <a:r>
              <a:rPr kumimoji="1" lang="en-US" altLang="ja-JP" smtClean="0">
                <a:latin typeface="ＭＳ Ｐゴシック" charset="-128"/>
              </a:rPr>
              <a:t>〕</a:t>
            </a:r>
          </a:p>
          <a:p>
            <a:r>
              <a:rPr kumimoji="1" lang="ja-JP" altLang="en-US" smtClean="0">
                <a:latin typeface="ＭＳ Ｐゴシック" charset="-128"/>
              </a:rPr>
              <a:t>発明者とは誰であるか、また発明者ではない者でも特許を取得することができる場合があることを理解させる。</a:t>
            </a:r>
            <a:endParaRPr kumimoji="1" lang="en-US" altLang="ja-JP" smtClean="0">
              <a:latin typeface="ＭＳ Ｐゴシック" charset="-128"/>
            </a:endParaRPr>
          </a:p>
          <a:p>
            <a:endParaRPr kumimoji="1" lang="en-US" altLang="ja-JP" smtClean="0">
              <a:latin typeface="ＭＳ Ｐゴシック" charset="-128"/>
            </a:endParaRPr>
          </a:p>
          <a:p>
            <a:r>
              <a:rPr kumimoji="1" lang="en-US" altLang="ja-JP" smtClean="0">
                <a:latin typeface="ＭＳ Ｐゴシック" charset="-128"/>
              </a:rPr>
              <a:t>〔</a:t>
            </a:r>
            <a:r>
              <a:rPr kumimoji="1" lang="ja-JP" altLang="en-US" smtClean="0">
                <a:latin typeface="ＭＳ Ｐゴシック" charset="-128"/>
              </a:rPr>
              <a:t>説明</a:t>
            </a:r>
            <a:r>
              <a:rPr kumimoji="1" lang="en-US" altLang="ja-JP" smtClean="0">
                <a:latin typeface="ＭＳ Ｐゴシック" charset="-128"/>
              </a:rPr>
              <a:t>〕</a:t>
            </a:r>
          </a:p>
          <a:p>
            <a:r>
              <a:rPr kumimoji="1" lang="ja-JP" altLang="en-US" smtClean="0">
                <a:latin typeface="ＭＳ Ｐゴシック" charset="-128"/>
              </a:rPr>
              <a:t>　着想から権利化までのフローチャートにおいて、誰が発明者となるか、誰が権利者となるかが争点になりやすいことについて理解させる。</a:t>
            </a:r>
            <a:endParaRPr kumimoji="1" lang="en-US" altLang="ja-JP" smtClean="0">
              <a:latin typeface="ＭＳ Ｐゴシック" charset="-128"/>
            </a:endParaRPr>
          </a:p>
          <a:p>
            <a:r>
              <a:rPr kumimoji="1" lang="ja-JP" altLang="en-US" smtClean="0">
                <a:latin typeface="ＭＳ Ｐゴシック" charset="-128"/>
              </a:rPr>
              <a:t>　まず原則として、発明者が最初から最後まで一人である場合を想定し、その場合に発明者が出願人となり特許を取得できることを確認する。</a:t>
            </a:r>
            <a:endParaRPr kumimoji="1" lang="en-US" altLang="ja-JP" smtClean="0">
              <a:latin typeface="ＭＳ Ｐゴシック" charset="-128"/>
            </a:endParaRPr>
          </a:p>
          <a:p>
            <a:r>
              <a:rPr kumimoji="1" lang="ja-JP" altLang="en-US" smtClean="0">
                <a:latin typeface="ＭＳ Ｐゴシック" charset="-128"/>
              </a:rPr>
              <a:t>　次に、学生の研究室生活を想起させた上で、着想から発明の完成までの間に多くの人が関わることを指摘し、その中で誰が発明者になるのかを考えさせる。</a:t>
            </a:r>
            <a:endParaRPr kumimoji="1" lang="en-US" altLang="ja-JP" smtClean="0">
              <a:latin typeface="ＭＳ Ｐゴシック" charset="-128"/>
            </a:endParaRPr>
          </a:p>
          <a:p>
            <a:r>
              <a:rPr kumimoji="1" lang="ja-JP" altLang="en-US" smtClean="0">
                <a:latin typeface="ＭＳ Ｐゴシック" charset="-128"/>
              </a:rPr>
              <a:t>　例外（職務発明：特許法</a:t>
            </a:r>
            <a:r>
              <a:rPr kumimoji="1" lang="en-US" altLang="ja-JP" smtClean="0">
                <a:latin typeface="ＭＳ Ｐゴシック" charset="-128"/>
              </a:rPr>
              <a:t>35</a:t>
            </a:r>
            <a:r>
              <a:rPr kumimoji="1" lang="ja-JP" altLang="en-US" smtClean="0">
                <a:latin typeface="ＭＳ Ｐゴシック" charset="-128"/>
              </a:rPr>
              <a:t>条）については後ほど触れる。</a:t>
            </a:r>
            <a:endParaRPr kumimoji="1" lang="en-US" altLang="ja-JP" smtClean="0">
              <a:latin typeface="ＭＳ Ｐゴシック" charset="-128"/>
            </a:endParaRPr>
          </a:p>
        </p:txBody>
      </p:sp>
      <p:sp>
        <p:nvSpPr>
          <p:cNvPr id="32771" name="スライド番号プレースホルダー 3"/>
          <p:cNvSpPr>
            <a:spLocks noGrp="1"/>
          </p:cNvSpPr>
          <p:nvPr>
            <p:ph type="sldNum" sz="quarter" idx="5"/>
          </p:nvPr>
        </p:nvSpPr>
        <p:spPr bwMode="auto">
          <a:noFill/>
          <a:ln>
            <a:miter lim="800000"/>
            <a:headEnd/>
            <a:tailEnd/>
          </a:ln>
        </p:spPr>
        <p:txBody>
          <a:bodyPr/>
          <a:lstStyle/>
          <a:p>
            <a:fld id="{0792B58A-D2D0-423C-998A-05FCB419EA42}" type="slidenum">
              <a:rPr lang="en-US" altLang="ja-JP" smtClean="0"/>
              <a:pPr/>
              <a:t>4</a:t>
            </a:fld>
            <a:endParaRPr lang="en-US" altLang="ja-JP"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7"/>
          <p:cNvSpPr>
            <a:spLocks noGrp="1" noChangeArrowheads="1"/>
          </p:cNvSpPr>
          <p:nvPr>
            <p:ph type="sldNum" sz="quarter" idx="5"/>
          </p:nvPr>
        </p:nvSpPr>
        <p:spPr bwMode="auto">
          <a:noFill/>
          <a:ln>
            <a:miter lim="800000"/>
            <a:headEnd/>
            <a:tailEnd/>
          </a:ln>
        </p:spPr>
        <p:txBody>
          <a:bodyPr/>
          <a:lstStyle/>
          <a:p>
            <a:fld id="{3D9971A2-67DD-4235-B2DF-E8E70ABC6FB5}" type="slidenum">
              <a:rPr lang="en-US" altLang="ja-JP" smtClean="0">
                <a:solidFill>
                  <a:srgbClr val="000000"/>
                </a:solidFill>
              </a:rPr>
              <a:pPr/>
              <a:t>5</a:t>
            </a:fld>
            <a:endParaRPr lang="en-US" altLang="ja-JP" smtClean="0">
              <a:solidFill>
                <a:srgbClr val="000000"/>
              </a:solidFill>
            </a:endParaRPr>
          </a:p>
        </p:txBody>
      </p:sp>
      <p:sp>
        <p:nvSpPr>
          <p:cNvPr id="34818"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4819" name="Rectangle 3"/>
          <p:cNvSpPr>
            <a:spLocks noGrp="1" noChangeArrowheads="1"/>
          </p:cNvSpPr>
          <p:nvPr>
            <p:ph type="body" idx="1"/>
          </p:nvPr>
        </p:nvSpPr>
        <p:spPr bwMode="auto">
          <a:xfrm>
            <a:off x="377825" y="4721225"/>
            <a:ext cx="6073775" cy="4903788"/>
          </a:xfrm>
          <a:noFill/>
        </p:spPr>
        <p:txBody>
          <a:bodyPr wrap="square" lIns="91440" tIns="45720" rIns="91440" bIns="45720" numCol="1" anchor="t" anchorCtr="0" compatLnSpc="1">
            <a:prstTxWarp prst="textNoShape">
              <a:avLst/>
            </a:prstTxWarp>
          </a:bodyPr>
          <a:lstStyle/>
          <a:p>
            <a:pPr algn="just"/>
            <a:r>
              <a:rPr lang="en-US" altLang="ja-JP" sz="1400" smtClean="0">
                <a:latin typeface="ＭＳ ゴシック" pitchFamily="49" charset="-128"/>
                <a:ea typeface="ＭＳ ゴシック" pitchFamily="49" charset="-128"/>
              </a:rPr>
              <a:t>〔</a:t>
            </a:r>
            <a:r>
              <a:rPr lang="ja-JP" altLang="en-US" sz="1400" smtClean="0">
                <a:latin typeface="ＭＳ ゴシック" pitchFamily="49" charset="-128"/>
                <a:ea typeface="ＭＳ ゴシック" pitchFamily="49" charset="-128"/>
              </a:rPr>
              <a:t>狙い</a:t>
            </a:r>
            <a:r>
              <a:rPr lang="en-US" altLang="ja-JP" sz="1400" smtClean="0">
                <a:latin typeface="ＭＳ ゴシック" pitchFamily="49" charset="-128"/>
                <a:ea typeface="ＭＳ ゴシック" pitchFamily="49" charset="-128"/>
              </a:rPr>
              <a:t>〕</a:t>
            </a:r>
          </a:p>
          <a:p>
            <a:pPr algn="just"/>
            <a:r>
              <a:rPr lang="ja-JP" altLang="en-US" sz="1400" smtClean="0">
                <a:latin typeface="ＭＳ ゴシック" pitchFamily="49" charset="-128"/>
                <a:ea typeface="ＭＳ ゴシック" pitchFamily="49" charset="-128"/>
              </a:rPr>
              <a:t>「発明が誰のものか」という点の基本的な理解を教授する。</a:t>
            </a:r>
            <a:endParaRPr lang="en-US" altLang="ja-JP" sz="1400" smtClean="0">
              <a:latin typeface="ＭＳ ゴシック" pitchFamily="49" charset="-128"/>
              <a:ea typeface="ＭＳ ゴシック" pitchFamily="49" charset="-128"/>
            </a:endParaRPr>
          </a:p>
          <a:p>
            <a:pPr algn="just"/>
            <a:endParaRPr lang="en-US" altLang="ja-JP" sz="1400" smtClean="0">
              <a:latin typeface="ＭＳ ゴシック" pitchFamily="49" charset="-128"/>
              <a:ea typeface="ＭＳ ゴシック" pitchFamily="49" charset="-128"/>
            </a:endParaRPr>
          </a:p>
          <a:p>
            <a:pPr algn="just"/>
            <a:r>
              <a:rPr lang="en-US" altLang="ja-JP" sz="1400" smtClean="0">
                <a:latin typeface="ＭＳ ゴシック" pitchFamily="49" charset="-128"/>
                <a:ea typeface="ＭＳ ゴシック" pitchFamily="49" charset="-128"/>
              </a:rPr>
              <a:t>〔</a:t>
            </a:r>
            <a:r>
              <a:rPr lang="ja-JP" altLang="en-US" sz="1400" smtClean="0">
                <a:latin typeface="ＭＳ ゴシック" pitchFamily="49" charset="-128"/>
                <a:ea typeface="ＭＳ ゴシック" pitchFamily="49" charset="-128"/>
              </a:rPr>
              <a:t>説明</a:t>
            </a:r>
            <a:r>
              <a:rPr lang="en-US" altLang="ja-JP" sz="1400" smtClean="0">
                <a:latin typeface="ＭＳ ゴシック" pitchFamily="49" charset="-128"/>
                <a:ea typeface="ＭＳ ゴシック" pitchFamily="49" charset="-128"/>
              </a:rPr>
              <a:t>〕</a:t>
            </a:r>
          </a:p>
          <a:p>
            <a:pPr algn="just"/>
            <a:r>
              <a:rPr lang="ja-JP" altLang="en-US" sz="1400" smtClean="0">
                <a:latin typeface="ＭＳ ゴシック" pitchFamily="49" charset="-128"/>
                <a:ea typeface="ＭＳ ゴシック" pitchFamily="49" charset="-128"/>
              </a:rPr>
              <a:t>「発明者」</a:t>
            </a:r>
          </a:p>
          <a:p>
            <a:pPr algn="just"/>
            <a:r>
              <a:rPr lang="ja-JP" altLang="en-US" sz="1400" smtClean="0">
                <a:latin typeface="ＭＳ ゴシック" pitchFamily="49" charset="-128"/>
                <a:ea typeface="ＭＳ ゴシック" pitchFamily="49" charset="-128"/>
              </a:rPr>
              <a:t>　特許を受ける権利は、発明の完成により発生。これを有する者が出願し特許を受けることができる。通常は発明者が特許を受ける権利を有し（特許法</a:t>
            </a:r>
            <a:r>
              <a:rPr lang="en-US" altLang="ja-JP" sz="1400" smtClean="0">
                <a:latin typeface="ＭＳ ゴシック" pitchFamily="49" charset="-128"/>
                <a:ea typeface="ＭＳ ゴシック" pitchFamily="49" charset="-128"/>
              </a:rPr>
              <a:t>29</a:t>
            </a:r>
            <a:r>
              <a:rPr lang="ja-JP" altLang="en-US" sz="1400" smtClean="0">
                <a:latin typeface="ＭＳ ゴシック" pitchFamily="49" charset="-128"/>
                <a:ea typeface="ＭＳ ゴシック" pitchFamily="49" charset="-128"/>
              </a:rPr>
              <a:t>条</a:t>
            </a:r>
            <a:r>
              <a:rPr lang="en-US" altLang="ja-JP" sz="1400" smtClean="0">
                <a:latin typeface="ＭＳ ゴシック" pitchFamily="49" charset="-128"/>
                <a:ea typeface="ＭＳ ゴシック" pitchFamily="49" charset="-128"/>
              </a:rPr>
              <a:t>1</a:t>
            </a:r>
            <a:r>
              <a:rPr lang="ja-JP" altLang="en-US" sz="1400" smtClean="0">
                <a:latin typeface="ＭＳ ゴシック" pitchFamily="49" charset="-128"/>
                <a:ea typeface="ＭＳ ゴシック" pitchFamily="49" charset="-128"/>
              </a:rPr>
              <a:t>項）、出願して特許を受けることができる。</a:t>
            </a:r>
            <a:endParaRPr lang="en-US" altLang="ja-JP" sz="1400" smtClean="0">
              <a:latin typeface="ＭＳ ゴシック" pitchFamily="49" charset="-128"/>
              <a:ea typeface="ＭＳ ゴシック" pitchFamily="49" charset="-128"/>
            </a:endParaRPr>
          </a:p>
          <a:p>
            <a:pPr algn="just"/>
            <a:r>
              <a:rPr lang="ja-JP" altLang="en-US" sz="1400" smtClean="0">
                <a:latin typeface="ＭＳ ゴシック" pitchFamily="49" charset="-128"/>
                <a:ea typeface="ＭＳ ゴシック" pitchFamily="49" charset="-128"/>
              </a:rPr>
              <a:t>　発明は人間の事実的な創作活動であるから、発明者は必ず自然人である「人」に限られ、「会社」等の法人はなり得ないことを質問するとよい。</a:t>
            </a:r>
            <a:endParaRPr lang="en-US" altLang="ja-JP" sz="1400" smtClean="0">
              <a:latin typeface="ＭＳ ゴシック" pitchFamily="49" charset="-128"/>
              <a:ea typeface="ＭＳ ゴシック" pitchFamily="49" charset="-128"/>
            </a:endParaRPr>
          </a:p>
          <a:p>
            <a:pPr algn="just"/>
            <a:r>
              <a:rPr lang="ja-JP" altLang="en-US" sz="1400" smtClean="0">
                <a:latin typeface="ＭＳ ゴシック" pitchFamily="49" charset="-128"/>
                <a:ea typeface="ＭＳ ゴシック" pitchFamily="49" charset="-128"/>
              </a:rPr>
              <a:t>　また、具体的な発明者の基準について、</a:t>
            </a:r>
            <a:r>
              <a:rPr lang="en-US" altLang="ja-JP" sz="1400" smtClean="0">
                <a:latin typeface="ＭＳ ゴシック" pitchFamily="49" charset="-128"/>
                <a:ea typeface="ＭＳ ゴシック" pitchFamily="49" charset="-128"/>
              </a:rPr>
              <a:t>Q</a:t>
            </a:r>
            <a:r>
              <a:rPr lang="ja-JP" altLang="en-US" sz="1400" smtClean="0">
                <a:latin typeface="ＭＳ ゴシック" pitchFamily="49" charset="-128"/>
                <a:ea typeface="ＭＳ ゴシック" pitchFamily="49" charset="-128"/>
              </a:rPr>
              <a:t>を念頭に検討してみること。</a:t>
            </a:r>
            <a:endParaRPr lang="en-US" altLang="ja-JP" sz="1400" smtClean="0">
              <a:latin typeface="ＭＳ ゴシック" pitchFamily="49" charset="-128"/>
              <a:ea typeface="ＭＳ ゴシック" pitchFamily="49" charset="-128"/>
            </a:endParaRPr>
          </a:p>
          <a:p>
            <a:pPr algn="just"/>
            <a:r>
              <a:rPr lang="ja-JP" altLang="en-US" sz="1400" smtClean="0">
                <a:latin typeface="ＭＳ ゴシック" pitchFamily="49" charset="-128"/>
                <a:ea typeface="ＭＳ ゴシック" pitchFamily="49" charset="-128"/>
              </a:rPr>
              <a:t>　いずれも原則として発明者に該当しないというのが通常の考え方である。</a:t>
            </a:r>
            <a:endParaRPr lang="en-US" altLang="ja-JP" sz="1400" smtClean="0">
              <a:latin typeface="ＭＳ ゴシック" pitchFamily="49" charset="-128"/>
              <a:ea typeface="ＭＳ ゴシック" pitchFamily="49" charset="-128"/>
            </a:endParaRPr>
          </a:p>
          <a:p>
            <a:pPr algn="just"/>
            <a:r>
              <a:rPr lang="ja-JP" altLang="en-US" sz="1400" smtClean="0">
                <a:latin typeface="ＭＳ ゴシック" pitchFamily="49" charset="-128"/>
                <a:ea typeface="ＭＳ ゴシック" pitchFamily="49" charset="-128"/>
              </a:rPr>
              <a:t>　特許を受ける権利を譲ることで、発明者以外が出願して特許を受けることができる場合がある、これは次のスライドで説明する。</a:t>
            </a:r>
            <a:endParaRPr lang="en-US" altLang="ja-JP" sz="1400" smtClean="0">
              <a:latin typeface="ＭＳ ゴシック" pitchFamily="49" charset="-128"/>
              <a:ea typeface="ＭＳ ゴシック" pitchFamily="49"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3" name="ノート プレースホルダー 2"/>
          <p:cNvSpPr>
            <a:spLocks noGrp="1"/>
          </p:cNvSpPr>
          <p:nvPr>
            <p:ph type="body" idx="1"/>
          </p:nvPr>
        </p:nvSpPr>
        <p:spPr>
          <a:xfrm>
            <a:off x="681038" y="4721225"/>
            <a:ext cx="5457825" cy="4471988"/>
          </a:xfrm>
        </p:spPr>
        <p:txBody>
          <a:bodyPr>
            <a:normAutofit lnSpcReduction="10000"/>
          </a:bodyPr>
          <a:lstStyle/>
          <a:p>
            <a:pPr>
              <a:defRPr/>
            </a:pPr>
            <a:r>
              <a:rPr kumimoji="1" lang="en-US" altLang="ja-JP" dirty="0" smtClean="0">
                <a:latin typeface="+mn-ea"/>
              </a:rPr>
              <a:t>〔</a:t>
            </a:r>
            <a:r>
              <a:rPr kumimoji="1" lang="ja-JP" altLang="en-US" dirty="0" smtClean="0">
                <a:latin typeface="+mn-ea"/>
              </a:rPr>
              <a:t>狙い</a:t>
            </a:r>
            <a:r>
              <a:rPr kumimoji="1" lang="en-US" altLang="ja-JP" dirty="0" smtClean="0">
                <a:latin typeface="+mn-ea"/>
              </a:rPr>
              <a:t>〕</a:t>
            </a:r>
          </a:p>
          <a:p>
            <a:pPr>
              <a:defRPr/>
            </a:pPr>
            <a:r>
              <a:rPr kumimoji="1" lang="ja-JP" altLang="en-US" dirty="0" smtClean="0">
                <a:latin typeface="+mn-ea"/>
              </a:rPr>
              <a:t>特許を受ける権利の承継により、発明者以外が特許を受けることができる場面を説明する。</a:t>
            </a:r>
            <a:endParaRPr kumimoji="1" lang="en-US" altLang="ja-JP" dirty="0" smtClean="0">
              <a:latin typeface="+mn-ea"/>
            </a:endParaRPr>
          </a:p>
          <a:p>
            <a:pPr>
              <a:defRPr/>
            </a:pPr>
            <a:endParaRPr kumimoji="1" lang="en-US" altLang="ja-JP" dirty="0" smtClean="0">
              <a:latin typeface="+mn-ea"/>
            </a:endParaRPr>
          </a:p>
          <a:p>
            <a:pPr>
              <a:defRPr/>
            </a:pPr>
            <a:r>
              <a:rPr kumimoji="1" lang="en-US" altLang="ja-JP" dirty="0" smtClean="0">
                <a:latin typeface="+mn-ea"/>
              </a:rPr>
              <a:t>〔</a:t>
            </a:r>
            <a:r>
              <a:rPr kumimoji="1" lang="ja-JP" altLang="en-US" dirty="0" smtClean="0">
                <a:latin typeface="+mn-ea"/>
              </a:rPr>
              <a:t>説明</a:t>
            </a:r>
            <a:r>
              <a:rPr kumimoji="1" lang="en-US" altLang="ja-JP" dirty="0" smtClean="0">
                <a:latin typeface="+mn-ea"/>
              </a:rPr>
              <a:t>〕</a:t>
            </a:r>
          </a:p>
          <a:p>
            <a:pPr algn="just">
              <a:defRPr/>
            </a:pPr>
            <a:r>
              <a:rPr lang="ja-JP" altLang="en-US" dirty="0" smtClean="0">
                <a:latin typeface="ＭＳ ゴシック" pitchFamily="49" charset="-128"/>
                <a:ea typeface="ＭＳ ゴシック" pitchFamily="49" charset="-128"/>
              </a:rPr>
              <a:t>「承継人」</a:t>
            </a:r>
          </a:p>
          <a:p>
            <a:pPr algn="just">
              <a:defRPr/>
            </a:pPr>
            <a:r>
              <a:rPr lang="ja-JP" altLang="en-US" dirty="0" smtClean="0">
                <a:latin typeface="ＭＳ ゴシック" pitchFamily="49" charset="-128"/>
                <a:ea typeface="ＭＳ ゴシック" pitchFamily="49" charset="-128"/>
              </a:rPr>
              <a:t>　発明者は、この特許を受ける権利を他人に譲り渡すことができる。発明者から権利を譲り受けたり相続した人のことを「承継人」と呼ぶ。</a:t>
            </a:r>
            <a:endParaRPr lang="en-US" altLang="ja-JP" dirty="0" smtClean="0">
              <a:latin typeface="ＭＳ ゴシック" pitchFamily="49" charset="-128"/>
              <a:ea typeface="ＭＳ ゴシック" pitchFamily="49" charset="-128"/>
            </a:endParaRPr>
          </a:p>
          <a:p>
            <a:pPr algn="just">
              <a:defRPr/>
            </a:pPr>
            <a:r>
              <a:rPr lang="ja-JP" altLang="en-US" dirty="0" smtClean="0">
                <a:latin typeface="ＭＳ ゴシック" pitchFamily="49" charset="-128"/>
                <a:ea typeface="ＭＳ ゴシック" pitchFamily="49" charset="-128"/>
              </a:rPr>
              <a:t>　法人も特許を受ける権利を発明者から譲り受け、特許出願することができる。</a:t>
            </a:r>
            <a:endParaRPr lang="en-US" altLang="ja-JP" dirty="0" smtClean="0">
              <a:latin typeface="ＭＳ ゴシック" pitchFamily="49" charset="-128"/>
              <a:ea typeface="ＭＳ ゴシック" pitchFamily="49" charset="-128"/>
            </a:endParaRPr>
          </a:p>
          <a:p>
            <a:pPr algn="just">
              <a:defRPr/>
            </a:pPr>
            <a:r>
              <a:rPr kumimoji="1" lang="ja-JP" altLang="en-US" dirty="0" smtClean="0">
                <a:latin typeface="ＭＳ ゴシック" pitchFamily="49" charset="-128"/>
                <a:ea typeface="ＭＳ ゴシック" pitchFamily="49" charset="-128"/>
              </a:rPr>
              <a:t>　</a:t>
            </a:r>
            <a:r>
              <a:rPr kumimoji="1" lang="ja-JP" altLang="en-US" dirty="0" smtClean="0">
                <a:latin typeface="+mn-ea"/>
              </a:rPr>
              <a:t>これによって、特許権にして売却するよりも早くお金を回収することができる。</a:t>
            </a:r>
            <a:endParaRPr kumimoji="1" lang="en-US" altLang="ja-JP" dirty="0" smtClean="0">
              <a:latin typeface="+mn-ea"/>
            </a:endParaRPr>
          </a:p>
          <a:p>
            <a:pPr>
              <a:defRPr/>
            </a:pPr>
            <a:r>
              <a:rPr kumimoji="1" lang="ja-JP" altLang="en-US" dirty="0" smtClean="0">
                <a:latin typeface="+mn-ea"/>
              </a:rPr>
              <a:t>　ちなみに、特許を受ける権利を譲渡した後の発明者は出願しても特許を受けることができない。これは冒認出願に該当する。</a:t>
            </a:r>
            <a:endParaRPr kumimoji="1" lang="ja-JP" altLang="en-US" dirty="0">
              <a:latin typeface="+mn-ea"/>
            </a:endParaRPr>
          </a:p>
        </p:txBody>
      </p:sp>
      <p:sp>
        <p:nvSpPr>
          <p:cNvPr id="36867" name="スライド番号プレースホルダー 3"/>
          <p:cNvSpPr>
            <a:spLocks noGrp="1"/>
          </p:cNvSpPr>
          <p:nvPr>
            <p:ph type="sldNum" sz="quarter" idx="5"/>
          </p:nvPr>
        </p:nvSpPr>
        <p:spPr bwMode="auto">
          <a:noFill/>
          <a:ln>
            <a:miter lim="800000"/>
            <a:headEnd/>
            <a:tailEnd/>
          </a:ln>
        </p:spPr>
        <p:txBody>
          <a:bodyPr/>
          <a:lstStyle/>
          <a:p>
            <a:fld id="{E68D3F3D-32DB-41E2-A1C0-3CBC3CA21DE0}" type="slidenum">
              <a:rPr lang="en-US" altLang="ja-JP" smtClean="0"/>
              <a:pPr/>
              <a:t>6</a:t>
            </a:fld>
            <a:endParaRPr lang="en-US" altLang="ja-JP"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7"/>
          <p:cNvSpPr>
            <a:spLocks noGrp="1" noChangeArrowheads="1"/>
          </p:cNvSpPr>
          <p:nvPr>
            <p:ph type="sldNum" sz="quarter" idx="5"/>
          </p:nvPr>
        </p:nvSpPr>
        <p:spPr bwMode="auto">
          <a:noFill/>
          <a:ln>
            <a:miter lim="800000"/>
            <a:headEnd/>
            <a:tailEnd/>
          </a:ln>
        </p:spPr>
        <p:txBody>
          <a:bodyPr/>
          <a:lstStyle/>
          <a:p>
            <a:fld id="{CCFBE2B8-7899-4CAA-8087-6FAFCA9A69AF}" type="slidenum">
              <a:rPr lang="en-US" altLang="ja-JP" smtClean="0">
                <a:solidFill>
                  <a:srgbClr val="000000"/>
                </a:solidFill>
              </a:rPr>
              <a:pPr/>
              <a:t>7</a:t>
            </a:fld>
            <a:endParaRPr lang="en-US" altLang="ja-JP" smtClean="0">
              <a:solidFill>
                <a:srgbClr val="000000"/>
              </a:solidFill>
            </a:endParaRPr>
          </a:p>
        </p:txBody>
      </p:sp>
      <p:sp>
        <p:nvSpPr>
          <p:cNvPr id="38914"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8915" name="Rectangle 3"/>
          <p:cNvSpPr>
            <a:spLocks noGrp="1" noChangeArrowheads="1"/>
          </p:cNvSpPr>
          <p:nvPr>
            <p:ph type="body" idx="1"/>
          </p:nvPr>
        </p:nvSpPr>
        <p:spPr bwMode="auto">
          <a:xfrm>
            <a:off x="908050" y="4721225"/>
            <a:ext cx="4989513" cy="4471988"/>
          </a:xfrm>
          <a:noFill/>
        </p:spPr>
        <p:txBody>
          <a:bodyPr wrap="square" lIns="91440" tIns="45720" rIns="91440" bIns="45720" numCol="1" anchor="t" anchorCtr="0" compatLnSpc="1">
            <a:prstTxWarp prst="textNoShape">
              <a:avLst/>
            </a:prstTxWarp>
          </a:bodyPr>
          <a:lstStyle/>
          <a:p>
            <a:r>
              <a:rPr lang="en-US" altLang="ja-JP" smtClean="0">
                <a:latin typeface="ＭＳ Ｐゴシック" charset="-128"/>
              </a:rPr>
              <a:t>〔</a:t>
            </a:r>
            <a:r>
              <a:rPr lang="ja-JP" altLang="en-US" smtClean="0">
                <a:latin typeface="ＭＳ Ｐゴシック" charset="-128"/>
              </a:rPr>
              <a:t>狙い</a:t>
            </a:r>
            <a:r>
              <a:rPr lang="en-US" altLang="ja-JP" smtClean="0">
                <a:latin typeface="ＭＳ Ｐゴシック" charset="-128"/>
              </a:rPr>
              <a:t>〕</a:t>
            </a:r>
          </a:p>
          <a:p>
            <a:r>
              <a:rPr lang="ja-JP" altLang="en-US" smtClean="0">
                <a:latin typeface="ＭＳ Ｐゴシック" charset="-128"/>
              </a:rPr>
              <a:t>特許を受ける権利の無い者が出願した場合を理解させる。</a:t>
            </a:r>
            <a:endParaRPr lang="en-US" altLang="ja-JP" smtClean="0">
              <a:latin typeface="ＭＳ Ｐゴシック" charset="-128"/>
            </a:endParaRPr>
          </a:p>
          <a:p>
            <a:endParaRPr lang="en-US" altLang="ja-JP" smtClean="0">
              <a:latin typeface="ＭＳ Ｐゴシック" charset="-128"/>
            </a:endParaRPr>
          </a:p>
          <a:p>
            <a:r>
              <a:rPr lang="en-US" altLang="ja-JP" smtClean="0">
                <a:latin typeface="ＭＳ Ｐゴシック" charset="-128"/>
              </a:rPr>
              <a:t>〔</a:t>
            </a:r>
            <a:r>
              <a:rPr lang="ja-JP" altLang="en-US" smtClean="0">
                <a:latin typeface="ＭＳ Ｐゴシック" charset="-128"/>
              </a:rPr>
              <a:t>説明</a:t>
            </a:r>
            <a:r>
              <a:rPr lang="en-US" altLang="ja-JP" smtClean="0">
                <a:latin typeface="ＭＳ Ｐゴシック" charset="-128"/>
              </a:rPr>
              <a:t>〕</a:t>
            </a:r>
          </a:p>
          <a:p>
            <a:r>
              <a:rPr lang="ja-JP" altLang="en-US" smtClean="0">
                <a:latin typeface="ＭＳ Ｐゴシック" charset="-128"/>
              </a:rPr>
              <a:t>　ここまで発明者やその承継人等、特許を受ける権利を有する者が出願して特許を受けることができる、というルールについて説明してきたが、では特許を受ける権利を有しない者が出願したらどうなるのか、という問題をここで扱う。</a:t>
            </a:r>
            <a:endParaRPr lang="en-US" altLang="ja-JP" smtClean="0">
              <a:latin typeface="ＭＳ Ｐゴシック" charset="-128"/>
            </a:endParaRPr>
          </a:p>
          <a:p>
            <a:r>
              <a:rPr lang="ja-JP" altLang="en-US" smtClean="0">
                <a:latin typeface="ＭＳ Ｐゴシック" charset="-128"/>
              </a:rPr>
              <a:t>　それは冒認出願と講学上指摘され、拒絶理由を有し特許を受けることができないことを指摘する。</a:t>
            </a:r>
            <a:endParaRPr lang="en-US" altLang="ja-JP" smtClean="0">
              <a:latin typeface="ＭＳ Ｐゴシック" charset="-128"/>
            </a:endParaRPr>
          </a:p>
          <a:p>
            <a:r>
              <a:rPr lang="ja-JP" altLang="en-US" smtClean="0">
                <a:latin typeface="ＭＳ Ｐゴシック" charset="-128"/>
              </a:rPr>
              <a:t>　したがって、他人の発明を勝手に自己の発明として出願することは許されないことを指摘し、発明者の権利を尊重する意味を法律上の制度からも理解させる。</a:t>
            </a:r>
            <a:endParaRPr lang="en-US" altLang="ja-JP" smtClean="0">
              <a:latin typeface="ＭＳ Ｐゴシック"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7"/>
          <p:cNvSpPr>
            <a:spLocks noGrp="1" noChangeArrowheads="1"/>
          </p:cNvSpPr>
          <p:nvPr>
            <p:ph type="sldNum" sz="quarter" idx="5"/>
          </p:nvPr>
        </p:nvSpPr>
        <p:spPr bwMode="auto">
          <a:noFill/>
          <a:ln>
            <a:miter lim="800000"/>
            <a:headEnd/>
            <a:tailEnd/>
          </a:ln>
        </p:spPr>
        <p:txBody>
          <a:bodyPr/>
          <a:lstStyle/>
          <a:p>
            <a:fld id="{8BB74363-7AA3-40CA-9778-F178F1B7A34B}" type="slidenum">
              <a:rPr lang="en-US" altLang="ja-JP" smtClean="0">
                <a:solidFill>
                  <a:srgbClr val="000000"/>
                </a:solidFill>
              </a:rPr>
              <a:pPr/>
              <a:t>8</a:t>
            </a:fld>
            <a:endParaRPr lang="en-US" altLang="ja-JP" smtClean="0">
              <a:solidFill>
                <a:srgbClr val="000000"/>
              </a:solidFill>
            </a:endParaRPr>
          </a:p>
        </p:txBody>
      </p:sp>
      <p:sp>
        <p:nvSpPr>
          <p:cNvPr id="40962"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0963" name="Rectangle 3"/>
          <p:cNvSpPr>
            <a:spLocks noGrp="1" noChangeArrowheads="1"/>
          </p:cNvSpPr>
          <p:nvPr>
            <p:ph type="body" idx="1"/>
          </p:nvPr>
        </p:nvSpPr>
        <p:spPr bwMode="auto">
          <a:xfrm>
            <a:off x="908050" y="4721225"/>
            <a:ext cx="4989513" cy="4471988"/>
          </a:xfrm>
          <a:noFill/>
        </p:spPr>
        <p:txBody>
          <a:bodyPr wrap="square" lIns="91440" tIns="45720" rIns="91440" bIns="45720" numCol="1" anchor="t" anchorCtr="0" compatLnSpc="1">
            <a:prstTxWarp prst="textNoShape">
              <a:avLst/>
            </a:prstTxWarp>
          </a:bodyPr>
          <a:lstStyle/>
          <a:p>
            <a:r>
              <a:rPr lang="en-US" altLang="ja-JP" smtClean="0">
                <a:latin typeface="ＭＳ Ｐゴシック" charset="-128"/>
              </a:rPr>
              <a:t>〔</a:t>
            </a:r>
            <a:r>
              <a:rPr lang="ja-JP" altLang="en-US" smtClean="0">
                <a:latin typeface="ＭＳ Ｐゴシック" charset="-128"/>
              </a:rPr>
              <a:t>狙い</a:t>
            </a:r>
            <a:r>
              <a:rPr lang="en-US" altLang="ja-JP" smtClean="0">
                <a:latin typeface="ＭＳ Ｐゴシック" charset="-128"/>
              </a:rPr>
              <a:t>〕</a:t>
            </a:r>
          </a:p>
          <a:p>
            <a:r>
              <a:rPr lang="ja-JP" altLang="en-US" smtClean="0">
                <a:latin typeface="ＭＳ Ｐゴシック" charset="-128"/>
              </a:rPr>
              <a:t>特許を受ける権利の無い者が出願し、それに特許庁が気付かず審査を進めている場合について説明する。</a:t>
            </a:r>
            <a:endParaRPr lang="en-US" altLang="ja-JP" smtClean="0">
              <a:latin typeface="ＭＳ Ｐゴシック" charset="-128"/>
            </a:endParaRPr>
          </a:p>
          <a:p>
            <a:endParaRPr lang="en-US" altLang="ja-JP" smtClean="0">
              <a:latin typeface="ＭＳ Ｐゴシック" charset="-128"/>
            </a:endParaRPr>
          </a:p>
          <a:p>
            <a:r>
              <a:rPr lang="en-US" altLang="ja-JP" smtClean="0">
                <a:latin typeface="ＭＳ Ｐゴシック" charset="-128"/>
              </a:rPr>
              <a:t>〔</a:t>
            </a:r>
            <a:r>
              <a:rPr lang="ja-JP" altLang="en-US" smtClean="0">
                <a:latin typeface="ＭＳ Ｐゴシック" charset="-128"/>
              </a:rPr>
              <a:t>説明</a:t>
            </a:r>
            <a:r>
              <a:rPr lang="en-US" altLang="ja-JP" smtClean="0">
                <a:latin typeface="ＭＳ Ｐゴシック" charset="-128"/>
              </a:rPr>
              <a:t>〕</a:t>
            </a:r>
          </a:p>
          <a:p>
            <a:r>
              <a:rPr lang="ja-JP" altLang="en-US" smtClean="0">
                <a:latin typeface="ＭＳ Ｐゴシック" charset="-128"/>
              </a:rPr>
              <a:t>　特許庁も完全ではなく、特に冒認の有無のような私人間の事情は把握しづらい。そのため、往々にして冒認出願であることに気付かず審査が進むことがある。その場合に真の権利者としてどのような対応が可能か、学生に議論させつつ、確認訴訟による対応を紹介する。</a:t>
            </a:r>
            <a:endParaRPr lang="en-US" altLang="ja-JP" smtClean="0">
              <a:latin typeface="ＭＳ Ｐゴシック"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7"/>
          <p:cNvSpPr>
            <a:spLocks noGrp="1" noChangeArrowheads="1"/>
          </p:cNvSpPr>
          <p:nvPr>
            <p:ph type="sldNum" sz="quarter" idx="5"/>
          </p:nvPr>
        </p:nvSpPr>
        <p:spPr bwMode="auto">
          <a:noFill/>
          <a:ln>
            <a:miter lim="800000"/>
            <a:headEnd/>
            <a:tailEnd/>
          </a:ln>
        </p:spPr>
        <p:txBody>
          <a:bodyPr/>
          <a:lstStyle/>
          <a:p>
            <a:fld id="{76224625-8C55-4C9B-9225-0CAA25574880}" type="slidenum">
              <a:rPr lang="en-US" altLang="ja-JP" smtClean="0">
                <a:solidFill>
                  <a:srgbClr val="000000"/>
                </a:solidFill>
              </a:rPr>
              <a:pPr/>
              <a:t>9</a:t>
            </a:fld>
            <a:endParaRPr lang="en-US" altLang="ja-JP" smtClean="0">
              <a:solidFill>
                <a:srgbClr val="000000"/>
              </a:solidFill>
            </a:endParaRPr>
          </a:p>
        </p:txBody>
      </p:sp>
      <p:sp>
        <p:nvSpPr>
          <p:cNvPr id="43010"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3011" name="Rectangle 3"/>
          <p:cNvSpPr>
            <a:spLocks noGrp="1" noChangeArrowheads="1"/>
          </p:cNvSpPr>
          <p:nvPr>
            <p:ph type="body" idx="1"/>
          </p:nvPr>
        </p:nvSpPr>
        <p:spPr bwMode="auto">
          <a:xfrm>
            <a:off x="908050" y="4721225"/>
            <a:ext cx="4989513" cy="4568825"/>
          </a:xfrm>
          <a:noFill/>
        </p:spPr>
        <p:txBody>
          <a:bodyPr wrap="square" lIns="91440" tIns="45720" rIns="91440" bIns="45720" numCol="1" anchor="t" anchorCtr="0" compatLnSpc="1">
            <a:prstTxWarp prst="textNoShape">
              <a:avLst/>
            </a:prstTxWarp>
          </a:bodyPr>
          <a:lstStyle/>
          <a:p>
            <a:r>
              <a:rPr lang="en-US" altLang="ja-JP" smtClean="0">
                <a:latin typeface="ＭＳ Ｐゴシック" charset="-128"/>
              </a:rPr>
              <a:t>〔</a:t>
            </a:r>
            <a:r>
              <a:rPr lang="ja-JP" altLang="en-US" smtClean="0">
                <a:latin typeface="ＭＳ Ｐゴシック" charset="-128"/>
              </a:rPr>
              <a:t>狙い</a:t>
            </a:r>
            <a:r>
              <a:rPr lang="en-US" altLang="ja-JP" smtClean="0">
                <a:latin typeface="ＭＳ Ｐゴシック" charset="-128"/>
              </a:rPr>
              <a:t>〕</a:t>
            </a:r>
          </a:p>
          <a:p>
            <a:r>
              <a:rPr lang="ja-JP" altLang="en-US" smtClean="0">
                <a:latin typeface="ＭＳ Ｐゴシック" charset="-128"/>
              </a:rPr>
              <a:t>特許を受ける権利の無い者が出願し、更に登録されてしまった場合について説明する。</a:t>
            </a:r>
            <a:endParaRPr lang="en-US" altLang="ja-JP" smtClean="0">
              <a:latin typeface="ＭＳ Ｐゴシック" charset="-128"/>
            </a:endParaRPr>
          </a:p>
          <a:p>
            <a:endParaRPr lang="en-US" altLang="ja-JP" smtClean="0">
              <a:latin typeface="ＭＳ Ｐゴシック" charset="-128"/>
            </a:endParaRPr>
          </a:p>
          <a:p>
            <a:r>
              <a:rPr lang="en-US" altLang="ja-JP" smtClean="0">
                <a:latin typeface="ＭＳ Ｐゴシック" charset="-128"/>
              </a:rPr>
              <a:t>〔</a:t>
            </a:r>
            <a:r>
              <a:rPr lang="ja-JP" altLang="en-US" smtClean="0">
                <a:latin typeface="ＭＳ Ｐゴシック" charset="-128"/>
              </a:rPr>
              <a:t>説明</a:t>
            </a:r>
            <a:r>
              <a:rPr lang="en-US" altLang="ja-JP" smtClean="0">
                <a:latin typeface="ＭＳ Ｐゴシック" charset="-128"/>
              </a:rPr>
              <a:t>〕</a:t>
            </a:r>
          </a:p>
          <a:p>
            <a:r>
              <a:rPr lang="ja-JP" altLang="en-US" smtClean="0">
                <a:latin typeface="ＭＳ Ｐゴシック" charset="-128"/>
              </a:rPr>
              <a:t>　更に、冒認出願されていることに真の権利者が気付かず、実際に冒認者に誤って特許登録がされてしまった場合にどのような手段があるか、説明する。</a:t>
            </a:r>
            <a:endParaRPr lang="en-US" altLang="ja-JP" smtClean="0">
              <a:latin typeface="ＭＳ Ｐゴシック" charset="-128"/>
            </a:endParaRPr>
          </a:p>
          <a:p>
            <a:r>
              <a:rPr lang="ja-JP" altLang="en-US" smtClean="0">
                <a:latin typeface="ＭＳ Ｐゴシック" charset="-128"/>
              </a:rPr>
              <a:t>　無効にするか取り戻すかで結果に差が生じるため、どちらが有利か学生に考えさせることもよい（取り戻し請求の欠点としては、特許料の納付等が考えられよう）。</a:t>
            </a:r>
            <a:endParaRPr lang="en-US" altLang="ja-JP" smtClean="0">
              <a:latin typeface="ＭＳ Ｐゴシック" charset="-128"/>
            </a:endParaRPr>
          </a:p>
          <a:p>
            <a:r>
              <a:rPr lang="ja-JP" altLang="en-US" smtClean="0">
                <a:latin typeface="ＭＳ Ｐゴシック" charset="-128"/>
              </a:rPr>
              <a:t>　また、以上のように冒認出願を許すと大変なことになるため、出願まで秘密を守ることの重要性についても再確認させる。</a:t>
            </a:r>
            <a:endParaRPr lang="en-US" altLang="ja-JP" smtClean="0">
              <a:latin typeface="ＭＳ Ｐゴシック"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4" name="Rectangle 6"/>
          <p:cNvSpPr/>
          <p:nvPr/>
        </p:nvSpPr>
        <p:spPr bwMode="white">
          <a:xfrm>
            <a:off x="0" y="5970588"/>
            <a:ext cx="9906000" cy="88741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ＭＳ Ｐゴシック" charset="-128"/>
            </a:endParaRPr>
          </a:p>
        </p:txBody>
      </p:sp>
      <p:sp>
        <p:nvSpPr>
          <p:cNvPr id="5" name="Rectangle 9"/>
          <p:cNvSpPr/>
          <p:nvPr/>
        </p:nvSpPr>
        <p:spPr>
          <a:xfrm>
            <a:off x="-9525" y="6053138"/>
            <a:ext cx="2436813" cy="712787"/>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ＭＳ Ｐゴシック" charset="-128"/>
            </a:endParaRPr>
          </a:p>
        </p:txBody>
      </p:sp>
      <p:sp>
        <p:nvSpPr>
          <p:cNvPr id="6" name="Rectangle 10"/>
          <p:cNvSpPr/>
          <p:nvPr/>
        </p:nvSpPr>
        <p:spPr>
          <a:xfrm>
            <a:off x="2555875" y="6043613"/>
            <a:ext cx="7350125" cy="71437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ＭＳ Ｐゴシック" charset="-128"/>
            </a:endParaRPr>
          </a:p>
        </p:txBody>
      </p:sp>
      <p:sp>
        <p:nvSpPr>
          <p:cNvPr id="8" name="Title 7"/>
          <p:cNvSpPr>
            <a:spLocks noGrp="1"/>
          </p:cNvSpPr>
          <p:nvPr>
            <p:ph type="ctrTitle"/>
          </p:nvPr>
        </p:nvSpPr>
        <p:spPr>
          <a:xfrm>
            <a:off x="2559050" y="4038600"/>
            <a:ext cx="7016750" cy="1828800"/>
          </a:xfrm>
        </p:spPr>
        <p:txBody>
          <a:bodyPr anchor="b"/>
          <a:lstStyle>
            <a:lvl1pPr>
              <a:defRPr cap="all" baseline="0"/>
            </a:lvl1pPr>
          </a:lstStyle>
          <a:p>
            <a:r>
              <a:rPr lang="ja-JP" altLang="en-US" smtClean="0"/>
              <a:t>マスター タイトルの書式設定</a:t>
            </a:r>
            <a:endParaRPr lang="en-US" dirty="0"/>
          </a:p>
        </p:txBody>
      </p:sp>
      <p:sp>
        <p:nvSpPr>
          <p:cNvPr id="9" name="Subtitle 8"/>
          <p:cNvSpPr>
            <a:spLocks noGrp="1"/>
          </p:cNvSpPr>
          <p:nvPr>
            <p:ph type="subTitle" idx="1"/>
          </p:nvPr>
        </p:nvSpPr>
        <p:spPr>
          <a:xfrm>
            <a:off x="2559050" y="6050037"/>
            <a:ext cx="72644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ja-JP" altLang="en-US" smtClean="0"/>
              <a:t>マスター サブタイトルの書式設定</a:t>
            </a:r>
            <a:endParaRPr lang="en-US" dirty="0"/>
          </a:p>
        </p:txBody>
      </p:sp>
      <p:sp>
        <p:nvSpPr>
          <p:cNvPr id="7" name="Date Placeholder 27"/>
          <p:cNvSpPr>
            <a:spLocks noGrp="1"/>
          </p:cNvSpPr>
          <p:nvPr>
            <p:ph type="dt" sz="half" idx="10"/>
          </p:nvPr>
        </p:nvSpPr>
        <p:spPr>
          <a:xfrm>
            <a:off x="82550" y="6069013"/>
            <a:ext cx="2228850" cy="685800"/>
          </a:xfrm>
        </p:spPr>
        <p:txBody>
          <a:bodyPr>
            <a:noAutofit/>
          </a:bodyPr>
          <a:lstStyle>
            <a:lvl1pPr algn="ctr">
              <a:defRPr sz="2000">
                <a:solidFill>
                  <a:srgbClr val="FFFFFF"/>
                </a:solidFill>
              </a:defRPr>
            </a:lvl1pPr>
          </a:lstStyle>
          <a:p>
            <a:pPr>
              <a:defRPr/>
            </a:pPr>
            <a:fld id="{6341204B-C47B-415D-B024-831F8C82B7F5}" type="datetime8">
              <a:rPr lang="en-US" altLang="ja-JP"/>
              <a:pPr>
                <a:defRPr/>
              </a:pPr>
              <a:t>4/9/2013 9:15 PM</a:t>
            </a:fld>
            <a:endParaRPr lang="en-US" altLang="ja-JP"/>
          </a:p>
        </p:txBody>
      </p:sp>
      <p:sp>
        <p:nvSpPr>
          <p:cNvPr id="10" name="Footer Placeholder 16"/>
          <p:cNvSpPr>
            <a:spLocks noGrp="1"/>
          </p:cNvSpPr>
          <p:nvPr>
            <p:ph type="ftr" sz="quarter" idx="11"/>
          </p:nvPr>
        </p:nvSpPr>
        <p:spPr>
          <a:xfrm>
            <a:off x="2259013" y="236538"/>
            <a:ext cx="6356350" cy="365125"/>
          </a:xfrm>
        </p:spPr>
        <p:txBody>
          <a:bodyPr/>
          <a:lstStyle>
            <a:lvl1pPr>
              <a:defRPr/>
            </a:lvl1pPr>
          </a:lstStyle>
          <a:p>
            <a:pPr>
              <a:defRPr/>
            </a:pPr>
            <a:endParaRPr lang="en-US" altLang="ja-JP"/>
          </a:p>
        </p:txBody>
      </p:sp>
      <p:sp>
        <p:nvSpPr>
          <p:cNvPr id="11" name="Slide Number Placeholder 28"/>
          <p:cNvSpPr>
            <a:spLocks noGrp="1"/>
          </p:cNvSpPr>
          <p:nvPr>
            <p:ph type="sldNum" sz="quarter" idx="12"/>
          </p:nvPr>
        </p:nvSpPr>
        <p:spPr>
          <a:xfrm>
            <a:off x="8667750" y="228600"/>
            <a:ext cx="908050" cy="381000"/>
          </a:xfrm>
        </p:spPr>
        <p:txBody>
          <a:bodyPr/>
          <a:lstStyle>
            <a:lvl1pPr>
              <a:defRPr sz="1400"/>
            </a:lvl1pPr>
          </a:lstStyle>
          <a:p>
            <a:pPr>
              <a:defRPr/>
            </a:pPr>
            <a:fld id="{1ABF3FFF-0941-4AA0-8DCC-9D53729DC8B8}" type="slidenum">
              <a:rPr lang="en-US" altLang="ja-JP"/>
              <a:pPr>
                <a:defRPr/>
              </a:pPr>
              <a:t>&lt;#&gt;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13"/>
          <p:cNvSpPr>
            <a:spLocks noGrp="1"/>
          </p:cNvSpPr>
          <p:nvPr>
            <p:ph type="dt" sz="half" idx="10"/>
          </p:nvPr>
        </p:nvSpPr>
        <p:spPr/>
        <p:txBody>
          <a:bodyPr/>
          <a:lstStyle>
            <a:lvl1pPr>
              <a:defRPr/>
            </a:lvl1pPr>
          </a:lstStyle>
          <a:p>
            <a:pPr>
              <a:defRPr/>
            </a:pPr>
            <a:fld id="{8A071297-D6BF-4C96-BE76-99B0BC30FE6B}" type="datetime8">
              <a:rPr lang="en-US" altLang="ja-JP"/>
              <a:pPr>
                <a:defRPr/>
              </a:pPr>
              <a:t>4/9/2013 9:15 PM</a:t>
            </a:fld>
            <a:endParaRPr lang="en-US" altLang="ja-JP"/>
          </a:p>
        </p:txBody>
      </p:sp>
      <p:sp>
        <p:nvSpPr>
          <p:cNvPr id="5" name="Footer Placeholder 2"/>
          <p:cNvSpPr>
            <a:spLocks noGrp="1"/>
          </p:cNvSpPr>
          <p:nvPr>
            <p:ph type="ftr" sz="quarter" idx="11"/>
          </p:nvPr>
        </p:nvSpPr>
        <p:spPr/>
        <p:txBody>
          <a:bodyPr/>
          <a:lstStyle>
            <a:lvl1pPr>
              <a:defRPr/>
            </a:lvl1pPr>
          </a:lstStyle>
          <a:p>
            <a:pPr>
              <a:defRPr/>
            </a:pPr>
            <a:endParaRPr lang="en-US" altLang="ja-JP"/>
          </a:p>
        </p:txBody>
      </p:sp>
      <p:sp>
        <p:nvSpPr>
          <p:cNvPr id="6" name="Slide Number Placeholder 22"/>
          <p:cNvSpPr>
            <a:spLocks noGrp="1"/>
          </p:cNvSpPr>
          <p:nvPr>
            <p:ph type="sldNum" sz="quarter" idx="12"/>
          </p:nvPr>
        </p:nvSpPr>
        <p:spPr/>
        <p:txBody>
          <a:bodyPr/>
          <a:lstStyle>
            <a:lvl1pPr>
              <a:defRPr/>
            </a:lvl1pPr>
          </a:lstStyle>
          <a:p>
            <a:pPr>
              <a:defRPr/>
            </a:pPr>
            <a:fld id="{C0D8DBDC-B087-47B2-AAA4-B38D04457431}" type="slidenum">
              <a:rPr lang="en-US" altLang="ja-JP"/>
              <a:pPr>
                <a:defRPr/>
              </a:pPr>
              <a:t>&lt;#&gt;</a:t>
            </a:fld>
            <a:endParaRPr lang="en-US" altLang="ja-JP" sz="1400">
              <a:solidFill>
                <a:srgbClr val="FFFFFF"/>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垂直排列标题与文本">
    <p:spTree>
      <p:nvGrpSpPr>
        <p:cNvPr id="1" name=""/>
        <p:cNvGrpSpPr/>
        <p:nvPr/>
      </p:nvGrpSpPr>
      <p:grpSpPr>
        <a:xfrm>
          <a:off x="0" y="0"/>
          <a:ext cx="0" cy="0"/>
          <a:chOff x="0" y="0"/>
          <a:chExt cx="0" cy="0"/>
        </a:xfrm>
      </p:grpSpPr>
      <p:sp>
        <p:nvSpPr>
          <p:cNvPr id="4" name="Rectangle 6"/>
          <p:cNvSpPr/>
          <p:nvPr/>
        </p:nvSpPr>
        <p:spPr bwMode="white">
          <a:xfrm>
            <a:off x="6604000" y="0"/>
            <a:ext cx="347663"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kumimoji="0" lang="en-US" altLang="ja-JP">
              <a:solidFill>
                <a:srgbClr val="FFFFFF"/>
              </a:solidFill>
              <a:ea typeface="ＭＳ Ｐゴシック" charset="-128"/>
            </a:endParaRPr>
          </a:p>
        </p:txBody>
      </p:sp>
      <p:sp>
        <p:nvSpPr>
          <p:cNvPr id="5" name="Rectangle 7"/>
          <p:cNvSpPr/>
          <p:nvPr/>
        </p:nvSpPr>
        <p:spPr>
          <a:xfrm>
            <a:off x="6653213" y="609600"/>
            <a:ext cx="24765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kumimoji="0" lang="en-US" altLang="ja-JP">
              <a:solidFill>
                <a:srgbClr val="FFFFFF"/>
              </a:solidFill>
              <a:ea typeface="ＭＳ Ｐゴシック" charset="-128"/>
            </a:endParaRPr>
          </a:p>
        </p:txBody>
      </p:sp>
      <p:sp>
        <p:nvSpPr>
          <p:cNvPr id="6" name="Rectangle 8"/>
          <p:cNvSpPr/>
          <p:nvPr/>
        </p:nvSpPr>
        <p:spPr>
          <a:xfrm>
            <a:off x="6653213" y="0"/>
            <a:ext cx="24765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kumimoji="0" lang="en-US" altLang="ja-JP">
              <a:solidFill>
                <a:srgbClr val="FFFFFF"/>
              </a:solidFill>
              <a:ea typeface="ＭＳ Ｐゴシック" charset="-128"/>
            </a:endParaRPr>
          </a:p>
        </p:txBody>
      </p:sp>
      <p:sp>
        <p:nvSpPr>
          <p:cNvPr id="2" name="Vertical Title 1"/>
          <p:cNvSpPr>
            <a:spLocks noGrp="1"/>
          </p:cNvSpPr>
          <p:nvPr>
            <p:ph type="title" orient="vert"/>
          </p:nvPr>
        </p:nvSpPr>
        <p:spPr>
          <a:xfrm>
            <a:off x="7099300" y="609601"/>
            <a:ext cx="2228850" cy="5516563"/>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95300" y="609600"/>
            <a:ext cx="6026150" cy="5516564"/>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3"/>
          <p:cNvSpPr>
            <a:spLocks noGrp="1"/>
          </p:cNvSpPr>
          <p:nvPr>
            <p:ph type="dt" sz="half" idx="10"/>
          </p:nvPr>
        </p:nvSpPr>
        <p:spPr>
          <a:xfrm>
            <a:off x="7099300" y="6248400"/>
            <a:ext cx="2393950" cy="365125"/>
          </a:xfrm>
        </p:spPr>
        <p:txBody>
          <a:bodyPr/>
          <a:lstStyle>
            <a:lvl1pPr>
              <a:defRPr/>
            </a:lvl1pPr>
          </a:lstStyle>
          <a:p>
            <a:pPr>
              <a:defRPr/>
            </a:pPr>
            <a:fld id="{A9EC0A00-2FF1-4C1F-B2E0-49AA2D077376}" type="datetime8">
              <a:rPr lang="en-US" altLang="ja-JP"/>
              <a:pPr>
                <a:defRPr/>
              </a:pPr>
              <a:t>4/9/2013 9:15 PM</a:t>
            </a:fld>
            <a:endParaRPr lang="en-US" altLang="ja-JP"/>
          </a:p>
        </p:txBody>
      </p:sp>
      <p:sp>
        <p:nvSpPr>
          <p:cNvPr id="8" name="Footer Placeholder 4"/>
          <p:cNvSpPr>
            <a:spLocks noGrp="1"/>
          </p:cNvSpPr>
          <p:nvPr>
            <p:ph type="ftr" sz="quarter" idx="11"/>
          </p:nvPr>
        </p:nvSpPr>
        <p:spPr>
          <a:xfrm>
            <a:off x="495300" y="6248400"/>
            <a:ext cx="6037263" cy="365125"/>
          </a:xfrm>
        </p:spPr>
        <p:txBody>
          <a:bodyPr/>
          <a:lstStyle>
            <a:lvl1pPr>
              <a:defRPr/>
            </a:lvl1pPr>
          </a:lstStyle>
          <a:p>
            <a:pPr>
              <a:defRPr/>
            </a:pPr>
            <a:endParaRPr lang="en-US" altLang="ja-JP"/>
          </a:p>
        </p:txBody>
      </p:sp>
      <p:sp>
        <p:nvSpPr>
          <p:cNvPr id="9" name="Slide Number Placeholder 5"/>
          <p:cNvSpPr>
            <a:spLocks noGrp="1"/>
          </p:cNvSpPr>
          <p:nvPr>
            <p:ph type="sldNum" sz="quarter" idx="12"/>
          </p:nvPr>
        </p:nvSpPr>
        <p:spPr>
          <a:xfrm rot="5400000">
            <a:off x="6511132" y="134143"/>
            <a:ext cx="533400" cy="265113"/>
          </a:xfrm>
        </p:spPr>
        <p:txBody>
          <a:bodyPr/>
          <a:lstStyle>
            <a:lvl1pPr>
              <a:defRPr/>
            </a:lvl1pPr>
          </a:lstStyle>
          <a:p>
            <a:pPr>
              <a:defRPr/>
            </a:pPr>
            <a:fld id="{2053C3C0-C093-4D03-9500-6A30E4E83F72}" type="slidenum">
              <a:rPr lang="en-US" altLang="ja-JP"/>
              <a:pPr>
                <a:defRPr/>
              </a:pPr>
              <a:t>&lt;#&gt;</a:t>
            </a:fld>
            <a:endParaRPr lang="en-US" altLang="ja-JP" sz="1400">
              <a:solidFill>
                <a:srgbClr val="FFFFFF"/>
              </a:solidFil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4" name="Rectangle 6"/>
          <p:cNvSpPr/>
          <p:nvPr/>
        </p:nvSpPr>
        <p:spPr bwMode="white">
          <a:xfrm>
            <a:off x="0" y="5970588"/>
            <a:ext cx="9906000" cy="88741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ＭＳ Ｐゴシック" charset="-128"/>
            </a:endParaRPr>
          </a:p>
        </p:txBody>
      </p:sp>
      <p:sp>
        <p:nvSpPr>
          <p:cNvPr id="5" name="Rectangle 9"/>
          <p:cNvSpPr/>
          <p:nvPr/>
        </p:nvSpPr>
        <p:spPr>
          <a:xfrm>
            <a:off x="-9525" y="6053138"/>
            <a:ext cx="2436813" cy="712787"/>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ＭＳ Ｐゴシック" charset="-128"/>
            </a:endParaRPr>
          </a:p>
        </p:txBody>
      </p:sp>
      <p:sp>
        <p:nvSpPr>
          <p:cNvPr id="6" name="Rectangle 10"/>
          <p:cNvSpPr/>
          <p:nvPr/>
        </p:nvSpPr>
        <p:spPr>
          <a:xfrm>
            <a:off x="2555875" y="6043613"/>
            <a:ext cx="7350125" cy="71437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ＭＳ Ｐゴシック" charset="-128"/>
            </a:endParaRPr>
          </a:p>
        </p:txBody>
      </p:sp>
      <p:sp>
        <p:nvSpPr>
          <p:cNvPr id="8" name="Title 7"/>
          <p:cNvSpPr>
            <a:spLocks noGrp="1"/>
          </p:cNvSpPr>
          <p:nvPr>
            <p:ph type="ctrTitle"/>
          </p:nvPr>
        </p:nvSpPr>
        <p:spPr>
          <a:xfrm>
            <a:off x="2559050" y="4038600"/>
            <a:ext cx="7016750" cy="1828800"/>
          </a:xfrm>
        </p:spPr>
        <p:txBody>
          <a:bodyPr anchor="b"/>
          <a:lstStyle>
            <a:lvl1pPr>
              <a:defRPr cap="all" baseline="0">
                <a:latin typeface="ＭＳ Ｐゴシック" pitchFamily="50" charset="-128"/>
                <a:ea typeface="ＭＳ Ｐゴシック" pitchFamily="50" charset="-128"/>
              </a:defRPr>
            </a:lvl1pPr>
          </a:lstStyle>
          <a:p>
            <a:r>
              <a:rPr lang="ja-JP" altLang="en-US" smtClean="0"/>
              <a:t>マスター タイトルの書式設定</a:t>
            </a:r>
            <a:endParaRPr lang="en-US" dirty="0"/>
          </a:p>
        </p:txBody>
      </p:sp>
      <p:sp>
        <p:nvSpPr>
          <p:cNvPr id="9" name="Subtitle 8"/>
          <p:cNvSpPr>
            <a:spLocks noGrp="1"/>
          </p:cNvSpPr>
          <p:nvPr>
            <p:ph type="subTitle" idx="1"/>
          </p:nvPr>
        </p:nvSpPr>
        <p:spPr>
          <a:xfrm>
            <a:off x="2559050" y="6050037"/>
            <a:ext cx="7264400" cy="685800"/>
          </a:xfrm>
        </p:spPr>
        <p:txBody>
          <a:bodyPr anchor="ctr">
            <a:normAutofit/>
          </a:bodyPr>
          <a:lstStyle>
            <a:lvl1pPr marL="0" indent="0" algn="l">
              <a:buNone/>
              <a:defRPr sz="2600">
                <a:solidFill>
                  <a:srgbClr val="FFFFFF"/>
                </a:solidFill>
                <a:latin typeface="ＭＳ Ｐゴシック" pitchFamily="50" charset="-128"/>
                <a:ea typeface="ＭＳ Ｐゴシック" pitchFamily="50" charset="-128"/>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ja-JP" altLang="en-US" smtClean="0"/>
              <a:t>マスター サブタイトルの書式設定</a:t>
            </a:r>
            <a:endParaRPr lang="en-US" dirty="0"/>
          </a:p>
        </p:txBody>
      </p:sp>
      <p:sp>
        <p:nvSpPr>
          <p:cNvPr id="7" name="Date Placeholder 27"/>
          <p:cNvSpPr>
            <a:spLocks noGrp="1"/>
          </p:cNvSpPr>
          <p:nvPr>
            <p:ph type="dt" sz="half" idx="10"/>
          </p:nvPr>
        </p:nvSpPr>
        <p:spPr>
          <a:xfrm>
            <a:off x="82550" y="6069013"/>
            <a:ext cx="2228850" cy="685800"/>
          </a:xfrm>
        </p:spPr>
        <p:txBody>
          <a:bodyPr>
            <a:noAutofit/>
          </a:bodyPr>
          <a:lstStyle>
            <a:lvl1pPr algn="ctr">
              <a:defRPr sz="2000" smtClean="0">
                <a:solidFill>
                  <a:srgbClr val="FFFFFF"/>
                </a:solidFill>
              </a:defRPr>
            </a:lvl1pPr>
          </a:lstStyle>
          <a:p>
            <a:pPr>
              <a:defRPr/>
            </a:pPr>
            <a:fld id="{25BB7265-7714-41F9-96D4-74708F83A2B4}" type="datetime8">
              <a:rPr lang="en-US" altLang="ja-JP"/>
              <a:pPr>
                <a:defRPr/>
              </a:pPr>
              <a:t>4/9/2013 9:15 PM</a:t>
            </a:fld>
            <a:endParaRPr lang="en-US" altLang="ja-JP"/>
          </a:p>
        </p:txBody>
      </p:sp>
      <p:sp>
        <p:nvSpPr>
          <p:cNvPr id="10" name="Footer Placeholder 16"/>
          <p:cNvSpPr>
            <a:spLocks noGrp="1"/>
          </p:cNvSpPr>
          <p:nvPr>
            <p:ph type="ftr" sz="quarter" idx="11"/>
          </p:nvPr>
        </p:nvSpPr>
        <p:spPr>
          <a:xfrm>
            <a:off x="2259013" y="236538"/>
            <a:ext cx="6356350" cy="365125"/>
          </a:xfrm>
        </p:spPr>
        <p:txBody>
          <a:bodyPr/>
          <a:lstStyle>
            <a:lvl1pPr>
              <a:defRPr/>
            </a:lvl1pPr>
          </a:lstStyle>
          <a:p>
            <a:pPr>
              <a:defRPr/>
            </a:pPr>
            <a:endParaRPr lang="en-US" altLang="ja-JP"/>
          </a:p>
        </p:txBody>
      </p:sp>
      <p:sp>
        <p:nvSpPr>
          <p:cNvPr id="11" name="Slide Number Placeholder 28"/>
          <p:cNvSpPr>
            <a:spLocks noGrp="1"/>
          </p:cNvSpPr>
          <p:nvPr>
            <p:ph type="sldNum" sz="quarter" idx="12"/>
          </p:nvPr>
        </p:nvSpPr>
        <p:spPr>
          <a:xfrm>
            <a:off x="8997950" y="6224588"/>
            <a:ext cx="908050" cy="381000"/>
          </a:xfrm>
        </p:spPr>
        <p:txBody>
          <a:bodyPr/>
          <a:lstStyle>
            <a:lvl1pPr>
              <a:defRPr sz="1400" smtClean="0">
                <a:solidFill>
                  <a:prstClr val="black"/>
                </a:solidFill>
              </a:defRPr>
            </a:lvl1pPr>
          </a:lstStyle>
          <a:p>
            <a:pPr>
              <a:defRPr/>
            </a:pPr>
            <a:fld id="{1F1E4789-1296-4436-A8EA-FF3CA9B834A0}" type="slidenum">
              <a:rPr lang="en-US" altLang="ja-JP"/>
              <a:pPr>
                <a:defRPr/>
              </a:pPr>
              <a:t>&lt;#&gt;</a:t>
            </a:fld>
            <a:endParaRPr lang="en-US" altLang="ja-JP"/>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a:xfrm>
            <a:off x="663702" y="228600"/>
            <a:ext cx="8832850" cy="990600"/>
          </a:xfrm>
        </p:spPr>
        <p:txBody>
          <a:bodyPr/>
          <a:lstStyle>
            <a:lvl1pPr>
              <a:defRPr>
                <a:latin typeface="ＭＳ Ｐゴシック" pitchFamily="50" charset="-128"/>
                <a:ea typeface="ＭＳ Ｐゴシック" pitchFamily="50" charset="-128"/>
              </a:defRPr>
            </a:lvl1pPr>
          </a:lstStyle>
          <a:p>
            <a:r>
              <a:rPr lang="ja-JP" altLang="en-US" smtClean="0"/>
              <a:t>マスター タイトルの書式設定</a:t>
            </a:r>
            <a:endParaRPr lang="en-US" dirty="0"/>
          </a:p>
        </p:txBody>
      </p:sp>
      <p:sp>
        <p:nvSpPr>
          <p:cNvPr id="8" name="Content Placeholder 7"/>
          <p:cNvSpPr>
            <a:spLocks noGrp="1"/>
          </p:cNvSpPr>
          <p:nvPr>
            <p:ph sz="quarter" idx="1"/>
          </p:nvPr>
        </p:nvSpPr>
        <p:spPr>
          <a:xfrm>
            <a:off x="663702" y="1600200"/>
            <a:ext cx="8832850" cy="4495800"/>
          </a:xfrm>
        </p:spPr>
        <p:txBody>
          <a:bodyPr/>
          <a:lstStyle>
            <a:lvl1pPr>
              <a:defRPr>
                <a:latin typeface="ＭＳ Ｐゴシック" pitchFamily="50" charset="-128"/>
                <a:ea typeface="ＭＳ Ｐゴシック" pitchFamily="50" charset="-128"/>
              </a:defRPr>
            </a:lvl1pPr>
            <a:lvl2pPr>
              <a:defRPr>
                <a:latin typeface="ＭＳ Ｐゴシック" pitchFamily="50" charset="-128"/>
                <a:ea typeface="ＭＳ Ｐゴシック" pitchFamily="50" charset="-128"/>
              </a:defRPr>
            </a:lvl2pPr>
            <a:lvl3pPr>
              <a:defRPr>
                <a:latin typeface="ＭＳ Ｐゴシック" pitchFamily="50" charset="-128"/>
                <a:ea typeface="ＭＳ Ｐゴシック" pitchFamily="50" charset="-128"/>
              </a:defRPr>
            </a:lvl3pPr>
            <a:lvl4pPr>
              <a:defRPr>
                <a:latin typeface="ＭＳ Ｐゴシック" pitchFamily="50" charset="-128"/>
                <a:ea typeface="ＭＳ Ｐゴシック" pitchFamily="50" charset="-128"/>
              </a:defRPr>
            </a:lvl4pPr>
            <a:lvl5pPr>
              <a:defRPr>
                <a:latin typeface="ＭＳ Ｐゴシック" pitchFamily="50" charset="-128"/>
                <a:ea typeface="ＭＳ Ｐゴシック" pitchFamily="50" charset="-128"/>
              </a:defRPr>
            </a:lvl5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lvl1pPr>
              <a:defRPr smtClean="0"/>
            </a:lvl1pPr>
          </a:lstStyle>
          <a:p>
            <a:pPr>
              <a:defRPr/>
            </a:pPr>
            <a:fld id="{98956707-C85B-4030-A26E-B498654900AB}" type="datetime8">
              <a:rPr lang="en-US" altLang="ja-JP"/>
              <a:pPr>
                <a:defRPr/>
              </a:pPr>
              <a:t>4/9/2013 9:15 PM</a:t>
            </a:fld>
            <a:endParaRPr lang="en-US" altLang="ja-JP"/>
          </a:p>
        </p:txBody>
      </p:sp>
      <p:sp>
        <p:nvSpPr>
          <p:cNvPr id="5" name="Footer Placeholder 4"/>
          <p:cNvSpPr>
            <a:spLocks noGrp="1"/>
          </p:cNvSpPr>
          <p:nvPr>
            <p:ph type="ftr" sz="quarter" idx="11"/>
          </p:nvPr>
        </p:nvSpPr>
        <p:spPr/>
        <p:txBody>
          <a:bodyPr/>
          <a:lstStyle>
            <a:lvl1pPr>
              <a:defRPr/>
            </a:lvl1pPr>
          </a:lstStyle>
          <a:p>
            <a:pPr>
              <a:defRPr/>
            </a:pPr>
            <a:endParaRPr lang="en-US" altLang="ja-JP"/>
          </a:p>
        </p:txBody>
      </p:sp>
      <p:sp>
        <p:nvSpPr>
          <p:cNvPr id="6" name="Slide Number Placeholder 5"/>
          <p:cNvSpPr>
            <a:spLocks noGrp="1"/>
          </p:cNvSpPr>
          <p:nvPr>
            <p:ph type="sldNum" sz="quarter" idx="12"/>
          </p:nvPr>
        </p:nvSpPr>
        <p:spPr>
          <a:xfrm>
            <a:off x="9328150" y="6381750"/>
            <a:ext cx="577850" cy="244475"/>
          </a:xfrm>
        </p:spPr>
        <p:txBody>
          <a:bodyPr/>
          <a:lstStyle>
            <a:lvl1pPr>
              <a:defRPr sz="1400" smtClean="0">
                <a:solidFill>
                  <a:prstClr val="black"/>
                </a:solidFill>
              </a:defRPr>
            </a:lvl1pPr>
          </a:lstStyle>
          <a:p>
            <a:pPr>
              <a:defRPr/>
            </a:pPr>
            <a:fld id="{8C8D0C63-8691-4D01-9A67-828439BC4F9E}" type="slidenum">
              <a:rPr lang="en-US" altLang="ja-JP"/>
              <a:pPr>
                <a:defRPr/>
              </a:pPr>
              <a:t>&lt;#&gt;</a:t>
            </a:fld>
            <a:endParaRPr lang="en-US" altLang="ja-JP"/>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节标题">
    <p:spTree>
      <p:nvGrpSpPr>
        <p:cNvPr id="1" name=""/>
        <p:cNvGrpSpPr/>
        <p:nvPr/>
      </p:nvGrpSpPr>
      <p:grpSpPr>
        <a:xfrm>
          <a:off x="0" y="0"/>
          <a:ext cx="0" cy="0"/>
          <a:chOff x="0" y="0"/>
          <a:chExt cx="0" cy="0"/>
        </a:xfrm>
      </p:grpSpPr>
      <p:sp>
        <p:nvSpPr>
          <p:cNvPr id="4" name="Rectangle 6"/>
          <p:cNvSpPr/>
          <p:nvPr/>
        </p:nvSpPr>
        <p:spPr bwMode="white">
          <a:xfrm>
            <a:off x="0" y="1524000"/>
            <a:ext cx="9906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ＭＳ Ｐゴシック" charset="-128"/>
            </a:endParaRPr>
          </a:p>
        </p:txBody>
      </p:sp>
      <p:sp>
        <p:nvSpPr>
          <p:cNvPr id="5" name="Rectangle 7"/>
          <p:cNvSpPr/>
          <p:nvPr/>
        </p:nvSpPr>
        <p:spPr>
          <a:xfrm>
            <a:off x="0" y="1600200"/>
            <a:ext cx="140335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ＭＳ Ｐゴシック" charset="-128"/>
            </a:endParaRPr>
          </a:p>
        </p:txBody>
      </p:sp>
      <p:sp>
        <p:nvSpPr>
          <p:cNvPr id="6" name="Rectangle 8"/>
          <p:cNvSpPr/>
          <p:nvPr/>
        </p:nvSpPr>
        <p:spPr>
          <a:xfrm>
            <a:off x="1485900" y="1600200"/>
            <a:ext cx="84201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dirty="0">
              <a:solidFill>
                <a:srgbClr val="FFFFFF"/>
              </a:solidFill>
              <a:latin typeface="ＭＳ Ｐゴシック" pitchFamily="50" charset="-128"/>
              <a:ea typeface="ＭＳ Ｐゴシック" pitchFamily="50" charset="-128"/>
            </a:endParaRPr>
          </a:p>
        </p:txBody>
      </p:sp>
      <p:sp>
        <p:nvSpPr>
          <p:cNvPr id="3" name="Text Placeholder 2"/>
          <p:cNvSpPr>
            <a:spLocks noGrp="1"/>
          </p:cNvSpPr>
          <p:nvPr>
            <p:ph type="body" idx="1"/>
          </p:nvPr>
        </p:nvSpPr>
        <p:spPr>
          <a:xfrm>
            <a:off x="1485900" y="2743200"/>
            <a:ext cx="7716706" cy="1673225"/>
          </a:xfrm>
        </p:spPr>
        <p:txBody>
          <a:bodyPr/>
          <a:lstStyle>
            <a:lvl1pPr>
              <a:buNone/>
              <a:defRPr sz="2800">
                <a:solidFill>
                  <a:schemeClr val="tx2"/>
                </a:solidFill>
                <a:latin typeface="ＭＳ Ｐゴシック" pitchFamily="50" charset="-128"/>
                <a:ea typeface="ＭＳ Ｐゴシック" pitchFamily="50" charset="-128"/>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ja-JP" altLang="en-US" dirty="0" smtClean="0"/>
              <a:t>マスター テキストの書式設定</a:t>
            </a:r>
          </a:p>
        </p:txBody>
      </p:sp>
      <p:sp>
        <p:nvSpPr>
          <p:cNvPr id="2" name="Title 1"/>
          <p:cNvSpPr>
            <a:spLocks noGrp="1"/>
          </p:cNvSpPr>
          <p:nvPr>
            <p:ph type="title"/>
          </p:nvPr>
        </p:nvSpPr>
        <p:spPr>
          <a:xfrm>
            <a:off x="1485900" y="1600200"/>
            <a:ext cx="8255000" cy="990600"/>
          </a:xfrm>
        </p:spPr>
        <p:txBody>
          <a:bodyPr/>
          <a:lstStyle>
            <a:lvl1pPr algn="l">
              <a:buNone/>
              <a:defRPr sz="4400" b="0" cap="none">
                <a:solidFill>
                  <a:srgbClr val="FFFFFF"/>
                </a:solidFill>
              </a:defRPr>
            </a:lvl1pPr>
          </a:lstStyle>
          <a:p>
            <a:r>
              <a:rPr lang="ja-JP" altLang="en-US" smtClean="0"/>
              <a:t>マスター タイトルの書式設定</a:t>
            </a:r>
            <a:endParaRPr lang="en-US" dirty="0"/>
          </a:p>
        </p:txBody>
      </p:sp>
      <p:sp>
        <p:nvSpPr>
          <p:cNvPr id="7" name="Date Placeholder 11"/>
          <p:cNvSpPr>
            <a:spLocks noGrp="1"/>
          </p:cNvSpPr>
          <p:nvPr>
            <p:ph type="dt" sz="half" idx="10"/>
          </p:nvPr>
        </p:nvSpPr>
        <p:spPr/>
        <p:txBody>
          <a:bodyPr/>
          <a:lstStyle>
            <a:lvl1pPr>
              <a:defRPr smtClean="0"/>
            </a:lvl1pPr>
          </a:lstStyle>
          <a:p>
            <a:pPr>
              <a:defRPr/>
            </a:pPr>
            <a:fld id="{6CBAEF07-6DC4-4E64-9814-CF3BD1AFEF23}" type="datetime8">
              <a:rPr lang="en-US" altLang="ja-JP"/>
              <a:pPr>
                <a:defRPr/>
              </a:pPr>
              <a:t>4/9/2013 9:15 PM</a:t>
            </a:fld>
            <a:endParaRPr lang="en-US" altLang="ja-JP"/>
          </a:p>
        </p:txBody>
      </p:sp>
      <p:sp>
        <p:nvSpPr>
          <p:cNvPr id="8" name="Slide Number Placeholder 12"/>
          <p:cNvSpPr>
            <a:spLocks noGrp="1"/>
          </p:cNvSpPr>
          <p:nvPr>
            <p:ph type="sldNum" sz="quarter" idx="11"/>
          </p:nvPr>
        </p:nvSpPr>
        <p:spPr>
          <a:xfrm>
            <a:off x="0" y="1752600"/>
            <a:ext cx="1403350" cy="701675"/>
          </a:xfrm>
        </p:spPr>
        <p:txBody>
          <a:bodyPr>
            <a:noAutofit/>
          </a:bodyPr>
          <a:lstStyle>
            <a:lvl1pPr>
              <a:defRPr sz="2400">
                <a:solidFill>
                  <a:srgbClr val="FFFFFF"/>
                </a:solidFill>
              </a:defRPr>
            </a:lvl1pPr>
          </a:lstStyle>
          <a:p>
            <a:pPr>
              <a:defRPr/>
            </a:pPr>
            <a:fld id="{77A5C55F-AB11-4C6E-98F9-AE7C47DAF9A7}" type="slidenum">
              <a:rPr lang="en-US" altLang="ja-JP"/>
              <a:pPr>
                <a:defRPr/>
              </a:pPr>
              <a:t>&lt;#&gt;</a:t>
            </a:fld>
            <a:endParaRPr lang="en-US" altLang="ja-JP"/>
          </a:p>
        </p:txBody>
      </p:sp>
      <p:sp>
        <p:nvSpPr>
          <p:cNvPr id="9" name="Footer Placeholder 13"/>
          <p:cNvSpPr>
            <a:spLocks noGrp="1"/>
          </p:cNvSpPr>
          <p:nvPr>
            <p:ph type="ftr" sz="quarter" idx="12"/>
          </p:nvPr>
        </p:nvSpPr>
        <p:spPr/>
        <p:txBody>
          <a:bodyPr/>
          <a:lstStyle>
            <a:lvl1pPr>
              <a:defRPr/>
            </a:lvl1pPr>
          </a:lstStyle>
          <a:p>
            <a:pPr>
              <a:defRPr/>
            </a:pPr>
            <a:endParaRPr lang="en-US" altLang="ja-JP"/>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ＭＳ Ｐゴシック" pitchFamily="50" charset="-128"/>
                <a:ea typeface="ＭＳ Ｐゴシック" pitchFamily="50" charset="-128"/>
              </a:defRPr>
            </a:lvl1pPr>
          </a:lstStyle>
          <a:p>
            <a:r>
              <a:rPr lang="ja-JP" altLang="en-US" smtClean="0"/>
              <a:t>マスター タイトルの書式設定</a:t>
            </a:r>
            <a:endParaRPr lang="en-US"/>
          </a:p>
        </p:txBody>
      </p:sp>
      <p:sp>
        <p:nvSpPr>
          <p:cNvPr id="9" name="Content Placeholder 8"/>
          <p:cNvSpPr>
            <a:spLocks noGrp="1"/>
          </p:cNvSpPr>
          <p:nvPr>
            <p:ph sz="quarter" idx="1"/>
          </p:nvPr>
        </p:nvSpPr>
        <p:spPr>
          <a:xfrm>
            <a:off x="660400" y="1589567"/>
            <a:ext cx="4210050" cy="4572000"/>
          </a:xfrm>
        </p:spPr>
        <p:txBody>
          <a:bodyPr/>
          <a:lstStyle>
            <a:lvl1pPr>
              <a:defRPr>
                <a:latin typeface="ＭＳ Ｐゴシック" pitchFamily="50" charset="-128"/>
                <a:ea typeface="ＭＳ Ｐゴシック" pitchFamily="50" charset="-128"/>
              </a:defRPr>
            </a:lvl1pPr>
            <a:lvl2pPr>
              <a:defRPr>
                <a:latin typeface="ＭＳ Ｐゴシック" pitchFamily="50" charset="-128"/>
                <a:ea typeface="ＭＳ Ｐゴシック" pitchFamily="50" charset="-128"/>
              </a:defRPr>
            </a:lvl2pPr>
            <a:lvl3pPr>
              <a:defRPr>
                <a:latin typeface="ＭＳ Ｐゴシック" pitchFamily="50" charset="-128"/>
                <a:ea typeface="ＭＳ Ｐゴシック" pitchFamily="50" charset="-128"/>
              </a:defRPr>
            </a:lvl3pPr>
            <a:lvl4pPr>
              <a:defRPr>
                <a:latin typeface="ＭＳ Ｐゴシック" pitchFamily="50" charset="-128"/>
                <a:ea typeface="ＭＳ Ｐゴシック" pitchFamily="50" charset="-128"/>
              </a:defRPr>
            </a:lvl4pPr>
            <a:lvl5pPr>
              <a:defRPr>
                <a:latin typeface="ＭＳ Ｐゴシック" pitchFamily="50" charset="-128"/>
                <a:ea typeface="ＭＳ Ｐゴシック" pitchFamily="50" charset="-128"/>
              </a:defRPr>
            </a:lvl5p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dirty="0"/>
          </a:p>
        </p:txBody>
      </p:sp>
      <p:sp>
        <p:nvSpPr>
          <p:cNvPr id="11" name="Content Placeholder 10"/>
          <p:cNvSpPr>
            <a:spLocks noGrp="1"/>
          </p:cNvSpPr>
          <p:nvPr>
            <p:ph sz="quarter" idx="2"/>
          </p:nvPr>
        </p:nvSpPr>
        <p:spPr>
          <a:xfrm>
            <a:off x="5248643" y="1589567"/>
            <a:ext cx="4210050" cy="4572000"/>
          </a:xfrm>
        </p:spPr>
        <p:txBody>
          <a:bodyPr/>
          <a:lstStyle>
            <a:lvl1pPr>
              <a:defRPr>
                <a:latin typeface="ＭＳ Ｐゴシック" pitchFamily="50" charset="-128"/>
                <a:ea typeface="ＭＳ Ｐゴシック" pitchFamily="50" charset="-128"/>
              </a:defRPr>
            </a:lvl1pPr>
            <a:lvl2pPr>
              <a:defRPr>
                <a:latin typeface="ＭＳ Ｐゴシック" pitchFamily="50" charset="-128"/>
                <a:ea typeface="ＭＳ Ｐゴシック" pitchFamily="50" charset="-128"/>
              </a:defRPr>
            </a:lvl2pPr>
            <a:lvl3pPr>
              <a:defRPr>
                <a:latin typeface="ＭＳ Ｐゴシック" pitchFamily="50" charset="-128"/>
                <a:ea typeface="ＭＳ Ｐゴシック" pitchFamily="50" charset="-128"/>
              </a:defRPr>
            </a:lvl3pPr>
            <a:lvl4pPr>
              <a:defRPr>
                <a:latin typeface="ＭＳ Ｐゴシック" pitchFamily="50" charset="-128"/>
                <a:ea typeface="ＭＳ Ｐゴシック" pitchFamily="50" charset="-128"/>
              </a:defRPr>
            </a:lvl4pPr>
            <a:lvl5pPr>
              <a:defRPr>
                <a:latin typeface="ＭＳ Ｐゴシック" pitchFamily="50" charset="-128"/>
                <a:ea typeface="ＭＳ Ｐゴシック" pitchFamily="50" charset="-128"/>
              </a:defRPr>
            </a:lvl5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7"/>
          <p:cNvSpPr>
            <a:spLocks noGrp="1"/>
          </p:cNvSpPr>
          <p:nvPr>
            <p:ph type="dt" sz="half" idx="10"/>
          </p:nvPr>
        </p:nvSpPr>
        <p:spPr/>
        <p:txBody>
          <a:bodyPr/>
          <a:lstStyle>
            <a:lvl1pPr>
              <a:defRPr smtClean="0"/>
            </a:lvl1pPr>
          </a:lstStyle>
          <a:p>
            <a:pPr>
              <a:defRPr/>
            </a:pPr>
            <a:fld id="{1861C281-69B3-423C-8458-C471FBB50074}" type="datetime8">
              <a:rPr lang="en-US" altLang="ja-JP"/>
              <a:pPr>
                <a:defRPr/>
              </a:pPr>
              <a:t>4/9/2013 9:15 PM</a:t>
            </a:fld>
            <a:endParaRPr lang="en-US" altLang="ja-JP"/>
          </a:p>
        </p:txBody>
      </p:sp>
      <p:sp>
        <p:nvSpPr>
          <p:cNvPr id="6" name="Slide Number Placeholder 9"/>
          <p:cNvSpPr>
            <a:spLocks noGrp="1"/>
          </p:cNvSpPr>
          <p:nvPr>
            <p:ph type="sldNum" sz="quarter" idx="11"/>
          </p:nvPr>
        </p:nvSpPr>
        <p:spPr/>
        <p:txBody>
          <a:bodyPr/>
          <a:lstStyle>
            <a:lvl1pPr>
              <a:defRPr sz="1400">
                <a:solidFill>
                  <a:srgbClr val="FFFFFF"/>
                </a:solidFill>
              </a:defRPr>
            </a:lvl1pPr>
          </a:lstStyle>
          <a:p>
            <a:pPr>
              <a:defRPr/>
            </a:pPr>
            <a:fld id="{2811FE37-66D4-4494-A15E-E96693367135}" type="slidenum">
              <a:rPr lang="en-US" altLang="ja-JP"/>
              <a:pPr>
                <a:defRPr/>
              </a:pPr>
              <a:t>&lt;#&gt;</a:t>
            </a:fld>
            <a:endParaRPr lang="en-US" altLang="ja-JP"/>
          </a:p>
        </p:txBody>
      </p:sp>
      <p:sp>
        <p:nvSpPr>
          <p:cNvPr id="7" name="Footer Placeholder 11"/>
          <p:cNvSpPr>
            <a:spLocks noGrp="1"/>
          </p:cNvSpPr>
          <p:nvPr>
            <p:ph type="ftr" sz="quarter" idx="12"/>
          </p:nvPr>
        </p:nvSpPr>
        <p:spPr/>
        <p:txBody>
          <a:bodyPr/>
          <a:lstStyle>
            <a:lvl1pPr>
              <a:defRPr/>
            </a:lvl1pPr>
          </a:lstStyle>
          <a:p>
            <a:pPr>
              <a:defRPr/>
            </a:pPr>
            <a:endParaRPr lang="en-US" altLang="ja-JP"/>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577850" y="273050"/>
            <a:ext cx="8832850" cy="869950"/>
          </a:xfrm>
        </p:spPr>
        <p:txBody>
          <a:bodyPr/>
          <a:lstStyle>
            <a:lvl1pPr>
              <a:defRPr>
                <a:latin typeface="ＭＳ Ｐゴシック" pitchFamily="50" charset="-128"/>
                <a:ea typeface="ＭＳ Ｐゴシック" pitchFamily="50" charset="-128"/>
              </a:defRPr>
            </a:lvl1pPr>
          </a:lstStyle>
          <a:p>
            <a:r>
              <a:rPr lang="ja-JP" altLang="en-US" smtClean="0"/>
              <a:t>マスター タイトルの書式設定</a:t>
            </a:r>
            <a:endParaRPr lang="en-US" dirty="0"/>
          </a:p>
        </p:txBody>
      </p:sp>
      <p:sp>
        <p:nvSpPr>
          <p:cNvPr id="11" name="Content Placeholder 10"/>
          <p:cNvSpPr>
            <a:spLocks noGrp="1"/>
          </p:cNvSpPr>
          <p:nvPr>
            <p:ph sz="quarter" idx="2"/>
          </p:nvPr>
        </p:nvSpPr>
        <p:spPr>
          <a:xfrm>
            <a:off x="660400" y="2438400"/>
            <a:ext cx="4210050" cy="3581400"/>
          </a:xfrm>
        </p:spPr>
        <p:txBody>
          <a:bodyPr/>
          <a:lstStyle>
            <a:lvl1pPr>
              <a:defRPr>
                <a:latin typeface="ＭＳ Ｐゴシック" pitchFamily="50" charset="-128"/>
                <a:ea typeface="ＭＳ Ｐゴシック" pitchFamily="50" charset="-128"/>
              </a:defRPr>
            </a:lvl1pPr>
            <a:lvl2pPr>
              <a:defRPr>
                <a:latin typeface="ＭＳ Ｐゴシック" pitchFamily="50" charset="-128"/>
                <a:ea typeface="ＭＳ Ｐゴシック" pitchFamily="50" charset="-128"/>
              </a:defRPr>
            </a:lvl2pPr>
            <a:lvl3pPr>
              <a:defRPr>
                <a:latin typeface="ＭＳ Ｐゴシック" pitchFamily="50" charset="-128"/>
                <a:ea typeface="ＭＳ Ｐゴシック" pitchFamily="50" charset="-128"/>
              </a:defRPr>
            </a:lvl3pPr>
            <a:lvl4pPr>
              <a:defRPr>
                <a:latin typeface="ＭＳ Ｐゴシック" pitchFamily="50" charset="-128"/>
                <a:ea typeface="ＭＳ Ｐゴシック" pitchFamily="50" charset="-128"/>
              </a:defRPr>
            </a:lvl4pPr>
            <a:lvl5pPr>
              <a:defRPr>
                <a:latin typeface="ＭＳ Ｐゴシック" pitchFamily="50" charset="-128"/>
                <a:ea typeface="ＭＳ Ｐゴシック" pitchFamily="50" charset="-128"/>
              </a:defRPr>
            </a:lvl5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3" name="Content Placeholder 12"/>
          <p:cNvSpPr>
            <a:spLocks noGrp="1"/>
          </p:cNvSpPr>
          <p:nvPr>
            <p:ph sz="quarter" idx="4"/>
          </p:nvPr>
        </p:nvSpPr>
        <p:spPr>
          <a:xfrm>
            <a:off x="5200650" y="2438400"/>
            <a:ext cx="4210050" cy="3581400"/>
          </a:xfrm>
        </p:spPr>
        <p:txBody>
          <a:bodyPr/>
          <a:lstStyle>
            <a:lvl1pPr>
              <a:defRPr>
                <a:latin typeface="ＭＳ Ｐゴシック" pitchFamily="50" charset="-128"/>
                <a:ea typeface="ＭＳ Ｐゴシック" pitchFamily="50" charset="-128"/>
              </a:defRPr>
            </a:lvl1pPr>
            <a:lvl2pPr>
              <a:defRPr>
                <a:latin typeface="ＭＳ Ｐゴシック" pitchFamily="50" charset="-128"/>
                <a:ea typeface="ＭＳ Ｐゴシック" pitchFamily="50" charset="-128"/>
              </a:defRPr>
            </a:lvl2pPr>
            <a:lvl3pPr>
              <a:defRPr>
                <a:latin typeface="ＭＳ Ｐゴシック" pitchFamily="50" charset="-128"/>
                <a:ea typeface="ＭＳ Ｐゴシック" pitchFamily="50" charset="-128"/>
              </a:defRPr>
            </a:lvl3pPr>
            <a:lvl4pPr>
              <a:defRPr>
                <a:latin typeface="ＭＳ Ｐゴシック" pitchFamily="50" charset="-128"/>
                <a:ea typeface="ＭＳ Ｐゴシック" pitchFamily="50" charset="-128"/>
              </a:defRPr>
            </a:lvl4pPr>
            <a:lvl5pPr>
              <a:defRPr>
                <a:latin typeface="ＭＳ Ｐゴシック" pitchFamily="50" charset="-128"/>
                <a:ea typeface="ＭＳ Ｐゴシック" pitchFamily="50" charset="-128"/>
              </a:defRPr>
            </a:lvl5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6" name="Text Placeholder 15"/>
          <p:cNvSpPr>
            <a:spLocks noGrp="1"/>
          </p:cNvSpPr>
          <p:nvPr>
            <p:ph type="body" sz="quarter" idx="1"/>
          </p:nvPr>
        </p:nvSpPr>
        <p:spPr>
          <a:xfrm>
            <a:off x="660400" y="1752600"/>
            <a:ext cx="4210050" cy="640080"/>
          </a:xfrm>
          <a:solidFill>
            <a:schemeClr val="accent2"/>
          </a:solidFill>
        </p:spPr>
        <p:txBody>
          <a:bodyPr rtlCol="0" anchor="ctr"/>
          <a:lstStyle>
            <a:lvl1pPr marL="0" indent="0">
              <a:buFontTx/>
              <a:buNone/>
              <a:defRPr sz="2000" b="1">
                <a:solidFill>
                  <a:srgbClr val="FFFFFF"/>
                </a:solidFill>
                <a:latin typeface="ＭＳ Ｐゴシック" pitchFamily="50" charset="-128"/>
                <a:ea typeface="ＭＳ Ｐゴシック" pitchFamily="50" charset="-128"/>
              </a:defRPr>
            </a:lvl1pPr>
          </a:lstStyle>
          <a:p>
            <a:pPr lvl="0"/>
            <a:r>
              <a:rPr lang="ja-JP" altLang="en-US" smtClean="0"/>
              <a:t>マスター テキストの書式設定</a:t>
            </a:r>
          </a:p>
        </p:txBody>
      </p:sp>
      <p:sp>
        <p:nvSpPr>
          <p:cNvPr id="15" name="Text Placeholder 14"/>
          <p:cNvSpPr>
            <a:spLocks noGrp="1"/>
          </p:cNvSpPr>
          <p:nvPr>
            <p:ph type="body" sz="quarter" idx="3"/>
          </p:nvPr>
        </p:nvSpPr>
        <p:spPr>
          <a:xfrm>
            <a:off x="5200650" y="1752600"/>
            <a:ext cx="4210050" cy="640080"/>
          </a:xfrm>
          <a:solidFill>
            <a:schemeClr val="accent4"/>
          </a:solidFill>
        </p:spPr>
        <p:txBody>
          <a:bodyPr rtlCol="0" anchor="ctr"/>
          <a:lstStyle>
            <a:lvl1pPr marL="0" indent="0">
              <a:buFontTx/>
              <a:buNone/>
              <a:defRPr sz="2000" b="1">
                <a:solidFill>
                  <a:srgbClr val="FFFFFF"/>
                </a:solidFill>
                <a:latin typeface="ＭＳ Ｐゴシック" pitchFamily="50" charset="-128"/>
                <a:ea typeface="ＭＳ Ｐゴシック" pitchFamily="50" charset="-128"/>
              </a:defRPr>
            </a:lvl1pPr>
          </a:lstStyle>
          <a:p>
            <a:pPr lvl="0"/>
            <a:r>
              <a:rPr lang="ja-JP" altLang="en-US" smtClean="0"/>
              <a:t>マスター テキストの書式設定</a:t>
            </a:r>
          </a:p>
        </p:txBody>
      </p:sp>
      <p:sp>
        <p:nvSpPr>
          <p:cNvPr id="7" name="Date Placeholder 9"/>
          <p:cNvSpPr>
            <a:spLocks noGrp="1"/>
          </p:cNvSpPr>
          <p:nvPr>
            <p:ph type="dt" sz="half" idx="10"/>
          </p:nvPr>
        </p:nvSpPr>
        <p:spPr/>
        <p:txBody>
          <a:bodyPr/>
          <a:lstStyle>
            <a:lvl1pPr>
              <a:defRPr smtClean="0"/>
            </a:lvl1pPr>
          </a:lstStyle>
          <a:p>
            <a:pPr>
              <a:defRPr/>
            </a:pPr>
            <a:fld id="{693C91A0-C018-4DF8-8F82-17C66DFD3C11}" type="datetime8">
              <a:rPr lang="en-US" altLang="ja-JP"/>
              <a:pPr>
                <a:defRPr/>
              </a:pPr>
              <a:t>4/9/2013 9:15 PM</a:t>
            </a:fld>
            <a:endParaRPr lang="en-US" altLang="ja-JP"/>
          </a:p>
        </p:txBody>
      </p:sp>
      <p:sp>
        <p:nvSpPr>
          <p:cNvPr id="8" name="Slide Number Placeholder 11"/>
          <p:cNvSpPr>
            <a:spLocks noGrp="1"/>
          </p:cNvSpPr>
          <p:nvPr>
            <p:ph type="sldNum" sz="quarter" idx="11"/>
          </p:nvPr>
        </p:nvSpPr>
        <p:spPr/>
        <p:txBody>
          <a:bodyPr/>
          <a:lstStyle>
            <a:lvl1pPr>
              <a:defRPr sz="1400">
                <a:solidFill>
                  <a:srgbClr val="FFFFFF"/>
                </a:solidFill>
              </a:defRPr>
            </a:lvl1pPr>
          </a:lstStyle>
          <a:p>
            <a:pPr>
              <a:defRPr/>
            </a:pPr>
            <a:fld id="{F84D282D-DFFC-4610-9BCD-B90554CAAD25}" type="slidenum">
              <a:rPr lang="en-US" altLang="ja-JP"/>
              <a:pPr>
                <a:defRPr/>
              </a:pPr>
              <a:t>&lt;#&gt;</a:t>
            </a:fld>
            <a:endParaRPr lang="en-US" altLang="ja-JP"/>
          </a:p>
        </p:txBody>
      </p:sp>
      <p:sp>
        <p:nvSpPr>
          <p:cNvPr id="9" name="Footer Placeholder 13"/>
          <p:cNvSpPr>
            <a:spLocks noGrp="1"/>
          </p:cNvSpPr>
          <p:nvPr>
            <p:ph type="ftr" sz="quarter" idx="12"/>
          </p:nvPr>
        </p:nvSpPr>
        <p:spPr/>
        <p:txBody>
          <a:bodyPr/>
          <a:lstStyle>
            <a:lvl1pPr>
              <a:defRPr/>
            </a:lvl1pPr>
          </a:lstStyle>
          <a:p>
            <a:pPr>
              <a:defRPr/>
            </a:pPr>
            <a:endParaRPr lang="en-US" altLang="ja-JP"/>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Only" preserve="1">
  <p:cSld name="仅标题">
    <p:spTree>
      <p:nvGrpSpPr>
        <p:cNvPr id="1" name=""/>
        <p:cNvGrpSpPr/>
        <p:nvPr/>
      </p:nvGrpSpPr>
      <p:grpSpPr>
        <a:xfrm>
          <a:off x="0" y="0"/>
          <a:ext cx="0" cy="0"/>
          <a:chOff x="0" y="0"/>
          <a:chExt cx="0" cy="0"/>
        </a:xfrm>
      </p:grpSpPr>
      <p:sp>
        <p:nvSpPr>
          <p:cNvPr id="3" name="Rectangle 7"/>
          <p:cNvSpPr/>
          <p:nvPr/>
        </p:nvSpPr>
        <p:spPr>
          <a:xfrm>
            <a:off x="0" y="908050"/>
            <a:ext cx="57785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ＭＳ Ｐゴシック" charset="-128"/>
            </a:endParaRPr>
          </a:p>
        </p:txBody>
      </p:sp>
      <p:sp>
        <p:nvSpPr>
          <p:cNvPr id="4" name="Rectangle 8"/>
          <p:cNvSpPr/>
          <p:nvPr/>
        </p:nvSpPr>
        <p:spPr>
          <a:xfrm>
            <a:off x="639763" y="908050"/>
            <a:ext cx="9266237"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ＭＳ Ｐゴシック" charset="-128"/>
            </a:endParaRPr>
          </a:p>
        </p:txBody>
      </p:sp>
      <p:sp>
        <p:nvSpPr>
          <p:cNvPr id="2" name="Title 1"/>
          <p:cNvSpPr>
            <a:spLocks noGrp="1"/>
          </p:cNvSpPr>
          <p:nvPr>
            <p:ph type="title"/>
          </p:nvPr>
        </p:nvSpPr>
        <p:spPr/>
        <p:txBody>
          <a:bodyPr/>
          <a:lstStyle>
            <a:lvl1pPr>
              <a:defRPr>
                <a:latin typeface="ＭＳ Ｐゴシック" pitchFamily="50" charset="-128"/>
                <a:ea typeface="ＭＳ Ｐゴシック" pitchFamily="50" charset="-128"/>
              </a:defRPr>
            </a:lvl1pPr>
          </a:lstStyle>
          <a:p>
            <a:r>
              <a:rPr lang="ja-JP" altLang="en-US" smtClean="0"/>
              <a:t>マスター タイトルの書式設定</a:t>
            </a:r>
            <a:endParaRPr lang="en-US"/>
          </a:p>
        </p:txBody>
      </p:sp>
      <p:sp>
        <p:nvSpPr>
          <p:cNvPr id="5" name="Date Placeholder 2"/>
          <p:cNvSpPr>
            <a:spLocks noGrp="1"/>
          </p:cNvSpPr>
          <p:nvPr>
            <p:ph type="dt" sz="half" idx="10"/>
          </p:nvPr>
        </p:nvSpPr>
        <p:spPr/>
        <p:txBody>
          <a:bodyPr/>
          <a:lstStyle>
            <a:lvl1pPr>
              <a:defRPr smtClean="0"/>
            </a:lvl1pPr>
          </a:lstStyle>
          <a:p>
            <a:pPr>
              <a:defRPr/>
            </a:pPr>
            <a:fld id="{D62D917C-7BCA-43BE-8CBC-0319A7097164}" type="datetime8">
              <a:rPr lang="en-US" altLang="ja-JP"/>
              <a:pPr>
                <a:defRPr/>
              </a:pPr>
              <a:t>4/9/2013 9:15 PM</a:t>
            </a:fld>
            <a:endParaRPr lang="en-US" altLang="ja-JP"/>
          </a:p>
        </p:txBody>
      </p:sp>
      <p:sp>
        <p:nvSpPr>
          <p:cNvPr id="6" name="Footer Placeholder 3"/>
          <p:cNvSpPr>
            <a:spLocks noGrp="1"/>
          </p:cNvSpPr>
          <p:nvPr>
            <p:ph type="ftr" sz="quarter" idx="11"/>
          </p:nvPr>
        </p:nvSpPr>
        <p:spPr/>
        <p:txBody>
          <a:bodyPr/>
          <a:lstStyle>
            <a:lvl1pPr>
              <a:defRPr/>
            </a:lvl1pPr>
          </a:lstStyle>
          <a:p>
            <a:pPr>
              <a:defRPr/>
            </a:pPr>
            <a:endParaRPr lang="en-US" altLang="ja-JP"/>
          </a:p>
        </p:txBody>
      </p:sp>
      <p:sp>
        <p:nvSpPr>
          <p:cNvPr id="7" name="Slide Number Placeholder 4"/>
          <p:cNvSpPr>
            <a:spLocks noGrp="1"/>
          </p:cNvSpPr>
          <p:nvPr>
            <p:ph type="sldNum" sz="quarter" idx="12"/>
          </p:nvPr>
        </p:nvSpPr>
        <p:spPr>
          <a:xfrm>
            <a:off x="0" y="836613"/>
            <a:ext cx="577850" cy="244475"/>
          </a:xfrm>
        </p:spPr>
        <p:txBody>
          <a:bodyPr/>
          <a:lstStyle>
            <a:lvl1pPr>
              <a:defRPr sz="1400">
                <a:solidFill>
                  <a:srgbClr val="FFFFFF"/>
                </a:solidFill>
              </a:defRPr>
            </a:lvl1pPr>
          </a:lstStyle>
          <a:p>
            <a:pPr>
              <a:defRPr/>
            </a:pPr>
            <a:fld id="{22E5EBC7-9474-4E53-82B6-5F1FD9334086}" type="slidenum">
              <a:rPr lang="en-US" altLang="ja-JP"/>
              <a:pPr>
                <a:defRPr/>
              </a:pPr>
              <a:t>&lt;#&gt;</a:t>
            </a:fld>
            <a:endParaRPr lang="en-US" altLang="ja-JP"/>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smtClean="0"/>
            </a:lvl1pPr>
          </a:lstStyle>
          <a:p>
            <a:pPr>
              <a:defRPr/>
            </a:pPr>
            <a:fld id="{133B15E5-18FE-4AF9-A924-38FC3F0E509A}" type="datetime8">
              <a:rPr lang="en-US" altLang="ja-JP"/>
              <a:pPr>
                <a:defRPr/>
              </a:pPr>
              <a:t>4/9/2013 9:15 PM</a:t>
            </a:fld>
            <a:endParaRPr lang="en-US" altLang="ja-JP"/>
          </a:p>
        </p:txBody>
      </p:sp>
      <p:sp>
        <p:nvSpPr>
          <p:cNvPr id="3" name="Footer Placeholder 2"/>
          <p:cNvSpPr>
            <a:spLocks noGrp="1"/>
          </p:cNvSpPr>
          <p:nvPr>
            <p:ph type="ftr" sz="quarter" idx="11"/>
          </p:nvPr>
        </p:nvSpPr>
        <p:spPr/>
        <p:txBody>
          <a:bodyPr/>
          <a:lstStyle>
            <a:lvl1pPr>
              <a:defRPr/>
            </a:lvl1pPr>
          </a:lstStyle>
          <a:p>
            <a:pPr>
              <a:defRPr/>
            </a:pPr>
            <a:endParaRPr lang="en-US" altLang="ja-JP"/>
          </a:p>
        </p:txBody>
      </p:sp>
      <p:sp>
        <p:nvSpPr>
          <p:cNvPr id="4" name="Slide Number Placeholder 3"/>
          <p:cNvSpPr>
            <a:spLocks noGrp="1"/>
          </p:cNvSpPr>
          <p:nvPr>
            <p:ph type="sldNum" sz="quarter" idx="12"/>
          </p:nvPr>
        </p:nvSpPr>
        <p:spPr>
          <a:xfrm>
            <a:off x="0" y="6248400"/>
            <a:ext cx="577850" cy="381000"/>
          </a:xfrm>
        </p:spPr>
        <p:txBody>
          <a:bodyPr/>
          <a:lstStyle>
            <a:lvl1pPr>
              <a:defRPr sz="1400"/>
            </a:lvl1pPr>
          </a:lstStyle>
          <a:p>
            <a:pPr>
              <a:defRPr/>
            </a:pPr>
            <a:fld id="{575CAB7D-486B-4D08-85F1-04E03D1A0A13}" type="slidenum">
              <a:rPr lang="en-US" altLang="ja-JP"/>
              <a:pPr>
                <a:defRPr/>
              </a:pPr>
              <a:t>&lt;#&gt;</a:t>
            </a:fld>
            <a:endParaRPr lang="en-US" altLang="ja-JP"/>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内容与标题">
    <p:spTree>
      <p:nvGrpSpPr>
        <p:cNvPr id="1" name=""/>
        <p:cNvGrpSpPr/>
        <p:nvPr/>
      </p:nvGrpSpPr>
      <p:grpSpPr>
        <a:xfrm>
          <a:off x="0" y="0"/>
          <a:ext cx="0" cy="0"/>
          <a:chOff x="0" y="0"/>
          <a:chExt cx="0" cy="0"/>
        </a:xfrm>
      </p:grpSpPr>
      <p:sp>
        <p:nvSpPr>
          <p:cNvPr id="4" name="Rectangle 7"/>
          <p:cNvSpPr/>
          <p:nvPr/>
        </p:nvSpPr>
        <p:spPr>
          <a:xfrm>
            <a:off x="0" y="908050"/>
            <a:ext cx="57785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ＭＳ Ｐゴシック" charset="-128"/>
            </a:endParaRPr>
          </a:p>
        </p:txBody>
      </p:sp>
      <p:sp>
        <p:nvSpPr>
          <p:cNvPr id="5" name="Rectangle 8"/>
          <p:cNvSpPr/>
          <p:nvPr/>
        </p:nvSpPr>
        <p:spPr>
          <a:xfrm>
            <a:off x="639763" y="908050"/>
            <a:ext cx="9266237"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ＭＳ Ｐゴシック" charset="-128"/>
            </a:endParaRPr>
          </a:p>
        </p:txBody>
      </p:sp>
      <p:pic>
        <p:nvPicPr>
          <p:cNvPr id="6" name="Picture 7" descr="sm_pencil.png"/>
          <p:cNvPicPr>
            <a:picLocks noChangeAspect="1"/>
          </p:cNvPicPr>
          <p:nvPr userDrawn="1"/>
        </p:nvPicPr>
        <p:blipFill>
          <a:blip r:embed="rId2"/>
          <a:srcRect/>
          <a:stretch>
            <a:fillRect/>
          </a:stretch>
        </p:blipFill>
        <p:spPr bwMode="auto">
          <a:xfrm>
            <a:off x="663575" y="1755775"/>
            <a:ext cx="1749425" cy="2144713"/>
          </a:xfrm>
          <a:prstGeom prst="rect">
            <a:avLst/>
          </a:prstGeom>
          <a:noFill/>
          <a:ln w="50800" cap="sq" cmpd="dbl">
            <a:solidFill>
              <a:schemeClr val="accent2"/>
            </a:solidFill>
            <a:miter lim="800000"/>
            <a:headEnd/>
            <a:tailEnd/>
          </a:ln>
        </p:spPr>
      </p:pic>
      <p:sp>
        <p:nvSpPr>
          <p:cNvPr id="2" name="Title 1"/>
          <p:cNvSpPr>
            <a:spLocks noGrp="1"/>
          </p:cNvSpPr>
          <p:nvPr>
            <p:ph type="title"/>
          </p:nvPr>
        </p:nvSpPr>
        <p:spPr>
          <a:xfrm>
            <a:off x="660400" y="273050"/>
            <a:ext cx="8750300" cy="869950"/>
          </a:xfrm>
        </p:spPr>
        <p:txBody>
          <a:bodyPr/>
          <a:lstStyle>
            <a:lvl1pPr algn="l">
              <a:buNone/>
              <a:defRPr sz="4400" b="0">
                <a:latin typeface="ＭＳ Ｐゴシック" pitchFamily="50" charset="-128"/>
                <a:ea typeface="ＭＳ Ｐゴシック" pitchFamily="50" charset="-128"/>
              </a:defRPr>
            </a:lvl1pPr>
          </a:lstStyle>
          <a:p>
            <a:r>
              <a:rPr lang="ja-JP" altLang="en-US" smtClean="0"/>
              <a:t>マスター タイトルの書式設定</a:t>
            </a:r>
            <a:endParaRPr lang="en-US" dirty="0"/>
          </a:p>
        </p:txBody>
      </p:sp>
      <p:sp>
        <p:nvSpPr>
          <p:cNvPr id="9" name="Content Placeholder 8"/>
          <p:cNvSpPr>
            <a:spLocks noGrp="1"/>
          </p:cNvSpPr>
          <p:nvPr>
            <p:ph sz="quarter" idx="1"/>
          </p:nvPr>
        </p:nvSpPr>
        <p:spPr>
          <a:xfrm>
            <a:off x="2559050" y="1752600"/>
            <a:ext cx="6934200" cy="4419600"/>
          </a:xfrm>
        </p:spPr>
        <p:txBody>
          <a:bodyPr/>
          <a:lstStyle>
            <a:lvl1pPr>
              <a:defRPr>
                <a:latin typeface="ＭＳ Ｐゴシック" pitchFamily="50" charset="-128"/>
                <a:ea typeface="ＭＳ Ｐゴシック" pitchFamily="50" charset="-128"/>
              </a:defRPr>
            </a:lvl1pPr>
            <a:lvl2pPr>
              <a:defRPr>
                <a:latin typeface="ＭＳ Ｐゴシック" pitchFamily="50" charset="-128"/>
                <a:ea typeface="ＭＳ Ｐゴシック" pitchFamily="50" charset="-128"/>
              </a:defRPr>
            </a:lvl2pPr>
            <a:lvl3pPr>
              <a:defRPr>
                <a:latin typeface="ＭＳ Ｐゴシック" pitchFamily="50" charset="-128"/>
                <a:ea typeface="ＭＳ Ｐゴシック" pitchFamily="50" charset="-128"/>
              </a:defRPr>
            </a:lvl3pPr>
            <a:lvl4pPr>
              <a:defRPr>
                <a:latin typeface="ＭＳ Ｐゴシック" pitchFamily="50" charset="-128"/>
                <a:ea typeface="ＭＳ Ｐゴシック" pitchFamily="50" charset="-128"/>
              </a:defRPr>
            </a:lvl4pPr>
            <a:lvl5pPr>
              <a:defRPr>
                <a:latin typeface="ＭＳ Ｐゴシック" pitchFamily="50" charset="-128"/>
                <a:ea typeface="ＭＳ Ｐゴシック" pitchFamily="50" charset="-128"/>
              </a:defRPr>
            </a:lvl5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4"/>
          <p:cNvSpPr>
            <a:spLocks noGrp="1"/>
          </p:cNvSpPr>
          <p:nvPr>
            <p:ph type="dt" sz="half" idx="10"/>
          </p:nvPr>
        </p:nvSpPr>
        <p:spPr/>
        <p:txBody>
          <a:bodyPr/>
          <a:lstStyle>
            <a:lvl1pPr>
              <a:defRPr smtClean="0"/>
            </a:lvl1pPr>
          </a:lstStyle>
          <a:p>
            <a:pPr>
              <a:defRPr/>
            </a:pPr>
            <a:fld id="{F829B78A-EC73-4337-ADEB-45066CF74BEB}" type="datetime8">
              <a:rPr lang="en-US" altLang="ja-JP"/>
              <a:pPr>
                <a:defRPr/>
              </a:pPr>
              <a:t>4/9/2013 9:15 PM</a:t>
            </a:fld>
            <a:endParaRPr lang="en-US" altLang="ja-JP"/>
          </a:p>
        </p:txBody>
      </p:sp>
      <p:sp>
        <p:nvSpPr>
          <p:cNvPr id="8" name="Footer Placeholder 5"/>
          <p:cNvSpPr>
            <a:spLocks noGrp="1"/>
          </p:cNvSpPr>
          <p:nvPr>
            <p:ph type="ftr" sz="quarter" idx="11"/>
          </p:nvPr>
        </p:nvSpPr>
        <p:spPr/>
        <p:txBody>
          <a:bodyPr/>
          <a:lstStyle>
            <a:lvl1pPr>
              <a:defRPr/>
            </a:lvl1pPr>
          </a:lstStyle>
          <a:p>
            <a:pPr>
              <a:defRPr/>
            </a:pPr>
            <a:endParaRPr lang="en-US" altLang="ja-JP"/>
          </a:p>
        </p:txBody>
      </p:sp>
      <p:sp>
        <p:nvSpPr>
          <p:cNvPr id="10" name="Slide Number Placeholder 6"/>
          <p:cNvSpPr>
            <a:spLocks noGrp="1"/>
          </p:cNvSpPr>
          <p:nvPr>
            <p:ph type="sldNum" sz="quarter" idx="12"/>
          </p:nvPr>
        </p:nvSpPr>
        <p:spPr>
          <a:xfrm>
            <a:off x="-160338" y="2060575"/>
            <a:ext cx="577851" cy="244475"/>
          </a:xfrm>
        </p:spPr>
        <p:txBody>
          <a:bodyPr/>
          <a:lstStyle>
            <a:lvl1pPr>
              <a:defRPr sz="1400">
                <a:solidFill>
                  <a:srgbClr val="FFFFFF"/>
                </a:solidFill>
              </a:defRPr>
            </a:lvl1pPr>
          </a:lstStyle>
          <a:p>
            <a:pPr>
              <a:defRPr/>
            </a:pPr>
            <a:fld id="{2041A2B8-A153-4407-ABAE-4713EAB923A9}" type="slidenum">
              <a:rPr lang="en-US" altLang="ja-JP"/>
              <a:pPr>
                <a:defRPr/>
              </a:pPr>
              <a:t>&lt;#&gt;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a:xfrm>
            <a:off x="663702" y="228600"/>
            <a:ext cx="8832850" cy="990600"/>
          </a:xfrm>
        </p:spPr>
        <p:txBody>
          <a:bodyPr/>
          <a:lstStyle>
            <a:lvl1pPr>
              <a:defRPr sz="3600">
                <a:latin typeface="ＭＳ Ｐゴシック" pitchFamily="50" charset="-128"/>
                <a:ea typeface="ＭＳ Ｐゴシック" pitchFamily="50" charset="-128"/>
              </a:defRPr>
            </a:lvl1pPr>
          </a:lstStyle>
          <a:p>
            <a:r>
              <a:rPr lang="ja-JP" altLang="en-US" smtClean="0"/>
              <a:t>マスター タイトルの書式設定</a:t>
            </a:r>
            <a:endParaRPr lang="en-US" dirty="0"/>
          </a:p>
        </p:txBody>
      </p:sp>
      <p:sp>
        <p:nvSpPr>
          <p:cNvPr id="8" name="Content Placeholder 7"/>
          <p:cNvSpPr>
            <a:spLocks noGrp="1"/>
          </p:cNvSpPr>
          <p:nvPr>
            <p:ph sz="quarter" idx="1"/>
          </p:nvPr>
        </p:nvSpPr>
        <p:spPr>
          <a:xfrm>
            <a:off x="663702" y="1600200"/>
            <a:ext cx="8832850" cy="4495800"/>
          </a:xfrm>
        </p:spPr>
        <p:txBody>
          <a:bodyPr/>
          <a:lstStyle>
            <a:lvl1pPr>
              <a:defRPr>
                <a:latin typeface="ＭＳ Ｐゴシック" pitchFamily="50" charset="-128"/>
                <a:ea typeface="ＭＳ Ｐゴシック" pitchFamily="50" charset="-128"/>
              </a:defRPr>
            </a:lvl1pPr>
            <a:lvl2pPr>
              <a:defRPr>
                <a:latin typeface="ＭＳ Ｐゴシック" pitchFamily="50" charset="-128"/>
                <a:ea typeface="ＭＳ Ｐゴシック" pitchFamily="50" charset="-128"/>
              </a:defRPr>
            </a:lvl2pPr>
            <a:lvl3pPr>
              <a:defRPr>
                <a:latin typeface="ＭＳ Ｐゴシック" pitchFamily="50" charset="-128"/>
                <a:ea typeface="ＭＳ Ｐゴシック" pitchFamily="50" charset="-128"/>
              </a:defRPr>
            </a:lvl3pPr>
            <a:lvl4pPr>
              <a:defRPr>
                <a:latin typeface="ＭＳ Ｐゴシック" pitchFamily="50" charset="-128"/>
                <a:ea typeface="ＭＳ Ｐゴシック" pitchFamily="50" charset="-128"/>
              </a:defRPr>
            </a:lvl4pPr>
            <a:lvl5pPr>
              <a:defRPr>
                <a:latin typeface="ＭＳ Ｐゴシック" pitchFamily="50" charset="-128"/>
                <a:ea typeface="ＭＳ Ｐゴシック" pitchFamily="50" charset="-128"/>
              </a:defRPr>
            </a:lvl5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lvl1pPr>
              <a:defRPr/>
            </a:lvl1pPr>
          </a:lstStyle>
          <a:p>
            <a:pPr>
              <a:defRPr/>
            </a:pPr>
            <a:fld id="{884D4B06-4642-4861-9AEA-7511A2E9C01C}" type="datetime8">
              <a:rPr lang="en-US" altLang="ja-JP"/>
              <a:pPr>
                <a:defRPr/>
              </a:pPr>
              <a:t>4/9/2013 9:15 PM</a:t>
            </a:fld>
            <a:endParaRPr lang="en-US" altLang="ja-JP"/>
          </a:p>
        </p:txBody>
      </p:sp>
      <p:sp>
        <p:nvSpPr>
          <p:cNvPr id="5" name="Footer Placeholder 4"/>
          <p:cNvSpPr>
            <a:spLocks noGrp="1"/>
          </p:cNvSpPr>
          <p:nvPr>
            <p:ph type="ftr" sz="quarter" idx="11"/>
          </p:nvPr>
        </p:nvSpPr>
        <p:spPr/>
        <p:txBody>
          <a:bodyPr/>
          <a:lstStyle>
            <a:lvl1pPr>
              <a:defRPr/>
            </a:lvl1pPr>
          </a:lstStyle>
          <a:p>
            <a:pPr>
              <a:defRPr/>
            </a:pPr>
            <a:endParaRPr lang="en-US" altLang="ja-JP"/>
          </a:p>
        </p:txBody>
      </p:sp>
      <p:sp>
        <p:nvSpPr>
          <p:cNvPr id="6" name="Slide Number Placeholder 5"/>
          <p:cNvSpPr>
            <a:spLocks noGrp="1"/>
          </p:cNvSpPr>
          <p:nvPr>
            <p:ph type="sldNum" sz="quarter" idx="12"/>
          </p:nvPr>
        </p:nvSpPr>
        <p:spPr/>
        <p:txBody>
          <a:bodyPr/>
          <a:lstStyle>
            <a:lvl1pPr>
              <a:defRPr sz="1400">
                <a:solidFill>
                  <a:srgbClr val="FFFFFF"/>
                </a:solidFill>
              </a:defRPr>
            </a:lvl1pPr>
          </a:lstStyle>
          <a:p>
            <a:pPr>
              <a:defRPr/>
            </a:pPr>
            <a:fld id="{9A8EE72C-D206-4C61-B79F-5371B1470ACF}" type="slidenum">
              <a:rPr lang="en-US" altLang="ja-JP"/>
              <a:pPr>
                <a:defRPr/>
              </a:pPr>
              <a:t>&lt;#&gt;</a:t>
            </a:fld>
            <a:endParaRPr lang="en-US" altLang="ja-JP"/>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5" name="Rectangle 7"/>
          <p:cNvSpPr/>
          <p:nvPr/>
        </p:nvSpPr>
        <p:spPr bwMode="white">
          <a:xfrm>
            <a:off x="-9525" y="4572000"/>
            <a:ext cx="9906000" cy="887413"/>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ＭＳ Ｐゴシック" charset="-128"/>
            </a:endParaRPr>
          </a:p>
        </p:txBody>
      </p:sp>
      <p:sp>
        <p:nvSpPr>
          <p:cNvPr id="6" name="Rectangle 8"/>
          <p:cNvSpPr/>
          <p:nvPr/>
        </p:nvSpPr>
        <p:spPr>
          <a:xfrm>
            <a:off x="-9525" y="4664075"/>
            <a:ext cx="1584325" cy="712788"/>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ＭＳ Ｐゴシック" charset="-128"/>
            </a:endParaRPr>
          </a:p>
        </p:txBody>
      </p:sp>
      <p:sp>
        <p:nvSpPr>
          <p:cNvPr id="7" name="Rectangle 9"/>
          <p:cNvSpPr/>
          <p:nvPr/>
        </p:nvSpPr>
        <p:spPr>
          <a:xfrm>
            <a:off x="1674813" y="4654550"/>
            <a:ext cx="8231187" cy="712788"/>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ＭＳ Ｐゴシック" charset="-128"/>
            </a:endParaRPr>
          </a:p>
        </p:txBody>
      </p:sp>
      <p:sp>
        <p:nvSpPr>
          <p:cNvPr id="8" name="Rectangle 10"/>
          <p:cNvSpPr/>
          <p:nvPr/>
        </p:nvSpPr>
        <p:spPr bwMode="white">
          <a:xfrm>
            <a:off x="1568450" y="0"/>
            <a:ext cx="109538" cy="68675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dirty="0">
              <a:solidFill>
                <a:srgbClr val="FFFFFF"/>
              </a:solidFill>
              <a:latin typeface="ＭＳ Ｐゴシック" pitchFamily="50" charset="-128"/>
              <a:ea typeface="ＭＳ Ｐゴシック" pitchFamily="50" charset="-128"/>
            </a:endParaRPr>
          </a:p>
        </p:txBody>
      </p:sp>
      <p:sp>
        <p:nvSpPr>
          <p:cNvPr id="4" name="Text Placeholder 3"/>
          <p:cNvSpPr>
            <a:spLocks noGrp="1"/>
          </p:cNvSpPr>
          <p:nvPr>
            <p:ph type="body" sz="half" idx="2"/>
          </p:nvPr>
        </p:nvSpPr>
        <p:spPr>
          <a:xfrm>
            <a:off x="1733550" y="5486400"/>
            <a:ext cx="7924800" cy="685800"/>
          </a:xfrm>
        </p:spPr>
        <p:txBody>
          <a:bodyPr/>
          <a:lstStyle>
            <a:lvl1pPr marL="0" indent="0">
              <a:buFontTx/>
              <a:buNone/>
              <a:defRPr sz="1700">
                <a:latin typeface="ＭＳ Ｐゴシック" pitchFamily="50" charset="-128"/>
                <a:ea typeface="ＭＳ Ｐゴシック" pitchFamily="50" charset="-128"/>
              </a:defRPr>
            </a:lvl1pPr>
            <a:lvl2pPr>
              <a:buFontTx/>
              <a:buNone/>
              <a:defRPr sz="1200"/>
            </a:lvl2pPr>
            <a:lvl3pPr>
              <a:buFontTx/>
              <a:buNone/>
              <a:defRPr sz="1000"/>
            </a:lvl3pPr>
            <a:lvl4pPr>
              <a:buFontTx/>
              <a:buNone/>
              <a:defRPr sz="900"/>
            </a:lvl4pPr>
            <a:lvl5pPr>
              <a:buFontTx/>
              <a:buNone/>
              <a:defRPr sz="900"/>
            </a:lvl5pPr>
          </a:lstStyle>
          <a:p>
            <a:pPr lvl="0"/>
            <a:r>
              <a:rPr lang="ja-JP" altLang="en-US" dirty="0" smtClean="0"/>
              <a:t>マスター テキストの書式設定</a:t>
            </a:r>
          </a:p>
        </p:txBody>
      </p:sp>
      <p:sp>
        <p:nvSpPr>
          <p:cNvPr id="2" name="Title 1"/>
          <p:cNvSpPr>
            <a:spLocks noGrp="1"/>
          </p:cNvSpPr>
          <p:nvPr>
            <p:ph type="title"/>
          </p:nvPr>
        </p:nvSpPr>
        <p:spPr>
          <a:xfrm>
            <a:off x="1733550" y="4648200"/>
            <a:ext cx="7924800" cy="685800"/>
          </a:xfrm>
        </p:spPr>
        <p:txBody>
          <a:bodyPr/>
          <a:lstStyle>
            <a:lvl1pPr algn="l">
              <a:buNone/>
              <a:defRPr sz="2800" b="0">
                <a:solidFill>
                  <a:srgbClr val="FFFFFF"/>
                </a:solidFill>
                <a:latin typeface="ＭＳ Ｐゴシック" pitchFamily="50" charset="-128"/>
                <a:ea typeface="ＭＳ Ｐゴシック" pitchFamily="50" charset="-128"/>
              </a:defRPr>
            </a:lvl1pPr>
          </a:lstStyle>
          <a:p>
            <a:r>
              <a:rPr lang="ja-JP" altLang="en-US" dirty="0" smtClean="0"/>
              <a:t>マスター タイトルの書式設定</a:t>
            </a:r>
            <a:endParaRPr lang="en-US" dirty="0"/>
          </a:p>
        </p:txBody>
      </p:sp>
      <p:sp>
        <p:nvSpPr>
          <p:cNvPr id="3" name="Picture Placeholder 2"/>
          <p:cNvSpPr>
            <a:spLocks noGrp="1"/>
          </p:cNvSpPr>
          <p:nvPr>
            <p:ph type="pic" idx="1"/>
          </p:nvPr>
        </p:nvSpPr>
        <p:spPr>
          <a:xfrm>
            <a:off x="1690624" y="0"/>
            <a:ext cx="8215376" cy="4568952"/>
          </a:xfrm>
          <a:solidFill>
            <a:schemeClr val="accent1">
              <a:tint val="40000"/>
            </a:schemeClr>
          </a:solidFill>
          <a:ln>
            <a:noFill/>
          </a:ln>
        </p:spPr>
        <p:txBody>
          <a:bodyPr>
            <a:normAutofit/>
          </a:bodyPr>
          <a:lstStyle>
            <a:lvl1pPr marL="0" indent="0">
              <a:buNone/>
              <a:defRPr sz="3200"/>
            </a:lvl1pPr>
          </a:lstStyle>
          <a:p>
            <a:pPr lvl="0"/>
            <a:r>
              <a:rPr lang="ja-JP" altLang="en-US" noProof="0" smtClean="0"/>
              <a:t>アイコンをクリックして図を追加</a:t>
            </a:r>
            <a:endParaRPr lang="en-US" noProof="0" dirty="0"/>
          </a:p>
        </p:txBody>
      </p:sp>
      <p:sp>
        <p:nvSpPr>
          <p:cNvPr id="9" name="Date Placeholder 11"/>
          <p:cNvSpPr>
            <a:spLocks noGrp="1"/>
          </p:cNvSpPr>
          <p:nvPr>
            <p:ph type="dt" sz="half" idx="10"/>
          </p:nvPr>
        </p:nvSpPr>
        <p:spPr>
          <a:xfrm>
            <a:off x="6769100" y="6248400"/>
            <a:ext cx="2889250" cy="365125"/>
          </a:xfrm>
        </p:spPr>
        <p:txBody>
          <a:bodyPr/>
          <a:lstStyle>
            <a:lvl1pPr>
              <a:defRPr smtClean="0"/>
            </a:lvl1pPr>
          </a:lstStyle>
          <a:p>
            <a:pPr>
              <a:defRPr/>
            </a:pPr>
            <a:fld id="{8BE7863E-850D-41E7-A10C-865145447E39}" type="datetime8">
              <a:rPr lang="en-US" altLang="ja-JP"/>
              <a:pPr>
                <a:defRPr/>
              </a:pPr>
              <a:t>4/9/2013 9:15 PM</a:t>
            </a:fld>
            <a:endParaRPr lang="en-US" altLang="ja-JP"/>
          </a:p>
        </p:txBody>
      </p:sp>
      <p:sp>
        <p:nvSpPr>
          <p:cNvPr id="10" name="Slide Number Placeholder 12"/>
          <p:cNvSpPr>
            <a:spLocks noGrp="1"/>
          </p:cNvSpPr>
          <p:nvPr>
            <p:ph type="sldNum" sz="quarter" idx="11"/>
          </p:nvPr>
        </p:nvSpPr>
        <p:spPr>
          <a:xfrm>
            <a:off x="0" y="4667250"/>
            <a:ext cx="1568450" cy="663575"/>
          </a:xfrm>
        </p:spPr>
        <p:txBody>
          <a:bodyPr/>
          <a:lstStyle>
            <a:lvl1pPr>
              <a:defRPr sz="2800">
                <a:solidFill>
                  <a:srgbClr val="FFFFFF"/>
                </a:solidFill>
              </a:defRPr>
            </a:lvl1pPr>
          </a:lstStyle>
          <a:p>
            <a:pPr>
              <a:defRPr/>
            </a:pPr>
            <a:fld id="{B8E932FB-6116-4EDC-9F92-80961894021E}" type="slidenum">
              <a:rPr lang="en-US" altLang="ja-JP"/>
              <a:pPr>
                <a:defRPr/>
              </a:pPr>
              <a:t>&lt;#&gt;</a:t>
            </a:fld>
            <a:endParaRPr lang="en-US" altLang="ja-JP"/>
          </a:p>
        </p:txBody>
      </p:sp>
      <p:sp>
        <p:nvSpPr>
          <p:cNvPr id="11" name="Footer Placeholder 13"/>
          <p:cNvSpPr>
            <a:spLocks noGrp="1"/>
          </p:cNvSpPr>
          <p:nvPr>
            <p:ph type="ftr" sz="quarter" idx="12"/>
          </p:nvPr>
        </p:nvSpPr>
        <p:spPr>
          <a:xfrm>
            <a:off x="1733550" y="6248400"/>
            <a:ext cx="4953000" cy="365125"/>
          </a:xfrm>
        </p:spPr>
        <p:txBody>
          <a:bodyPr/>
          <a:lstStyle>
            <a:lvl1pPr>
              <a:defRPr/>
            </a:lvl1pPr>
          </a:lstStyle>
          <a:p>
            <a:pPr>
              <a:defRPr/>
            </a:pPr>
            <a:endParaRPr lang="en-US" altLang="ja-JP"/>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ＭＳ Ｐゴシック" pitchFamily="50" charset="-128"/>
                <a:ea typeface="ＭＳ Ｐゴシック" pitchFamily="50" charset="-128"/>
              </a:defRPr>
            </a:lvl1pPr>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p:txBody>
          <a:bodyPr vert="eaVert"/>
          <a:lstStyle>
            <a:lvl1pPr>
              <a:defRPr>
                <a:latin typeface="ＭＳ Ｐゴシック" pitchFamily="50" charset="-128"/>
                <a:ea typeface="ＭＳ Ｐゴシック" pitchFamily="50" charset="-128"/>
              </a:defRPr>
            </a:lvl1pPr>
            <a:lvl2pPr>
              <a:defRPr>
                <a:latin typeface="ＭＳ Ｐゴシック" pitchFamily="50" charset="-128"/>
                <a:ea typeface="ＭＳ Ｐゴシック" pitchFamily="50" charset="-128"/>
              </a:defRPr>
            </a:lvl2pPr>
            <a:lvl3pPr>
              <a:defRPr>
                <a:latin typeface="ＭＳ Ｐゴシック" pitchFamily="50" charset="-128"/>
                <a:ea typeface="ＭＳ Ｐゴシック" pitchFamily="50" charset="-128"/>
              </a:defRPr>
            </a:lvl3pPr>
            <a:lvl4pPr>
              <a:defRPr>
                <a:latin typeface="ＭＳ Ｐゴシック" pitchFamily="50" charset="-128"/>
                <a:ea typeface="ＭＳ Ｐゴシック" pitchFamily="50" charset="-128"/>
              </a:defRPr>
            </a:lvl4pPr>
            <a:lvl5pPr>
              <a:defRPr>
                <a:latin typeface="ＭＳ Ｐゴシック" pitchFamily="50" charset="-128"/>
                <a:ea typeface="ＭＳ Ｐゴシック" pitchFamily="50" charset="-128"/>
              </a:defRPr>
            </a:lvl5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13"/>
          <p:cNvSpPr>
            <a:spLocks noGrp="1"/>
          </p:cNvSpPr>
          <p:nvPr>
            <p:ph type="dt" sz="half" idx="10"/>
          </p:nvPr>
        </p:nvSpPr>
        <p:spPr/>
        <p:txBody>
          <a:bodyPr/>
          <a:lstStyle>
            <a:lvl1pPr>
              <a:defRPr/>
            </a:lvl1pPr>
          </a:lstStyle>
          <a:p>
            <a:pPr>
              <a:defRPr/>
            </a:pPr>
            <a:fld id="{59DED019-7304-48EA-BD53-AD3F15174496}" type="datetime8">
              <a:rPr lang="en-US" altLang="ja-JP"/>
              <a:pPr>
                <a:defRPr/>
              </a:pPr>
              <a:t>4/9/2013 9:15 PM</a:t>
            </a:fld>
            <a:endParaRPr lang="en-US" altLang="ja-JP"/>
          </a:p>
        </p:txBody>
      </p:sp>
      <p:sp>
        <p:nvSpPr>
          <p:cNvPr id="5" name="Footer Placeholder 2"/>
          <p:cNvSpPr>
            <a:spLocks noGrp="1"/>
          </p:cNvSpPr>
          <p:nvPr>
            <p:ph type="ftr" sz="quarter" idx="11"/>
          </p:nvPr>
        </p:nvSpPr>
        <p:spPr/>
        <p:txBody>
          <a:bodyPr/>
          <a:lstStyle>
            <a:lvl1pPr>
              <a:defRPr/>
            </a:lvl1pPr>
          </a:lstStyle>
          <a:p>
            <a:pPr>
              <a:defRPr/>
            </a:pPr>
            <a:endParaRPr lang="en-US" altLang="ja-JP"/>
          </a:p>
        </p:txBody>
      </p:sp>
      <p:sp>
        <p:nvSpPr>
          <p:cNvPr id="6" name="Slide Number Placeholder 22"/>
          <p:cNvSpPr>
            <a:spLocks noGrp="1"/>
          </p:cNvSpPr>
          <p:nvPr>
            <p:ph type="sldNum" sz="quarter" idx="12"/>
          </p:nvPr>
        </p:nvSpPr>
        <p:spPr/>
        <p:txBody>
          <a:bodyPr/>
          <a:lstStyle>
            <a:lvl1pPr>
              <a:defRPr/>
            </a:lvl1pPr>
          </a:lstStyle>
          <a:p>
            <a:pPr>
              <a:defRPr/>
            </a:pPr>
            <a:fld id="{B3690D30-4F66-48E3-AF65-74CA064BCEA3}" type="slidenum">
              <a:rPr lang="en-US" altLang="ja-JP"/>
              <a:pPr>
                <a:defRPr/>
              </a:pPr>
              <a:t>&lt;#&gt;</a:t>
            </a:fld>
            <a:endParaRPr lang="en-US" altLang="ja-JP" sz="1400">
              <a:solidFill>
                <a:srgbClr val="FFFFFF"/>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垂直排列标题与文本">
    <p:spTree>
      <p:nvGrpSpPr>
        <p:cNvPr id="1" name=""/>
        <p:cNvGrpSpPr/>
        <p:nvPr/>
      </p:nvGrpSpPr>
      <p:grpSpPr>
        <a:xfrm>
          <a:off x="0" y="0"/>
          <a:ext cx="0" cy="0"/>
          <a:chOff x="0" y="0"/>
          <a:chExt cx="0" cy="0"/>
        </a:xfrm>
      </p:grpSpPr>
      <p:sp>
        <p:nvSpPr>
          <p:cNvPr id="4" name="Rectangle 6"/>
          <p:cNvSpPr/>
          <p:nvPr/>
        </p:nvSpPr>
        <p:spPr bwMode="white">
          <a:xfrm>
            <a:off x="6604000" y="0"/>
            <a:ext cx="347663"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kumimoji="0" lang="en-US" altLang="ja-JP">
              <a:solidFill>
                <a:srgbClr val="FFFFFF"/>
              </a:solidFill>
              <a:ea typeface="ＭＳ Ｐゴシック" charset="-128"/>
            </a:endParaRPr>
          </a:p>
        </p:txBody>
      </p:sp>
      <p:sp>
        <p:nvSpPr>
          <p:cNvPr id="5" name="Rectangle 7"/>
          <p:cNvSpPr/>
          <p:nvPr/>
        </p:nvSpPr>
        <p:spPr>
          <a:xfrm>
            <a:off x="6653213" y="609600"/>
            <a:ext cx="24765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kumimoji="0" lang="en-US" altLang="ja-JP">
              <a:solidFill>
                <a:srgbClr val="FFFFFF"/>
              </a:solidFill>
              <a:ea typeface="ＭＳ Ｐゴシック" charset="-128"/>
            </a:endParaRPr>
          </a:p>
        </p:txBody>
      </p:sp>
      <p:sp>
        <p:nvSpPr>
          <p:cNvPr id="6" name="Rectangle 8"/>
          <p:cNvSpPr/>
          <p:nvPr/>
        </p:nvSpPr>
        <p:spPr>
          <a:xfrm>
            <a:off x="6653213" y="0"/>
            <a:ext cx="24765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kumimoji="0" lang="en-US" altLang="ja-JP">
              <a:solidFill>
                <a:srgbClr val="FFFFFF"/>
              </a:solidFill>
              <a:ea typeface="ＭＳ Ｐゴシック" charset="-128"/>
            </a:endParaRPr>
          </a:p>
        </p:txBody>
      </p:sp>
      <p:sp>
        <p:nvSpPr>
          <p:cNvPr id="2" name="Vertical Title 1"/>
          <p:cNvSpPr>
            <a:spLocks noGrp="1"/>
          </p:cNvSpPr>
          <p:nvPr>
            <p:ph type="title" orient="vert"/>
          </p:nvPr>
        </p:nvSpPr>
        <p:spPr>
          <a:xfrm>
            <a:off x="7099300" y="609601"/>
            <a:ext cx="2228850" cy="5516563"/>
          </a:xfrm>
        </p:spPr>
        <p:txBody>
          <a:bodyPr vert="eaVert"/>
          <a:lstStyle>
            <a:lvl1pPr>
              <a:defRPr>
                <a:latin typeface="ＭＳ Ｐゴシック" pitchFamily="50" charset="-128"/>
                <a:ea typeface="ＭＳ Ｐゴシック" pitchFamily="50" charset="-128"/>
              </a:defRPr>
            </a:lvl1pPr>
          </a:lstStyle>
          <a:p>
            <a:r>
              <a:rPr lang="ja-JP" altLang="en-US" dirty="0" smtClean="0"/>
              <a:t>マスター タイトルの書式設定</a:t>
            </a:r>
            <a:endParaRPr lang="en-US" dirty="0"/>
          </a:p>
        </p:txBody>
      </p:sp>
      <p:sp>
        <p:nvSpPr>
          <p:cNvPr id="3" name="Vertical Text Placeholder 2"/>
          <p:cNvSpPr>
            <a:spLocks noGrp="1"/>
          </p:cNvSpPr>
          <p:nvPr>
            <p:ph type="body" orient="vert" idx="1"/>
          </p:nvPr>
        </p:nvSpPr>
        <p:spPr>
          <a:xfrm>
            <a:off x="495300" y="609600"/>
            <a:ext cx="6026150" cy="5516564"/>
          </a:xfrm>
        </p:spPr>
        <p:txBody>
          <a:bodyPr vert="eaVert"/>
          <a:lstStyle>
            <a:lvl1pPr>
              <a:defRPr>
                <a:latin typeface="ＭＳ Ｐゴシック" pitchFamily="50" charset="-128"/>
                <a:ea typeface="ＭＳ Ｐゴシック" pitchFamily="50" charset="-128"/>
              </a:defRPr>
            </a:lvl1pPr>
            <a:lvl2pPr>
              <a:defRPr>
                <a:latin typeface="ＭＳ Ｐゴシック" pitchFamily="50" charset="-128"/>
                <a:ea typeface="ＭＳ Ｐゴシック" pitchFamily="50" charset="-128"/>
              </a:defRPr>
            </a:lvl2pPr>
            <a:lvl3pPr>
              <a:defRPr>
                <a:latin typeface="ＭＳ Ｐゴシック" pitchFamily="50" charset="-128"/>
                <a:ea typeface="ＭＳ Ｐゴシック" pitchFamily="50" charset="-128"/>
              </a:defRPr>
            </a:lvl3pPr>
            <a:lvl4pPr>
              <a:defRPr>
                <a:latin typeface="ＭＳ Ｐゴシック" pitchFamily="50" charset="-128"/>
                <a:ea typeface="ＭＳ Ｐゴシック" pitchFamily="50" charset="-128"/>
              </a:defRPr>
            </a:lvl4pPr>
            <a:lvl5pPr>
              <a:defRPr>
                <a:latin typeface="ＭＳ Ｐゴシック" pitchFamily="50" charset="-128"/>
                <a:ea typeface="ＭＳ Ｐゴシック" pitchFamily="50" charset="-128"/>
              </a:defRPr>
            </a:lvl5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3"/>
          <p:cNvSpPr>
            <a:spLocks noGrp="1"/>
          </p:cNvSpPr>
          <p:nvPr>
            <p:ph type="dt" sz="half" idx="10"/>
          </p:nvPr>
        </p:nvSpPr>
        <p:spPr>
          <a:xfrm>
            <a:off x="7099300" y="6248400"/>
            <a:ext cx="2393950" cy="365125"/>
          </a:xfrm>
        </p:spPr>
        <p:txBody>
          <a:bodyPr/>
          <a:lstStyle>
            <a:lvl1pPr>
              <a:defRPr smtClean="0"/>
            </a:lvl1pPr>
          </a:lstStyle>
          <a:p>
            <a:pPr>
              <a:defRPr/>
            </a:pPr>
            <a:fld id="{AD928B8E-0B7B-4EC5-9AE3-A86598D4FCBF}" type="datetime8">
              <a:rPr lang="en-US" altLang="ja-JP"/>
              <a:pPr>
                <a:defRPr/>
              </a:pPr>
              <a:t>4/9/2013 9:15 PM</a:t>
            </a:fld>
            <a:endParaRPr lang="en-US" altLang="ja-JP"/>
          </a:p>
        </p:txBody>
      </p:sp>
      <p:sp>
        <p:nvSpPr>
          <p:cNvPr id="8" name="Footer Placeholder 4"/>
          <p:cNvSpPr>
            <a:spLocks noGrp="1"/>
          </p:cNvSpPr>
          <p:nvPr>
            <p:ph type="ftr" sz="quarter" idx="11"/>
          </p:nvPr>
        </p:nvSpPr>
        <p:spPr>
          <a:xfrm>
            <a:off x="495300" y="6248400"/>
            <a:ext cx="6037263" cy="365125"/>
          </a:xfrm>
        </p:spPr>
        <p:txBody>
          <a:bodyPr/>
          <a:lstStyle>
            <a:lvl1pPr>
              <a:defRPr/>
            </a:lvl1pPr>
          </a:lstStyle>
          <a:p>
            <a:pPr>
              <a:defRPr/>
            </a:pPr>
            <a:endParaRPr lang="en-US" altLang="ja-JP"/>
          </a:p>
        </p:txBody>
      </p:sp>
      <p:sp>
        <p:nvSpPr>
          <p:cNvPr id="9" name="Slide Number Placeholder 5"/>
          <p:cNvSpPr>
            <a:spLocks noGrp="1"/>
          </p:cNvSpPr>
          <p:nvPr>
            <p:ph type="sldNum" sz="quarter" idx="12"/>
          </p:nvPr>
        </p:nvSpPr>
        <p:spPr>
          <a:xfrm rot="5400000">
            <a:off x="6511132" y="134143"/>
            <a:ext cx="533400" cy="265113"/>
          </a:xfrm>
        </p:spPr>
        <p:txBody>
          <a:bodyPr/>
          <a:lstStyle>
            <a:lvl1pPr>
              <a:defRPr/>
            </a:lvl1pPr>
          </a:lstStyle>
          <a:p>
            <a:pPr>
              <a:defRPr/>
            </a:pPr>
            <a:fld id="{CD257594-7145-497B-824E-8E275A692501}" type="slidenum">
              <a:rPr lang="en-US" altLang="ja-JP"/>
              <a:pPr>
                <a:defRPr/>
              </a:pPr>
              <a:t>&lt;#&gt;</a:t>
            </a:fld>
            <a:endParaRPr lang="en-US" altLang="ja-JP" sz="1400">
              <a:solidFill>
                <a:srgbClr val="FFFFFF"/>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spTree>
      <p:nvGrpSpPr>
        <p:cNvPr id="1" name=""/>
        <p:cNvGrpSpPr/>
        <p:nvPr/>
      </p:nvGrpSpPr>
      <p:grpSpPr>
        <a:xfrm>
          <a:off x="0" y="0"/>
          <a:ext cx="0" cy="0"/>
          <a:chOff x="0" y="0"/>
          <a:chExt cx="0" cy="0"/>
        </a:xfrm>
      </p:grpSpPr>
      <p:sp>
        <p:nvSpPr>
          <p:cNvPr id="4" name="Rectangle 6"/>
          <p:cNvSpPr/>
          <p:nvPr/>
        </p:nvSpPr>
        <p:spPr bwMode="white">
          <a:xfrm>
            <a:off x="0" y="1524000"/>
            <a:ext cx="9906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ＭＳ Ｐゴシック" charset="-128"/>
            </a:endParaRPr>
          </a:p>
        </p:txBody>
      </p:sp>
      <p:sp>
        <p:nvSpPr>
          <p:cNvPr id="5" name="Rectangle 7"/>
          <p:cNvSpPr/>
          <p:nvPr/>
        </p:nvSpPr>
        <p:spPr>
          <a:xfrm>
            <a:off x="0" y="1600200"/>
            <a:ext cx="140335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ＭＳ Ｐゴシック" charset="-128"/>
            </a:endParaRPr>
          </a:p>
        </p:txBody>
      </p:sp>
      <p:sp>
        <p:nvSpPr>
          <p:cNvPr id="6" name="Rectangle 8"/>
          <p:cNvSpPr/>
          <p:nvPr/>
        </p:nvSpPr>
        <p:spPr>
          <a:xfrm>
            <a:off x="1485900" y="1600200"/>
            <a:ext cx="84201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ＭＳ Ｐゴシック" charset="-128"/>
            </a:endParaRPr>
          </a:p>
        </p:txBody>
      </p:sp>
      <p:sp>
        <p:nvSpPr>
          <p:cNvPr id="3" name="Text Placeholder 2"/>
          <p:cNvSpPr>
            <a:spLocks noGrp="1"/>
          </p:cNvSpPr>
          <p:nvPr>
            <p:ph type="body" idx="1"/>
          </p:nvPr>
        </p:nvSpPr>
        <p:spPr>
          <a:xfrm>
            <a:off x="1485900" y="2743200"/>
            <a:ext cx="7716706" cy="1673225"/>
          </a:xfrm>
        </p:spPr>
        <p:txBody>
          <a:bodyPr/>
          <a:lstStyle>
            <a:lvl1pPr>
              <a:buNone/>
              <a:defRPr sz="28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ja-JP" altLang="en-US" smtClean="0"/>
              <a:t>マスター テキストの書式設定</a:t>
            </a:r>
          </a:p>
        </p:txBody>
      </p:sp>
      <p:sp>
        <p:nvSpPr>
          <p:cNvPr id="2" name="Title 1"/>
          <p:cNvSpPr>
            <a:spLocks noGrp="1"/>
          </p:cNvSpPr>
          <p:nvPr>
            <p:ph type="title"/>
          </p:nvPr>
        </p:nvSpPr>
        <p:spPr>
          <a:xfrm>
            <a:off x="1485900" y="1600200"/>
            <a:ext cx="8255000" cy="990600"/>
          </a:xfrm>
        </p:spPr>
        <p:txBody>
          <a:bodyPr/>
          <a:lstStyle>
            <a:lvl1pPr algn="l">
              <a:buNone/>
              <a:defRPr sz="4400" b="0" cap="none">
                <a:solidFill>
                  <a:srgbClr val="FFFFFF"/>
                </a:solidFill>
              </a:defRPr>
            </a:lvl1pPr>
          </a:lstStyle>
          <a:p>
            <a:r>
              <a:rPr lang="ja-JP" altLang="en-US" smtClean="0"/>
              <a:t>マスター タイトルの書式設定</a:t>
            </a:r>
            <a:endParaRPr lang="en-US" dirty="0"/>
          </a:p>
        </p:txBody>
      </p:sp>
      <p:sp>
        <p:nvSpPr>
          <p:cNvPr id="7" name="Date Placeholder 11"/>
          <p:cNvSpPr>
            <a:spLocks noGrp="1"/>
          </p:cNvSpPr>
          <p:nvPr>
            <p:ph type="dt" sz="half" idx="10"/>
          </p:nvPr>
        </p:nvSpPr>
        <p:spPr/>
        <p:txBody>
          <a:bodyPr/>
          <a:lstStyle>
            <a:lvl1pPr>
              <a:defRPr/>
            </a:lvl1pPr>
          </a:lstStyle>
          <a:p>
            <a:pPr>
              <a:defRPr/>
            </a:pPr>
            <a:fld id="{B99FD75A-FA43-401B-AE6C-E376B51AD4E3}" type="datetime8">
              <a:rPr lang="en-US" altLang="ja-JP"/>
              <a:pPr>
                <a:defRPr/>
              </a:pPr>
              <a:t>4/9/2013 9:15 PM</a:t>
            </a:fld>
            <a:endParaRPr lang="en-US" altLang="ja-JP"/>
          </a:p>
        </p:txBody>
      </p:sp>
      <p:sp>
        <p:nvSpPr>
          <p:cNvPr id="8" name="Slide Number Placeholder 12"/>
          <p:cNvSpPr>
            <a:spLocks noGrp="1"/>
          </p:cNvSpPr>
          <p:nvPr>
            <p:ph type="sldNum" sz="quarter" idx="11"/>
          </p:nvPr>
        </p:nvSpPr>
        <p:spPr>
          <a:xfrm>
            <a:off x="0" y="1752600"/>
            <a:ext cx="1403350" cy="701675"/>
          </a:xfrm>
        </p:spPr>
        <p:txBody>
          <a:bodyPr>
            <a:noAutofit/>
          </a:bodyPr>
          <a:lstStyle>
            <a:lvl1pPr>
              <a:defRPr sz="2400">
                <a:solidFill>
                  <a:srgbClr val="FFFFFF"/>
                </a:solidFill>
              </a:defRPr>
            </a:lvl1pPr>
          </a:lstStyle>
          <a:p>
            <a:pPr>
              <a:defRPr/>
            </a:pPr>
            <a:fld id="{7B6F4C7D-4B6C-4842-BF32-7D8AAE1196D0}" type="slidenum">
              <a:rPr lang="en-US" altLang="ja-JP"/>
              <a:pPr>
                <a:defRPr/>
              </a:pPr>
              <a:t>&lt;#&gt;</a:t>
            </a:fld>
            <a:endParaRPr lang="en-US" altLang="ja-JP"/>
          </a:p>
        </p:txBody>
      </p:sp>
      <p:sp>
        <p:nvSpPr>
          <p:cNvPr id="9" name="Footer Placeholder 13"/>
          <p:cNvSpPr>
            <a:spLocks noGrp="1"/>
          </p:cNvSpPr>
          <p:nvPr>
            <p:ph type="ftr" sz="quarter" idx="12"/>
          </p:nvPr>
        </p:nvSpPr>
        <p:spPr/>
        <p:txBody>
          <a:bodyPr/>
          <a:lstStyle>
            <a:lvl1pPr>
              <a:defRPr/>
            </a:lvl1pPr>
          </a:lstStyle>
          <a:p>
            <a:pPr>
              <a:defRPr/>
            </a:pPr>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9" name="Content Placeholder 8"/>
          <p:cNvSpPr>
            <a:spLocks noGrp="1"/>
          </p:cNvSpPr>
          <p:nvPr>
            <p:ph sz="quarter" idx="1"/>
          </p:nvPr>
        </p:nvSpPr>
        <p:spPr>
          <a:xfrm>
            <a:off x="660400" y="1589567"/>
            <a:ext cx="4210050" cy="45720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1" name="Content Placeholder 10"/>
          <p:cNvSpPr>
            <a:spLocks noGrp="1"/>
          </p:cNvSpPr>
          <p:nvPr>
            <p:ph sz="quarter" idx="2"/>
          </p:nvPr>
        </p:nvSpPr>
        <p:spPr>
          <a:xfrm>
            <a:off x="5248643" y="1589567"/>
            <a:ext cx="4210050" cy="45720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7"/>
          <p:cNvSpPr>
            <a:spLocks noGrp="1"/>
          </p:cNvSpPr>
          <p:nvPr>
            <p:ph type="dt" sz="half" idx="10"/>
          </p:nvPr>
        </p:nvSpPr>
        <p:spPr/>
        <p:txBody>
          <a:bodyPr/>
          <a:lstStyle>
            <a:lvl1pPr>
              <a:defRPr/>
            </a:lvl1pPr>
          </a:lstStyle>
          <a:p>
            <a:pPr>
              <a:defRPr/>
            </a:pPr>
            <a:fld id="{983EFA22-2BAA-49A5-B425-F3605C42595B}" type="datetime8">
              <a:rPr lang="en-US" altLang="ja-JP"/>
              <a:pPr>
                <a:defRPr/>
              </a:pPr>
              <a:t>4/9/2013 9:15 PM</a:t>
            </a:fld>
            <a:endParaRPr lang="en-US" altLang="ja-JP"/>
          </a:p>
        </p:txBody>
      </p:sp>
      <p:sp>
        <p:nvSpPr>
          <p:cNvPr id="6" name="Slide Number Placeholder 9"/>
          <p:cNvSpPr>
            <a:spLocks noGrp="1"/>
          </p:cNvSpPr>
          <p:nvPr>
            <p:ph type="sldNum" sz="quarter" idx="11"/>
          </p:nvPr>
        </p:nvSpPr>
        <p:spPr/>
        <p:txBody>
          <a:bodyPr/>
          <a:lstStyle>
            <a:lvl1pPr>
              <a:defRPr sz="1400">
                <a:solidFill>
                  <a:srgbClr val="FFFFFF"/>
                </a:solidFill>
              </a:defRPr>
            </a:lvl1pPr>
          </a:lstStyle>
          <a:p>
            <a:pPr>
              <a:defRPr/>
            </a:pPr>
            <a:fld id="{422A955A-0476-4651-B927-D4E5E141E6A3}" type="slidenum">
              <a:rPr lang="en-US" altLang="ja-JP"/>
              <a:pPr>
                <a:defRPr/>
              </a:pPr>
              <a:t>&lt;#&gt;</a:t>
            </a:fld>
            <a:endParaRPr lang="en-US" altLang="ja-JP"/>
          </a:p>
        </p:txBody>
      </p:sp>
      <p:sp>
        <p:nvSpPr>
          <p:cNvPr id="7" name="Footer Placeholder 11"/>
          <p:cNvSpPr>
            <a:spLocks noGrp="1"/>
          </p:cNvSpPr>
          <p:nvPr>
            <p:ph type="ftr" sz="quarter" idx="12"/>
          </p:nvPr>
        </p:nvSpPr>
        <p:spPr/>
        <p:txBody>
          <a:bodyPr/>
          <a:lstStyle>
            <a:lvl1pPr>
              <a:defRPr/>
            </a:lvl1pPr>
          </a:lstStyle>
          <a:p>
            <a:pPr>
              <a:defRPr/>
            </a:pPr>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577850" y="273050"/>
            <a:ext cx="8832850" cy="869950"/>
          </a:xfrm>
        </p:spPr>
        <p:txBody>
          <a:bodyPr/>
          <a:lstStyle>
            <a:lvl1pPr>
              <a:defRPr/>
            </a:lvl1pPr>
          </a:lstStyle>
          <a:p>
            <a:r>
              <a:rPr lang="ja-JP" altLang="en-US" smtClean="0"/>
              <a:t>マスター タイトルの書式設定</a:t>
            </a:r>
            <a:endParaRPr lang="en-US" dirty="0"/>
          </a:p>
        </p:txBody>
      </p:sp>
      <p:sp>
        <p:nvSpPr>
          <p:cNvPr id="11" name="Content Placeholder 10"/>
          <p:cNvSpPr>
            <a:spLocks noGrp="1"/>
          </p:cNvSpPr>
          <p:nvPr>
            <p:ph sz="quarter" idx="2"/>
          </p:nvPr>
        </p:nvSpPr>
        <p:spPr>
          <a:xfrm>
            <a:off x="660400" y="2438400"/>
            <a:ext cx="4210050" cy="35814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3" name="Content Placeholder 12"/>
          <p:cNvSpPr>
            <a:spLocks noGrp="1"/>
          </p:cNvSpPr>
          <p:nvPr>
            <p:ph sz="quarter" idx="4"/>
          </p:nvPr>
        </p:nvSpPr>
        <p:spPr>
          <a:xfrm>
            <a:off x="5200650" y="2438400"/>
            <a:ext cx="4210050" cy="35814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6" name="Text Placeholder 15"/>
          <p:cNvSpPr>
            <a:spLocks noGrp="1"/>
          </p:cNvSpPr>
          <p:nvPr>
            <p:ph type="body" sz="quarter" idx="1"/>
          </p:nvPr>
        </p:nvSpPr>
        <p:spPr>
          <a:xfrm>
            <a:off x="660400" y="1752600"/>
            <a:ext cx="4210050" cy="640080"/>
          </a:xfrm>
          <a:solidFill>
            <a:schemeClr val="accent2"/>
          </a:solidFill>
        </p:spPr>
        <p:txBody>
          <a:bodyPr rtlCol="0" anchor="ctr"/>
          <a:lstStyle>
            <a:lvl1pPr marL="0" indent="0">
              <a:buFontTx/>
              <a:buNone/>
              <a:defRPr sz="2000" b="1">
                <a:solidFill>
                  <a:srgbClr val="FFFFFF"/>
                </a:solidFill>
              </a:defRPr>
            </a:lvl1pPr>
          </a:lstStyle>
          <a:p>
            <a:pPr lvl="0"/>
            <a:r>
              <a:rPr lang="ja-JP" altLang="en-US" smtClean="0"/>
              <a:t>マスター テキストの書式設定</a:t>
            </a:r>
          </a:p>
        </p:txBody>
      </p:sp>
      <p:sp>
        <p:nvSpPr>
          <p:cNvPr id="15" name="Text Placeholder 14"/>
          <p:cNvSpPr>
            <a:spLocks noGrp="1"/>
          </p:cNvSpPr>
          <p:nvPr>
            <p:ph type="body" sz="quarter" idx="3"/>
          </p:nvPr>
        </p:nvSpPr>
        <p:spPr>
          <a:xfrm>
            <a:off x="5200650" y="1752600"/>
            <a:ext cx="4210050" cy="640080"/>
          </a:xfrm>
          <a:solidFill>
            <a:schemeClr val="accent4"/>
          </a:solidFill>
        </p:spPr>
        <p:txBody>
          <a:bodyPr rtlCol="0" anchor="ctr"/>
          <a:lstStyle>
            <a:lvl1pPr marL="0" indent="0">
              <a:buFontTx/>
              <a:buNone/>
              <a:defRPr sz="2000" b="1">
                <a:solidFill>
                  <a:srgbClr val="FFFFFF"/>
                </a:solidFill>
              </a:defRPr>
            </a:lvl1pPr>
          </a:lstStyle>
          <a:p>
            <a:pPr lvl="0"/>
            <a:r>
              <a:rPr lang="ja-JP" altLang="en-US" smtClean="0"/>
              <a:t>マスター テキストの書式設定</a:t>
            </a:r>
          </a:p>
        </p:txBody>
      </p:sp>
      <p:sp>
        <p:nvSpPr>
          <p:cNvPr id="7" name="Date Placeholder 9"/>
          <p:cNvSpPr>
            <a:spLocks noGrp="1"/>
          </p:cNvSpPr>
          <p:nvPr>
            <p:ph type="dt" sz="half" idx="10"/>
          </p:nvPr>
        </p:nvSpPr>
        <p:spPr/>
        <p:txBody>
          <a:bodyPr/>
          <a:lstStyle>
            <a:lvl1pPr>
              <a:defRPr/>
            </a:lvl1pPr>
          </a:lstStyle>
          <a:p>
            <a:pPr>
              <a:defRPr/>
            </a:pPr>
            <a:fld id="{03DAC458-5720-4EF4-BD85-22B4E5B3C843}" type="datetime8">
              <a:rPr lang="en-US" altLang="ja-JP"/>
              <a:pPr>
                <a:defRPr/>
              </a:pPr>
              <a:t>4/9/2013 9:15 PM</a:t>
            </a:fld>
            <a:endParaRPr lang="en-US" altLang="ja-JP"/>
          </a:p>
        </p:txBody>
      </p:sp>
      <p:sp>
        <p:nvSpPr>
          <p:cNvPr id="8" name="Slide Number Placeholder 11"/>
          <p:cNvSpPr>
            <a:spLocks noGrp="1"/>
          </p:cNvSpPr>
          <p:nvPr>
            <p:ph type="sldNum" sz="quarter" idx="11"/>
          </p:nvPr>
        </p:nvSpPr>
        <p:spPr/>
        <p:txBody>
          <a:bodyPr/>
          <a:lstStyle>
            <a:lvl1pPr>
              <a:defRPr sz="1400">
                <a:solidFill>
                  <a:srgbClr val="FFFFFF"/>
                </a:solidFill>
              </a:defRPr>
            </a:lvl1pPr>
          </a:lstStyle>
          <a:p>
            <a:pPr>
              <a:defRPr/>
            </a:pPr>
            <a:fld id="{AB80A3A3-FE5B-43FE-AF52-AD3B58CED580}" type="slidenum">
              <a:rPr lang="en-US" altLang="ja-JP"/>
              <a:pPr>
                <a:defRPr/>
              </a:pPr>
              <a:t>&lt;#&gt;</a:t>
            </a:fld>
            <a:endParaRPr lang="en-US" altLang="ja-JP"/>
          </a:p>
        </p:txBody>
      </p:sp>
      <p:sp>
        <p:nvSpPr>
          <p:cNvPr id="9" name="Footer Placeholder 13"/>
          <p:cNvSpPr>
            <a:spLocks noGrp="1"/>
          </p:cNvSpPr>
          <p:nvPr>
            <p:ph type="ftr" sz="quarter" idx="12"/>
          </p:nvPr>
        </p:nvSpPr>
        <p:spPr/>
        <p:txBody>
          <a:bodyPr/>
          <a:lstStyle>
            <a:lvl1pPr>
              <a:defRPr/>
            </a:lvl1pPr>
          </a:lstStyle>
          <a:p>
            <a:pPr>
              <a:defRPr/>
            </a:pPr>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仅标题">
    <p:spTree>
      <p:nvGrpSpPr>
        <p:cNvPr id="1" name=""/>
        <p:cNvGrpSpPr/>
        <p:nvPr/>
      </p:nvGrpSpPr>
      <p:grpSpPr>
        <a:xfrm>
          <a:off x="0" y="0"/>
          <a:ext cx="0" cy="0"/>
          <a:chOff x="0" y="0"/>
          <a:chExt cx="0" cy="0"/>
        </a:xfrm>
      </p:grpSpPr>
      <p:sp>
        <p:nvSpPr>
          <p:cNvPr id="3" name="Rectangle 7"/>
          <p:cNvSpPr/>
          <p:nvPr/>
        </p:nvSpPr>
        <p:spPr>
          <a:xfrm>
            <a:off x="0" y="908050"/>
            <a:ext cx="57785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ＭＳ Ｐゴシック" charset="-128"/>
            </a:endParaRPr>
          </a:p>
        </p:txBody>
      </p:sp>
      <p:sp>
        <p:nvSpPr>
          <p:cNvPr id="4" name="Rectangle 8"/>
          <p:cNvSpPr/>
          <p:nvPr/>
        </p:nvSpPr>
        <p:spPr>
          <a:xfrm>
            <a:off x="639763" y="908050"/>
            <a:ext cx="9266237"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ＭＳ Ｐゴシック" charset="-128"/>
            </a:endParaRPr>
          </a:p>
        </p:txBody>
      </p:sp>
      <p:sp>
        <p:nvSpPr>
          <p:cNvPr id="2" name="Title 1"/>
          <p:cNvSpPr>
            <a:spLocks noGrp="1"/>
          </p:cNvSpPr>
          <p:nvPr>
            <p:ph type="title"/>
          </p:nvPr>
        </p:nvSpPr>
        <p:spPr>
          <a:xfrm>
            <a:off x="639763" y="0"/>
            <a:ext cx="8832850" cy="990600"/>
          </a:xfrm>
        </p:spPr>
        <p:txBody>
          <a:bodyPr/>
          <a:lstStyle/>
          <a:p>
            <a:r>
              <a:rPr lang="ja-JP" altLang="en-US" smtClean="0"/>
              <a:t>マスター タイトルの書式設定</a:t>
            </a:r>
            <a:endParaRPr lang="en-US"/>
          </a:p>
        </p:txBody>
      </p:sp>
      <p:sp>
        <p:nvSpPr>
          <p:cNvPr id="5" name="Date Placeholder 2"/>
          <p:cNvSpPr>
            <a:spLocks noGrp="1"/>
          </p:cNvSpPr>
          <p:nvPr>
            <p:ph type="dt" sz="half" idx="10"/>
          </p:nvPr>
        </p:nvSpPr>
        <p:spPr/>
        <p:txBody>
          <a:bodyPr/>
          <a:lstStyle>
            <a:lvl1pPr>
              <a:defRPr/>
            </a:lvl1pPr>
          </a:lstStyle>
          <a:p>
            <a:pPr>
              <a:defRPr/>
            </a:pPr>
            <a:fld id="{5A0A8D44-3B63-40E1-89F2-62CF4126C6DA}" type="datetime8">
              <a:rPr lang="en-US" altLang="ja-JP"/>
              <a:pPr>
                <a:defRPr/>
              </a:pPr>
              <a:t>4/9/2013 9:15 PM</a:t>
            </a:fld>
            <a:endParaRPr lang="en-US" altLang="ja-JP"/>
          </a:p>
        </p:txBody>
      </p:sp>
      <p:sp>
        <p:nvSpPr>
          <p:cNvPr id="6" name="Footer Placeholder 3"/>
          <p:cNvSpPr>
            <a:spLocks noGrp="1"/>
          </p:cNvSpPr>
          <p:nvPr>
            <p:ph type="ftr" sz="quarter" idx="11"/>
          </p:nvPr>
        </p:nvSpPr>
        <p:spPr/>
        <p:txBody>
          <a:bodyPr/>
          <a:lstStyle>
            <a:lvl1pPr>
              <a:defRPr/>
            </a:lvl1pPr>
          </a:lstStyle>
          <a:p>
            <a:pPr>
              <a:defRPr/>
            </a:pPr>
            <a:endParaRPr lang="en-US" altLang="ja-JP"/>
          </a:p>
        </p:txBody>
      </p:sp>
      <p:sp>
        <p:nvSpPr>
          <p:cNvPr id="7" name="Slide Number Placeholder 4"/>
          <p:cNvSpPr>
            <a:spLocks noGrp="1"/>
          </p:cNvSpPr>
          <p:nvPr>
            <p:ph type="sldNum" sz="quarter" idx="12"/>
          </p:nvPr>
        </p:nvSpPr>
        <p:spPr>
          <a:xfrm>
            <a:off x="0" y="836613"/>
            <a:ext cx="577850" cy="244475"/>
          </a:xfrm>
        </p:spPr>
        <p:txBody>
          <a:bodyPr/>
          <a:lstStyle>
            <a:lvl1pPr>
              <a:defRPr sz="1400">
                <a:solidFill>
                  <a:srgbClr val="FFFFFF"/>
                </a:solidFill>
              </a:defRPr>
            </a:lvl1pPr>
          </a:lstStyle>
          <a:p>
            <a:pPr>
              <a:defRPr/>
            </a:pPr>
            <a:fld id="{52C3144F-862A-4DFB-B139-B038AEA01211}" type="slidenum">
              <a:rPr lang="en-US" altLang="ja-JP"/>
              <a:pPr>
                <a:defRPr/>
              </a:pPr>
              <a:t>&lt;#&gt;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7694C7D5-2554-45D5-9BCA-F44FF92123A8}" type="datetime8">
              <a:rPr lang="en-US" altLang="ja-JP"/>
              <a:pPr>
                <a:defRPr/>
              </a:pPr>
              <a:t>4/9/2013 9:15 PM</a:t>
            </a:fld>
            <a:endParaRPr lang="en-US" altLang="ja-JP"/>
          </a:p>
        </p:txBody>
      </p:sp>
      <p:sp>
        <p:nvSpPr>
          <p:cNvPr id="3" name="Footer Placeholder 2"/>
          <p:cNvSpPr>
            <a:spLocks noGrp="1"/>
          </p:cNvSpPr>
          <p:nvPr>
            <p:ph type="ftr" sz="quarter" idx="11"/>
          </p:nvPr>
        </p:nvSpPr>
        <p:spPr/>
        <p:txBody>
          <a:bodyPr/>
          <a:lstStyle>
            <a:lvl1pPr>
              <a:defRPr/>
            </a:lvl1pPr>
          </a:lstStyle>
          <a:p>
            <a:pPr>
              <a:defRPr/>
            </a:pPr>
            <a:endParaRPr lang="en-US" altLang="ja-JP"/>
          </a:p>
        </p:txBody>
      </p:sp>
      <p:sp>
        <p:nvSpPr>
          <p:cNvPr id="4" name="Slide Number Placeholder 3"/>
          <p:cNvSpPr>
            <a:spLocks noGrp="1"/>
          </p:cNvSpPr>
          <p:nvPr>
            <p:ph type="sldNum" sz="quarter" idx="12"/>
          </p:nvPr>
        </p:nvSpPr>
        <p:spPr>
          <a:xfrm>
            <a:off x="0" y="6248400"/>
            <a:ext cx="577850" cy="381000"/>
          </a:xfrm>
        </p:spPr>
        <p:txBody>
          <a:bodyPr/>
          <a:lstStyle>
            <a:lvl1pPr>
              <a:defRPr sz="1400"/>
            </a:lvl1pPr>
          </a:lstStyle>
          <a:p>
            <a:pPr>
              <a:defRPr/>
            </a:pPr>
            <a:fld id="{CF7B5814-492F-4C2D-A71F-C3FB907EC2E5}" type="slidenum">
              <a:rPr lang="en-US" altLang="ja-JP"/>
              <a:pPr>
                <a:defRPr/>
              </a:pPr>
              <a:t>&lt;#&gt;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内容与标题">
    <p:spTree>
      <p:nvGrpSpPr>
        <p:cNvPr id="1" name=""/>
        <p:cNvGrpSpPr/>
        <p:nvPr/>
      </p:nvGrpSpPr>
      <p:grpSpPr>
        <a:xfrm>
          <a:off x="0" y="0"/>
          <a:ext cx="0" cy="0"/>
          <a:chOff x="0" y="0"/>
          <a:chExt cx="0" cy="0"/>
        </a:xfrm>
      </p:grpSpPr>
      <p:sp>
        <p:nvSpPr>
          <p:cNvPr id="4" name="Rectangle 7"/>
          <p:cNvSpPr/>
          <p:nvPr/>
        </p:nvSpPr>
        <p:spPr>
          <a:xfrm>
            <a:off x="0" y="908050"/>
            <a:ext cx="57785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ＭＳ Ｐゴシック" charset="-128"/>
            </a:endParaRPr>
          </a:p>
        </p:txBody>
      </p:sp>
      <p:sp>
        <p:nvSpPr>
          <p:cNvPr id="5" name="Rectangle 8"/>
          <p:cNvSpPr/>
          <p:nvPr/>
        </p:nvSpPr>
        <p:spPr>
          <a:xfrm>
            <a:off x="639763" y="908050"/>
            <a:ext cx="9266237"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ＭＳ Ｐゴシック" charset="-128"/>
            </a:endParaRPr>
          </a:p>
        </p:txBody>
      </p:sp>
      <p:pic>
        <p:nvPicPr>
          <p:cNvPr id="6" name="Picture 7" descr="sm_pencil.png"/>
          <p:cNvPicPr>
            <a:picLocks noChangeAspect="1"/>
          </p:cNvPicPr>
          <p:nvPr userDrawn="1"/>
        </p:nvPicPr>
        <p:blipFill>
          <a:blip r:embed="rId2"/>
          <a:srcRect/>
          <a:stretch>
            <a:fillRect/>
          </a:stretch>
        </p:blipFill>
        <p:spPr bwMode="auto">
          <a:xfrm>
            <a:off x="663575" y="1755775"/>
            <a:ext cx="1749425" cy="2144713"/>
          </a:xfrm>
          <a:prstGeom prst="rect">
            <a:avLst/>
          </a:prstGeom>
          <a:noFill/>
          <a:ln w="50800" cap="sq" cmpd="dbl">
            <a:solidFill>
              <a:schemeClr val="accent2"/>
            </a:solidFill>
            <a:miter lim="800000"/>
            <a:headEnd/>
            <a:tailEnd/>
          </a:ln>
        </p:spPr>
      </p:pic>
      <p:sp>
        <p:nvSpPr>
          <p:cNvPr id="2" name="Title 1"/>
          <p:cNvSpPr>
            <a:spLocks noGrp="1"/>
          </p:cNvSpPr>
          <p:nvPr>
            <p:ph type="title"/>
          </p:nvPr>
        </p:nvSpPr>
        <p:spPr>
          <a:xfrm>
            <a:off x="639763" y="23540"/>
            <a:ext cx="8750300" cy="869950"/>
          </a:xfrm>
        </p:spPr>
        <p:txBody>
          <a:bodyPr/>
          <a:lstStyle>
            <a:lvl1pPr algn="l">
              <a:buNone/>
              <a:defRPr sz="3600" b="0"/>
            </a:lvl1pPr>
          </a:lstStyle>
          <a:p>
            <a:r>
              <a:rPr lang="ja-JP" altLang="en-US" smtClean="0"/>
              <a:t>マスター タイトルの書式設定</a:t>
            </a:r>
            <a:endParaRPr lang="en-US" dirty="0"/>
          </a:p>
        </p:txBody>
      </p:sp>
      <p:sp>
        <p:nvSpPr>
          <p:cNvPr id="9" name="Content Placeholder 8"/>
          <p:cNvSpPr>
            <a:spLocks noGrp="1"/>
          </p:cNvSpPr>
          <p:nvPr>
            <p:ph sz="quarter" idx="1"/>
          </p:nvPr>
        </p:nvSpPr>
        <p:spPr>
          <a:xfrm>
            <a:off x="2559050" y="1752600"/>
            <a:ext cx="6934200" cy="44196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4"/>
          <p:cNvSpPr>
            <a:spLocks noGrp="1"/>
          </p:cNvSpPr>
          <p:nvPr>
            <p:ph type="dt" sz="half" idx="10"/>
          </p:nvPr>
        </p:nvSpPr>
        <p:spPr/>
        <p:txBody>
          <a:bodyPr/>
          <a:lstStyle>
            <a:lvl1pPr>
              <a:defRPr/>
            </a:lvl1pPr>
          </a:lstStyle>
          <a:p>
            <a:pPr>
              <a:defRPr/>
            </a:pPr>
            <a:fld id="{3A7DF9E5-320F-42CF-AA9E-ED300C563511}" type="datetime8">
              <a:rPr lang="en-US" altLang="ja-JP"/>
              <a:pPr>
                <a:defRPr/>
              </a:pPr>
              <a:t>4/9/2013 9:15 PM</a:t>
            </a:fld>
            <a:endParaRPr lang="en-US" altLang="ja-JP"/>
          </a:p>
        </p:txBody>
      </p:sp>
      <p:sp>
        <p:nvSpPr>
          <p:cNvPr id="8" name="Footer Placeholder 5"/>
          <p:cNvSpPr>
            <a:spLocks noGrp="1"/>
          </p:cNvSpPr>
          <p:nvPr>
            <p:ph type="ftr" sz="quarter" idx="11"/>
          </p:nvPr>
        </p:nvSpPr>
        <p:spPr/>
        <p:txBody>
          <a:bodyPr/>
          <a:lstStyle>
            <a:lvl1pPr>
              <a:defRPr/>
            </a:lvl1pPr>
          </a:lstStyle>
          <a:p>
            <a:pPr>
              <a:defRPr/>
            </a:pPr>
            <a:endParaRPr lang="en-US" altLang="ja-JP"/>
          </a:p>
        </p:txBody>
      </p:sp>
      <p:sp>
        <p:nvSpPr>
          <p:cNvPr id="10" name="Slide Number Placeholder 6"/>
          <p:cNvSpPr>
            <a:spLocks noGrp="1"/>
          </p:cNvSpPr>
          <p:nvPr>
            <p:ph type="sldNum" sz="quarter" idx="12"/>
          </p:nvPr>
        </p:nvSpPr>
        <p:spPr>
          <a:xfrm>
            <a:off x="-160338" y="2060575"/>
            <a:ext cx="577851" cy="244475"/>
          </a:xfrm>
        </p:spPr>
        <p:txBody>
          <a:bodyPr/>
          <a:lstStyle>
            <a:lvl1pPr>
              <a:defRPr sz="1400">
                <a:solidFill>
                  <a:srgbClr val="FFFFFF"/>
                </a:solidFill>
              </a:defRPr>
            </a:lvl1pPr>
          </a:lstStyle>
          <a:p>
            <a:pPr>
              <a:defRPr/>
            </a:pPr>
            <a:fld id="{5C7B780C-D203-441C-89D4-98080197CA44}" type="slidenum">
              <a:rPr lang="en-US" altLang="ja-JP"/>
              <a:pPr>
                <a:defRPr/>
              </a:pPr>
              <a:t>&lt;#&gt;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5" name="Rectangle 7"/>
          <p:cNvSpPr/>
          <p:nvPr/>
        </p:nvSpPr>
        <p:spPr bwMode="white">
          <a:xfrm>
            <a:off x="-9525" y="4572000"/>
            <a:ext cx="9906000" cy="887413"/>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ＭＳ Ｐゴシック" charset="-128"/>
            </a:endParaRPr>
          </a:p>
        </p:txBody>
      </p:sp>
      <p:sp>
        <p:nvSpPr>
          <p:cNvPr id="6" name="Rectangle 8"/>
          <p:cNvSpPr/>
          <p:nvPr/>
        </p:nvSpPr>
        <p:spPr>
          <a:xfrm>
            <a:off x="-9525" y="4664075"/>
            <a:ext cx="1584325" cy="712788"/>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ＭＳ Ｐゴシック" charset="-128"/>
            </a:endParaRPr>
          </a:p>
        </p:txBody>
      </p:sp>
      <p:sp>
        <p:nvSpPr>
          <p:cNvPr id="7" name="Rectangle 9"/>
          <p:cNvSpPr/>
          <p:nvPr/>
        </p:nvSpPr>
        <p:spPr>
          <a:xfrm>
            <a:off x="1674813" y="4654550"/>
            <a:ext cx="8231187" cy="712788"/>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ＭＳ Ｐゴシック" charset="-128"/>
            </a:endParaRPr>
          </a:p>
        </p:txBody>
      </p:sp>
      <p:sp>
        <p:nvSpPr>
          <p:cNvPr id="8" name="Rectangle 10"/>
          <p:cNvSpPr/>
          <p:nvPr/>
        </p:nvSpPr>
        <p:spPr bwMode="white">
          <a:xfrm>
            <a:off x="1568450" y="0"/>
            <a:ext cx="109538" cy="68675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ＭＳ Ｐゴシック" charset="-128"/>
            </a:endParaRPr>
          </a:p>
        </p:txBody>
      </p:sp>
      <p:sp>
        <p:nvSpPr>
          <p:cNvPr id="4" name="Text Placeholder 3"/>
          <p:cNvSpPr>
            <a:spLocks noGrp="1"/>
          </p:cNvSpPr>
          <p:nvPr>
            <p:ph type="body" sz="half" idx="2"/>
          </p:nvPr>
        </p:nvSpPr>
        <p:spPr>
          <a:xfrm>
            <a:off x="1733550" y="5486400"/>
            <a:ext cx="79248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ja-JP" altLang="en-US" smtClean="0"/>
              <a:t>マスター テキストの書式設定</a:t>
            </a:r>
          </a:p>
        </p:txBody>
      </p:sp>
      <p:sp>
        <p:nvSpPr>
          <p:cNvPr id="2" name="Title 1"/>
          <p:cNvSpPr>
            <a:spLocks noGrp="1"/>
          </p:cNvSpPr>
          <p:nvPr>
            <p:ph type="title"/>
          </p:nvPr>
        </p:nvSpPr>
        <p:spPr>
          <a:xfrm>
            <a:off x="1733550" y="4648200"/>
            <a:ext cx="7924800" cy="685800"/>
          </a:xfrm>
        </p:spPr>
        <p:txBody>
          <a:bodyPr/>
          <a:lstStyle>
            <a:lvl1pPr algn="l">
              <a:buNone/>
              <a:defRPr sz="2800" b="0">
                <a:solidFill>
                  <a:srgbClr val="FFFFFF"/>
                </a:solidFill>
              </a:defRPr>
            </a:lvl1pPr>
          </a:lstStyle>
          <a:p>
            <a:r>
              <a:rPr lang="ja-JP" altLang="en-US" smtClean="0"/>
              <a:t>マスター タイトルの書式設定</a:t>
            </a:r>
            <a:endParaRPr lang="en-US" dirty="0"/>
          </a:p>
        </p:txBody>
      </p:sp>
      <p:sp>
        <p:nvSpPr>
          <p:cNvPr id="3" name="Picture Placeholder 2"/>
          <p:cNvSpPr>
            <a:spLocks noGrp="1"/>
          </p:cNvSpPr>
          <p:nvPr>
            <p:ph type="pic" idx="1"/>
          </p:nvPr>
        </p:nvSpPr>
        <p:spPr>
          <a:xfrm>
            <a:off x="1690624" y="0"/>
            <a:ext cx="8215376" cy="4568952"/>
          </a:xfrm>
          <a:solidFill>
            <a:schemeClr val="accent1">
              <a:tint val="40000"/>
            </a:schemeClr>
          </a:solidFill>
          <a:ln>
            <a:noFill/>
          </a:ln>
        </p:spPr>
        <p:txBody>
          <a:bodyPr>
            <a:normAutofit/>
          </a:bodyPr>
          <a:lstStyle>
            <a:lvl1pPr marL="0" indent="0">
              <a:buNone/>
              <a:defRPr sz="3200"/>
            </a:lvl1pPr>
          </a:lstStyle>
          <a:p>
            <a:pPr lvl="0"/>
            <a:r>
              <a:rPr lang="ja-JP" altLang="en-US" noProof="0" smtClean="0"/>
              <a:t>アイコンをクリックして図を追加</a:t>
            </a:r>
            <a:endParaRPr lang="en-US" noProof="0" dirty="0"/>
          </a:p>
        </p:txBody>
      </p:sp>
      <p:sp>
        <p:nvSpPr>
          <p:cNvPr id="9" name="Date Placeholder 11"/>
          <p:cNvSpPr>
            <a:spLocks noGrp="1"/>
          </p:cNvSpPr>
          <p:nvPr>
            <p:ph type="dt" sz="half" idx="10"/>
          </p:nvPr>
        </p:nvSpPr>
        <p:spPr>
          <a:xfrm>
            <a:off x="6769100" y="6248400"/>
            <a:ext cx="2889250" cy="365125"/>
          </a:xfrm>
        </p:spPr>
        <p:txBody>
          <a:bodyPr/>
          <a:lstStyle>
            <a:lvl1pPr>
              <a:defRPr/>
            </a:lvl1pPr>
          </a:lstStyle>
          <a:p>
            <a:pPr>
              <a:defRPr/>
            </a:pPr>
            <a:fld id="{8A7F308C-D434-4CB7-85F5-37DAA6D111E5}" type="datetime8">
              <a:rPr lang="en-US" altLang="ja-JP"/>
              <a:pPr>
                <a:defRPr/>
              </a:pPr>
              <a:t>4/9/2013 9:15 PM</a:t>
            </a:fld>
            <a:endParaRPr lang="en-US" altLang="ja-JP"/>
          </a:p>
        </p:txBody>
      </p:sp>
      <p:sp>
        <p:nvSpPr>
          <p:cNvPr id="10" name="Slide Number Placeholder 12"/>
          <p:cNvSpPr>
            <a:spLocks noGrp="1"/>
          </p:cNvSpPr>
          <p:nvPr>
            <p:ph type="sldNum" sz="quarter" idx="11"/>
          </p:nvPr>
        </p:nvSpPr>
        <p:spPr>
          <a:xfrm>
            <a:off x="0" y="4667250"/>
            <a:ext cx="1568450" cy="663575"/>
          </a:xfrm>
        </p:spPr>
        <p:txBody>
          <a:bodyPr/>
          <a:lstStyle>
            <a:lvl1pPr>
              <a:defRPr sz="2800">
                <a:solidFill>
                  <a:srgbClr val="FFFFFF"/>
                </a:solidFill>
              </a:defRPr>
            </a:lvl1pPr>
          </a:lstStyle>
          <a:p>
            <a:pPr>
              <a:defRPr/>
            </a:pPr>
            <a:fld id="{F76D737E-188E-4E28-9440-59725ABA2958}" type="slidenum">
              <a:rPr lang="en-US" altLang="ja-JP"/>
              <a:pPr>
                <a:defRPr/>
              </a:pPr>
              <a:t>&lt;#&gt;</a:t>
            </a:fld>
            <a:endParaRPr lang="en-US" altLang="ja-JP"/>
          </a:p>
        </p:txBody>
      </p:sp>
      <p:sp>
        <p:nvSpPr>
          <p:cNvPr id="11" name="Footer Placeholder 13"/>
          <p:cNvSpPr>
            <a:spLocks noGrp="1"/>
          </p:cNvSpPr>
          <p:nvPr>
            <p:ph type="ftr" sz="quarter" idx="12"/>
          </p:nvPr>
        </p:nvSpPr>
        <p:spPr>
          <a:xfrm>
            <a:off x="1733550" y="6248400"/>
            <a:ext cx="4953000" cy="365125"/>
          </a:xfrm>
        </p:spPr>
        <p:txBody>
          <a:bodyPr/>
          <a:lstStyle>
            <a:lvl1pPr>
              <a:defRPr/>
            </a:lvl1pPr>
          </a:lstStyle>
          <a:p>
            <a:pPr>
              <a:defRPr/>
            </a:pPr>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1026" name="Title Placeholder 21"/>
          <p:cNvSpPr>
            <a:spLocks noGrp="1"/>
          </p:cNvSpPr>
          <p:nvPr>
            <p:ph type="title"/>
          </p:nvPr>
        </p:nvSpPr>
        <p:spPr bwMode="auto">
          <a:xfrm>
            <a:off x="660400" y="228600"/>
            <a:ext cx="8832850"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zh-CN" altLang="en-US" smtClean="0"/>
          </a:p>
        </p:txBody>
      </p:sp>
      <p:sp>
        <p:nvSpPr>
          <p:cNvPr id="1027" name="Text Placeholder 12"/>
          <p:cNvSpPr>
            <a:spLocks noGrp="1"/>
          </p:cNvSpPr>
          <p:nvPr>
            <p:ph type="body" idx="1"/>
          </p:nvPr>
        </p:nvSpPr>
        <p:spPr bwMode="auto">
          <a:xfrm>
            <a:off x="663575" y="1600200"/>
            <a:ext cx="883285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zh-CN" altLang="en-US" smtClean="0"/>
          </a:p>
        </p:txBody>
      </p:sp>
      <p:sp>
        <p:nvSpPr>
          <p:cNvPr id="14" name="Date Placeholder 13"/>
          <p:cNvSpPr>
            <a:spLocks noGrp="1"/>
          </p:cNvSpPr>
          <p:nvPr>
            <p:ph type="dt" sz="half" idx="2"/>
          </p:nvPr>
        </p:nvSpPr>
        <p:spPr>
          <a:xfrm>
            <a:off x="6604000" y="6248400"/>
            <a:ext cx="2889250" cy="365125"/>
          </a:xfrm>
          <a:prstGeom prst="rect">
            <a:avLst/>
          </a:prstGeom>
        </p:spPr>
        <p:txBody>
          <a:bodyPr vert="horz" wrap="square" lIns="91440" tIns="45720" rIns="91440" bIns="45720" numCol="1" anchor="ctr" anchorCtr="0" compatLnSpc="1">
            <a:prstTxWarp prst="textNoShape">
              <a:avLst/>
            </a:prstTxWarp>
          </a:bodyPr>
          <a:lstStyle>
            <a:lvl1pPr>
              <a:defRPr kumimoji="0" sz="1400">
                <a:solidFill>
                  <a:schemeClr val="tx2"/>
                </a:solidFill>
                <a:ea typeface="ＭＳ Ｐゴシック" charset="-128"/>
              </a:defRPr>
            </a:lvl1pPr>
          </a:lstStyle>
          <a:p>
            <a:pPr>
              <a:defRPr/>
            </a:pPr>
            <a:fld id="{3F1E5B6D-F6C9-4A96-BC06-DB90F4B69B90}" type="datetime8">
              <a:rPr lang="en-US" altLang="ja-JP"/>
              <a:pPr>
                <a:defRPr/>
              </a:pPr>
              <a:t>4/9/2013 9:15 PM</a:t>
            </a:fld>
            <a:endParaRPr lang="en-US" altLang="ja-JP"/>
          </a:p>
        </p:txBody>
      </p:sp>
      <p:sp>
        <p:nvSpPr>
          <p:cNvPr id="3" name="Footer Placeholder 2"/>
          <p:cNvSpPr>
            <a:spLocks noGrp="1"/>
          </p:cNvSpPr>
          <p:nvPr>
            <p:ph type="ftr" sz="quarter" idx="3"/>
          </p:nvPr>
        </p:nvSpPr>
        <p:spPr>
          <a:xfrm>
            <a:off x="660400" y="6248400"/>
            <a:ext cx="5872163" cy="365125"/>
          </a:xfrm>
          <a:prstGeom prst="rect">
            <a:avLst/>
          </a:prstGeom>
        </p:spPr>
        <p:txBody>
          <a:bodyPr vert="horz" wrap="square" lIns="91440" tIns="45720" rIns="91440" bIns="45720" numCol="1" anchor="ctr" anchorCtr="0" compatLnSpc="1">
            <a:prstTxWarp prst="textNoShape">
              <a:avLst/>
            </a:prstTxWarp>
          </a:bodyPr>
          <a:lstStyle>
            <a:lvl1pPr algn="r">
              <a:defRPr kumimoji="0" sz="1400">
                <a:solidFill>
                  <a:schemeClr val="tx2"/>
                </a:solidFill>
                <a:ea typeface="ＭＳ Ｐゴシック" charset="-128"/>
              </a:defRPr>
            </a:lvl1pPr>
          </a:lstStyle>
          <a:p>
            <a:pPr>
              <a:defRPr/>
            </a:pPr>
            <a:endParaRPr lang="en-US" altLang="ja-JP"/>
          </a:p>
        </p:txBody>
      </p:sp>
      <p:sp>
        <p:nvSpPr>
          <p:cNvPr id="7" name="Rectangle 6"/>
          <p:cNvSpPr/>
          <p:nvPr/>
        </p:nvSpPr>
        <p:spPr bwMode="white">
          <a:xfrm>
            <a:off x="0" y="1235075"/>
            <a:ext cx="9906000" cy="31908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ＭＳ Ｐゴシック" charset="-128"/>
            </a:endParaRPr>
          </a:p>
        </p:txBody>
      </p:sp>
      <p:sp>
        <p:nvSpPr>
          <p:cNvPr id="8" name="Rectangle 7"/>
          <p:cNvSpPr/>
          <p:nvPr/>
        </p:nvSpPr>
        <p:spPr>
          <a:xfrm>
            <a:off x="0" y="1279525"/>
            <a:ext cx="57785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ＭＳ Ｐゴシック" charset="-128"/>
            </a:endParaRPr>
          </a:p>
        </p:txBody>
      </p:sp>
      <p:sp>
        <p:nvSpPr>
          <p:cNvPr id="9" name="Rectangle 8"/>
          <p:cNvSpPr/>
          <p:nvPr/>
        </p:nvSpPr>
        <p:spPr>
          <a:xfrm>
            <a:off x="639763" y="1279525"/>
            <a:ext cx="9266237"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ＭＳ Ｐゴシック" charset="-128"/>
            </a:endParaRPr>
          </a:p>
        </p:txBody>
      </p:sp>
      <p:sp>
        <p:nvSpPr>
          <p:cNvPr id="23" name="Slide Number Placeholder 22"/>
          <p:cNvSpPr>
            <a:spLocks noGrp="1"/>
          </p:cNvSpPr>
          <p:nvPr>
            <p:ph type="sldNum" sz="quarter" idx="4"/>
          </p:nvPr>
        </p:nvSpPr>
        <p:spPr>
          <a:xfrm>
            <a:off x="0" y="1271588"/>
            <a:ext cx="577850" cy="244475"/>
          </a:xfrm>
          <a:prstGeom prst="rect">
            <a:avLst/>
          </a:prstGeom>
        </p:spPr>
        <p:txBody>
          <a:bodyPr vert="horz" wrap="square" lIns="91440" tIns="45720" rIns="91440" bIns="45720" numCol="1" anchor="ctr" anchorCtr="0" compatLnSpc="1">
            <a:prstTxWarp prst="textNoShape">
              <a:avLst/>
            </a:prstTxWarp>
            <a:normAutofit/>
          </a:bodyPr>
          <a:lstStyle>
            <a:lvl1pPr algn="ctr">
              <a:defRPr kumimoji="0" sz="1200" b="1">
                <a:solidFill>
                  <a:schemeClr val="tx2"/>
                </a:solidFill>
                <a:ea typeface="ＭＳ Ｐゴシック" charset="-128"/>
              </a:defRPr>
            </a:lvl1pPr>
          </a:lstStyle>
          <a:p>
            <a:pPr>
              <a:defRPr/>
            </a:pPr>
            <a:fld id="{7D3FABFF-F62C-49B3-96E6-FC0BD8A81889}" type="slidenum">
              <a:rPr lang="en-US" altLang="ja-JP"/>
              <a:pPr>
                <a:defRPr/>
              </a:pPr>
              <a:t>&lt;#&gt;</a:t>
            </a:fld>
            <a:endParaRPr lang="en-US" altLang="ja-JP" sz="1400">
              <a:solidFill>
                <a:srgbClr val="FFFFFF"/>
              </a:solidFill>
            </a:endParaRPr>
          </a:p>
        </p:txBody>
      </p:sp>
    </p:spTree>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37" r:id="rId10"/>
    <p:sldLayoutId id="2147483748" r:id="rId11"/>
  </p:sldLayoutIdLst>
  <p:txStyles>
    <p:titleStyle>
      <a:lvl1pPr algn="l" rtl="0" eaLnBrk="0" fontAlgn="base" hangingPunct="0">
        <a:spcBef>
          <a:spcPct val="0"/>
        </a:spcBef>
        <a:spcAft>
          <a:spcPct val="0"/>
        </a:spcAft>
        <a:defRPr kumimoji="1" sz="3600" kern="1200">
          <a:solidFill>
            <a:schemeClr val="tx1"/>
          </a:solidFill>
          <a:latin typeface="ＭＳ Ｐゴシック" pitchFamily="50" charset="-128"/>
          <a:ea typeface="ＭＳ Ｐゴシック" pitchFamily="50" charset="-128"/>
          <a:cs typeface="+mj-cs"/>
        </a:defRPr>
      </a:lvl1pPr>
      <a:lvl2pPr algn="l" rtl="0" eaLnBrk="0" fontAlgn="base" hangingPunct="0">
        <a:spcBef>
          <a:spcPct val="0"/>
        </a:spcBef>
        <a:spcAft>
          <a:spcPct val="0"/>
        </a:spcAft>
        <a:defRPr kumimoji="1" sz="3600">
          <a:solidFill>
            <a:schemeClr val="tx1"/>
          </a:solidFill>
          <a:latin typeface="ＭＳ Ｐゴシック" charset="-128"/>
          <a:ea typeface="ＭＳ Ｐゴシック" charset="-128"/>
        </a:defRPr>
      </a:lvl2pPr>
      <a:lvl3pPr algn="l" rtl="0" eaLnBrk="0" fontAlgn="base" hangingPunct="0">
        <a:spcBef>
          <a:spcPct val="0"/>
        </a:spcBef>
        <a:spcAft>
          <a:spcPct val="0"/>
        </a:spcAft>
        <a:defRPr kumimoji="1" sz="3600">
          <a:solidFill>
            <a:schemeClr val="tx1"/>
          </a:solidFill>
          <a:latin typeface="ＭＳ Ｐゴシック" charset="-128"/>
          <a:ea typeface="ＭＳ Ｐゴシック" charset="-128"/>
        </a:defRPr>
      </a:lvl3pPr>
      <a:lvl4pPr algn="l" rtl="0" eaLnBrk="0" fontAlgn="base" hangingPunct="0">
        <a:spcBef>
          <a:spcPct val="0"/>
        </a:spcBef>
        <a:spcAft>
          <a:spcPct val="0"/>
        </a:spcAft>
        <a:defRPr kumimoji="1" sz="3600">
          <a:solidFill>
            <a:schemeClr val="tx1"/>
          </a:solidFill>
          <a:latin typeface="ＭＳ Ｐゴシック" charset="-128"/>
          <a:ea typeface="ＭＳ Ｐゴシック" charset="-128"/>
        </a:defRPr>
      </a:lvl4pPr>
      <a:lvl5pPr algn="l" rtl="0" eaLnBrk="0" fontAlgn="base" hangingPunct="0">
        <a:spcBef>
          <a:spcPct val="0"/>
        </a:spcBef>
        <a:spcAft>
          <a:spcPct val="0"/>
        </a:spcAft>
        <a:defRPr kumimoji="1" sz="3600">
          <a:solidFill>
            <a:schemeClr val="tx1"/>
          </a:solidFill>
          <a:latin typeface="ＭＳ Ｐゴシック" charset="-128"/>
          <a:ea typeface="ＭＳ Ｐゴシック" charset="-128"/>
        </a:defRPr>
      </a:lvl5pPr>
      <a:lvl6pPr marL="457200" algn="l" rtl="0" fontAlgn="base">
        <a:spcBef>
          <a:spcPct val="0"/>
        </a:spcBef>
        <a:spcAft>
          <a:spcPct val="0"/>
        </a:spcAft>
        <a:defRPr kumimoji="1" sz="4400">
          <a:solidFill>
            <a:schemeClr val="tx2"/>
          </a:solidFill>
          <a:latin typeface="Tw Cen MT" pitchFamily="34" charset="0"/>
        </a:defRPr>
      </a:lvl6pPr>
      <a:lvl7pPr marL="914400" algn="l" rtl="0" fontAlgn="base">
        <a:spcBef>
          <a:spcPct val="0"/>
        </a:spcBef>
        <a:spcAft>
          <a:spcPct val="0"/>
        </a:spcAft>
        <a:defRPr kumimoji="1" sz="4400">
          <a:solidFill>
            <a:schemeClr val="tx2"/>
          </a:solidFill>
          <a:latin typeface="Tw Cen MT" pitchFamily="34" charset="0"/>
        </a:defRPr>
      </a:lvl7pPr>
      <a:lvl8pPr marL="1371600" algn="l" rtl="0" fontAlgn="base">
        <a:spcBef>
          <a:spcPct val="0"/>
        </a:spcBef>
        <a:spcAft>
          <a:spcPct val="0"/>
        </a:spcAft>
        <a:defRPr kumimoji="1" sz="4400">
          <a:solidFill>
            <a:schemeClr val="tx2"/>
          </a:solidFill>
          <a:latin typeface="Tw Cen MT" pitchFamily="34" charset="0"/>
        </a:defRPr>
      </a:lvl8pPr>
      <a:lvl9pPr marL="1828800" algn="l" rtl="0" fontAlgn="base">
        <a:spcBef>
          <a:spcPct val="0"/>
        </a:spcBef>
        <a:spcAft>
          <a:spcPct val="0"/>
        </a:spcAft>
        <a:defRPr kumimoji="1" sz="4400">
          <a:solidFill>
            <a:schemeClr val="tx2"/>
          </a:solidFill>
          <a:latin typeface="Tw Cen MT" pitchFamily="34" charset="0"/>
        </a:defRPr>
      </a:lvl9pPr>
    </p:titleStyle>
    <p:bodyStyle>
      <a:lvl1pPr marL="319088" indent="-319088" algn="l" rtl="0" eaLnBrk="0" fontAlgn="base" hangingPunct="0">
        <a:spcBef>
          <a:spcPts val="700"/>
        </a:spcBef>
        <a:spcAft>
          <a:spcPct val="0"/>
        </a:spcAft>
        <a:buClr>
          <a:schemeClr val="accent2"/>
        </a:buClr>
        <a:buSzPct val="60000"/>
        <a:buFont typeface="Wingdings" pitchFamily="2" charset="2"/>
        <a:buChar char=""/>
        <a:defRPr kumimoji="1" sz="2900" kern="1200">
          <a:solidFill>
            <a:schemeClr val="tx1"/>
          </a:solidFill>
          <a:latin typeface="ＭＳ Ｐゴシック" pitchFamily="50" charset="-128"/>
          <a:ea typeface="ＭＳ Ｐゴシック" pitchFamily="50" charset="-128"/>
          <a:cs typeface="+mn-cs"/>
        </a:defRPr>
      </a:lvl1pPr>
      <a:lvl2pPr marL="639763" indent="-273050" algn="l" rtl="0" eaLnBrk="0" fontAlgn="base" hangingPunct="0">
        <a:spcBef>
          <a:spcPts val="550"/>
        </a:spcBef>
        <a:spcAft>
          <a:spcPct val="0"/>
        </a:spcAft>
        <a:buClr>
          <a:schemeClr val="accent1"/>
        </a:buClr>
        <a:buSzPct val="70000"/>
        <a:buFont typeface="Wingdings 2" pitchFamily="18" charset="2"/>
        <a:buChar char=""/>
        <a:defRPr kumimoji="1" sz="2600" kern="1200">
          <a:solidFill>
            <a:schemeClr val="tx1"/>
          </a:solidFill>
          <a:latin typeface="ＭＳ Ｐゴシック" pitchFamily="50" charset="-128"/>
          <a:ea typeface="ＭＳ Ｐゴシック" pitchFamily="50" charset="-128"/>
          <a:cs typeface="+mn-cs"/>
        </a:defRPr>
      </a:lvl2pPr>
      <a:lvl3pPr marL="914400" indent="-228600" algn="l" rtl="0" eaLnBrk="0" fontAlgn="base" hangingPunct="0">
        <a:spcBef>
          <a:spcPts val="500"/>
        </a:spcBef>
        <a:spcAft>
          <a:spcPct val="0"/>
        </a:spcAft>
        <a:buClr>
          <a:schemeClr val="accent2"/>
        </a:buClr>
        <a:buSzPct val="75000"/>
        <a:buFont typeface="Wingdings" pitchFamily="2" charset="2"/>
        <a:buChar char=""/>
        <a:defRPr kumimoji="1" sz="2300" kern="1200">
          <a:solidFill>
            <a:schemeClr val="tx1"/>
          </a:solidFill>
          <a:latin typeface="ＭＳ Ｐゴシック" pitchFamily="50" charset="-128"/>
          <a:ea typeface="ＭＳ Ｐゴシック" pitchFamily="50" charset="-128"/>
          <a:cs typeface="+mn-cs"/>
        </a:defRPr>
      </a:lvl3pPr>
      <a:lvl4pPr marL="1371600" indent="-228600" algn="l" rtl="0" eaLnBrk="0" fontAlgn="base" hangingPunct="0">
        <a:spcBef>
          <a:spcPts val="400"/>
        </a:spcBef>
        <a:spcAft>
          <a:spcPct val="0"/>
        </a:spcAft>
        <a:buClr>
          <a:srgbClr val="C32D2E"/>
        </a:buClr>
        <a:buSzPct val="75000"/>
        <a:buFont typeface="Wingdings" pitchFamily="2" charset="2"/>
        <a:buChar char=""/>
        <a:defRPr kumimoji="1" sz="2000" kern="1200">
          <a:solidFill>
            <a:schemeClr val="tx1"/>
          </a:solidFill>
          <a:latin typeface="ＭＳ Ｐゴシック" pitchFamily="50" charset="-128"/>
          <a:ea typeface="ＭＳ Ｐゴシック" pitchFamily="50" charset="-128"/>
          <a:cs typeface="+mn-cs"/>
        </a:defRPr>
      </a:lvl4pPr>
      <a:lvl5pPr marL="1828800" indent="-228600" algn="l" rtl="0" eaLnBrk="0" fontAlgn="base" hangingPunct="0">
        <a:spcBef>
          <a:spcPts val="400"/>
        </a:spcBef>
        <a:spcAft>
          <a:spcPct val="0"/>
        </a:spcAft>
        <a:buClr>
          <a:srgbClr val="84AA33"/>
        </a:buClr>
        <a:buSzPct val="65000"/>
        <a:buFont typeface="Wingdings" pitchFamily="2" charset="2"/>
        <a:buChar char=""/>
        <a:defRPr kumimoji="1" sz="2000" kern="1200">
          <a:solidFill>
            <a:schemeClr val="tx1"/>
          </a:solidFill>
          <a:latin typeface="ＭＳ Ｐゴシック" pitchFamily="50" charset="-128"/>
          <a:ea typeface="ＭＳ Ｐゴシック" pitchFamily="50" charset="-128"/>
          <a:cs typeface="+mn-cs"/>
        </a:defRPr>
      </a:lvl5pPr>
      <a:lvl6pPr marL="2103120" indent="-228600" algn="l" rtl="0" eaLnBrk="1" latinLnBrk="0" hangingPunct="1">
        <a:spcBef>
          <a:spcPct val="20000"/>
        </a:spcBef>
        <a:buClr>
          <a:schemeClr val="accent1"/>
        </a:buClr>
        <a:buFont typeface="Wingdings"/>
        <a:buChar char="§"/>
        <a:defRPr kumimoji="1"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1"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1"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1" sz="1800" kern="1200" baseline="0">
          <a:solidFill>
            <a:schemeClr val="tx1"/>
          </a:solidFill>
          <a:latin typeface="+mn-lt"/>
          <a:ea typeface="+mn-ea"/>
          <a:cs typeface="+mn-cs"/>
        </a:defRPr>
      </a:lvl9pPr>
    </p:bodyStyle>
    <p:otherStyle>
      <a:lvl1pPr marL="0" algn="l" rtl="0" eaLnBrk="1" hangingPunct="1">
        <a:defRPr kumimoji="1" kern="1200">
          <a:solidFill>
            <a:schemeClr val="tx1"/>
          </a:solidFill>
          <a:latin typeface="+mn-lt"/>
          <a:ea typeface="+mn-ea"/>
          <a:cs typeface="+mn-cs"/>
        </a:defRPr>
      </a:lvl1pPr>
      <a:lvl2pPr marL="457200" algn="l" rtl="0" eaLnBrk="1" hangingPunct="1">
        <a:defRPr kumimoji="1" kern="1200">
          <a:solidFill>
            <a:schemeClr val="tx1"/>
          </a:solidFill>
          <a:latin typeface="+mn-lt"/>
          <a:ea typeface="+mn-ea"/>
          <a:cs typeface="+mn-cs"/>
        </a:defRPr>
      </a:lvl2pPr>
      <a:lvl3pPr marL="914400" algn="l" rtl="0" eaLnBrk="1" hangingPunct="1">
        <a:defRPr kumimoji="1" kern="1200">
          <a:solidFill>
            <a:schemeClr val="tx1"/>
          </a:solidFill>
          <a:latin typeface="+mn-lt"/>
          <a:ea typeface="+mn-ea"/>
          <a:cs typeface="+mn-cs"/>
        </a:defRPr>
      </a:lvl3pPr>
      <a:lvl4pPr marL="1371600" algn="l" rtl="0" eaLnBrk="1" hangingPunct="1">
        <a:defRPr kumimoji="1" kern="1200">
          <a:solidFill>
            <a:schemeClr val="tx1"/>
          </a:solidFill>
          <a:latin typeface="+mn-lt"/>
          <a:ea typeface="+mn-ea"/>
          <a:cs typeface="+mn-cs"/>
        </a:defRPr>
      </a:lvl4pPr>
      <a:lvl5pPr marL="1828800" algn="l" rtl="0" eaLnBrk="1" hangingPunct="1">
        <a:defRPr kumimoji="1" kern="1200">
          <a:solidFill>
            <a:schemeClr val="tx1"/>
          </a:solidFill>
          <a:latin typeface="+mn-lt"/>
          <a:ea typeface="+mn-ea"/>
          <a:cs typeface="+mn-cs"/>
        </a:defRPr>
      </a:lvl5pPr>
      <a:lvl6pPr marL="2286000" algn="l" rtl="0" eaLnBrk="1" hangingPunct="1">
        <a:defRPr kumimoji="1" kern="1200">
          <a:solidFill>
            <a:schemeClr val="tx1"/>
          </a:solidFill>
          <a:latin typeface="+mn-lt"/>
          <a:ea typeface="+mn-ea"/>
          <a:cs typeface="+mn-cs"/>
        </a:defRPr>
      </a:lvl6pPr>
      <a:lvl7pPr marL="2743200" algn="l" rtl="0" eaLnBrk="1" hangingPunct="1">
        <a:defRPr kumimoji="1" kern="1200">
          <a:solidFill>
            <a:schemeClr val="tx1"/>
          </a:solidFill>
          <a:latin typeface="+mn-lt"/>
          <a:ea typeface="+mn-ea"/>
          <a:cs typeface="+mn-cs"/>
        </a:defRPr>
      </a:lvl7pPr>
      <a:lvl8pPr marL="3200400" algn="l" rtl="0" eaLnBrk="1" hangingPunct="1">
        <a:defRPr kumimoji="1" kern="1200">
          <a:solidFill>
            <a:schemeClr val="tx1"/>
          </a:solidFill>
          <a:latin typeface="+mn-lt"/>
          <a:ea typeface="+mn-ea"/>
          <a:cs typeface="+mn-cs"/>
        </a:defRPr>
      </a:lvl8pPr>
      <a:lvl9pPr marL="3657600" algn="l" rtl="0" eaLnBrk="1" hangingPunct="1">
        <a:defRPr kumimoji="1"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13314" name="Title Placeholder 21"/>
          <p:cNvSpPr>
            <a:spLocks noGrp="1"/>
          </p:cNvSpPr>
          <p:nvPr>
            <p:ph type="title"/>
          </p:nvPr>
        </p:nvSpPr>
        <p:spPr bwMode="auto">
          <a:xfrm>
            <a:off x="660400" y="188913"/>
            <a:ext cx="8832850"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zh-CN" altLang="en-US" smtClean="0"/>
          </a:p>
        </p:txBody>
      </p:sp>
      <p:sp>
        <p:nvSpPr>
          <p:cNvPr id="13315" name="Text Placeholder 12"/>
          <p:cNvSpPr>
            <a:spLocks noGrp="1"/>
          </p:cNvSpPr>
          <p:nvPr>
            <p:ph type="body" idx="1"/>
          </p:nvPr>
        </p:nvSpPr>
        <p:spPr bwMode="auto">
          <a:xfrm>
            <a:off x="663575" y="1600200"/>
            <a:ext cx="883285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zh-CN" altLang="en-US" smtClean="0"/>
          </a:p>
        </p:txBody>
      </p:sp>
      <p:sp>
        <p:nvSpPr>
          <p:cNvPr id="14" name="Date Placeholder 13"/>
          <p:cNvSpPr>
            <a:spLocks noGrp="1"/>
          </p:cNvSpPr>
          <p:nvPr>
            <p:ph type="dt" sz="half" idx="2"/>
          </p:nvPr>
        </p:nvSpPr>
        <p:spPr>
          <a:xfrm>
            <a:off x="6604000" y="6248400"/>
            <a:ext cx="2889250" cy="365125"/>
          </a:xfrm>
          <a:prstGeom prst="rect">
            <a:avLst/>
          </a:prstGeom>
        </p:spPr>
        <p:txBody>
          <a:bodyPr vert="horz" wrap="square" lIns="91440" tIns="45720" rIns="91440" bIns="45720" numCol="1" anchor="ctr" anchorCtr="0" compatLnSpc="1">
            <a:prstTxWarp prst="textNoShape">
              <a:avLst/>
            </a:prstTxWarp>
          </a:bodyPr>
          <a:lstStyle>
            <a:lvl1pPr>
              <a:defRPr kumimoji="0" sz="1400" smtClean="0">
                <a:solidFill>
                  <a:srgbClr val="4F271C"/>
                </a:solidFill>
                <a:ea typeface="ＭＳ Ｐゴシック" charset="-128"/>
              </a:defRPr>
            </a:lvl1pPr>
          </a:lstStyle>
          <a:p>
            <a:pPr>
              <a:defRPr/>
            </a:pPr>
            <a:fld id="{A7528CD7-7CB3-496F-82D3-D147C4126DDD}" type="datetime8">
              <a:rPr lang="en-US" altLang="ja-JP"/>
              <a:pPr>
                <a:defRPr/>
              </a:pPr>
              <a:t>4/9/2013 9:15 PM</a:t>
            </a:fld>
            <a:endParaRPr lang="en-US" altLang="ja-JP"/>
          </a:p>
        </p:txBody>
      </p:sp>
      <p:sp>
        <p:nvSpPr>
          <p:cNvPr id="3" name="Footer Placeholder 2"/>
          <p:cNvSpPr>
            <a:spLocks noGrp="1"/>
          </p:cNvSpPr>
          <p:nvPr>
            <p:ph type="ftr" sz="quarter" idx="3"/>
          </p:nvPr>
        </p:nvSpPr>
        <p:spPr>
          <a:xfrm>
            <a:off x="660400" y="6248400"/>
            <a:ext cx="5872163" cy="365125"/>
          </a:xfrm>
          <a:prstGeom prst="rect">
            <a:avLst/>
          </a:prstGeom>
        </p:spPr>
        <p:txBody>
          <a:bodyPr vert="horz" wrap="square" lIns="91440" tIns="45720" rIns="91440" bIns="45720" numCol="1" anchor="ctr" anchorCtr="0" compatLnSpc="1">
            <a:prstTxWarp prst="textNoShape">
              <a:avLst/>
            </a:prstTxWarp>
          </a:bodyPr>
          <a:lstStyle>
            <a:lvl1pPr algn="r">
              <a:defRPr kumimoji="0" sz="1400">
                <a:solidFill>
                  <a:srgbClr val="4F271C"/>
                </a:solidFill>
                <a:ea typeface="ＭＳ Ｐゴシック" charset="-128"/>
              </a:defRPr>
            </a:lvl1pPr>
          </a:lstStyle>
          <a:p>
            <a:pPr>
              <a:defRPr/>
            </a:pPr>
            <a:endParaRPr lang="en-US" altLang="ja-JP"/>
          </a:p>
        </p:txBody>
      </p:sp>
      <p:sp>
        <p:nvSpPr>
          <p:cNvPr id="7" name="Rectangle 6"/>
          <p:cNvSpPr/>
          <p:nvPr/>
        </p:nvSpPr>
        <p:spPr bwMode="white">
          <a:xfrm>
            <a:off x="0" y="1235075"/>
            <a:ext cx="9906000" cy="31908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ＭＳ Ｐゴシック" charset="-128"/>
            </a:endParaRPr>
          </a:p>
        </p:txBody>
      </p:sp>
      <p:sp>
        <p:nvSpPr>
          <p:cNvPr id="8" name="Rectangle 7"/>
          <p:cNvSpPr/>
          <p:nvPr/>
        </p:nvSpPr>
        <p:spPr>
          <a:xfrm>
            <a:off x="0" y="1052513"/>
            <a:ext cx="57785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ＭＳ Ｐゴシック" charset="-128"/>
            </a:endParaRPr>
          </a:p>
        </p:txBody>
      </p:sp>
      <p:sp>
        <p:nvSpPr>
          <p:cNvPr id="9" name="Rectangle 8"/>
          <p:cNvSpPr/>
          <p:nvPr/>
        </p:nvSpPr>
        <p:spPr>
          <a:xfrm>
            <a:off x="639763" y="1052513"/>
            <a:ext cx="9266237"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ＭＳ Ｐゴシック" charset="-128"/>
            </a:endParaRPr>
          </a:p>
        </p:txBody>
      </p:sp>
      <p:sp>
        <p:nvSpPr>
          <p:cNvPr id="23" name="Slide Number Placeholder 22"/>
          <p:cNvSpPr>
            <a:spLocks noGrp="1"/>
          </p:cNvSpPr>
          <p:nvPr>
            <p:ph type="sldNum" sz="quarter" idx="4"/>
          </p:nvPr>
        </p:nvSpPr>
        <p:spPr>
          <a:xfrm>
            <a:off x="0" y="1271588"/>
            <a:ext cx="577850" cy="244475"/>
          </a:xfrm>
          <a:prstGeom prst="rect">
            <a:avLst/>
          </a:prstGeom>
        </p:spPr>
        <p:txBody>
          <a:bodyPr vert="horz" wrap="square" lIns="91440" tIns="45720" rIns="91440" bIns="45720" numCol="1" anchor="ctr" anchorCtr="0" compatLnSpc="1">
            <a:prstTxWarp prst="textNoShape">
              <a:avLst/>
            </a:prstTxWarp>
            <a:normAutofit/>
          </a:bodyPr>
          <a:lstStyle>
            <a:lvl1pPr algn="ctr">
              <a:defRPr kumimoji="0" sz="1200" b="1">
                <a:solidFill>
                  <a:srgbClr val="4F271C"/>
                </a:solidFill>
                <a:ea typeface="ＭＳ Ｐゴシック" charset="-128"/>
              </a:defRPr>
            </a:lvl1pPr>
          </a:lstStyle>
          <a:p>
            <a:pPr>
              <a:defRPr/>
            </a:pPr>
            <a:fld id="{3625D149-1307-48E4-919F-DF16CB540C6C}" type="slidenum">
              <a:rPr lang="en-US" altLang="ja-JP"/>
              <a:pPr>
                <a:defRPr/>
              </a:pPr>
              <a:t>&lt;#&gt;</a:t>
            </a:fld>
            <a:endParaRPr lang="en-US" altLang="ja-JP" sz="1400">
              <a:solidFill>
                <a:srgbClr val="FFFFFF"/>
              </a:solidFill>
            </a:endParaRPr>
          </a:p>
        </p:txBody>
      </p:sp>
    </p:spTree>
  </p:cSld>
  <p:clrMap bg1="lt1" tx1="dk1" bg2="lt2" tx2="dk2" accent1="accent1" accent2="accent2" accent3="accent3" accent4="accent4" accent5="accent5" accent6="accent6" hlink="hlink" folHlink="folHlink"/>
  <p:sldLayoutIdLst>
    <p:sldLayoutId id="2147483749" r:id="rId1"/>
    <p:sldLayoutId id="2147483750" r:id="rId2"/>
    <p:sldLayoutId id="2147483751" r:id="rId3"/>
    <p:sldLayoutId id="2147483752" r:id="rId4"/>
    <p:sldLayoutId id="2147483753" r:id="rId5"/>
    <p:sldLayoutId id="2147483754" r:id="rId6"/>
    <p:sldLayoutId id="2147483755" r:id="rId7"/>
    <p:sldLayoutId id="2147483756" r:id="rId8"/>
    <p:sldLayoutId id="2147483757" r:id="rId9"/>
    <p:sldLayoutId id="2147483738" r:id="rId10"/>
    <p:sldLayoutId id="2147483758" r:id="rId11"/>
  </p:sldLayoutIdLst>
  <p:hf hdr="0" ftr="0" dt="0"/>
  <p:txStyles>
    <p:titleStyle>
      <a:lvl1pPr algn="l" rtl="0" eaLnBrk="0" fontAlgn="base" hangingPunct="0">
        <a:spcBef>
          <a:spcPct val="0"/>
        </a:spcBef>
        <a:spcAft>
          <a:spcPct val="0"/>
        </a:spcAft>
        <a:defRPr kumimoji="1" sz="4400" kern="1200">
          <a:solidFill>
            <a:schemeClr val="tx2"/>
          </a:solidFill>
          <a:latin typeface="ＭＳ Ｐゴシック" pitchFamily="50" charset="-128"/>
          <a:ea typeface="ＭＳ Ｐゴシック" pitchFamily="50" charset="-128"/>
          <a:cs typeface="+mj-cs"/>
        </a:defRPr>
      </a:lvl1pPr>
      <a:lvl2pPr algn="l" rtl="0" eaLnBrk="0" fontAlgn="base" hangingPunct="0">
        <a:spcBef>
          <a:spcPct val="0"/>
        </a:spcBef>
        <a:spcAft>
          <a:spcPct val="0"/>
        </a:spcAft>
        <a:defRPr kumimoji="1" sz="4400">
          <a:solidFill>
            <a:schemeClr val="tx2"/>
          </a:solidFill>
          <a:latin typeface="ＭＳ Ｐゴシック" charset="-128"/>
          <a:ea typeface="ＭＳ Ｐゴシック" charset="-128"/>
        </a:defRPr>
      </a:lvl2pPr>
      <a:lvl3pPr algn="l" rtl="0" eaLnBrk="0" fontAlgn="base" hangingPunct="0">
        <a:spcBef>
          <a:spcPct val="0"/>
        </a:spcBef>
        <a:spcAft>
          <a:spcPct val="0"/>
        </a:spcAft>
        <a:defRPr kumimoji="1" sz="4400">
          <a:solidFill>
            <a:schemeClr val="tx2"/>
          </a:solidFill>
          <a:latin typeface="ＭＳ Ｐゴシック" charset="-128"/>
          <a:ea typeface="ＭＳ Ｐゴシック" charset="-128"/>
        </a:defRPr>
      </a:lvl3pPr>
      <a:lvl4pPr algn="l" rtl="0" eaLnBrk="0" fontAlgn="base" hangingPunct="0">
        <a:spcBef>
          <a:spcPct val="0"/>
        </a:spcBef>
        <a:spcAft>
          <a:spcPct val="0"/>
        </a:spcAft>
        <a:defRPr kumimoji="1" sz="4400">
          <a:solidFill>
            <a:schemeClr val="tx2"/>
          </a:solidFill>
          <a:latin typeface="ＭＳ Ｐゴシック" charset="-128"/>
          <a:ea typeface="ＭＳ Ｐゴシック" charset="-128"/>
        </a:defRPr>
      </a:lvl4pPr>
      <a:lvl5pPr algn="l" rtl="0" eaLnBrk="0" fontAlgn="base" hangingPunct="0">
        <a:spcBef>
          <a:spcPct val="0"/>
        </a:spcBef>
        <a:spcAft>
          <a:spcPct val="0"/>
        </a:spcAft>
        <a:defRPr kumimoji="1" sz="4400">
          <a:solidFill>
            <a:schemeClr val="tx2"/>
          </a:solidFill>
          <a:latin typeface="ＭＳ Ｐゴシック" charset="-128"/>
          <a:ea typeface="ＭＳ Ｐゴシック" charset="-128"/>
        </a:defRPr>
      </a:lvl5pPr>
      <a:lvl6pPr marL="457200" algn="l" rtl="0" fontAlgn="base">
        <a:spcBef>
          <a:spcPct val="0"/>
        </a:spcBef>
        <a:spcAft>
          <a:spcPct val="0"/>
        </a:spcAft>
        <a:defRPr kumimoji="1" sz="4400">
          <a:solidFill>
            <a:schemeClr val="tx2"/>
          </a:solidFill>
          <a:latin typeface="Tw Cen MT" pitchFamily="34" charset="0"/>
        </a:defRPr>
      </a:lvl6pPr>
      <a:lvl7pPr marL="914400" algn="l" rtl="0" fontAlgn="base">
        <a:spcBef>
          <a:spcPct val="0"/>
        </a:spcBef>
        <a:spcAft>
          <a:spcPct val="0"/>
        </a:spcAft>
        <a:defRPr kumimoji="1" sz="4400">
          <a:solidFill>
            <a:schemeClr val="tx2"/>
          </a:solidFill>
          <a:latin typeface="Tw Cen MT" pitchFamily="34" charset="0"/>
        </a:defRPr>
      </a:lvl7pPr>
      <a:lvl8pPr marL="1371600" algn="l" rtl="0" fontAlgn="base">
        <a:spcBef>
          <a:spcPct val="0"/>
        </a:spcBef>
        <a:spcAft>
          <a:spcPct val="0"/>
        </a:spcAft>
        <a:defRPr kumimoji="1" sz="4400">
          <a:solidFill>
            <a:schemeClr val="tx2"/>
          </a:solidFill>
          <a:latin typeface="Tw Cen MT" pitchFamily="34" charset="0"/>
        </a:defRPr>
      </a:lvl8pPr>
      <a:lvl9pPr marL="1828800" algn="l" rtl="0" fontAlgn="base">
        <a:spcBef>
          <a:spcPct val="0"/>
        </a:spcBef>
        <a:spcAft>
          <a:spcPct val="0"/>
        </a:spcAft>
        <a:defRPr kumimoji="1" sz="4400">
          <a:solidFill>
            <a:schemeClr val="tx2"/>
          </a:solidFill>
          <a:latin typeface="Tw Cen MT" pitchFamily="34" charset="0"/>
        </a:defRPr>
      </a:lvl9pPr>
    </p:titleStyle>
    <p:bodyStyle>
      <a:lvl1pPr marL="319088" indent="-319088" algn="l" rtl="0" eaLnBrk="0" fontAlgn="base" hangingPunct="0">
        <a:spcBef>
          <a:spcPts val="700"/>
        </a:spcBef>
        <a:spcAft>
          <a:spcPct val="0"/>
        </a:spcAft>
        <a:buClr>
          <a:schemeClr val="accent2"/>
        </a:buClr>
        <a:buSzPct val="60000"/>
        <a:buFont typeface="Wingdings" pitchFamily="2" charset="2"/>
        <a:buChar char=""/>
        <a:defRPr kumimoji="1" sz="2900" kern="1200">
          <a:solidFill>
            <a:schemeClr val="tx1"/>
          </a:solidFill>
          <a:latin typeface="ＭＳ Ｐゴシック" pitchFamily="50" charset="-128"/>
          <a:ea typeface="ＭＳ Ｐゴシック" pitchFamily="50" charset="-128"/>
          <a:cs typeface="+mn-cs"/>
        </a:defRPr>
      </a:lvl1pPr>
      <a:lvl2pPr marL="639763" indent="-273050" algn="l" rtl="0" eaLnBrk="0" fontAlgn="base" hangingPunct="0">
        <a:spcBef>
          <a:spcPts val="550"/>
        </a:spcBef>
        <a:spcAft>
          <a:spcPct val="0"/>
        </a:spcAft>
        <a:buClr>
          <a:schemeClr val="accent1"/>
        </a:buClr>
        <a:buSzPct val="70000"/>
        <a:buFont typeface="Wingdings 2" pitchFamily="18" charset="2"/>
        <a:buChar char=""/>
        <a:defRPr kumimoji="1" sz="2600" kern="1200">
          <a:solidFill>
            <a:schemeClr val="tx1"/>
          </a:solidFill>
          <a:latin typeface="ＭＳ Ｐゴシック" pitchFamily="50" charset="-128"/>
          <a:ea typeface="ＭＳ Ｐゴシック" pitchFamily="50" charset="-128"/>
          <a:cs typeface="+mn-cs"/>
        </a:defRPr>
      </a:lvl2pPr>
      <a:lvl3pPr marL="914400" indent="-228600" algn="l" rtl="0" eaLnBrk="0" fontAlgn="base" hangingPunct="0">
        <a:spcBef>
          <a:spcPts val="500"/>
        </a:spcBef>
        <a:spcAft>
          <a:spcPct val="0"/>
        </a:spcAft>
        <a:buClr>
          <a:schemeClr val="accent2"/>
        </a:buClr>
        <a:buSzPct val="75000"/>
        <a:buFont typeface="Wingdings" pitchFamily="2" charset="2"/>
        <a:buChar char=""/>
        <a:defRPr kumimoji="1" sz="2300" kern="1200">
          <a:solidFill>
            <a:schemeClr val="tx1"/>
          </a:solidFill>
          <a:latin typeface="ＭＳ Ｐゴシック" pitchFamily="50" charset="-128"/>
          <a:ea typeface="ＭＳ Ｐゴシック" pitchFamily="50" charset="-128"/>
          <a:cs typeface="+mn-cs"/>
        </a:defRPr>
      </a:lvl3pPr>
      <a:lvl4pPr marL="1371600" indent="-228600" algn="l" rtl="0" eaLnBrk="0" fontAlgn="base" hangingPunct="0">
        <a:spcBef>
          <a:spcPts val="400"/>
        </a:spcBef>
        <a:spcAft>
          <a:spcPct val="0"/>
        </a:spcAft>
        <a:buClr>
          <a:srgbClr val="C32D2E"/>
        </a:buClr>
        <a:buSzPct val="75000"/>
        <a:buFont typeface="Wingdings" pitchFamily="2" charset="2"/>
        <a:buChar char=""/>
        <a:defRPr kumimoji="1" sz="2000" kern="1200">
          <a:solidFill>
            <a:schemeClr val="tx1"/>
          </a:solidFill>
          <a:latin typeface="ＭＳ Ｐゴシック" pitchFamily="50" charset="-128"/>
          <a:ea typeface="ＭＳ Ｐゴシック" pitchFamily="50" charset="-128"/>
          <a:cs typeface="+mn-cs"/>
        </a:defRPr>
      </a:lvl4pPr>
      <a:lvl5pPr marL="1828800" indent="-228600" algn="l" rtl="0" eaLnBrk="0" fontAlgn="base" hangingPunct="0">
        <a:spcBef>
          <a:spcPts val="400"/>
        </a:spcBef>
        <a:spcAft>
          <a:spcPct val="0"/>
        </a:spcAft>
        <a:buClr>
          <a:srgbClr val="84AA33"/>
        </a:buClr>
        <a:buSzPct val="65000"/>
        <a:buFont typeface="Wingdings" pitchFamily="2" charset="2"/>
        <a:buChar char=""/>
        <a:defRPr kumimoji="1" sz="2000" kern="1200">
          <a:solidFill>
            <a:schemeClr val="tx1"/>
          </a:solidFill>
          <a:latin typeface="ＭＳ Ｐゴシック" pitchFamily="50" charset="-128"/>
          <a:ea typeface="ＭＳ Ｐゴシック" pitchFamily="50" charset="-128"/>
          <a:cs typeface="+mn-cs"/>
        </a:defRPr>
      </a:lvl5pPr>
      <a:lvl6pPr marL="2103120" indent="-228600" algn="l" rtl="0" eaLnBrk="1" latinLnBrk="0" hangingPunct="1">
        <a:spcBef>
          <a:spcPct val="20000"/>
        </a:spcBef>
        <a:buClr>
          <a:schemeClr val="accent1"/>
        </a:buClr>
        <a:buFont typeface="Wingdings"/>
        <a:buChar char="§"/>
        <a:defRPr kumimoji="1"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1"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1"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1" sz="1800" kern="1200" baseline="0">
          <a:solidFill>
            <a:schemeClr val="tx1"/>
          </a:solidFill>
          <a:latin typeface="+mn-lt"/>
          <a:ea typeface="+mn-ea"/>
          <a:cs typeface="+mn-cs"/>
        </a:defRPr>
      </a:lvl9pPr>
    </p:bodyStyle>
    <p:otherStyle>
      <a:lvl1pPr marL="0" algn="l" rtl="0" eaLnBrk="1" hangingPunct="1">
        <a:defRPr kumimoji="1" kern="1200">
          <a:solidFill>
            <a:schemeClr val="tx1"/>
          </a:solidFill>
          <a:latin typeface="+mn-lt"/>
          <a:ea typeface="+mn-ea"/>
          <a:cs typeface="+mn-cs"/>
        </a:defRPr>
      </a:lvl1pPr>
      <a:lvl2pPr marL="457200" algn="l" rtl="0" eaLnBrk="1" hangingPunct="1">
        <a:defRPr kumimoji="1" kern="1200">
          <a:solidFill>
            <a:schemeClr val="tx1"/>
          </a:solidFill>
          <a:latin typeface="+mn-lt"/>
          <a:ea typeface="+mn-ea"/>
          <a:cs typeface="+mn-cs"/>
        </a:defRPr>
      </a:lvl2pPr>
      <a:lvl3pPr marL="914400" algn="l" rtl="0" eaLnBrk="1" hangingPunct="1">
        <a:defRPr kumimoji="1" kern="1200">
          <a:solidFill>
            <a:schemeClr val="tx1"/>
          </a:solidFill>
          <a:latin typeface="+mn-lt"/>
          <a:ea typeface="+mn-ea"/>
          <a:cs typeface="+mn-cs"/>
        </a:defRPr>
      </a:lvl3pPr>
      <a:lvl4pPr marL="1371600" algn="l" rtl="0" eaLnBrk="1" hangingPunct="1">
        <a:defRPr kumimoji="1" kern="1200">
          <a:solidFill>
            <a:schemeClr val="tx1"/>
          </a:solidFill>
          <a:latin typeface="+mn-lt"/>
          <a:ea typeface="+mn-ea"/>
          <a:cs typeface="+mn-cs"/>
        </a:defRPr>
      </a:lvl4pPr>
      <a:lvl5pPr marL="1828800" algn="l" rtl="0" eaLnBrk="1" hangingPunct="1">
        <a:defRPr kumimoji="1" kern="1200">
          <a:solidFill>
            <a:schemeClr val="tx1"/>
          </a:solidFill>
          <a:latin typeface="+mn-lt"/>
          <a:ea typeface="+mn-ea"/>
          <a:cs typeface="+mn-cs"/>
        </a:defRPr>
      </a:lvl5pPr>
      <a:lvl6pPr marL="2286000" algn="l" rtl="0" eaLnBrk="1" hangingPunct="1">
        <a:defRPr kumimoji="1" kern="1200">
          <a:solidFill>
            <a:schemeClr val="tx1"/>
          </a:solidFill>
          <a:latin typeface="+mn-lt"/>
          <a:ea typeface="+mn-ea"/>
          <a:cs typeface="+mn-cs"/>
        </a:defRPr>
      </a:lvl6pPr>
      <a:lvl7pPr marL="2743200" algn="l" rtl="0" eaLnBrk="1" hangingPunct="1">
        <a:defRPr kumimoji="1" kern="1200">
          <a:solidFill>
            <a:schemeClr val="tx1"/>
          </a:solidFill>
          <a:latin typeface="+mn-lt"/>
          <a:ea typeface="+mn-ea"/>
          <a:cs typeface="+mn-cs"/>
        </a:defRPr>
      </a:lvl7pPr>
      <a:lvl8pPr marL="3200400" algn="l" rtl="0" eaLnBrk="1" hangingPunct="1">
        <a:defRPr kumimoji="1" kern="1200">
          <a:solidFill>
            <a:schemeClr val="tx1"/>
          </a:solidFill>
          <a:latin typeface="+mn-lt"/>
          <a:ea typeface="+mn-ea"/>
          <a:cs typeface="+mn-cs"/>
        </a:defRPr>
      </a:lvl8pPr>
      <a:lvl9pPr marL="3657600" algn="l" rtl="0" eaLnBrk="1"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7.emf"/></Relationships>
</file>

<file path=ppt/slides/_rels/slide11.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8.emf"/></Relationships>
</file>

<file path=ppt/slides/_rels/slide12.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0.em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2.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image" Target="../media/image24.jpeg"/><Relationship Id="rId5" Type="http://schemas.openxmlformats.org/officeDocument/2006/relationships/image" Target="../media/image23.emf"/><Relationship Id="rId4" Type="http://schemas.openxmlformats.org/officeDocument/2006/relationships/image" Target="../media/image22.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24.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5.jpeg"/><Relationship Id="rId7" Type="http://schemas.openxmlformats.org/officeDocument/2006/relationships/diagramColors" Target="../diagrams/colors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9.emf"/><Relationship Id="rId4" Type="http://schemas.openxmlformats.org/officeDocument/2006/relationships/image" Target="../media/image8.emf"/></Relationships>
</file>

<file path=ppt/slides/_rels/slide7.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1.emf"/></Relationships>
</file>

<file path=ppt/slides/_rels/slide8.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3.emf"/></Relationships>
</file>

<file path=ppt/slides/_rels/slide9.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5.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7282" name="Picture 2" descr="図1"/>
          <p:cNvPicPr>
            <a:picLocks noChangeAspect="1" noChangeArrowheads="1"/>
          </p:cNvPicPr>
          <p:nvPr/>
        </p:nvPicPr>
        <p:blipFill>
          <a:blip r:embed="rId3"/>
          <a:srcRect/>
          <a:stretch>
            <a:fillRect/>
          </a:stretch>
        </p:blipFill>
        <p:spPr bwMode="auto">
          <a:xfrm>
            <a:off x="806450" y="188913"/>
            <a:ext cx="8293100" cy="5916612"/>
          </a:xfrm>
          <a:prstGeom prst="rect">
            <a:avLst/>
          </a:prstGeom>
          <a:noFill/>
        </p:spPr>
      </p:pic>
      <p:sp>
        <p:nvSpPr>
          <p:cNvPr id="97283" name="Rectangle 2"/>
          <p:cNvSpPr>
            <a:spLocks noGrp="1"/>
          </p:cNvSpPr>
          <p:nvPr>
            <p:ph type="subTitle" idx="4294967295"/>
          </p:nvPr>
        </p:nvSpPr>
        <p:spPr>
          <a:xfrm>
            <a:off x="2559050" y="6049963"/>
            <a:ext cx="7264400" cy="685800"/>
          </a:xfrm>
        </p:spPr>
        <p:txBody>
          <a:bodyPr anchor="ctr"/>
          <a:lstStyle/>
          <a:p>
            <a:pPr marL="0" indent="0" eaLnBrk="1" hangingPunct="1">
              <a:lnSpc>
                <a:spcPct val="80000"/>
              </a:lnSpc>
              <a:buFont typeface="Wingdings" pitchFamily="2" charset="2"/>
              <a:buNone/>
            </a:pPr>
            <a:r>
              <a:rPr lang="ja-JP" altLang="en-US" sz="2200" smtClean="0">
                <a:solidFill>
                  <a:srgbClr val="FFFFFF"/>
                </a:solidFill>
                <a:latin typeface="ＭＳ Ｐゴシック" charset="-128"/>
                <a:ea typeface="ＭＳ Ｐゴシック" charset="-128"/>
              </a:rPr>
              <a:t/>
            </a:r>
            <a:br>
              <a:rPr lang="ja-JP" altLang="en-US" sz="2200" smtClean="0">
                <a:solidFill>
                  <a:srgbClr val="FFFFFF"/>
                </a:solidFill>
                <a:latin typeface="ＭＳ Ｐゴシック" charset="-128"/>
                <a:ea typeface="ＭＳ Ｐゴシック" charset="-128"/>
              </a:rPr>
            </a:br>
            <a:endParaRPr lang="ja-JP" altLang="en-US" sz="2200" smtClean="0">
              <a:solidFill>
                <a:srgbClr val="FFFFFF"/>
              </a:solidFill>
              <a:latin typeface="ＭＳ Ｐゴシック" charset="-128"/>
              <a:ea typeface="ＭＳ Ｐゴシック" charset="-12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タイトル 1"/>
          <p:cNvSpPr>
            <a:spLocks noGrp="1"/>
          </p:cNvSpPr>
          <p:nvPr>
            <p:ph type="title"/>
          </p:nvPr>
        </p:nvSpPr>
        <p:spPr>
          <a:xfrm>
            <a:off x="1073150" y="261938"/>
            <a:ext cx="8832850" cy="990600"/>
          </a:xfrm>
        </p:spPr>
        <p:txBody>
          <a:bodyPr/>
          <a:lstStyle/>
          <a:p>
            <a:r>
              <a:rPr lang="ja-JP" altLang="en-US" sz="3200" smtClean="0">
                <a:latin typeface="ＭＳ Ｐゴシック" charset="-128"/>
                <a:ea typeface="ＭＳ Ｐゴシック" charset="-128"/>
              </a:rPr>
              <a:t>特許を受ける権利を有する者が複数の場合（</a:t>
            </a:r>
            <a:r>
              <a:rPr lang="en-US" altLang="ja-JP" sz="3200" smtClean="0">
                <a:latin typeface="ＭＳ Ｐゴシック" charset="-128"/>
                <a:ea typeface="ＭＳ Ｐゴシック" charset="-128"/>
              </a:rPr>
              <a:t>1</a:t>
            </a:r>
            <a:r>
              <a:rPr lang="ja-JP" altLang="en-US" sz="3200" smtClean="0">
                <a:latin typeface="ＭＳ Ｐゴシック" charset="-128"/>
                <a:ea typeface="ＭＳ Ｐゴシック" charset="-128"/>
              </a:rPr>
              <a:t>）：特許を受ける権利の共有</a:t>
            </a:r>
          </a:p>
        </p:txBody>
      </p:sp>
      <p:sp>
        <p:nvSpPr>
          <p:cNvPr id="44034" name="Text Box 13"/>
          <p:cNvSpPr txBox="1">
            <a:spLocks noChangeArrowheads="1"/>
          </p:cNvSpPr>
          <p:nvPr/>
        </p:nvSpPr>
        <p:spPr bwMode="auto">
          <a:xfrm>
            <a:off x="0" y="0"/>
            <a:ext cx="1439863" cy="523875"/>
          </a:xfrm>
          <a:prstGeom prst="rect">
            <a:avLst/>
          </a:prstGeom>
          <a:noFill/>
          <a:ln w="9525">
            <a:noFill/>
            <a:miter lim="800000"/>
            <a:headEnd/>
            <a:tailEnd/>
          </a:ln>
        </p:spPr>
        <p:txBody>
          <a:bodyPr>
            <a:spAutoFit/>
          </a:bodyPr>
          <a:lstStyle/>
          <a:p>
            <a:pPr>
              <a:spcBef>
                <a:spcPct val="50000"/>
              </a:spcBef>
            </a:pPr>
            <a:r>
              <a:rPr lang="ja-JP" altLang="en-US" sz="2800">
                <a:latin typeface="ＭＳ Ｐゴシック" charset="-128"/>
                <a:ea typeface="ＭＳ Ｐゴシック" charset="-128"/>
              </a:rPr>
              <a:t>６－４</a:t>
            </a:r>
            <a:r>
              <a:rPr lang="en-US" altLang="ja-JP" sz="2800">
                <a:latin typeface="ＭＳ Ｐゴシック" charset="-128"/>
                <a:ea typeface="ＭＳ Ｐゴシック" charset="-128"/>
              </a:rPr>
              <a:t> </a:t>
            </a:r>
            <a:endParaRPr lang="en-US" altLang="zh-CN" sz="2800">
              <a:latin typeface="ＭＳ Ｐゴシック" charset="-128"/>
              <a:ea typeface="ＭＳ Ｐゴシック" charset="-128"/>
            </a:endParaRPr>
          </a:p>
        </p:txBody>
      </p:sp>
      <p:sp>
        <p:nvSpPr>
          <p:cNvPr id="4" name="正方形/長方形 3"/>
          <p:cNvSpPr/>
          <p:nvPr/>
        </p:nvSpPr>
        <p:spPr>
          <a:xfrm>
            <a:off x="204788" y="1557338"/>
            <a:ext cx="9145587" cy="1928812"/>
          </a:xfrm>
          <a:prstGeom prst="rect">
            <a:avLst/>
          </a:prstGeom>
          <a:solidFill>
            <a:schemeClr val="accent2">
              <a:lumMod val="20000"/>
              <a:lumOff val="80000"/>
            </a:schemeClr>
          </a:solidFill>
          <a:ln>
            <a:solidFill>
              <a:schemeClr val="accent2">
                <a:lumMod val="60000"/>
                <a:lumOff val="40000"/>
              </a:schemeClr>
            </a:solidFill>
          </a:ln>
        </p:spPr>
        <p:txBody>
          <a:bodyPr>
            <a:spAutoFit/>
          </a:bodyPr>
          <a:lstStyle/>
          <a:p>
            <a:pPr eaLnBrk="0" hangingPunct="0">
              <a:spcBef>
                <a:spcPts val="700"/>
              </a:spcBef>
              <a:buClr>
                <a:srgbClr val="FEB80A"/>
              </a:buClr>
              <a:buSzPct val="60000"/>
              <a:defRPr/>
            </a:pPr>
            <a:r>
              <a:rPr lang="en-US" altLang="ja-JP" sz="1600" b="1" dirty="0">
                <a:solidFill>
                  <a:prstClr val="black"/>
                </a:solidFill>
                <a:latin typeface="ＭＳ Ｐゴシック" pitchFamily="50" charset="-128"/>
                <a:ea typeface="ＭＳ Ｐゴシック" pitchFamily="50" charset="-128"/>
              </a:rPr>
              <a:t>Ex.</a:t>
            </a:r>
            <a:r>
              <a:rPr lang="ja-JP" altLang="en-US" sz="1600" b="1" dirty="0">
                <a:solidFill>
                  <a:prstClr val="black"/>
                </a:solidFill>
                <a:latin typeface="ＭＳ Ｐゴシック" pitchFamily="50" charset="-128"/>
                <a:ea typeface="ＭＳ Ｐゴシック" pitchFamily="50" charset="-128"/>
              </a:rPr>
              <a:t>　共同研究の場合</a:t>
            </a:r>
            <a:endParaRPr lang="en-US" altLang="ja-JP" sz="1600" b="1" dirty="0">
              <a:solidFill>
                <a:prstClr val="black"/>
              </a:solidFill>
              <a:latin typeface="ＭＳ Ｐゴシック" pitchFamily="50" charset="-128"/>
              <a:ea typeface="ＭＳ Ｐゴシック" pitchFamily="50" charset="-128"/>
            </a:endParaRPr>
          </a:p>
          <a:p>
            <a:pPr eaLnBrk="0" hangingPunct="0">
              <a:spcBef>
                <a:spcPts val="700"/>
              </a:spcBef>
              <a:buClr>
                <a:srgbClr val="FEB80A"/>
              </a:buClr>
              <a:buSzPct val="60000"/>
              <a:defRPr/>
            </a:pPr>
            <a:r>
              <a:rPr lang="ja-JP" altLang="en-US" sz="1600" b="1" dirty="0">
                <a:solidFill>
                  <a:prstClr val="black"/>
                </a:solidFill>
                <a:latin typeface="ＭＳ Ｐゴシック" pitchFamily="50" charset="-128"/>
                <a:ea typeface="ＭＳ Ｐゴシック" pitchFamily="50" charset="-128"/>
              </a:rPr>
              <a:t>　発明者の定義の例：</a:t>
            </a:r>
            <a:r>
              <a:rPr lang="ja-JP" altLang="en-US" sz="1600" b="1" dirty="0">
                <a:solidFill>
                  <a:srgbClr val="FF0000"/>
                </a:solidFill>
                <a:latin typeface="ＭＳ Ｐゴシック" pitchFamily="50" charset="-128"/>
                <a:ea typeface="ＭＳ Ｐゴシック" pitchFamily="50" charset="-128"/>
              </a:rPr>
              <a:t>発明の着想</a:t>
            </a:r>
            <a:r>
              <a:rPr lang="ja-JP" altLang="en-US" sz="1600" b="1" dirty="0">
                <a:solidFill>
                  <a:prstClr val="black"/>
                </a:solidFill>
                <a:latin typeface="ＭＳ Ｐゴシック" pitchFamily="50" charset="-128"/>
                <a:ea typeface="ＭＳ Ｐゴシック" pitchFamily="50" charset="-128"/>
              </a:rPr>
              <a:t>と、その</a:t>
            </a:r>
            <a:r>
              <a:rPr lang="ja-JP" altLang="en-US" sz="1600" b="1" dirty="0">
                <a:solidFill>
                  <a:srgbClr val="FF0000"/>
                </a:solidFill>
                <a:latin typeface="ＭＳ Ｐゴシック" pitchFamily="50" charset="-128"/>
                <a:ea typeface="ＭＳ Ｐゴシック" pitchFamily="50" charset="-128"/>
              </a:rPr>
              <a:t>課題を解決するための具体的な手段、方法の創作に貢献</a:t>
            </a:r>
            <a:r>
              <a:rPr lang="ja-JP" altLang="en-US" sz="1600" b="1" dirty="0">
                <a:solidFill>
                  <a:prstClr val="black"/>
                </a:solidFill>
                <a:latin typeface="ＭＳ Ｐゴシック" pitchFamily="50" charset="-128"/>
                <a:ea typeface="ＭＳ Ｐゴシック" pitchFamily="50" charset="-128"/>
              </a:rPr>
              <a:t>をした人。</a:t>
            </a:r>
            <a:endParaRPr lang="en-US" altLang="ja-JP" sz="1600" b="1" dirty="0">
              <a:solidFill>
                <a:prstClr val="black"/>
              </a:solidFill>
              <a:latin typeface="ＭＳ Ｐゴシック" pitchFamily="50" charset="-128"/>
              <a:ea typeface="ＭＳ Ｐゴシック" pitchFamily="50" charset="-128"/>
            </a:endParaRPr>
          </a:p>
          <a:p>
            <a:pPr eaLnBrk="0" hangingPunct="0">
              <a:spcBef>
                <a:spcPts val="700"/>
              </a:spcBef>
              <a:buClr>
                <a:srgbClr val="FEB80A"/>
              </a:buClr>
              <a:buSzPct val="60000"/>
              <a:defRPr/>
            </a:pPr>
            <a:r>
              <a:rPr lang="ja-JP" altLang="en-US" sz="1600" b="1" dirty="0">
                <a:solidFill>
                  <a:prstClr val="black"/>
                </a:solidFill>
                <a:latin typeface="ＭＳ Ｐゴシック" pitchFamily="50" charset="-128"/>
                <a:ea typeface="ＭＳ Ｐゴシック" pitchFamily="50" charset="-128"/>
              </a:rPr>
              <a:t>⇒共同研究に携わった複数人が、この要件を満たすと考えられる。</a:t>
            </a:r>
            <a:endParaRPr lang="en-US" altLang="ja-JP" sz="1600" b="1" dirty="0">
              <a:solidFill>
                <a:prstClr val="black"/>
              </a:solidFill>
              <a:latin typeface="ＭＳ Ｐゴシック" pitchFamily="50" charset="-128"/>
              <a:ea typeface="ＭＳ Ｐゴシック" pitchFamily="50" charset="-128"/>
            </a:endParaRPr>
          </a:p>
          <a:p>
            <a:pPr eaLnBrk="0" hangingPunct="0">
              <a:spcBef>
                <a:spcPts val="700"/>
              </a:spcBef>
              <a:buClr>
                <a:srgbClr val="FEB80A"/>
              </a:buClr>
              <a:buSzPct val="60000"/>
              <a:defRPr/>
            </a:pPr>
            <a:r>
              <a:rPr lang="ja-JP" altLang="en-US" sz="1600" b="1" dirty="0">
                <a:solidFill>
                  <a:prstClr val="black"/>
                </a:solidFill>
                <a:latin typeface="ＭＳ Ｐゴシック" pitchFamily="50" charset="-128"/>
                <a:ea typeface="ＭＳ Ｐゴシック" pitchFamily="50" charset="-128"/>
              </a:rPr>
              <a:t>⇒全員が発明者に該当する。</a:t>
            </a:r>
            <a:endParaRPr lang="en-US" altLang="ja-JP" sz="1600" b="1" dirty="0">
              <a:solidFill>
                <a:prstClr val="black"/>
              </a:solidFill>
              <a:latin typeface="ＭＳ Ｐゴシック" pitchFamily="50" charset="-128"/>
              <a:ea typeface="ＭＳ Ｐゴシック" pitchFamily="50" charset="-128"/>
            </a:endParaRPr>
          </a:p>
          <a:p>
            <a:pPr eaLnBrk="0" hangingPunct="0">
              <a:spcBef>
                <a:spcPts val="700"/>
              </a:spcBef>
              <a:buClr>
                <a:srgbClr val="FEB80A"/>
              </a:buClr>
              <a:buSzPct val="60000"/>
              <a:defRPr/>
            </a:pPr>
            <a:r>
              <a:rPr lang="ja-JP" altLang="en-US" sz="1600" b="1" dirty="0">
                <a:solidFill>
                  <a:prstClr val="black"/>
                </a:solidFill>
                <a:latin typeface="ＭＳ Ｐゴシック" pitchFamily="50" charset="-128"/>
                <a:ea typeface="ＭＳ Ｐゴシック" pitchFamily="50" charset="-128"/>
              </a:rPr>
              <a:t>⇒特許を受ける権利は発明者全員の「共有」となる。</a:t>
            </a:r>
            <a:endParaRPr lang="en-US" altLang="ja-JP" sz="1600" b="1" dirty="0">
              <a:solidFill>
                <a:prstClr val="black"/>
              </a:solidFill>
              <a:latin typeface="ＭＳ Ｐゴシック" pitchFamily="50" charset="-128"/>
              <a:ea typeface="ＭＳ Ｐゴシック" pitchFamily="50" charset="-128"/>
            </a:endParaRPr>
          </a:p>
        </p:txBody>
      </p:sp>
      <p:pic>
        <p:nvPicPr>
          <p:cNvPr id="44036" name="Picture 3"/>
          <p:cNvPicPr>
            <a:picLocks noChangeAspect="1" noChangeArrowheads="1"/>
          </p:cNvPicPr>
          <p:nvPr/>
        </p:nvPicPr>
        <p:blipFill>
          <a:blip r:embed="rId3"/>
          <a:srcRect/>
          <a:stretch>
            <a:fillRect/>
          </a:stretch>
        </p:blipFill>
        <p:spPr bwMode="auto">
          <a:xfrm>
            <a:off x="8482013" y="2133600"/>
            <a:ext cx="1370012" cy="1250950"/>
          </a:xfrm>
          <a:prstGeom prst="rect">
            <a:avLst/>
          </a:prstGeom>
          <a:noFill/>
          <a:ln w="9525">
            <a:noFill/>
            <a:miter lim="800000"/>
            <a:headEnd/>
            <a:tailEnd/>
          </a:ln>
        </p:spPr>
      </p:pic>
      <p:sp>
        <p:nvSpPr>
          <p:cNvPr id="5" name="正方形/長方形 4"/>
          <p:cNvSpPr/>
          <p:nvPr/>
        </p:nvSpPr>
        <p:spPr>
          <a:xfrm>
            <a:off x="236538" y="3543300"/>
            <a:ext cx="9113837" cy="1011238"/>
          </a:xfrm>
          <a:prstGeom prst="rect">
            <a:avLst/>
          </a:prstGeom>
          <a:solidFill>
            <a:schemeClr val="accent1">
              <a:lumMod val="20000"/>
              <a:lumOff val="80000"/>
            </a:schemeClr>
          </a:solidFill>
          <a:ln>
            <a:solidFill>
              <a:schemeClr val="accent1">
                <a:lumMod val="40000"/>
                <a:lumOff val="60000"/>
              </a:schemeClr>
            </a:solidFill>
          </a:ln>
        </p:spPr>
        <p:txBody>
          <a:bodyPr>
            <a:spAutoFit/>
          </a:bodyPr>
          <a:lstStyle/>
          <a:p>
            <a:pPr eaLnBrk="0" hangingPunct="0">
              <a:spcBef>
                <a:spcPts val="700"/>
              </a:spcBef>
              <a:buClr>
                <a:srgbClr val="FEB80A"/>
              </a:buClr>
              <a:buSzPct val="60000"/>
              <a:defRPr/>
            </a:pPr>
            <a:r>
              <a:rPr lang="en-US" altLang="ja-JP" sz="1600" b="1" dirty="0">
                <a:solidFill>
                  <a:prstClr val="black"/>
                </a:solidFill>
                <a:latin typeface="ＭＳ Ｐゴシック" pitchFamily="50" charset="-128"/>
                <a:ea typeface="ＭＳ Ｐゴシック" pitchFamily="50" charset="-128"/>
              </a:rPr>
              <a:t>Ex.</a:t>
            </a:r>
            <a:r>
              <a:rPr lang="ja-JP" altLang="en-US" sz="1600" b="1" dirty="0">
                <a:solidFill>
                  <a:prstClr val="black"/>
                </a:solidFill>
                <a:latin typeface="ＭＳ Ｐゴシック" pitchFamily="50" charset="-128"/>
                <a:ea typeface="ＭＳ Ｐゴシック" pitchFamily="50" charset="-128"/>
              </a:rPr>
              <a:t>　相続の場合</a:t>
            </a:r>
            <a:endParaRPr lang="en-US" altLang="ja-JP" sz="1600" b="1" dirty="0">
              <a:solidFill>
                <a:prstClr val="black"/>
              </a:solidFill>
              <a:latin typeface="ＭＳ Ｐゴシック" pitchFamily="50" charset="-128"/>
              <a:ea typeface="ＭＳ Ｐゴシック" pitchFamily="50" charset="-128"/>
            </a:endParaRPr>
          </a:p>
          <a:p>
            <a:pPr eaLnBrk="0" hangingPunct="0">
              <a:spcBef>
                <a:spcPts val="700"/>
              </a:spcBef>
              <a:buClr>
                <a:srgbClr val="FEB80A"/>
              </a:buClr>
              <a:buSzPct val="60000"/>
              <a:defRPr/>
            </a:pPr>
            <a:r>
              <a:rPr lang="ja-JP" altLang="en-US" sz="1600" b="1" dirty="0">
                <a:solidFill>
                  <a:prstClr val="black"/>
                </a:solidFill>
                <a:latin typeface="ＭＳ Ｐゴシック" pitchFamily="50" charset="-128"/>
                <a:ea typeface="ＭＳ Ｐゴシック" pitchFamily="50" charset="-128"/>
              </a:rPr>
              <a:t>　発明者</a:t>
            </a:r>
            <a:r>
              <a:rPr lang="en-US" altLang="ja-JP" sz="1600" b="1" dirty="0">
                <a:solidFill>
                  <a:prstClr val="black"/>
                </a:solidFill>
                <a:latin typeface="ＭＳ Ｐゴシック" pitchFamily="50" charset="-128"/>
                <a:ea typeface="ＭＳ Ｐゴシック" pitchFamily="50" charset="-128"/>
              </a:rPr>
              <a:t>A</a:t>
            </a:r>
            <a:r>
              <a:rPr lang="ja-JP" altLang="en-US" sz="1600" b="1" dirty="0" err="1">
                <a:solidFill>
                  <a:prstClr val="black"/>
                </a:solidFill>
                <a:latin typeface="ＭＳ Ｐゴシック" pitchFamily="50" charset="-128"/>
                <a:ea typeface="ＭＳ Ｐゴシック" pitchFamily="50" charset="-128"/>
              </a:rPr>
              <a:t>さんが</a:t>
            </a:r>
            <a:r>
              <a:rPr lang="ja-JP" altLang="en-US" sz="1600" b="1" dirty="0">
                <a:solidFill>
                  <a:prstClr val="black"/>
                </a:solidFill>
                <a:latin typeface="ＭＳ Ｐゴシック" pitchFamily="50" charset="-128"/>
                <a:ea typeface="ＭＳ Ｐゴシック" pitchFamily="50" charset="-128"/>
              </a:rPr>
              <a:t>死亡したため、子供の</a:t>
            </a:r>
            <a:r>
              <a:rPr lang="en-US" altLang="ja-JP" sz="1600" b="1" dirty="0">
                <a:solidFill>
                  <a:prstClr val="black"/>
                </a:solidFill>
                <a:latin typeface="ＭＳ Ｐゴシック" pitchFamily="50" charset="-128"/>
                <a:ea typeface="ＭＳ Ｐゴシック" pitchFamily="50" charset="-128"/>
              </a:rPr>
              <a:t>B</a:t>
            </a:r>
            <a:r>
              <a:rPr lang="ja-JP" altLang="en-US" sz="1600" b="1" dirty="0" err="1">
                <a:solidFill>
                  <a:prstClr val="black"/>
                </a:solidFill>
                <a:latin typeface="ＭＳ Ｐゴシック" pitchFamily="50" charset="-128"/>
                <a:ea typeface="ＭＳ Ｐゴシック" pitchFamily="50" charset="-128"/>
              </a:rPr>
              <a:t>さん</a:t>
            </a:r>
            <a:r>
              <a:rPr lang="ja-JP" altLang="en-US" sz="1600" b="1" dirty="0">
                <a:solidFill>
                  <a:prstClr val="black"/>
                </a:solidFill>
                <a:latin typeface="ＭＳ Ｐゴシック" pitchFamily="50" charset="-128"/>
                <a:ea typeface="ＭＳ Ｐゴシック" pitchFamily="50" charset="-128"/>
              </a:rPr>
              <a:t>と</a:t>
            </a:r>
            <a:r>
              <a:rPr lang="en-US" altLang="ja-JP" sz="1600" b="1" dirty="0">
                <a:solidFill>
                  <a:prstClr val="black"/>
                </a:solidFill>
                <a:latin typeface="ＭＳ Ｐゴシック" pitchFamily="50" charset="-128"/>
                <a:ea typeface="ＭＳ Ｐゴシック" pitchFamily="50" charset="-128"/>
              </a:rPr>
              <a:t>C</a:t>
            </a:r>
            <a:r>
              <a:rPr lang="ja-JP" altLang="en-US" sz="1600" b="1" dirty="0" err="1">
                <a:solidFill>
                  <a:prstClr val="black"/>
                </a:solidFill>
                <a:latin typeface="ＭＳ Ｐゴシック" pitchFamily="50" charset="-128"/>
                <a:ea typeface="ＭＳ Ｐゴシック" pitchFamily="50" charset="-128"/>
              </a:rPr>
              <a:t>さんが</a:t>
            </a:r>
            <a:r>
              <a:rPr lang="ja-JP" altLang="en-US" sz="1600" b="1" dirty="0">
                <a:solidFill>
                  <a:prstClr val="black"/>
                </a:solidFill>
                <a:latin typeface="ＭＳ Ｐゴシック" pitchFamily="50" charset="-128"/>
                <a:ea typeface="ＭＳ Ｐゴシック" pitchFamily="50" charset="-128"/>
              </a:rPr>
              <a:t>特許を受ける権利を相続した。</a:t>
            </a:r>
            <a:endParaRPr lang="en-US" altLang="ja-JP" sz="1600" b="1" dirty="0">
              <a:solidFill>
                <a:prstClr val="black"/>
              </a:solidFill>
              <a:latin typeface="ＭＳ Ｐゴシック" pitchFamily="50" charset="-128"/>
              <a:ea typeface="ＭＳ Ｐゴシック" pitchFamily="50" charset="-128"/>
            </a:endParaRPr>
          </a:p>
          <a:p>
            <a:pPr eaLnBrk="0" hangingPunct="0">
              <a:spcBef>
                <a:spcPts val="700"/>
              </a:spcBef>
              <a:buClr>
                <a:srgbClr val="FEB80A"/>
              </a:buClr>
              <a:buSzPct val="60000"/>
              <a:defRPr/>
            </a:pPr>
            <a:r>
              <a:rPr lang="ja-JP" altLang="en-US" sz="1600" b="1" dirty="0">
                <a:solidFill>
                  <a:prstClr val="black"/>
                </a:solidFill>
                <a:latin typeface="ＭＳ Ｐゴシック" pitchFamily="50" charset="-128"/>
                <a:ea typeface="ＭＳ Ｐゴシック" pitchFamily="50" charset="-128"/>
              </a:rPr>
              <a:t>⇒特許を受ける権利は</a:t>
            </a:r>
            <a:r>
              <a:rPr lang="en-US" altLang="ja-JP" sz="1600" b="1" dirty="0">
                <a:solidFill>
                  <a:prstClr val="black"/>
                </a:solidFill>
                <a:latin typeface="ＭＳ Ｐゴシック" pitchFamily="50" charset="-128"/>
                <a:ea typeface="ＭＳ Ｐゴシック" pitchFamily="50" charset="-128"/>
              </a:rPr>
              <a:t>B</a:t>
            </a:r>
            <a:r>
              <a:rPr lang="ja-JP" altLang="en-US" sz="1600" b="1" dirty="0" err="1">
                <a:solidFill>
                  <a:prstClr val="black"/>
                </a:solidFill>
                <a:latin typeface="ＭＳ Ｐゴシック" pitchFamily="50" charset="-128"/>
                <a:ea typeface="ＭＳ Ｐゴシック" pitchFamily="50" charset="-128"/>
              </a:rPr>
              <a:t>さん</a:t>
            </a:r>
            <a:r>
              <a:rPr lang="ja-JP" altLang="en-US" sz="1600" b="1" dirty="0">
                <a:solidFill>
                  <a:prstClr val="black"/>
                </a:solidFill>
                <a:latin typeface="ＭＳ Ｐゴシック" pitchFamily="50" charset="-128"/>
                <a:ea typeface="ＭＳ Ｐゴシック" pitchFamily="50" charset="-128"/>
              </a:rPr>
              <a:t>と</a:t>
            </a:r>
            <a:r>
              <a:rPr lang="en-US" altLang="ja-JP" sz="1600" b="1" dirty="0">
                <a:solidFill>
                  <a:prstClr val="black"/>
                </a:solidFill>
                <a:latin typeface="ＭＳ Ｐゴシック" pitchFamily="50" charset="-128"/>
                <a:ea typeface="ＭＳ Ｐゴシック" pitchFamily="50" charset="-128"/>
              </a:rPr>
              <a:t>C</a:t>
            </a:r>
            <a:r>
              <a:rPr lang="ja-JP" altLang="en-US" sz="1600" b="1" dirty="0" err="1">
                <a:solidFill>
                  <a:prstClr val="black"/>
                </a:solidFill>
                <a:latin typeface="ＭＳ Ｐゴシック" pitchFamily="50" charset="-128"/>
                <a:ea typeface="ＭＳ Ｐゴシック" pitchFamily="50" charset="-128"/>
              </a:rPr>
              <a:t>さんの</a:t>
            </a:r>
            <a:r>
              <a:rPr lang="ja-JP" altLang="en-US" sz="1600" b="1" dirty="0">
                <a:solidFill>
                  <a:prstClr val="black"/>
                </a:solidFill>
                <a:latin typeface="ＭＳ Ｐゴシック" pitchFamily="50" charset="-128"/>
                <a:ea typeface="ＭＳ Ｐゴシック" pitchFamily="50" charset="-128"/>
              </a:rPr>
              <a:t>共有となる。</a:t>
            </a:r>
            <a:endParaRPr lang="en-US" altLang="ja-JP" sz="1600" b="1" dirty="0">
              <a:solidFill>
                <a:prstClr val="black"/>
              </a:solidFill>
              <a:latin typeface="ＭＳ Ｐゴシック" pitchFamily="50" charset="-128"/>
              <a:ea typeface="ＭＳ Ｐゴシック" pitchFamily="50" charset="-128"/>
            </a:endParaRPr>
          </a:p>
        </p:txBody>
      </p:sp>
      <p:sp>
        <p:nvSpPr>
          <p:cNvPr id="6" name="角丸四角形 5"/>
          <p:cNvSpPr/>
          <p:nvPr/>
        </p:nvSpPr>
        <p:spPr>
          <a:xfrm>
            <a:off x="236538" y="4799013"/>
            <a:ext cx="9401175" cy="2006600"/>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eaLnBrk="0" hangingPunct="0">
              <a:spcBef>
                <a:spcPts val="700"/>
              </a:spcBef>
              <a:buClr>
                <a:srgbClr val="FEB80A"/>
              </a:buClr>
              <a:buSzPct val="60000"/>
              <a:defRPr/>
            </a:pPr>
            <a:r>
              <a:rPr lang="ja-JP" altLang="en-US" sz="1600" dirty="0">
                <a:solidFill>
                  <a:prstClr val="black"/>
                </a:solidFill>
                <a:latin typeface="ＭＳ Ｐゴシック" pitchFamily="50" charset="-128"/>
                <a:ea typeface="ＭＳ Ｐゴシック" pitchFamily="50" charset="-128"/>
              </a:rPr>
              <a:t>◎</a:t>
            </a:r>
            <a:r>
              <a:rPr lang="ja-JP" altLang="en-US" sz="1600" dirty="0">
                <a:solidFill>
                  <a:prstClr val="black"/>
                </a:solidFill>
                <a:latin typeface="ＭＳ Ｐゴシック" pitchFamily="50" charset="-128"/>
                <a:ea typeface="ＭＳ Ｐゴシック" pitchFamily="50" charset="-128"/>
              </a:rPr>
              <a:t>特許を受ける権利の共有の場合：</a:t>
            </a:r>
            <a:endParaRPr lang="en-US" altLang="ja-JP" sz="1600" dirty="0">
              <a:solidFill>
                <a:prstClr val="black"/>
              </a:solidFill>
              <a:latin typeface="ＭＳ Ｐゴシック" pitchFamily="50" charset="-128"/>
              <a:ea typeface="ＭＳ Ｐゴシック" pitchFamily="50" charset="-128"/>
            </a:endParaRPr>
          </a:p>
          <a:p>
            <a:pPr eaLnBrk="0" hangingPunct="0">
              <a:spcBef>
                <a:spcPts val="700"/>
              </a:spcBef>
              <a:buClr>
                <a:srgbClr val="FEB80A"/>
              </a:buClr>
              <a:buSzPct val="60000"/>
              <a:defRPr/>
            </a:pPr>
            <a:r>
              <a:rPr lang="ja-JP" altLang="en-US" sz="1600" dirty="0">
                <a:solidFill>
                  <a:prstClr val="black"/>
                </a:solidFill>
                <a:latin typeface="ＭＳ Ｐゴシック" pitchFamily="50" charset="-128"/>
                <a:ea typeface="ＭＳ Ｐゴシック" pitchFamily="50" charset="-128"/>
              </a:rPr>
              <a:t>①一部の者のみが出願して特許を受けることはできない（特許法第</a:t>
            </a:r>
            <a:r>
              <a:rPr lang="en-US" altLang="ja-JP" sz="1600" dirty="0">
                <a:solidFill>
                  <a:prstClr val="black"/>
                </a:solidFill>
                <a:latin typeface="ＭＳ Ｐゴシック" pitchFamily="50" charset="-128"/>
                <a:ea typeface="ＭＳ Ｐゴシック" pitchFamily="50" charset="-128"/>
              </a:rPr>
              <a:t>38</a:t>
            </a:r>
            <a:r>
              <a:rPr lang="ja-JP" altLang="en-US" sz="1600" dirty="0">
                <a:solidFill>
                  <a:prstClr val="black"/>
                </a:solidFill>
                <a:latin typeface="ＭＳ Ｐゴシック" pitchFamily="50" charset="-128"/>
                <a:ea typeface="ＭＳ Ｐゴシック" pitchFamily="50" charset="-128"/>
              </a:rPr>
              <a:t>条）⇒全員で出願する。</a:t>
            </a:r>
            <a:endParaRPr lang="en-US" altLang="ja-JP" sz="1600" dirty="0">
              <a:solidFill>
                <a:prstClr val="black"/>
              </a:solidFill>
              <a:latin typeface="ＭＳ Ｐゴシック" pitchFamily="50" charset="-128"/>
              <a:ea typeface="ＭＳ Ｐゴシック" pitchFamily="50" charset="-128"/>
            </a:endParaRPr>
          </a:p>
          <a:p>
            <a:pPr eaLnBrk="0" hangingPunct="0">
              <a:spcBef>
                <a:spcPts val="700"/>
              </a:spcBef>
              <a:buClr>
                <a:srgbClr val="FEB80A"/>
              </a:buClr>
              <a:buSzPct val="60000"/>
              <a:defRPr/>
            </a:pPr>
            <a:r>
              <a:rPr lang="ja-JP" altLang="en-US" sz="1600" dirty="0">
                <a:solidFill>
                  <a:prstClr val="black"/>
                </a:solidFill>
                <a:latin typeface="ＭＳ Ｐゴシック" pitchFamily="50" charset="-128"/>
                <a:ea typeface="ＭＳ Ｐゴシック" pitchFamily="50" charset="-128"/>
              </a:rPr>
              <a:t>②持分（共有されている権利についての自分の分け前）の譲渡も、他の共有者の同意が必要（特許法第</a:t>
            </a:r>
            <a:r>
              <a:rPr lang="en-US" altLang="ja-JP" sz="1600" dirty="0">
                <a:solidFill>
                  <a:prstClr val="black"/>
                </a:solidFill>
                <a:latin typeface="ＭＳ Ｐゴシック" pitchFamily="50" charset="-128"/>
                <a:ea typeface="ＭＳ Ｐゴシック" pitchFamily="50" charset="-128"/>
              </a:rPr>
              <a:t>33</a:t>
            </a:r>
            <a:r>
              <a:rPr lang="ja-JP" altLang="en-US" sz="1600" dirty="0">
                <a:solidFill>
                  <a:prstClr val="black"/>
                </a:solidFill>
                <a:latin typeface="ＭＳ Ｐゴシック" pitchFamily="50" charset="-128"/>
                <a:ea typeface="ＭＳ Ｐゴシック" pitchFamily="50" charset="-128"/>
              </a:rPr>
              <a:t>条</a:t>
            </a:r>
            <a:r>
              <a:rPr lang="en-US" altLang="ja-JP" sz="1600" dirty="0">
                <a:solidFill>
                  <a:prstClr val="black"/>
                </a:solidFill>
                <a:latin typeface="ＭＳ Ｐゴシック" pitchFamily="50" charset="-128"/>
                <a:ea typeface="ＭＳ Ｐゴシック" pitchFamily="50" charset="-128"/>
              </a:rPr>
              <a:t>3</a:t>
            </a:r>
            <a:r>
              <a:rPr lang="ja-JP" altLang="en-US" sz="1600" dirty="0">
                <a:solidFill>
                  <a:prstClr val="black"/>
                </a:solidFill>
                <a:latin typeface="ＭＳ Ｐゴシック" pitchFamily="50" charset="-128"/>
                <a:ea typeface="ＭＳ Ｐゴシック" pitchFamily="50" charset="-128"/>
              </a:rPr>
              <a:t>項）。</a:t>
            </a:r>
            <a:endParaRPr lang="en-US" altLang="ja-JP" sz="1600" dirty="0">
              <a:solidFill>
                <a:prstClr val="black"/>
              </a:solidFill>
              <a:latin typeface="ＭＳ Ｐゴシック" pitchFamily="50" charset="-128"/>
              <a:ea typeface="ＭＳ Ｐゴシック" pitchFamily="50" charset="-128"/>
            </a:endParaRPr>
          </a:p>
          <a:p>
            <a:pPr eaLnBrk="0" hangingPunct="0">
              <a:spcBef>
                <a:spcPts val="700"/>
              </a:spcBef>
              <a:buClr>
                <a:srgbClr val="FEB80A"/>
              </a:buClr>
              <a:buSzPct val="60000"/>
              <a:defRPr/>
            </a:pPr>
            <a:r>
              <a:rPr lang="ja-JP" altLang="en-US" sz="1600" dirty="0">
                <a:solidFill>
                  <a:srgbClr val="FF0000"/>
                </a:solidFill>
                <a:latin typeface="ＭＳ Ｐゴシック" pitchFamily="50" charset="-128"/>
                <a:ea typeface="ＭＳ Ｐゴシック" pitchFamily="50" charset="-128"/>
              </a:rPr>
              <a:t>⇒共有ならではの規制がある。</a:t>
            </a:r>
            <a:endParaRPr lang="en-US" altLang="ja-JP" sz="1600" dirty="0">
              <a:solidFill>
                <a:srgbClr val="FF0000"/>
              </a:solidFill>
              <a:latin typeface="ＭＳ Ｐゴシック" pitchFamily="50" charset="-128"/>
              <a:ea typeface="ＭＳ Ｐゴシック" pitchFamily="50" charset="-128"/>
            </a:endParaRPr>
          </a:p>
        </p:txBody>
      </p:sp>
      <p:pic>
        <p:nvPicPr>
          <p:cNvPr id="44039" name="Picture 2"/>
          <p:cNvPicPr>
            <a:picLocks noChangeAspect="1" noChangeArrowheads="1"/>
          </p:cNvPicPr>
          <p:nvPr/>
        </p:nvPicPr>
        <p:blipFill>
          <a:blip r:embed="rId4"/>
          <a:srcRect/>
          <a:stretch>
            <a:fillRect/>
          </a:stretch>
        </p:blipFill>
        <p:spPr bwMode="auto">
          <a:xfrm>
            <a:off x="8167688" y="3414713"/>
            <a:ext cx="1684337" cy="1384300"/>
          </a:xfrm>
          <a:prstGeom prst="rect">
            <a:avLst/>
          </a:prstGeom>
          <a:noFill/>
          <a:ln w="9525">
            <a:noFill/>
            <a:miter lim="800000"/>
            <a:headEnd/>
            <a:tailEnd/>
          </a:ln>
        </p:spPr>
      </p:pic>
      <p:sp>
        <p:nvSpPr>
          <p:cNvPr id="44040" name="スライド番号プレースホルダー 3"/>
          <p:cNvSpPr>
            <a:spLocks noGrp="1"/>
          </p:cNvSpPr>
          <p:nvPr>
            <p:ph type="sldNum" sz="quarter" idx="12"/>
          </p:nvPr>
        </p:nvSpPr>
        <p:spPr bwMode="auto">
          <a:xfrm>
            <a:off x="8940800" y="6432550"/>
            <a:ext cx="908050" cy="381000"/>
          </a:xfrm>
          <a:noFill/>
          <a:ln>
            <a:miter lim="800000"/>
            <a:headEnd/>
            <a:tailEnd/>
          </a:ln>
        </p:spPr>
        <p:txBody>
          <a:bodyPr/>
          <a:lstStyle/>
          <a:p>
            <a:fld id="{877F93B1-1E4A-499F-9E7F-378305244F46}" type="slidenum">
              <a:rPr lang="en-US" altLang="ja-JP" smtClean="0">
                <a:solidFill>
                  <a:schemeClr val="tx1"/>
                </a:solidFill>
              </a:rPr>
              <a:pPr/>
              <a:t>10</a:t>
            </a:fld>
            <a:endParaRPr lang="en-US" altLang="ja-JP" smtClean="0">
              <a:solidFill>
                <a:schemeClr val="tx1"/>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タイトル 1"/>
          <p:cNvSpPr>
            <a:spLocks noGrp="1"/>
          </p:cNvSpPr>
          <p:nvPr>
            <p:ph type="title"/>
          </p:nvPr>
        </p:nvSpPr>
        <p:spPr>
          <a:xfrm>
            <a:off x="920750" y="261938"/>
            <a:ext cx="8832850" cy="990600"/>
          </a:xfrm>
        </p:spPr>
        <p:txBody>
          <a:bodyPr/>
          <a:lstStyle/>
          <a:p>
            <a:r>
              <a:rPr lang="ja-JP" altLang="en-US" sz="3200" smtClean="0">
                <a:latin typeface="ＭＳ Ｐゴシック" charset="-128"/>
                <a:ea typeface="ＭＳ Ｐゴシック" charset="-128"/>
              </a:rPr>
              <a:t>特許を受ける権利を有する者が複数の場合（</a:t>
            </a:r>
            <a:r>
              <a:rPr lang="en-US" altLang="ja-JP" sz="3200" smtClean="0">
                <a:latin typeface="ＭＳ Ｐゴシック" charset="-128"/>
                <a:ea typeface="ＭＳ Ｐゴシック" charset="-128"/>
              </a:rPr>
              <a:t>2</a:t>
            </a:r>
            <a:r>
              <a:rPr lang="ja-JP" altLang="en-US" sz="3200" smtClean="0">
                <a:latin typeface="ＭＳ Ｐゴシック" charset="-128"/>
                <a:ea typeface="ＭＳ Ｐゴシック" charset="-128"/>
              </a:rPr>
              <a:t>）：共同研究の注意点</a:t>
            </a:r>
          </a:p>
        </p:txBody>
      </p:sp>
      <p:pic>
        <p:nvPicPr>
          <p:cNvPr id="46082" name="Picture 3"/>
          <p:cNvPicPr>
            <a:picLocks noChangeAspect="1" noChangeArrowheads="1"/>
          </p:cNvPicPr>
          <p:nvPr/>
        </p:nvPicPr>
        <p:blipFill>
          <a:blip r:embed="rId3"/>
          <a:srcRect/>
          <a:stretch>
            <a:fillRect/>
          </a:stretch>
        </p:blipFill>
        <p:spPr bwMode="auto">
          <a:xfrm>
            <a:off x="8408988" y="5013325"/>
            <a:ext cx="1441450" cy="1439863"/>
          </a:xfrm>
          <a:prstGeom prst="rect">
            <a:avLst/>
          </a:prstGeom>
          <a:noFill/>
          <a:ln w="9525">
            <a:noFill/>
            <a:miter lim="800000"/>
            <a:headEnd/>
            <a:tailEnd/>
          </a:ln>
        </p:spPr>
      </p:pic>
      <p:sp>
        <p:nvSpPr>
          <p:cNvPr id="46083" name="Text Box 13"/>
          <p:cNvSpPr txBox="1">
            <a:spLocks noChangeArrowheads="1"/>
          </p:cNvSpPr>
          <p:nvPr/>
        </p:nvSpPr>
        <p:spPr bwMode="auto">
          <a:xfrm>
            <a:off x="0" y="0"/>
            <a:ext cx="1439863" cy="523875"/>
          </a:xfrm>
          <a:prstGeom prst="rect">
            <a:avLst/>
          </a:prstGeom>
          <a:noFill/>
          <a:ln w="9525">
            <a:noFill/>
            <a:miter lim="800000"/>
            <a:headEnd/>
            <a:tailEnd/>
          </a:ln>
        </p:spPr>
        <p:txBody>
          <a:bodyPr>
            <a:spAutoFit/>
          </a:bodyPr>
          <a:lstStyle/>
          <a:p>
            <a:pPr>
              <a:spcBef>
                <a:spcPct val="50000"/>
              </a:spcBef>
            </a:pPr>
            <a:r>
              <a:rPr lang="ja-JP" altLang="en-US" sz="2800">
                <a:latin typeface="ＭＳ Ｐゴシック" charset="-128"/>
                <a:ea typeface="ＭＳ Ｐゴシック" charset="-128"/>
              </a:rPr>
              <a:t>６－４</a:t>
            </a:r>
            <a:r>
              <a:rPr lang="en-US" altLang="ja-JP" sz="2800">
                <a:latin typeface="ＭＳ Ｐゴシック" charset="-128"/>
                <a:ea typeface="ＭＳ Ｐゴシック" charset="-128"/>
              </a:rPr>
              <a:t> </a:t>
            </a:r>
            <a:endParaRPr lang="en-US" altLang="zh-CN" sz="2800">
              <a:latin typeface="ＭＳ Ｐゴシック" charset="-128"/>
              <a:ea typeface="ＭＳ Ｐゴシック" charset="-128"/>
            </a:endParaRPr>
          </a:p>
        </p:txBody>
      </p:sp>
      <p:sp>
        <p:nvSpPr>
          <p:cNvPr id="4" name="正方形/長方形 3"/>
          <p:cNvSpPr/>
          <p:nvPr/>
        </p:nvSpPr>
        <p:spPr>
          <a:xfrm>
            <a:off x="185738" y="1576388"/>
            <a:ext cx="2422525" cy="338137"/>
          </a:xfrm>
          <a:prstGeom prst="rect">
            <a:avLst/>
          </a:prstGeom>
          <a:solidFill>
            <a:schemeClr val="accent3">
              <a:lumMod val="20000"/>
              <a:lumOff val="80000"/>
            </a:schemeClr>
          </a:solidFill>
        </p:spPr>
        <p:txBody>
          <a:bodyPr wrap="none">
            <a:spAutoFit/>
          </a:bodyPr>
          <a:lstStyle/>
          <a:p>
            <a:pPr eaLnBrk="0" hangingPunct="0">
              <a:spcBef>
                <a:spcPts val="700"/>
              </a:spcBef>
              <a:buClr>
                <a:srgbClr val="FEB80A"/>
              </a:buClr>
              <a:buSzPct val="60000"/>
              <a:defRPr/>
            </a:pPr>
            <a:r>
              <a:rPr lang="ja-JP" altLang="en-US" sz="1600" dirty="0">
                <a:solidFill>
                  <a:prstClr val="black"/>
                </a:solidFill>
                <a:latin typeface="ＭＳ Ｐゴシック" pitchFamily="50" charset="-128"/>
                <a:ea typeface="ＭＳ Ｐゴシック" pitchFamily="50" charset="-128"/>
              </a:rPr>
              <a:t>共同研究で発明が完成！</a:t>
            </a:r>
            <a:endParaRPr lang="en-US" altLang="ja-JP" sz="1600" dirty="0">
              <a:solidFill>
                <a:prstClr val="black"/>
              </a:solidFill>
              <a:latin typeface="ＭＳ Ｐゴシック" pitchFamily="50" charset="-128"/>
              <a:ea typeface="ＭＳ Ｐゴシック" pitchFamily="50" charset="-128"/>
            </a:endParaRPr>
          </a:p>
        </p:txBody>
      </p:sp>
      <p:sp>
        <p:nvSpPr>
          <p:cNvPr id="5" name="正方形/長方形 4"/>
          <p:cNvSpPr/>
          <p:nvPr/>
        </p:nvSpPr>
        <p:spPr>
          <a:xfrm>
            <a:off x="228600" y="1990725"/>
            <a:ext cx="741363" cy="339725"/>
          </a:xfrm>
          <a:prstGeom prst="rect">
            <a:avLst/>
          </a:prstGeom>
          <a:solidFill>
            <a:schemeClr val="accent1">
              <a:lumMod val="60000"/>
              <a:lumOff val="40000"/>
            </a:schemeClr>
          </a:solidFill>
        </p:spPr>
        <p:txBody>
          <a:bodyPr wrap="none">
            <a:spAutoFit/>
          </a:bodyPr>
          <a:lstStyle/>
          <a:p>
            <a:pPr eaLnBrk="0" hangingPunct="0">
              <a:spcBef>
                <a:spcPts val="700"/>
              </a:spcBef>
              <a:buClr>
                <a:srgbClr val="FEB80A"/>
              </a:buClr>
              <a:buSzPct val="60000"/>
              <a:defRPr/>
            </a:pPr>
            <a:r>
              <a:rPr lang="ja-JP" altLang="en-US" sz="1600" dirty="0">
                <a:solidFill>
                  <a:prstClr val="black"/>
                </a:solidFill>
                <a:latin typeface="ＭＳ Ｐゴシック" pitchFamily="50" charset="-128"/>
                <a:ea typeface="ＭＳ Ｐゴシック" pitchFamily="50" charset="-128"/>
              </a:rPr>
              <a:t>でも</a:t>
            </a:r>
            <a:r>
              <a:rPr lang="en-US" altLang="ja-JP" sz="1600" dirty="0">
                <a:solidFill>
                  <a:prstClr val="black"/>
                </a:solidFill>
                <a:latin typeface="ＭＳ Ｐゴシック" pitchFamily="50" charset="-128"/>
                <a:ea typeface="ＭＳ Ｐゴシック" pitchFamily="50" charset="-128"/>
              </a:rPr>
              <a:t>…</a:t>
            </a:r>
          </a:p>
        </p:txBody>
      </p:sp>
      <p:pic>
        <p:nvPicPr>
          <p:cNvPr id="46086" name="Picture 2"/>
          <p:cNvPicPr>
            <a:picLocks noChangeAspect="1" noChangeArrowheads="1"/>
          </p:cNvPicPr>
          <p:nvPr/>
        </p:nvPicPr>
        <p:blipFill>
          <a:blip r:embed="rId4"/>
          <a:srcRect/>
          <a:stretch>
            <a:fillRect/>
          </a:stretch>
        </p:blipFill>
        <p:spPr bwMode="auto">
          <a:xfrm>
            <a:off x="3513138" y="2330450"/>
            <a:ext cx="1758950" cy="2119313"/>
          </a:xfrm>
          <a:prstGeom prst="rect">
            <a:avLst/>
          </a:prstGeom>
          <a:noFill/>
          <a:ln w="9525">
            <a:noFill/>
            <a:miter lim="800000"/>
            <a:headEnd/>
            <a:tailEnd/>
          </a:ln>
        </p:spPr>
      </p:pic>
      <p:sp>
        <p:nvSpPr>
          <p:cNvPr id="9" name="角丸四角形吹き出し 8"/>
          <p:cNvSpPr/>
          <p:nvPr/>
        </p:nvSpPr>
        <p:spPr>
          <a:xfrm>
            <a:off x="5816600" y="1924050"/>
            <a:ext cx="2305050" cy="1174750"/>
          </a:xfrm>
          <a:prstGeom prst="wedgeRoundRectCallout">
            <a:avLst>
              <a:gd name="adj1" fmla="val -80289"/>
              <a:gd name="adj2" fmla="val 35207"/>
              <a:gd name="adj3" fmla="val 16667"/>
            </a:avLst>
          </a:prstGeom>
          <a:solidFill>
            <a:schemeClr val="accent1">
              <a:lumMod val="20000"/>
              <a:lumOff val="80000"/>
            </a:schemeClr>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0" hangingPunct="0">
              <a:spcBef>
                <a:spcPts val="700"/>
              </a:spcBef>
              <a:buClr>
                <a:srgbClr val="FEB80A"/>
              </a:buClr>
              <a:buSzPct val="60000"/>
              <a:defRPr/>
            </a:pPr>
            <a:r>
              <a:rPr lang="en-US" altLang="ja-JP" sz="1600" dirty="0">
                <a:solidFill>
                  <a:prstClr val="black"/>
                </a:solidFill>
                <a:latin typeface="ＭＳ Ｐゴシック" pitchFamily="50" charset="-128"/>
                <a:ea typeface="ＭＳ Ｐゴシック" pitchFamily="50" charset="-128"/>
              </a:rPr>
              <a:t>Q</a:t>
            </a:r>
            <a:r>
              <a:rPr lang="ja-JP" altLang="en-US" sz="1600" dirty="0">
                <a:solidFill>
                  <a:prstClr val="black"/>
                </a:solidFill>
                <a:latin typeface="ＭＳ Ｐゴシック" pitchFamily="50" charset="-128"/>
                <a:ea typeface="ＭＳ Ｐゴシック" pitchFamily="50" charset="-128"/>
              </a:rPr>
              <a:t>：研究に関わった者のうち誰が発明者か</a:t>
            </a:r>
            <a:r>
              <a:rPr lang="ja-JP" altLang="en-US" dirty="0">
                <a:solidFill>
                  <a:prstClr val="black"/>
                </a:solidFill>
                <a:latin typeface="ＭＳ Ｐゴシック" pitchFamily="50" charset="-128"/>
                <a:ea typeface="ＭＳ Ｐゴシック" pitchFamily="50" charset="-128"/>
              </a:rPr>
              <a:t>？</a:t>
            </a:r>
            <a:endParaRPr lang="en-US" altLang="ja-JP" dirty="0">
              <a:solidFill>
                <a:prstClr val="black"/>
              </a:solidFill>
              <a:latin typeface="ＭＳ Ｐゴシック" pitchFamily="50" charset="-128"/>
              <a:ea typeface="ＭＳ Ｐゴシック" pitchFamily="50" charset="-128"/>
            </a:endParaRPr>
          </a:p>
        </p:txBody>
      </p:sp>
      <p:sp>
        <p:nvSpPr>
          <p:cNvPr id="13" name="角丸四角形吹き出し 12"/>
          <p:cNvSpPr/>
          <p:nvPr/>
        </p:nvSpPr>
        <p:spPr>
          <a:xfrm>
            <a:off x="6032500" y="3751263"/>
            <a:ext cx="2089150" cy="1084262"/>
          </a:xfrm>
          <a:prstGeom prst="wedgeRoundRectCallout">
            <a:avLst>
              <a:gd name="adj1" fmla="val -90653"/>
              <a:gd name="adj2" fmla="val -46034"/>
              <a:gd name="adj3" fmla="val 16667"/>
            </a:avLst>
          </a:prstGeom>
          <a:solidFill>
            <a:schemeClr val="accent1">
              <a:lumMod val="20000"/>
              <a:lumOff val="80000"/>
            </a:schemeClr>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0" hangingPunct="0">
              <a:spcBef>
                <a:spcPts val="700"/>
              </a:spcBef>
              <a:buClr>
                <a:srgbClr val="FEB80A"/>
              </a:buClr>
              <a:buSzPct val="60000"/>
              <a:defRPr/>
            </a:pPr>
            <a:r>
              <a:rPr lang="en-US" altLang="ja-JP" sz="1600" dirty="0">
                <a:solidFill>
                  <a:prstClr val="black"/>
                </a:solidFill>
                <a:latin typeface="ＭＳ Ｐゴシック" pitchFamily="50" charset="-128"/>
                <a:ea typeface="ＭＳ Ｐゴシック" pitchFamily="50" charset="-128"/>
              </a:rPr>
              <a:t>…</a:t>
            </a:r>
            <a:r>
              <a:rPr lang="en-US" altLang="ja-JP" sz="1600" dirty="0" err="1">
                <a:solidFill>
                  <a:prstClr val="black"/>
                </a:solidFill>
                <a:latin typeface="ＭＳ Ｐゴシック" pitchFamily="50" charset="-128"/>
                <a:ea typeface="ＭＳ Ｐゴシック" pitchFamily="50" charset="-128"/>
              </a:rPr>
              <a:t>etc</a:t>
            </a:r>
            <a:endParaRPr lang="en-US" altLang="ja-JP" sz="1600" dirty="0">
              <a:solidFill>
                <a:prstClr val="black"/>
              </a:solidFill>
              <a:latin typeface="ＭＳ Ｐゴシック" pitchFamily="50" charset="-128"/>
              <a:ea typeface="ＭＳ Ｐゴシック" pitchFamily="50" charset="-128"/>
            </a:endParaRPr>
          </a:p>
        </p:txBody>
      </p:sp>
      <p:sp>
        <p:nvSpPr>
          <p:cNvPr id="14" name="角丸四角形吹き出し 13"/>
          <p:cNvSpPr/>
          <p:nvPr/>
        </p:nvSpPr>
        <p:spPr>
          <a:xfrm>
            <a:off x="1100138" y="3656013"/>
            <a:ext cx="2160587" cy="1357312"/>
          </a:xfrm>
          <a:prstGeom prst="wedgeRoundRectCallout">
            <a:avLst>
              <a:gd name="adj1" fmla="val 76132"/>
              <a:gd name="adj2" fmla="val -52094"/>
              <a:gd name="adj3" fmla="val 16667"/>
            </a:avLst>
          </a:prstGeom>
          <a:solidFill>
            <a:schemeClr val="accent1">
              <a:lumMod val="20000"/>
              <a:lumOff val="80000"/>
            </a:schemeClr>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0" hangingPunct="0">
              <a:spcBef>
                <a:spcPts val="700"/>
              </a:spcBef>
              <a:buClr>
                <a:srgbClr val="FEB80A"/>
              </a:buClr>
              <a:buSzPct val="60000"/>
              <a:defRPr/>
            </a:pPr>
            <a:r>
              <a:rPr lang="en-US" altLang="ja-JP" sz="1600" dirty="0">
                <a:solidFill>
                  <a:prstClr val="black"/>
                </a:solidFill>
                <a:latin typeface="ＭＳ Ｐゴシック" pitchFamily="50" charset="-128"/>
                <a:ea typeface="ＭＳ Ｐゴシック" pitchFamily="50" charset="-128"/>
              </a:rPr>
              <a:t>Q</a:t>
            </a:r>
            <a:r>
              <a:rPr lang="ja-JP" altLang="en-US" sz="1600" dirty="0">
                <a:solidFill>
                  <a:prstClr val="black"/>
                </a:solidFill>
                <a:latin typeface="ＭＳ Ｐゴシック" pitchFamily="50" charset="-128"/>
                <a:ea typeface="ＭＳ Ｐゴシック" pitchFamily="50" charset="-128"/>
              </a:rPr>
              <a:t>：誰がどの程度発明に寄与したか？（特許を受ける権利の共有持分に影響）</a:t>
            </a:r>
            <a:endParaRPr lang="en-US" altLang="ja-JP" sz="1600" dirty="0">
              <a:solidFill>
                <a:prstClr val="black"/>
              </a:solidFill>
              <a:latin typeface="ＭＳ Ｐゴシック" pitchFamily="50" charset="-128"/>
              <a:ea typeface="ＭＳ Ｐゴシック" pitchFamily="50" charset="-128"/>
            </a:endParaRPr>
          </a:p>
        </p:txBody>
      </p:sp>
      <p:sp>
        <p:nvSpPr>
          <p:cNvPr id="15" name="角丸四角形吹き出し 14"/>
          <p:cNvSpPr/>
          <p:nvPr/>
        </p:nvSpPr>
        <p:spPr>
          <a:xfrm>
            <a:off x="1081088" y="2160588"/>
            <a:ext cx="1800225" cy="1381125"/>
          </a:xfrm>
          <a:prstGeom prst="wedgeRoundRectCallout">
            <a:avLst>
              <a:gd name="adj1" fmla="val 77194"/>
              <a:gd name="adj2" fmla="val -8342"/>
              <a:gd name="adj3" fmla="val 16667"/>
            </a:avLst>
          </a:prstGeom>
          <a:solidFill>
            <a:schemeClr val="accent1">
              <a:lumMod val="20000"/>
              <a:lumOff val="80000"/>
            </a:schemeClr>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0" hangingPunct="0">
              <a:spcBef>
                <a:spcPts val="700"/>
              </a:spcBef>
              <a:buClr>
                <a:srgbClr val="FEB80A"/>
              </a:buClr>
              <a:buSzPct val="60000"/>
              <a:defRPr/>
            </a:pPr>
            <a:r>
              <a:rPr lang="en-US" altLang="ja-JP" sz="1600" dirty="0">
                <a:solidFill>
                  <a:prstClr val="black"/>
                </a:solidFill>
                <a:latin typeface="ＭＳ Ｐゴシック" pitchFamily="50" charset="-128"/>
                <a:ea typeface="ＭＳ Ｐゴシック" pitchFamily="50" charset="-128"/>
              </a:rPr>
              <a:t>Q</a:t>
            </a:r>
            <a:r>
              <a:rPr lang="ja-JP" altLang="en-US" sz="1600" dirty="0">
                <a:solidFill>
                  <a:prstClr val="black"/>
                </a:solidFill>
                <a:latin typeface="ＭＳ Ｐゴシック" pitchFamily="50" charset="-128"/>
                <a:ea typeface="ＭＳ Ｐゴシック" pitchFamily="50" charset="-128"/>
              </a:rPr>
              <a:t>：いつどのように出願するか？誰が費用を負担するか？</a:t>
            </a:r>
            <a:endParaRPr lang="en-US" altLang="ja-JP" sz="1600" dirty="0">
              <a:solidFill>
                <a:prstClr val="black"/>
              </a:solidFill>
              <a:latin typeface="ＭＳ Ｐゴシック" pitchFamily="50" charset="-128"/>
              <a:ea typeface="ＭＳ Ｐゴシック" pitchFamily="50" charset="-128"/>
            </a:endParaRPr>
          </a:p>
        </p:txBody>
      </p:sp>
      <p:sp>
        <p:nvSpPr>
          <p:cNvPr id="10" name="正方形/長方形 9"/>
          <p:cNvSpPr/>
          <p:nvPr/>
        </p:nvSpPr>
        <p:spPr>
          <a:xfrm>
            <a:off x="412750" y="5229225"/>
            <a:ext cx="7959725" cy="1592263"/>
          </a:xfrm>
          <a:prstGeom prst="rect">
            <a:avLst/>
          </a:prstGeom>
          <a:solidFill>
            <a:schemeClr val="accent1">
              <a:lumMod val="60000"/>
              <a:lumOff val="40000"/>
            </a:schemeClr>
          </a:solidFill>
        </p:spPr>
        <p:txBody>
          <a:bodyPr>
            <a:spAutoFit/>
          </a:bodyPr>
          <a:lstStyle/>
          <a:p>
            <a:pPr eaLnBrk="0" hangingPunct="0">
              <a:spcBef>
                <a:spcPts val="700"/>
              </a:spcBef>
              <a:buClr>
                <a:srgbClr val="FEB80A"/>
              </a:buClr>
              <a:buSzPct val="60000"/>
              <a:defRPr/>
            </a:pPr>
            <a:endParaRPr lang="en-US" altLang="ja-JP" sz="1600" dirty="0">
              <a:solidFill>
                <a:prstClr val="black"/>
              </a:solidFill>
              <a:latin typeface="ＭＳ Ｐゴシック" pitchFamily="50" charset="-128"/>
              <a:ea typeface="ＭＳ Ｐゴシック" pitchFamily="50" charset="-128"/>
            </a:endParaRPr>
          </a:p>
          <a:p>
            <a:pPr eaLnBrk="0" hangingPunct="0">
              <a:spcBef>
                <a:spcPts val="700"/>
              </a:spcBef>
              <a:buClr>
                <a:srgbClr val="FEB80A"/>
              </a:buClr>
              <a:buSzPct val="60000"/>
              <a:defRPr/>
            </a:pPr>
            <a:r>
              <a:rPr lang="ja-JP" altLang="en-US" sz="1600" dirty="0">
                <a:solidFill>
                  <a:prstClr val="black"/>
                </a:solidFill>
                <a:latin typeface="ＭＳ Ｐゴシック" pitchFamily="50" charset="-128"/>
                <a:ea typeface="ＭＳ Ｐゴシック" pitchFamily="50" charset="-128"/>
              </a:rPr>
              <a:t>⇒</a:t>
            </a:r>
            <a:r>
              <a:rPr lang="ja-JP" altLang="en-US" sz="1600" dirty="0">
                <a:solidFill>
                  <a:prstClr val="black"/>
                </a:solidFill>
                <a:latin typeface="ＭＳ Ｐゴシック" pitchFamily="50" charset="-128"/>
                <a:ea typeface="ＭＳ Ｐゴシック" pitchFamily="50" charset="-128"/>
              </a:rPr>
              <a:t>共同研究を始める前に、契約によってこれらの決定（あるいは決定方法）を明らかにしておくことが望ましい。</a:t>
            </a:r>
            <a:endParaRPr lang="en-US" altLang="ja-JP" sz="1600" dirty="0">
              <a:solidFill>
                <a:prstClr val="black"/>
              </a:solidFill>
              <a:latin typeface="ＭＳ Ｐゴシック" pitchFamily="50" charset="-128"/>
              <a:ea typeface="ＭＳ Ｐゴシック" pitchFamily="50" charset="-128"/>
            </a:endParaRPr>
          </a:p>
          <a:p>
            <a:pPr eaLnBrk="0" hangingPunct="0">
              <a:spcBef>
                <a:spcPts val="700"/>
              </a:spcBef>
              <a:buClr>
                <a:srgbClr val="FEB80A"/>
              </a:buClr>
              <a:buSzPct val="60000"/>
              <a:defRPr/>
            </a:pPr>
            <a:r>
              <a:rPr lang="ja-JP" altLang="en-US" sz="1600" dirty="0">
                <a:solidFill>
                  <a:prstClr val="black"/>
                </a:solidFill>
                <a:latin typeface="ＭＳ Ｐゴシック" pitchFamily="50" charset="-128"/>
                <a:ea typeface="ＭＳ Ｐゴシック" pitchFamily="50" charset="-128"/>
              </a:rPr>
              <a:t>⇒共同研究契約の</a:t>
            </a:r>
            <a:r>
              <a:rPr lang="ja-JP" altLang="en-US" sz="1600" dirty="0">
                <a:solidFill>
                  <a:prstClr val="black"/>
                </a:solidFill>
                <a:latin typeface="ＭＳ Ｐゴシック" pitchFamily="50" charset="-128"/>
                <a:ea typeface="ＭＳ Ｐゴシック" pitchFamily="50" charset="-128"/>
              </a:rPr>
              <a:t>重要性</a:t>
            </a:r>
            <a:endParaRPr lang="en-US" altLang="ja-JP" sz="1600" dirty="0">
              <a:solidFill>
                <a:prstClr val="black"/>
              </a:solidFill>
              <a:latin typeface="ＭＳ Ｐゴシック" pitchFamily="50" charset="-128"/>
              <a:ea typeface="ＭＳ Ｐゴシック" pitchFamily="50" charset="-128"/>
            </a:endParaRPr>
          </a:p>
          <a:p>
            <a:pPr eaLnBrk="0" hangingPunct="0">
              <a:spcBef>
                <a:spcPts val="700"/>
              </a:spcBef>
              <a:buClr>
                <a:srgbClr val="FEB80A"/>
              </a:buClr>
              <a:buSzPct val="60000"/>
              <a:defRPr/>
            </a:pPr>
            <a:endParaRPr lang="en-US" altLang="ja-JP" sz="1600" dirty="0">
              <a:solidFill>
                <a:prstClr val="black"/>
              </a:solidFill>
              <a:latin typeface="ＭＳ Ｐゴシック" pitchFamily="50" charset="-128"/>
              <a:ea typeface="ＭＳ Ｐゴシック" pitchFamily="50" charset="-128"/>
            </a:endParaRPr>
          </a:p>
        </p:txBody>
      </p:sp>
      <p:sp>
        <p:nvSpPr>
          <p:cNvPr id="46092" name="スライド番号プレースホルダー 3"/>
          <p:cNvSpPr>
            <a:spLocks noGrp="1"/>
          </p:cNvSpPr>
          <p:nvPr>
            <p:ph type="sldNum" sz="quarter" idx="12"/>
          </p:nvPr>
        </p:nvSpPr>
        <p:spPr bwMode="auto">
          <a:xfrm>
            <a:off x="8942388" y="6440488"/>
            <a:ext cx="908050" cy="381000"/>
          </a:xfrm>
          <a:noFill/>
          <a:ln>
            <a:miter lim="800000"/>
            <a:headEnd/>
            <a:tailEnd/>
          </a:ln>
        </p:spPr>
        <p:txBody>
          <a:bodyPr/>
          <a:lstStyle/>
          <a:p>
            <a:fld id="{9C3B879C-977B-41D3-8827-D5BC0823ED0F}" type="slidenum">
              <a:rPr lang="en-US" altLang="ja-JP" smtClean="0">
                <a:solidFill>
                  <a:schemeClr val="tx1"/>
                </a:solidFill>
              </a:rPr>
              <a:pPr/>
              <a:t>11</a:t>
            </a:fld>
            <a:endParaRPr lang="en-US" altLang="ja-JP" smtClean="0">
              <a:solidFill>
                <a:schemeClr val="tx1"/>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タイトル 1"/>
          <p:cNvSpPr>
            <a:spLocks noGrp="1"/>
          </p:cNvSpPr>
          <p:nvPr>
            <p:ph type="title"/>
          </p:nvPr>
        </p:nvSpPr>
        <p:spPr>
          <a:xfrm>
            <a:off x="1073150" y="261938"/>
            <a:ext cx="8832850" cy="990600"/>
          </a:xfrm>
        </p:spPr>
        <p:txBody>
          <a:bodyPr/>
          <a:lstStyle/>
          <a:p>
            <a:r>
              <a:rPr lang="ja-JP" altLang="en-US" sz="3200" smtClean="0">
                <a:latin typeface="ＭＳ Ｐゴシック" charset="-128"/>
                <a:ea typeface="ＭＳ Ｐゴシック" charset="-128"/>
              </a:rPr>
              <a:t>特許を受ける権利を有する者が複数の場合</a:t>
            </a:r>
            <a:r>
              <a:rPr lang="ja-JP" altLang="en-US" sz="3200" smtClean="0">
                <a:latin typeface="ＭＳ Ｐゴシック" charset="-128"/>
                <a:ea typeface="ＭＳ Ｐゴシック" charset="-128"/>
                <a:sym typeface="Wingdings" pitchFamily="2" charset="2"/>
              </a:rPr>
              <a:t>（</a:t>
            </a:r>
            <a:r>
              <a:rPr lang="en-US" altLang="ja-JP" sz="3200" smtClean="0">
                <a:latin typeface="ＭＳ Ｐゴシック" charset="-128"/>
                <a:ea typeface="ＭＳ Ｐゴシック" charset="-128"/>
                <a:sym typeface="Wingdings" pitchFamily="2" charset="2"/>
              </a:rPr>
              <a:t>3</a:t>
            </a:r>
            <a:r>
              <a:rPr lang="ja-JP" altLang="en-US" sz="3200" smtClean="0">
                <a:latin typeface="ＭＳ Ｐゴシック" charset="-128"/>
                <a:ea typeface="ＭＳ Ｐゴシック" charset="-128"/>
              </a:rPr>
              <a:t>）：先願</a:t>
            </a:r>
          </a:p>
        </p:txBody>
      </p:sp>
      <p:sp>
        <p:nvSpPr>
          <p:cNvPr id="3" name="コンテンツ プレースホルダー 2"/>
          <p:cNvSpPr>
            <a:spLocks noGrp="1"/>
          </p:cNvSpPr>
          <p:nvPr>
            <p:ph sz="quarter" idx="1"/>
          </p:nvPr>
        </p:nvSpPr>
        <p:spPr>
          <a:xfrm>
            <a:off x="273050" y="3314700"/>
            <a:ext cx="6880225" cy="3036888"/>
          </a:xfrm>
          <a:solidFill>
            <a:schemeClr val="accent1">
              <a:lumMod val="20000"/>
              <a:lumOff val="80000"/>
            </a:schemeClr>
          </a:solidFill>
        </p:spPr>
        <p:txBody>
          <a:bodyPr/>
          <a:lstStyle/>
          <a:p>
            <a:pPr marL="0" indent="0">
              <a:buFont typeface="Wingdings" pitchFamily="2" charset="2"/>
              <a:buNone/>
              <a:defRPr/>
            </a:pPr>
            <a:endParaRPr lang="en-US" altLang="ja-JP" sz="1600" dirty="0" smtClean="0"/>
          </a:p>
          <a:p>
            <a:pPr marL="0" indent="0">
              <a:buFont typeface="Wingdings" pitchFamily="2" charset="2"/>
              <a:buNone/>
              <a:defRPr/>
            </a:pPr>
            <a:r>
              <a:rPr lang="ja-JP" altLang="en-US" sz="1600" dirty="0" smtClean="0"/>
              <a:t>⇒先に出願した者のみが特許を受けることができる（特許法</a:t>
            </a:r>
            <a:r>
              <a:rPr lang="en-US" altLang="ja-JP" sz="1600" dirty="0" smtClean="0"/>
              <a:t>39</a:t>
            </a:r>
            <a:r>
              <a:rPr lang="ja-JP" altLang="en-US" sz="1600" dirty="0" smtClean="0"/>
              <a:t>条）</a:t>
            </a:r>
            <a:endParaRPr lang="en-US" altLang="ja-JP" sz="1600" dirty="0" smtClean="0"/>
          </a:p>
          <a:p>
            <a:pPr marL="0" indent="0">
              <a:buFont typeface="Wingdings" pitchFamily="2" charset="2"/>
              <a:buNone/>
              <a:defRPr/>
            </a:pPr>
            <a:r>
              <a:rPr lang="ja-JP" altLang="en-US" sz="1600" b="1" dirty="0"/>
              <a:t>＝</a:t>
            </a:r>
            <a:r>
              <a:rPr lang="ja-JP" altLang="en-US" sz="1600" b="1" dirty="0" smtClean="0">
                <a:solidFill>
                  <a:srgbClr val="FF0000"/>
                </a:solidFill>
                <a:effectLst>
                  <a:outerShdw blurRad="38100" dist="38100" dir="2700000" algn="tl">
                    <a:srgbClr val="C0C0C0"/>
                  </a:outerShdw>
                </a:effectLst>
              </a:rPr>
              <a:t>先願主義</a:t>
            </a:r>
            <a:endParaRPr lang="en-US" altLang="ja-JP" sz="1600" b="1" dirty="0" smtClean="0">
              <a:solidFill>
                <a:srgbClr val="FF0000"/>
              </a:solidFill>
              <a:effectLst>
                <a:outerShdw blurRad="38100" dist="38100" dir="2700000" algn="tl">
                  <a:srgbClr val="C0C0C0"/>
                </a:outerShdw>
              </a:effectLst>
            </a:endParaRPr>
          </a:p>
          <a:p>
            <a:pPr marL="0" indent="0">
              <a:buFont typeface="Wingdings" pitchFamily="2" charset="2"/>
              <a:buNone/>
              <a:defRPr/>
            </a:pPr>
            <a:r>
              <a:rPr lang="ja-JP" altLang="en-US" sz="1600" b="1" dirty="0" smtClean="0"/>
              <a:t>同一</a:t>
            </a:r>
            <a:r>
              <a:rPr lang="ja-JP" altLang="en-US" sz="1600" b="1" dirty="0"/>
              <a:t>発明について、２以上の出願があったときには、先に出願した</a:t>
            </a:r>
          </a:p>
          <a:p>
            <a:pPr marL="0" indent="0">
              <a:buFont typeface="Wingdings" pitchFamily="2" charset="2"/>
              <a:buNone/>
              <a:defRPr/>
            </a:pPr>
            <a:r>
              <a:rPr lang="ja-JP" altLang="en-US" sz="1600" b="1" dirty="0" smtClean="0"/>
              <a:t>者</a:t>
            </a:r>
            <a:r>
              <a:rPr lang="ja-JP" altLang="en-US" sz="1600" b="1" dirty="0"/>
              <a:t>に対して特許が付与</a:t>
            </a:r>
            <a:r>
              <a:rPr lang="ja-JP" altLang="en-US" sz="1600" b="1" dirty="0" smtClean="0"/>
              <a:t>される（</a:t>
            </a:r>
            <a:r>
              <a:rPr lang="ja-JP" altLang="en-US" sz="1600" b="1" dirty="0"/>
              <a:t>先願</a:t>
            </a:r>
            <a:r>
              <a:rPr lang="ja-JP" altLang="en-US" sz="1600" b="1" dirty="0" smtClean="0"/>
              <a:t>主義）。</a:t>
            </a:r>
            <a:endParaRPr lang="ja-JP" altLang="en-US" sz="1600" b="1" dirty="0"/>
          </a:p>
          <a:p>
            <a:pPr marL="0" indent="0">
              <a:buFont typeface="Wingdings" pitchFamily="2" charset="2"/>
              <a:buNone/>
              <a:defRPr/>
            </a:pPr>
            <a:r>
              <a:rPr lang="en-US" altLang="ja-JP" sz="1600" dirty="0" smtClean="0"/>
              <a:t>※</a:t>
            </a:r>
            <a:r>
              <a:rPr lang="ja-JP" altLang="en-US" sz="1600" dirty="0" smtClean="0"/>
              <a:t>　先に発明した者を優先する先発明主義もあるが、採用されていない。</a:t>
            </a:r>
            <a:endParaRPr lang="en-US" altLang="ja-JP" sz="1600" dirty="0" smtClean="0"/>
          </a:p>
          <a:p>
            <a:pPr marL="0" indent="0">
              <a:buFont typeface="Wingdings" pitchFamily="2" charset="2"/>
              <a:buNone/>
              <a:defRPr/>
            </a:pPr>
            <a:r>
              <a:rPr lang="en-US" altLang="ja-JP" sz="1600" dirty="0" smtClean="0"/>
              <a:t>※</a:t>
            </a:r>
            <a:r>
              <a:rPr lang="ja-JP" altLang="en-US" sz="1600" dirty="0" smtClean="0"/>
              <a:t>　なお同日出願のときは協議して一人を決める。</a:t>
            </a:r>
            <a:endParaRPr lang="ja-JP" altLang="en-US" sz="1600" dirty="0"/>
          </a:p>
        </p:txBody>
      </p:sp>
      <p:pic>
        <p:nvPicPr>
          <p:cNvPr id="48131" name="Picture 4"/>
          <p:cNvPicPr>
            <a:picLocks noChangeAspect="1" noChangeArrowheads="1"/>
          </p:cNvPicPr>
          <p:nvPr/>
        </p:nvPicPr>
        <p:blipFill>
          <a:blip r:embed="rId3"/>
          <a:srcRect/>
          <a:stretch>
            <a:fillRect/>
          </a:stretch>
        </p:blipFill>
        <p:spPr bwMode="auto">
          <a:xfrm>
            <a:off x="7342188" y="3284538"/>
            <a:ext cx="2403475" cy="3111500"/>
          </a:xfrm>
          <a:prstGeom prst="rect">
            <a:avLst/>
          </a:prstGeom>
          <a:noFill/>
          <a:ln w="9525">
            <a:noFill/>
            <a:miter lim="800000"/>
            <a:headEnd/>
            <a:tailEnd/>
          </a:ln>
        </p:spPr>
      </p:pic>
      <p:sp>
        <p:nvSpPr>
          <p:cNvPr id="48132" name="Text Box 13"/>
          <p:cNvSpPr txBox="1">
            <a:spLocks noChangeArrowheads="1"/>
          </p:cNvSpPr>
          <p:nvPr/>
        </p:nvSpPr>
        <p:spPr bwMode="auto">
          <a:xfrm>
            <a:off x="0" y="0"/>
            <a:ext cx="1439863" cy="523875"/>
          </a:xfrm>
          <a:prstGeom prst="rect">
            <a:avLst/>
          </a:prstGeom>
          <a:noFill/>
          <a:ln w="9525">
            <a:noFill/>
            <a:miter lim="800000"/>
            <a:headEnd/>
            <a:tailEnd/>
          </a:ln>
        </p:spPr>
        <p:txBody>
          <a:bodyPr>
            <a:spAutoFit/>
          </a:bodyPr>
          <a:lstStyle/>
          <a:p>
            <a:pPr>
              <a:spcBef>
                <a:spcPct val="50000"/>
              </a:spcBef>
            </a:pPr>
            <a:r>
              <a:rPr lang="ja-JP" altLang="en-US" sz="2800">
                <a:latin typeface="ＭＳ Ｐゴシック" charset="-128"/>
                <a:ea typeface="ＭＳ Ｐゴシック" charset="-128"/>
              </a:rPr>
              <a:t>６－４</a:t>
            </a:r>
            <a:r>
              <a:rPr lang="en-US" altLang="ja-JP" sz="2800">
                <a:latin typeface="ＭＳ Ｐゴシック" charset="-128"/>
                <a:ea typeface="ＭＳ Ｐゴシック" charset="-128"/>
              </a:rPr>
              <a:t> </a:t>
            </a:r>
            <a:endParaRPr lang="en-US" altLang="zh-CN" sz="2800">
              <a:latin typeface="ＭＳ Ｐゴシック" charset="-128"/>
              <a:ea typeface="ＭＳ Ｐゴシック" charset="-128"/>
            </a:endParaRPr>
          </a:p>
        </p:txBody>
      </p:sp>
      <p:sp>
        <p:nvSpPr>
          <p:cNvPr id="4" name="角丸四角形 3"/>
          <p:cNvSpPr/>
          <p:nvPr/>
        </p:nvSpPr>
        <p:spPr>
          <a:xfrm>
            <a:off x="95250" y="1628775"/>
            <a:ext cx="5816600" cy="1381125"/>
          </a:xfrm>
          <a:prstGeom prst="roundRect">
            <a:avLst/>
          </a:prstGeom>
          <a:solidFill>
            <a:schemeClr val="accent2">
              <a:lumMod val="20000"/>
              <a:lumOff val="80000"/>
            </a:schemeClr>
          </a:solidFill>
          <a:ln>
            <a:solidFill>
              <a:schemeClr val="accent3">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0" hangingPunct="0">
              <a:spcBef>
                <a:spcPts val="700"/>
              </a:spcBef>
              <a:buClr>
                <a:srgbClr val="FEB80A"/>
              </a:buClr>
              <a:buSzPct val="60000"/>
              <a:defRPr/>
            </a:pPr>
            <a:r>
              <a:rPr lang="ja-JP" altLang="en-US" sz="1600" b="1" dirty="0">
                <a:solidFill>
                  <a:prstClr val="black"/>
                </a:solidFill>
                <a:latin typeface="ＭＳ Ｐゴシック" pitchFamily="50" charset="-128"/>
                <a:ea typeface="ＭＳ Ｐゴシック" pitchFamily="50" charset="-128"/>
              </a:rPr>
              <a:t>複数人が</a:t>
            </a:r>
            <a:r>
              <a:rPr lang="ja-JP" altLang="en-US" sz="1600" b="1" u="sng" dirty="0">
                <a:solidFill>
                  <a:prstClr val="black"/>
                </a:solidFill>
                <a:latin typeface="ＭＳ Ｐゴシック" pitchFamily="50" charset="-128"/>
                <a:ea typeface="ＭＳ Ｐゴシック" pitchFamily="50" charset="-128"/>
              </a:rPr>
              <a:t>各人独自</a:t>
            </a:r>
            <a:r>
              <a:rPr lang="ja-JP" altLang="en-US" sz="1600" b="1" dirty="0">
                <a:solidFill>
                  <a:prstClr val="black"/>
                </a:solidFill>
                <a:latin typeface="ＭＳ Ｐゴシック" pitchFamily="50" charset="-128"/>
                <a:ea typeface="ＭＳ Ｐゴシック" pitchFamily="50" charset="-128"/>
              </a:rPr>
              <a:t>に同じ発明をした場合</a:t>
            </a:r>
            <a:r>
              <a:rPr lang="ja-JP" altLang="en-US" sz="1600" dirty="0">
                <a:solidFill>
                  <a:prstClr val="black"/>
                </a:solidFill>
                <a:latin typeface="ＭＳ Ｐゴシック" pitchFamily="50" charset="-128"/>
                <a:ea typeface="ＭＳ Ｐゴシック" pitchFamily="50" charset="-128"/>
              </a:rPr>
              <a:t>　　</a:t>
            </a:r>
            <a:endParaRPr lang="en-US" altLang="ja-JP" sz="1600" dirty="0">
              <a:solidFill>
                <a:prstClr val="black"/>
              </a:solidFill>
              <a:latin typeface="ＭＳ Ｐゴシック" pitchFamily="50" charset="-128"/>
              <a:ea typeface="ＭＳ Ｐゴシック" pitchFamily="50" charset="-128"/>
            </a:endParaRPr>
          </a:p>
          <a:p>
            <a:pPr eaLnBrk="0" hangingPunct="0">
              <a:spcBef>
                <a:spcPts val="700"/>
              </a:spcBef>
              <a:buClr>
                <a:srgbClr val="FEB80A"/>
              </a:buClr>
              <a:buSzPct val="60000"/>
              <a:defRPr/>
            </a:pPr>
            <a:r>
              <a:rPr lang="ja-JP" altLang="en-US" sz="1600" dirty="0">
                <a:solidFill>
                  <a:prstClr val="black"/>
                </a:solidFill>
                <a:latin typeface="ＭＳ Ｐゴシック" pitchFamily="50" charset="-128"/>
                <a:ea typeface="ＭＳ Ｐゴシック" pitchFamily="50" charset="-128"/>
              </a:rPr>
              <a:t>⇒特許を受ける権利はそれぞれにある。</a:t>
            </a:r>
            <a:endParaRPr lang="en-US" altLang="ja-JP" sz="1600" dirty="0">
              <a:solidFill>
                <a:prstClr val="black"/>
              </a:solidFill>
              <a:latin typeface="ＭＳ Ｐゴシック" pitchFamily="50" charset="-128"/>
              <a:ea typeface="ＭＳ Ｐゴシック" pitchFamily="50" charset="-128"/>
            </a:endParaRPr>
          </a:p>
          <a:p>
            <a:pPr eaLnBrk="0" hangingPunct="0">
              <a:spcBef>
                <a:spcPts val="700"/>
              </a:spcBef>
              <a:buClr>
                <a:srgbClr val="FEB80A"/>
              </a:buClr>
              <a:buSzPct val="60000"/>
              <a:defRPr/>
            </a:pPr>
            <a:r>
              <a:rPr lang="ja-JP" altLang="en-US" sz="1600" dirty="0">
                <a:solidFill>
                  <a:prstClr val="black"/>
                </a:solidFill>
                <a:latin typeface="ＭＳ Ｐゴシック" pitchFamily="50" charset="-128"/>
                <a:ea typeface="ＭＳ Ｐゴシック" pitchFamily="50" charset="-128"/>
              </a:rPr>
              <a:t>⇒全員が同じ発明について出願して特許を受けることができる？</a:t>
            </a:r>
            <a:endParaRPr lang="en-US" altLang="ja-JP" sz="1600" dirty="0">
              <a:solidFill>
                <a:prstClr val="black"/>
              </a:solidFill>
              <a:latin typeface="ＭＳ Ｐゴシック" pitchFamily="50" charset="-128"/>
              <a:ea typeface="ＭＳ Ｐゴシック" pitchFamily="50" charset="-128"/>
            </a:endParaRPr>
          </a:p>
        </p:txBody>
      </p:sp>
      <p:sp>
        <p:nvSpPr>
          <p:cNvPr id="6" name="左矢印吹き出し 5"/>
          <p:cNvSpPr/>
          <p:nvPr/>
        </p:nvSpPr>
        <p:spPr>
          <a:xfrm>
            <a:off x="5816600" y="1587500"/>
            <a:ext cx="3960813" cy="1422400"/>
          </a:xfrm>
          <a:prstGeom prst="leftArrowCallout">
            <a:avLst>
              <a:gd name="adj1" fmla="val 25000"/>
              <a:gd name="adj2" fmla="val 25000"/>
              <a:gd name="adj3" fmla="val 25000"/>
              <a:gd name="adj4" fmla="val 85436"/>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eaLnBrk="0" hangingPunct="0">
              <a:spcBef>
                <a:spcPts val="700"/>
              </a:spcBef>
              <a:buClr>
                <a:srgbClr val="FEB80A"/>
              </a:buClr>
              <a:buSzPct val="60000"/>
              <a:defRPr/>
            </a:pPr>
            <a:r>
              <a:rPr lang="en-US" altLang="ja-JP" sz="1600" dirty="0">
                <a:solidFill>
                  <a:prstClr val="black"/>
                </a:solidFill>
                <a:latin typeface="ＭＳ Ｐゴシック" pitchFamily="50" charset="-128"/>
                <a:ea typeface="ＭＳ Ｐゴシック" pitchFamily="50" charset="-128"/>
              </a:rPr>
              <a:t>×</a:t>
            </a:r>
            <a:r>
              <a:rPr lang="ja-JP" altLang="en-US" sz="1600" dirty="0">
                <a:solidFill>
                  <a:prstClr val="black"/>
                </a:solidFill>
                <a:latin typeface="ＭＳ Ｐゴシック" pitchFamily="50" charset="-128"/>
                <a:ea typeface="ＭＳ Ｐゴシック" pitchFamily="50" charset="-128"/>
              </a:rPr>
              <a:t>特許は排他的な権利（自分だけが独占し、他人に実施させない権利）</a:t>
            </a:r>
            <a:endParaRPr lang="en-US" altLang="ja-JP" sz="1600" dirty="0">
              <a:solidFill>
                <a:prstClr val="black"/>
              </a:solidFill>
              <a:latin typeface="ＭＳ Ｐゴシック" pitchFamily="50" charset="-128"/>
              <a:ea typeface="ＭＳ Ｐゴシック" pitchFamily="50" charset="-128"/>
            </a:endParaRPr>
          </a:p>
          <a:p>
            <a:pPr eaLnBrk="0" hangingPunct="0">
              <a:spcBef>
                <a:spcPts val="700"/>
              </a:spcBef>
              <a:buClr>
                <a:srgbClr val="FEB80A"/>
              </a:buClr>
              <a:buSzPct val="60000"/>
              <a:defRPr/>
            </a:pPr>
            <a:r>
              <a:rPr lang="ja-JP" altLang="en-US" sz="1600" dirty="0">
                <a:solidFill>
                  <a:prstClr val="black"/>
                </a:solidFill>
                <a:latin typeface="ＭＳ Ｐゴシック" pitchFamily="50" charset="-128"/>
                <a:ea typeface="ＭＳ Ｐゴシック" pitchFamily="50" charset="-128"/>
              </a:rPr>
              <a:t>⇒複数人が同じような権利を持つわけにはいかない。</a:t>
            </a:r>
            <a:endParaRPr lang="en-US" altLang="ja-JP" sz="1600" dirty="0">
              <a:solidFill>
                <a:prstClr val="black"/>
              </a:solidFill>
              <a:latin typeface="ＭＳ Ｐゴシック" pitchFamily="50" charset="-128"/>
              <a:ea typeface="ＭＳ Ｐゴシック" pitchFamily="50" charset="-128"/>
            </a:endParaRPr>
          </a:p>
        </p:txBody>
      </p:sp>
      <p:sp>
        <p:nvSpPr>
          <p:cNvPr id="48135" name="スライド番号プレースホルダー 3"/>
          <p:cNvSpPr>
            <a:spLocks noGrp="1"/>
          </p:cNvSpPr>
          <p:nvPr>
            <p:ph type="sldNum" sz="quarter" idx="12"/>
          </p:nvPr>
        </p:nvSpPr>
        <p:spPr bwMode="auto">
          <a:xfrm>
            <a:off x="9085263" y="6361113"/>
            <a:ext cx="908050" cy="381000"/>
          </a:xfrm>
          <a:noFill/>
          <a:ln>
            <a:miter lim="800000"/>
            <a:headEnd/>
            <a:tailEnd/>
          </a:ln>
        </p:spPr>
        <p:txBody>
          <a:bodyPr/>
          <a:lstStyle/>
          <a:p>
            <a:fld id="{DCCFFEF2-7CF6-4DA1-B40E-DE12253A3DE0}" type="slidenum">
              <a:rPr lang="en-US" altLang="ja-JP" smtClean="0">
                <a:solidFill>
                  <a:schemeClr val="tx1"/>
                </a:solidFill>
              </a:rPr>
              <a:pPr/>
              <a:t>12</a:t>
            </a:fld>
            <a:endParaRPr lang="en-US" altLang="ja-JP" smtClean="0">
              <a:solidFill>
                <a:schemeClr val="tx1"/>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3"/>
          <p:cNvSpPr>
            <a:spLocks noGrp="1"/>
          </p:cNvSpPr>
          <p:nvPr>
            <p:ph type="body" idx="4294967295"/>
          </p:nvPr>
        </p:nvSpPr>
        <p:spPr>
          <a:xfrm>
            <a:off x="2936875" y="1773238"/>
            <a:ext cx="6911975" cy="4525962"/>
          </a:xfrm>
          <a:ln>
            <a:solidFill>
              <a:schemeClr val="accent2"/>
            </a:solidFill>
          </a:ln>
        </p:spPr>
        <p:txBody>
          <a:bodyPr/>
          <a:lstStyle/>
          <a:p>
            <a:pPr>
              <a:buFont typeface="Wingdings" pitchFamily="2" charset="2"/>
              <a:buNone/>
            </a:pPr>
            <a:r>
              <a:rPr lang="ja-JP" altLang="en-US" sz="2400" smtClean="0">
                <a:latin typeface="ＭＳ Ｐゴシック" charset="-128"/>
                <a:ea typeface="ＭＳ Ｐゴシック" charset="-128"/>
              </a:rPr>
              <a:t>６－１　発明者と特許を受ける権利</a:t>
            </a:r>
            <a:endParaRPr lang="en-US" altLang="ja-JP" sz="2400" smtClean="0">
              <a:latin typeface="ＭＳ Ｐゴシック" charset="-128"/>
              <a:ea typeface="ＭＳ Ｐゴシック" charset="-128"/>
            </a:endParaRPr>
          </a:p>
          <a:p>
            <a:pPr>
              <a:buFont typeface="Wingdings" pitchFamily="2" charset="2"/>
              <a:buNone/>
            </a:pPr>
            <a:r>
              <a:rPr lang="ja-JP" altLang="en-US" sz="2400" smtClean="0">
                <a:latin typeface="ＭＳ Ｐゴシック" charset="-128"/>
                <a:ea typeface="ＭＳ Ｐゴシック" charset="-128"/>
              </a:rPr>
              <a:t>６－２　特許を受ける権利の承継</a:t>
            </a:r>
            <a:endParaRPr lang="en-US" altLang="ja-JP" sz="2400" smtClean="0">
              <a:latin typeface="ＭＳ Ｐゴシック" charset="-128"/>
              <a:ea typeface="ＭＳ Ｐゴシック" charset="-128"/>
            </a:endParaRPr>
          </a:p>
          <a:p>
            <a:pPr>
              <a:buFont typeface="Wingdings" pitchFamily="2" charset="2"/>
              <a:buNone/>
            </a:pPr>
            <a:r>
              <a:rPr lang="ja-JP" altLang="en-US" sz="2400" smtClean="0">
                <a:latin typeface="ＭＳ Ｐゴシック" charset="-128"/>
                <a:ea typeface="ＭＳ Ｐゴシック" charset="-128"/>
              </a:rPr>
              <a:t>６－３　特許を受ける権利がないとき</a:t>
            </a:r>
            <a:endParaRPr lang="en-US" altLang="ja-JP" sz="2400" smtClean="0">
              <a:latin typeface="ＭＳ Ｐゴシック" charset="-128"/>
              <a:ea typeface="ＭＳ Ｐゴシック" charset="-128"/>
            </a:endParaRPr>
          </a:p>
          <a:p>
            <a:pPr>
              <a:buFont typeface="Wingdings" pitchFamily="2" charset="2"/>
              <a:buNone/>
            </a:pPr>
            <a:r>
              <a:rPr lang="ja-JP" altLang="en-US" sz="2400" smtClean="0">
                <a:latin typeface="ＭＳ Ｐゴシック" charset="-128"/>
                <a:ea typeface="ＭＳ Ｐゴシック" charset="-128"/>
              </a:rPr>
              <a:t>６－４　特許を受ける権利を有する者が複数の場合</a:t>
            </a:r>
            <a:endParaRPr lang="en-US" altLang="ja-JP" sz="2400" smtClean="0">
              <a:latin typeface="ＭＳ Ｐゴシック" charset="-128"/>
              <a:ea typeface="ＭＳ Ｐゴシック" charset="-128"/>
            </a:endParaRPr>
          </a:p>
          <a:p>
            <a:pPr>
              <a:buFont typeface="Wingdings" pitchFamily="2" charset="2"/>
              <a:buNone/>
            </a:pPr>
            <a:r>
              <a:rPr lang="ja-JP" altLang="en-US" sz="2400" smtClean="0">
                <a:solidFill>
                  <a:srgbClr val="FF0000"/>
                </a:solidFill>
                <a:latin typeface="ＭＳ Ｐゴシック" charset="-128"/>
                <a:ea typeface="ＭＳ Ｐゴシック" charset="-128"/>
              </a:rPr>
              <a:t>６－５　職務発明</a:t>
            </a:r>
            <a:endParaRPr lang="en-US" altLang="ja-JP" sz="2400" smtClean="0">
              <a:solidFill>
                <a:srgbClr val="FF0000"/>
              </a:solidFill>
              <a:latin typeface="ＭＳ Ｐゴシック" charset="-128"/>
              <a:ea typeface="ＭＳ Ｐゴシック" charset="-128"/>
            </a:endParaRPr>
          </a:p>
          <a:p>
            <a:pPr>
              <a:buFont typeface="Wingdings" pitchFamily="2" charset="2"/>
              <a:buNone/>
            </a:pPr>
            <a:r>
              <a:rPr lang="ja-JP" altLang="en-US" sz="2400" smtClean="0">
                <a:solidFill>
                  <a:srgbClr val="FF0000"/>
                </a:solidFill>
                <a:latin typeface="ＭＳ Ｐゴシック" charset="-128"/>
                <a:ea typeface="ＭＳ Ｐゴシック" charset="-128"/>
              </a:rPr>
              <a:t>６－６　職務著作</a:t>
            </a:r>
            <a:endParaRPr lang="ja-JP" altLang="en-US" sz="2000" smtClean="0">
              <a:solidFill>
                <a:srgbClr val="FF0000"/>
              </a:solidFill>
              <a:latin typeface="ＭＳ Ｐゴシック" charset="-128"/>
              <a:ea typeface="ＭＳ Ｐゴシック" charset="-128"/>
            </a:endParaRPr>
          </a:p>
        </p:txBody>
      </p:sp>
      <p:pic>
        <p:nvPicPr>
          <p:cNvPr id="50178" name="Picture 7" descr="sm_pencil.png"/>
          <p:cNvPicPr>
            <a:picLocks noChangeAspect="1"/>
          </p:cNvPicPr>
          <p:nvPr/>
        </p:nvPicPr>
        <p:blipFill>
          <a:blip r:embed="rId3"/>
          <a:srcRect/>
          <a:stretch>
            <a:fillRect/>
          </a:stretch>
        </p:blipFill>
        <p:spPr bwMode="auto">
          <a:xfrm>
            <a:off x="631825" y="1773238"/>
            <a:ext cx="1749425" cy="2144712"/>
          </a:xfrm>
          <a:prstGeom prst="rect">
            <a:avLst/>
          </a:prstGeom>
          <a:noFill/>
          <a:ln w="50800" cap="sq" cmpd="dbl">
            <a:solidFill>
              <a:schemeClr val="accent2"/>
            </a:solidFill>
            <a:miter lim="800000"/>
            <a:headEnd/>
            <a:tailEnd/>
          </a:ln>
        </p:spPr>
      </p:pic>
      <p:sp>
        <p:nvSpPr>
          <p:cNvPr id="50179" name="タイトル 1"/>
          <p:cNvSpPr>
            <a:spLocks noGrp="1"/>
          </p:cNvSpPr>
          <p:nvPr>
            <p:ph type="title" idx="4294967295"/>
          </p:nvPr>
        </p:nvSpPr>
        <p:spPr>
          <a:xfrm>
            <a:off x="631825" y="0"/>
            <a:ext cx="9274175" cy="1268413"/>
          </a:xfrm>
        </p:spPr>
        <p:txBody>
          <a:bodyPr/>
          <a:lstStyle/>
          <a:p>
            <a:r>
              <a:rPr lang="ja-JP" altLang="en-US" smtClean="0">
                <a:latin typeface="ＭＳ Ｐゴシック" charset="-128"/>
                <a:ea typeface="ＭＳ Ｐゴシック" charset="-128"/>
              </a:rPr>
              <a:t>第６時限　目次</a:t>
            </a:r>
          </a:p>
        </p:txBody>
      </p:sp>
      <p:sp>
        <p:nvSpPr>
          <p:cNvPr id="50180" name="スライド番号プレースホルダー 3"/>
          <p:cNvSpPr>
            <a:spLocks noGrp="1"/>
          </p:cNvSpPr>
          <p:nvPr>
            <p:ph type="sldNum" sz="quarter" idx="12"/>
          </p:nvPr>
        </p:nvSpPr>
        <p:spPr bwMode="auto">
          <a:xfrm>
            <a:off x="8940800" y="6361113"/>
            <a:ext cx="908050" cy="381000"/>
          </a:xfrm>
          <a:noFill/>
          <a:ln>
            <a:miter lim="800000"/>
            <a:headEnd/>
            <a:tailEnd/>
          </a:ln>
        </p:spPr>
        <p:txBody>
          <a:bodyPr/>
          <a:lstStyle/>
          <a:p>
            <a:fld id="{95482F31-5B39-4DB1-AF69-43D8B2F43BEB}" type="slidenum">
              <a:rPr lang="en-US" altLang="ja-JP" smtClean="0">
                <a:solidFill>
                  <a:schemeClr val="tx1"/>
                </a:solidFill>
              </a:rPr>
              <a:pPr/>
              <a:t>13</a:t>
            </a:fld>
            <a:endParaRPr lang="en-US" altLang="ja-JP" smtClean="0">
              <a:solidFill>
                <a:schemeClr val="tx1"/>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547" name="Text Box 3"/>
          <p:cNvSpPr txBox="1">
            <a:spLocks noChangeArrowheads="1"/>
          </p:cNvSpPr>
          <p:nvPr/>
        </p:nvSpPr>
        <p:spPr bwMode="auto">
          <a:xfrm>
            <a:off x="428625" y="1636713"/>
            <a:ext cx="9061450" cy="617537"/>
          </a:xfrm>
          <a:prstGeom prst="rect">
            <a:avLst/>
          </a:prstGeom>
          <a:solidFill>
            <a:schemeClr val="accent1">
              <a:lumMod val="20000"/>
              <a:lumOff val="80000"/>
            </a:schemeClr>
          </a:solidFill>
          <a:ln w="12700">
            <a:solidFill>
              <a:srgbClr val="000080"/>
            </a:solidFill>
            <a:miter lim="800000"/>
            <a:headEnd/>
            <a:tailEnd/>
          </a:ln>
          <a:effectLst>
            <a:prstShdw prst="shdw17" dist="17961" dir="2700000">
              <a:srgbClr val="000080">
                <a:gamma/>
                <a:shade val="60000"/>
                <a:invGamma/>
              </a:srgbClr>
            </a:prstShdw>
          </a:effectLst>
        </p:spPr>
        <p:txBody>
          <a:bodyPr lIns="87062" tIns="43533" rIns="87062" bIns="43533" anchor="ctr">
            <a:spAutoFit/>
          </a:bodyPr>
          <a:lstStyle/>
          <a:p>
            <a:pPr>
              <a:defRPr/>
            </a:pPr>
            <a:r>
              <a:rPr kumimoji="0" lang="ja-JP" altLang="en-US" b="1">
                <a:latin typeface="ＭＳ Ｐゴシック" pitchFamily="50" charset="-128"/>
                <a:ea typeface="ＭＳ Ｐゴシック" pitchFamily="50" charset="-128"/>
              </a:rPr>
              <a:t>本来、発明者（＝従業者）が特許を受ける権利を有する</a:t>
            </a:r>
          </a:p>
          <a:p>
            <a:pPr>
              <a:defRPr/>
            </a:pPr>
            <a:r>
              <a:rPr kumimoji="0" lang="ja-JP" altLang="en-US" sz="1600" b="1">
                <a:latin typeface="ＭＳ Ｐゴシック" pitchFamily="50" charset="-128"/>
                <a:ea typeface="ＭＳ Ｐゴシック" pitchFamily="50" charset="-128"/>
              </a:rPr>
              <a:t>　　　　　使用者（＝会社）が特許を受ける権利を有するのではない。</a:t>
            </a:r>
            <a:endParaRPr kumimoji="0" lang="ja-JP" altLang="en-US" b="1">
              <a:latin typeface="ＭＳ Ｐゴシック" pitchFamily="50" charset="-128"/>
              <a:ea typeface="ＭＳ Ｐゴシック" pitchFamily="50" charset="-128"/>
            </a:endParaRPr>
          </a:p>
        </p:txBody>
      </p:sp>
      <p:sp>
        <p:nvSpPr>
          <p:cNvPr id="236548" name="Text Box 4"/>
          <p:cNvSpPr txBox="1">
            <a:spLocks noChangeArrowheads="1"/>
          </p:cNvSpPr>
          <p:nvPr/>
        </p:nvSpPr>
        <p:spPr bwMode="auto">
          <a:xfrm>
            <a:off x="428625" y="3248025"/>
            <a:ext cx="9061450" cy="365125"/>
          </a:xfrm>
          <a:prstGeom prst="rect">
            <a:avLst/>
          </a:prstGeom>
          <a:solidFill>
            <a:schemeClr val="accent2">
              <a:lumMod val="20000"/>
              <a:lumOff val="80000"/>
            </a:schemeClr>
          </a:solidFill>
          <a:ln w="12700">
            <a:solidFill>
              <a:srgbClr val="000080"/>
            </a:solidFill>
            <a:miter lim="800000"/>
            <a:headEnd/>
            <a:tailEnd/>
          </a:ln>
          <a:effectLst>
            <a:prstShdw prst="shdw17" dist="17961" dir="2700000">
              <a:srgbClr val="000080">
                <a:gamma/>
                <a:shade val="60000"/>
                <a:invGamma/>
              </a:srgbClr>
            </a:prstShdw>
          </a:effectLst>
        </p:spPr>
        <p:txBody>
          <a:bodyPr lIns="87062" tIns="43533" rIns="87062" bIns="43533" anchor="ctr">
            <a:spAutoFit/>
          </a:bodyPr>
          <a:lstStyle/>
          <a:p>
            <a:pPr>
              <a:spcBef>
                <a:spcPct val="50000"/>
              </a:spcBef>
              <a:defRPr/>
            </a:pPr>
            <a:r>
              <a:rPr kumimoji="0" lang="ja-JP" altLang="en-US" b="1" dirty="0">
                <a:latin typeface="ＭＳ Ｐゴシック" pitchFamily="50" charset="-128"/>
                <a:ea typeface="ＭＳ Ｐゴシック" pitchFamily="50" charset="-128"/>
              </a:rPr>
              <a:t>しかし、</a:t>
            </a:r>
            <a:r>
              <a:rPr kumimoji="0" lang="ja-JP" altLang="en-US" b="1" dirty="0">
                <a:latin typeface="ＭＳ Ｐゴシック" pitchFamily="50" charset="-128"/>
                <a:ea typeface="ＭＳ Ｐゴシック" pitchFamily="50" charset="-128"/>
              </a:rPr>
              <a:t>発明・実用化には、</a:t>
            </a:r>
            <a:r>
              <a:rPr kumimoji="0" lang="ja-JP" altLang="en-US" b="1" dirty="0">
                <a:latin typeface="ＭＳ Ｐゴシック" pitchFamily="50" charset="-128"/>
                <a:ea typeface="ＭＳ Ｐゴシック" pitchFamily="50" charset="-128"/>
              </a:rPr>
              <a:t>使用者も研究費、研究設備の提供等で発明の完成に貢献</a:t>
            </a:r>
          </a:p>
        </p:txBody>
      </p:sp>
      <p:grpSp>
        <p:nvGrpSpPr>
          <p:cNvPr id="52227" name="Group 11"/>
          <p:cNvGrpSpPr>
            <a:grpSpLocks/>
          </p:cNvGrpSpPr>
          <p:nvPr/>
        </p:nvGrpSpPr>
        <p:grpSpPr bwMode="auto">
          <a:xfrm>
            <a:off x="3001963" y="3644900"/>
            <a:ext cx="5100637" cy="1460500"/>
            <a:chOff x="1440" y="1936"/>
            <a:chExt cx="3570" cy="1234"/>
          </a:xfrm>
        </p:grpSpPr>
        <p:sp>
          <p:nvSpPr>
            <p:cNvPr id="52238" name="Oval 12"/>
            <p:cNvSpPr>
              <a:spLocks noChangeArrowheads="1"/>
            </p:cNvSpPr>
            <p:nvPr/>
          </p:nvSpPr>
          <p:spPr bwMode="auto">
            <a:xfrm>
              <a:off x="1440" y="1969"/>
              <a:ext cx="929" cy="608"/>
            </a:xfrm>
            <a:prstGeom prst="ellipse">
              <a:avLst/>
            </a:prstGeom>
            <a:solidFill>
              <a:srgbClr val="CCECFF"/>
            </a:solidFill>
            <a:ln w="9525">
              <a:solidFill>
                <a:srgbClr val="000000"/>
              </a:solidFill>
              <a:round/>
              <a:headEnd/>
              <a:tailEnd/>
            </a:ln>
          </p:spPr>
          <p:txBody>
            <a:bodyPr lIns="91415" tIns="45691" rIns="91415" bIns="45691" anchor="ctr"/>
            <a:lstStyle/>
            <a:p>
              <a:pPr algn="ctr" eaLnBrk="0" hangingPunct="0"/>
              <a:r>
                <a:rPr kumimoji="0" lang="ja-JP" altLang="en-US" sz="1400" b="1">
                  <a:solidFill>
                    <a:srgbClr val="000000"/>
                  </a:solidFill>
                  <a:latin typeface="ＭＳ Ｐゴシック" charset="-128"/>
                  <a:ea typeface="ＭＳ Ｐゴシック" charset="-128"/>
                </a:rPr>
                <a:t>使用者</a:t>
              </a:r>
            </a:p>
            <a:p>
              <a:pPr algn="ctr" eaLnBrk="0" hangingPunct="0"/>
              <a:r>
                <a:rPr kumimoji="0" lang="ja-JP" altLang="en-US" sz="1400" b="1">
                  <a:solidFill>
                    <a:srgbClr val="000000"/>
                  </a:solidFill>
                  <a:latin typeface="ＭＳ Ｐゴシック" charset="-128"/>
                  <a:ea typeface="ＭＳ Ｐゴシック" charset="-128"/>
                </a:rPr>
                <a:t>（会社）</a:t>
              </a:r>
              <a:endParaRPr kumimoji="0" lang="ja-JP" altLang="en-US" sz="1200">
                <a:solidFill>
                  <a:srgbClr val="000000"/>
                </a:solidFill>
                <a:latin typeface="ＭＳ Ｐゴシック" charset="-128"/>
                <a:ea typeface="ＭＳ Ｐゴシック" charset="-128"/>
              </a:endParaRPr>
            </a:p>
          </p:txBody>
        </p:sp>
        <p:sp>
          <p:nvSpPr>
            <p:cNvPr id="52239" name="Oval 13"/>
            <p:cNvSpPr>
              <a:spLocks noChangeArrowheads="1"/>
            </p:cNvSpPr>
            <p:nvPr/>
          </p:nvSpPr>
          <p:spPr bwMode="auto">
            <a:xfrm>
              <a:off x="4081" y="1936"/>
              <a:ext cx="929" cy="609"/>
            </a:xfrm>
            <a:prstGeom prst="ellipse">
              <a:avLst/>
            </a:prstGeom>
            <a:solidFill>
              <a:srgbClr val="FFCCCC"/>
            </a:solidFill>
            <a:ln w="9525">
              <a:solidFill>
                <a:srgbClr val="000000"/>
              </a:solidFill>
              <a:round/>
              <a:headEnd/>
              <a:tailEnd/>
            </a:ln>
          </p:spPr>
          <p:txBody>
            <a:bodyPr lIns="91415" tIns="45691" rIns="91415" bIns="45691" anchor="ctr"/>
            <a:lstStyle/>
            <a:p>
              <a:pPr algn="ctr" eaLnBrk="0" hangingPunct="0"/>
              <a:r>
                <a:rPr kumimoji="0" lang="ja-JP" altLang="en-US" sz="1400" b="1">
                  <a:solidFill>
                    <a:srgbClr val="000000"/>
                  </a:solidFill>
                  <a:latin typeface="ＭＳ Ｐゴシック" charset="-128"/>
                  <a:ea typeface="ＭＳ Ｐゴシック" charset="-128"/>
                </a:rPr>
                <a:t>従業者</a:t>
              </a:r>
              <a:endParaRPr kumimoji="0" lang="ja-JP" altLang="en-US" sz="1200">
                <a:solidFill>
                  <a:srgbClr val="000000"/>
                </a:solidFill>
                <a:latin typeface="ＭＳ Ｐゴシック" charset="-128"/>
                <a:ea typeface="ＭＳ Ｐゴシック" charset="-128"/>
              </a:endParaRPr>
            </a:p>
          </p:txBody>
        </p:sp>
        <p:sp>
          <p:nvSpPr>
            <p:cNvPr id="52240" name="Rectangle 14"/>
            <p:cNvSpPr>
              <a:spLocks noChangeArrowheads="1"/>
            </p:cNvSpPr>
            <p:nvPr/>
          </p:nvSpPr>
          <p:spPr bwMode="auto">
            <a:xfrm>
              <a:off x="2742" y="2701"/>
              <a:ext cx="1014" cy="469"/>
            </a:xfrm>
            <a:prstGeom prst="rect">
              <a:avLst/>
            </a:prstGeom>
            <a:solidFill>
              <a:srgbClr val="FFFF99"/>
            </a:solidFill>
            <a:ln w="38100" cmpd="dbl">
              <a:solidFill>
                <a:srgbClr val="000000"/>
              </a:solidFill>
              <a:miter lim="800000"/>
              <a:headEnd/>
              <a:tailEnd/>
            </a:ln>
          </p:spPr>
          <p:txBody>
            <a:bodyPr lIns="91415" tIns="45691" rIns="91415" bIns="45691" anchor="ctr"/>
            <a:lstStyle/>
            <a:p>
              <a:pPr algn="ctr" eaLnBrk="0" hangingPunct="0"/>
              <a:r>
                <a:rPr kumimoji="0" lang="ja-JP" altLang="en-US" sz="1400" b="1">
                  <a:solidFill>
                    <a:srgbClr val="000000"/>
                  </a:solidFill>
                  <a:latin typeface="ＭＳ Ｐゴシック" charset="-128"/>
                  <a:ea typeface="ＭＳ Ｐゴシック" charset="-128"/>
                </a:rPr>
                <a:t>発明</a:t>
              </a:r>
              <a:endParaRPr kumimoji="0" lang="ja-JP" altLang="en-US" sz="1200" b="1">
                <a:solidFill>
                  <a:srgbClr val="000000"/>
                </a:solidFill>
                <a:latin typeface="ＭＳ Ｐゴシック" charset="-128"/>
                <a:ea typeface="ＭＳ Ｐゴシック" charset="-128"/>
              </a:endParaRPr>
            </a:p>
          </p:txBody>
        </p:sp>
        <p:sp>
          <p:nvSpPr>
            <p:cNvPr id="236559" name="AutoShape 15"/>
            <p:cNvSpPr>
              <a:spLocks noChangeArrowheads="1"/>
            </p:cNvSpPr>
            <p:nvPr/>
          </p:nvSpPr>
          <p:spPr bwMode="auto">
            <a:xfrm rot="3600000">
              <a:off x="3958" y="2434"/>
              <a:ext cx="229" cy="666"/>
            </a:xfrm>
            <a:prstGeom prst="downArrow">
              <a:avLst>
                <a:gd name="adj1" fmla="val 50000"/>
                <a:gd name="adj2" fmla="val 72283"/>
              </a:avLst>
            </a:prstGeom>
            <a:ln>
              <a:headEnd/>
              <a:tailEnd/>
            </a:ln>
          </p:spPr>
          <p:style>
            <a:lnRef idx="1">
              <a:schemeClr val="accent4"/>
            </a:lnRef>
            <a:fillRef idx="2">
              <a:schemeClr val="accent4"/>
            </a:fillRef>
            <a:effectRef idx="1">
              <a:schemeClr val="accent4"/>
            </a:effectRef>
            <a:fontRef idx="minor">
              <a:schemeClr val="dk1"/>
            </a:fontRef>
          </p:style>
          <p:txBody>
            <a:bodyPr lIns="91424" tIns="45696" rIns="91424" bIns="45696" anchor="ctr"/>
            <a:lstStyle/>
            <a:p>
              <a:pPr>
                <a:defRPr/>
              </a:pPr>
              <a:endParaRPr lang="ja-JP" altLang="en-US">
                <a:latin typeface="ＭＳ Ｐゴシック" pitchFamily="50" charset="-128"/>
                <a:ea typeface="ＭＳ Ｐゴシック" pitchFamily="50" charset="-128"/>
              </a:endParaRPr>
            </a:p>
          </p:txBody>
        </p:sp>
        <p:sp>
          <p:nvSpPr>
            <p:cNvPr id="236560" name="AutoShape 16"/>
            <p:cNvSpPr>
              <a:spLocks noChangeArrowheads="1"/>
            </p:cNvSpPr>
            <p:nvPr/>
          </p:nvSpPr>
          <p:spPr bwMode="auto">
            <a:xfrm>
              <a:off x="2494" y="2175"/>
              <a:ext cx="1518" cy="184"/>
            </a:xfrm>
            <a:prstGeom prst="rightArrow">
              <a:avLst>
                <a:gd name="adj1" fmla="val 50000"/>
                <a:gd name="adj2" fmla="val 207377"/>
              </a:avLst>
            </a:prstGeom>
            <a:ln>
              <a:headEnd/>
              <a:tailEnd/>
            </a:ln>
          </p:spPr>
          <p:style>
            <a:lnRef idx="1">
              <a:schemeClr val="accent4"/>
            </a:lnRef>
            <a:fillRef idx="2">
              <a:schemeClr val="accent4"/>
            </a:fillRef>
            <a:effectRef idx="1">
              <a:schemeClr val="accent4"/>
            </a:effectRef>
            <a:fontRef idx="minor">
              <a:schemeClr val="dk1"/>
            </a:fontRef>
          </p:style>
          <p:txBody>
            <a:bodyPr lIns="91424" tIns="45696" rIns="91424" bIns="45696" anchor="ctr"/>
            <a:lstStyle/>
            <a:p>
              <a:pPr>
                <a:defRPr/>
              </a:pPr>
              <a:endParaRPr lang="ja-JP" altLang="en-US">
                <a:latin typeface="ＭＳ Ｐゴシック" pitchFamily="50" charset="-128"/>
                <a:ea typeface="ＭＳ Ｐゴシック" pitchFamily="50" charset="-128"/>
              </a:endParaRPr>
            </a:p>
          </p:txBody>
        </p:sp>
        <p:sp>
          <p:nvSpPr>
            <p:cNvPr id="52243" name="Text Box 17"/>
            <p:cNvSpPr txBox="1">
              <a:spLocks noChangeArrowheads="1"/>
            </p:cNvSpPr>
            <p:nvPr/>
          </p:nvSpPr>
          <p:spPr bwMode="auto">
            <a:xfrm>
              <a:off x="2369" y="1969"/>
              <a:ext cx="1672" cy="280"/>
            </a:xfrm>
            <a:prstGeom prst="rect">
              <a:avLst/>
            </a:prstGeom>
            <a:noFill/>
            <a:ln w="9525">
              <a:noFill/>
              <a:miter lim="800000"/>
              <a:headEnd/>
              <a:tailEnd/>
            </a:ln>
          </p:spPr>
          <p:txBody>
            <a:bodyPr lIns="91415" tIns="45691" rIns="91415" bIns="45691" anchor="ctr"/>
            <a:lstStyle/>
            <a:p>
              <a:pPr algn="just" eaLnBrk="0" hangingPunct="0"/>
              <a:r>
                <a:rPr kumimoji="0" lang="ja-JP" altLang="en-US" sz="1200">
                  <a:solidFill>
                    <a:srgbClr val="000000"/>
                  </a:solidFill>
                  <a:latin typeface="ＭＳ Ｐゴシック" charset="-128"/>
                  <a:ea typeface="ＭＳ Ｐゴシック" charset="-128"/>
                </a:rPr>
                <a:t>研究費、研究設備等の提供</a:t>
              </a:r>
            </a:p>
          </p:txBody>
        </p:sp>
        <p:sp>
          <p:nvSpPr>
            <p:cNvPr id="52244" name="Text Box 18"/>
            <p:cNvSpPr txBox="1">
              <a:spLocks noChangeArrowheads="1"/>
            </p:cNvSpPr>
            <p:nvPr/>
          </p:nvSpPr>
          <p:spPr bwMode="auto">
            <a:xfrm>
              <a:off x="2369" y="2339"/>
              <a:ext cx="1781" cy="280"/>
            </a:xfrm>
            <a:prstGeom prst="rect">
              <a:avLst/>
            </a:prstGeom>
            <a:noFill/>
            <a:ln w="9525">
              <a:noFill/>
              <a:miter lim="800000"/>
              <a:headEnd/>
              <a:tailEnd/>
            </a:ln>
          </p:spPr>
          <p:txBody>
            <a:bodyPr lIns="91415" tIns="45691" rIns="91415" bIns="45691" anchor="ctr"/>
            <a:lstStyle/>
            <a:p>
              <a:pPr algn="just" eaLnBrk="0" hangingPunct="0"/>
              <a:r>
                <a:rPr kumimoji="0" lang="ja-JP" altLang="en-US" sz="1200">
                  <a:solidFill>
                    <a:srgbClr val="000000"/>
                  </a:solidFill>
                  <a:latin typeface="ＭＳ Ｐゴシック" charset="-128"/>
                  <a:ea typeface="ＭＳ Ｐゴシック" charset="-128"/>
                </a:rPr>
                <a:t>（</a:t>
              </a:r>
              <a:r>
                <a:rPr kumimoji="0" lang="ja-JP" altLang="en-US" sz="1200">
                  <a:solidFill>
                    <a:schemeClr val="accent2"/>
                  </a:solidFill>
                  <a:latin typeface="ＭＳ Ｐゴシック" charset="-128"/>
                  <a:ea typeface="ＭＳ Ｐゴシック" charset="-128"/>
                </a:rPr>
                <a:t>発明に対する一定の貢献</a:t>
              </a:r>
              <a:r>
                <a:rPr kumimoji="0" lang="ja-JP" altLang="en-US" sz="1200">
                  <a:solidFill>
                    <a:srgbClr val="000000"/>
                  </a:solidFill>
                  <a:latin typeface="ＭＳ Ｐゴシック" charset="-128"/>
                  <a:ea typeface="ＭＳ Ｐゴシック" charset="-128"/>
                </a:rPr>
                <a:t>）</a:t>
              </a:r>
            </a:p>
          </p:txBody>
        </p:sp>
      </p:grpSp>
      <p:sp>
        <p:nvSpPr>
          <p:cNvPr id="236563" name="Text Box 19"/>
          <p:cNvSpPr txBox="1">
            <a:spLocks noChangeArrowheads="1"/>
          </p:cNvSpPr>
          <p:nvPr/>
        </p:nvSpPr>
        <p:spPr bwMode="auto">
          <a:xfrm>
            <a:off x="428625" y="5229225"/>
            <a:ext cx="9061450" cy="373063"/>
          </a:xfrm>
          <a:prstGeom prst="rect">
            <a:avLst/>
          </a:prstGeom>
          <a:solidFill>
            <a:schemeClr val="accent3">
              <a:lumMod val="20000"/>
              <a:lumOff val="80000"/>
            </a:schemeClr>
          </a:solidFill>
          <a:ln w="12700">
            <a:solidFill>
              <a:srgbClr val="000080"/>
            </a:solidFill>
            <a:miter lim="800000"/>
            <a:headEnd/>
            <a:tailEnd/>
          </a:ln>
          <a:effectLst>
            <a:prstShdw prst="shdw17" dist="17961" dir="2700000">
              <a:srgbClr val="000080">
                <a:gamma/>
                <a:shade val="60000"/>
                <a:invGamma/>
              </a:srgbClr>
            </a:prstShdw>
          </a:effectLst>
        </p:spPr>
        <p:txBody>
          <a:bodyPr lIns="87062" tIns="43533" rIns="87062" bIns="43533" anchor="ctr">
            <a:spAutoFit/>
          </a:bodyPr>
          <a:lstStyle/>
          <a:p>
            <a:pPr>
              <a:spcBef>
                <a:spcPct val="50000"/>
              </a:spcBef>
              <a:defRPr/>
            </a:pPr>
            <a:r>
              <a:rPr kumimoji="0" lang="ja-JP" altLang="en-US" b="1" dirty="0">
                <a:latin typeface="ＭＳ Ｐゴシック" pitchFamily="50" charset="-128"/>
                <a:ea typeface="ＭＳ Ｐゴシック" pitchFamily="50" charset="-128"/>
              </a:rPr>
              <a:t>発明から生じる権利、利益を従業者、使用者でバランス良く配分すること</a:t>
            </a:r>
            <a:r>
              <a:rPr kumimoji="0" lang="ja-JP" altLang="en-US" b="1" dirty="0">
                <a:latin typeface="ＭＳ Ｐゴシック" pitchFamily="50" charset="-128"/>
                <a:ea typeface="ＭＳ Ｐゴシック" pitchFamily="50" charset="-128"/>
              </a:rPr>
              <a:t>が</a:t>
            </a:r>
            <a:r>
              <a:rPr kumimoji="0" lang="ja-JP" altLang="en-US" b="1" dirty="0">
                <a:latin typeface="ＭＳ Ｐゴシック" pitchFamily="50" charset="-128"/>
                <a:ea typeface="ＭＳ Ｐゴシック" pitchFamily="50" charset="-128"/>
              </a:rPr>
              <a:t>必要</a:t>
            </a:r>
          </a:p>
        </p:txBody>
      </p:sp>
      <p:sp>
        <p:nvSpPr>
          <p:cNvPr id="52229" name="Text Box 20"/>
          <p:cNvSpPr txBox="1">
            <a:spLocks noChangeArrowheads="1"/>
          </p:cNvSpPr>
          <p:nvPr/>
        </p:nvSpPr>
        <p:spPr bwMode="auto">
          <a:xfrm>
            <a:off x="428625" y="6165850"/>
            <a:ext cx="2146300" cy="403225"/>
          </a:xfrm>
          <a:prstGeom prst="rect">
            <a:avLst/>
          </a:prstGeom>
          <a:solidFill>
            <a:srgbClr val="FFFF99"/>
          </a:solidFill>
          <a:ln w="12700">
            <a:solidFill>
              <a:schemeClr val="tx1"/>
            </a:solidFill>
            <a:miter lim="800000"/>
            <a:headEnd/>
            <a:tailEnd/>
          </a:ln>
          <a:effectLst>
            <a:prstShdw prst="shdw17" dist="17961" dir="2700000">
              <a:schemeClr val="bg2"/>
            </a:prstShdw>
          </a:effectLst>
        </p:spPr>
        <p:txBody>
          <a:bodyPr lIns="87062" tIns="43533" rIns="87062" bIns="43533" anchor="ctr">
            <a:spAutoFit/>
          </a:bodyPr>
          <a:lstStyle/>
          <a:p>
            <a:pPr algn="ctr">
              <a:spcBef>
                <a:spcPct val="50000"/>
              </a:spcBef>
            </a:pPr>
            <a:r>
              <a:rPr kumimoji="0" lang="ja-JP" altLang="en-US" sz="2000" b="1">
                <a:solidFill>
                  <a:srgbClr val="FF0000"/>
                </a:solidFill>
                <a:latin typeface="ＭＳ Ｐゴシック" charset="-128"/>
                <a:ea typeface="ＭＳ Ｐゴシック" charset="-128"/>
              </a:rPr>
              <a:t>職務発明制度</a:t>
            </a:r>
          </a:p>
        </p:txBody>
      </p:sp>
      <p:sp>
        <p:nvSpPr>
          <p:cNvPr id="52230" name="AutoShape 21"/>
          <p:cNvSpPr>
            <a:spLocks noChangeArrowheads="1"/>
          </p:cNvSpPr>
          <p:nvPr/>
        </p:nvSpPr>
        <p:spPr bwMode="auto">
          <a:xfrm>
            <a:off x="661988" y="2371725"/>
            <a:ext cx="493712" cy="838200"/>
          </a:xfrm>
          <a:prstGeom prst="downArrow">
            <a:avLst>
              <a:gd name="adj1" fmla="val 50000"/>
              <a:gd name="adj2" fmla="val 45981"/>
            </a:avLst>
          </a:prstGeom>
          <a:solidFill>
            <a:schemeClr val="accent1"/>
          </a:solidFill>
          <a:ln w="12700">
            <a:noFill/>
            <a:miter lim="800000"/>
            <a:headEnd/>
            <a:tailEnd/>
          </a:ln>
          <a:effectLst>
            <a:prstShdw prst="shdw17" dist="17961" dir="2700000">
              <a:schemeClr val="bg2"/>
            </a:prstShdw>
          </a:effectLst>
        </p:spPr>
        <p:txBody>
          <a:bodyPr wrap="none" lIns="87078" tIns="43539" rIns="87078" bIns="43539" anchor="ctr"/>
          <a:lstStyle/>
          <a:p>
            <a:endParaRPr lang="ja-JP" altLang="en-US">
              <a:latin typeface="ＭＳ Ｐゴシック" charset="-128"/>
              <a:ea typeface="ＭＳ Ｐゴシック" charset="-128"/>
            </a:endParaRPr>
          </a:p>
        </p:txBody>
      </p:sp>
      <p:sp>
        <p:nvSpPr>
          <p:cNvPr id="52231" name="AutoShape 22"/>
          <p:cNvSpPr>
            <a:spLocks noChangeArrowheads="1"/>
          </p:cNvSpPr>
          <p:nvPr/>
        </p:nvSpPr>
        <p:spPr bwMode="auto">
          <a:xfrm>
            <a:off x="661988" y="3644900"/>
            <a:ext cx="493712" cy="1439863"/>
          </a:xfrm>
          <a:prstGeom prst="downArrow">
            <a:avLst>
              <a:gd name="adj1" fmla="val 50000"/>
              <a:gd name="adj2" fmla="val 78986"/>
            </a:avLst>
          </a:prstGeom>
          <a:solidFill>
            <a:schemeClr val="accent1"/>
          </a:solidFill>
          <a:ln w="12700">
            <a:noFill/>
            <a:miter lim="800000"/>
            <a:headEnd/>
            <a:tailEnd/>
          </a:ln>
          <a:effectLst>
            <a:prstShdw prst="shdw17" dist="17961" dir="2700000">
              <a:schemeClr val="bg2"/>
            </a:prstShdw>
          </a:effectLst>
        </p:spPr>
        <p:txBody>
          <a:bodyPr wrap="none" lIns="87078" tIns="43539" rIns="87078" bIns="43539" anchor="ctr"/>
          <a:lstStyle/>
          <a:p>
            <a:endParaRPr lang="ja-JP" altLang="en-US">
              <a:latin typeface="ＭＳ Ｐゴシック" charset="-128"/>
              <a:ea typeface="ＭＳ Ｐゴシック" charset="-128"/>
            </a:endParaRPr>
          </a:p>
        </p:txBody>
      </p:sp>
      <p:sp>
        <p:nvSpPr>
          <p:cNvPr id="52232" name="AutoShape 23"/>
          <p:cNvSpPr>
            <a:spLocks noChangeArrowheads="1"/>
          </p:cNvSpPr>
          <p:nvPr/>
        </p:nvSpPr>
        <p:spPr bwMode="auto">
          <a:xfrm>
            <a:off x="661988" y="5734050"/>
            <a:ext cx="493712" cy="303213"/>
          </a:xfrm>
          <a:prstGeom prst="downArrow">
            <a:avLst>
              <a:gd name="adj1" fmla="val 50000"/>
              <a:gd name="adj2" fmla="val 25000"/>
            </a:avLst>
          </a:prstGeom>
          <a:solidFill>
            <a:schemeClr val="accent1"/>
          </a:solidFill>
          <a:ln w="12700">
            <a:noFill/>
            <a:miter lim="800000"/>
            <a:headEnd/>
            <a:tailEnd/>
          </a:ln>
          <a:effectLst>
            <a:prstShdw prst="shdw17" dist="17961" dir="2700000">
              <a:schemeClr val="bg2"/>
            </a:prstShdw>
          </a:effectLst>
        </p:spPr>
        <p:txBody>
          <a:bodyPr wrap="none" lIns="87078" tIns="43539" rIns="87078" bIns="43539" anchor="ctr"/>
          <a:lstStyle/>
          <a:p>
            <a:endParaRPr lang="ja-JP" altLang="en-US">
              <a:latin typeface="ＭＳ Ｐゴシック" charset="-128"/>
              <a:ea typeface="ＭＳ Ｐゴシック" charset="-128"/>
            </a:endParaRPr>
          </a:p>
        </p:txBody>
      </p:sp>
      <p:sp>
        <p:nvSpPr>
          <p:cNvPr id="236569" name="Rectangle 25"/>
          <p:cNvSpPr>
            <a:spLocks noChangeArrowheads="1"/>
          </p:cNvSpPr>
          <p:nvPr/>
        </p:nvSpPr>
        <p:spPr bwMode="auto">
          <a:xfrm>
            <a:off x="3549650" y="5805488"/>
            <a:ext cx="5303838" cy="925512"/>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a:spAutoFit/>
          </a:bodyPr>
          <a:lstStyle/>
          <a:p>
            <a:pPr>
              <a:spcBef>
                <a:spcPct val="50000"/>
              </a:spcBef>
              <a:defRPr/>
            </a:pPr>
            <a:r>
              <a:rPr lang="ja-JP" altLang="en-US">
                <a:latin typeface="ＭＳ Ｐゴシック" pitchFamily="50" charset="-128"/>
                <a:ea typeface="ＭＳ Ｐゴシック" pitchFamily="50" charset="-128"/>
              </a:rPr>
              <a:t>利益の配分の観点からは、発明による技術的優位だけでなく、営業による寄与、企業のブランド価値による影響も考慮する必要がある。</a:t>
            </a:r>
          </a:p>
        </p:txBody>
      </p:sp>
      <p:sp>
        <p:nvSpPr>
          <p:cNvPr id="52234" name="タイトル 1"/>
          <p:cNvSpPr>
            <a:spLocks noGrp="1"/>
          </p:cNvSpPr>
          <p:nvPr>
            <p:ph type="title"/>
          </p:nvPr>
        </p:nvSpPr>
        <p:spPr>
          <a:xfrm>
            <a:off x="663575" y="228600"/>
            <a:ext cx="8832850" cy="990600"/>
          </a:xfrm>
        </p:spPr>
        <p:txBody>
          <a:bodyPr/>
          <a:lstStyle/>
          <a:p>
            <a:r>
              <a:rPr lang="ja-JP" altLang="en-US" smtClean="0">
                <a:latin typeface="ＭＳ Ｐゴシック" charset="-128"/>
                <a:ea typeface="ＭＳ Ｐゴシック" charset="-128"/>
              </a:rPr>
              <a:t>職務発明制度の意義</a:t>
            </a:r>
          </a:p>
        </p:txBody>
      </p:sp>
      <p:sp>
        <p:nvSpPr>
          <p:cNvPr id="52235" name="Text Box 13"/>
          <p:cNvSpPr txBox="1">
            <a:spLocks noChangeArrowheads="1"/>
          </p:cNvSpPr>
          <p:nvPr/>
        </p:nvSpPr>
        <p:spPr bwMode="auto">
          <a:xfrm>
            <a:off x="0" y="0"/>
            <a:ext cx="1439863" cy="523875"/>
          </a:xfrm>
          <a:prstGeom prst="rect">
            <a:avLst/>
          </a:prstGeom>
          <a:noFill/>
          <a:ln w="9525">
            <a:noFill/>
            <a:miter lim="800000"/>
            <a:headEnd/>
            <a:tailEnd/>
          </a:ln>
        </p:spPr>
        <p:txBody>
          <a:bodyPr>
            <a:spAutoFit/>
          </a:bodyPr>
          <a:lstStyle/>
          <a:p>
            <a:pPr>
              <a:spcBef>
                <a:spcPct val="50000"/>
              </a:spcBef>
            </a:pPr>
            <a:r>
              <a:rPr lang="ja-JP" altLang="en-US" sz="2800">
                <a:latin typeface="ＭＳ Ｐゴシック" charset="-128"/>
                <a:ea typeface="ＭＳ Ｐゴシック" charset="-128"/>
              </a:rPr>
              <a:t>６－５</a:t>
            </a:r>
            <a:r>
              <a:rPr lang="en-US" altLang="ja-JP" sz="2800">
                <a:latin typeface="ＭＳ Ｐゴシック" charset="-128"/>
                <a:ea typeface="ＭＳ Ｐゴシック" charset="-128"/>
              </a:rPr>
              <a:t> </a:t>
            </a:r>
            <a:endParaRPr lang="en-US" altLang="zh-CN" sz="2800">
              <a:latin typeface="ＭＳ Ｐゴシック" charset="-128"/>
              <a:ea typeface="ＭＳ Ｐゴシック" charset="-128"/>
            </a:endParaRPr>
          </a:p>
        </p:txBody>
      </p:sp>
      <p:pic>
        <p:nvPicPr>
          <p:cNvPr id="52236" name="Picture 2"/>
          <p:cNvPicPr>
            <a:picLocks noChangeAspect="1" noChangeArrowheads="1"/>
          </p:cNvPicPr>
          <p:nvPr/>
        </p:nvPicPr>
        <p:blipFill>
          <a:blip r:embed="rId3"/>
          <a:srcRect/>
          <a:stretch>
            <a:fillRect/>
          </a:stretch>
        </p:blipFill>
        <p:spPr bwMode="auto">
          <a:xfrm>
            <a:off x="6891338" y="1847850"/>
            <a:ext cx="2420937" cy="1296988"/>
          </a:xfrm>
          <a:prstGeom prst="rect">
            <a:avLst/>
          </a:prstGeom>
          <a:noFill/>
          <a:ln w="9525">
            <a:noFill/>
            <a:miter lim="800000"/>
            <a:headEnd/>
            <a:tailEnd/>
          </a:ln>
        </p:spPr>
      </p:pic>
      <p:sp>
        <p:nvSpPr>
          <p:cNvPr id="52237" name="スライド番号プレースホルダー 3"/>
          <p:cNvSpPr>
            <a:spLocks noGrp="1"/>
          </p:cNvSpPr>
          <p:nvPr>
            <p:ph type="sldNum" sz="quarter" idx="12"/>
          </p:nvPr>
        </p:nvSpPr>
        <p:spPr bwMode="auto">
          <a:xfrm>
            <a:off x="9013825" y="6361113"/>
            <a:ext cx="908050" cy="381000"/>
          </a:xfrm>
          <a:noFill/>
          <a:ln>
            <a:miter lim="800000"/>
            <a:headEnd/>
            <a:tailEnd/>
          </a:ln>
        </p:spPr>
        <p:txBody>
          <a:bodyPr/>
          <a:lstStyle/>
          <a:p>
            <a:fld id="{63261903-959E-4466-8EB7-7B2B577A4600}" type="slidenum">
              <a:rPr lang="en-US" altLang="ja-JP" smtClean="0">
                <a:solidFill>
                  <a:schemeClr val="tx1"/>
                </a:solidFill>
              </a:rPr>
              <a:pPr/>
              <a:t>14</a:t>
            </a:fld>
            <a:endParaRPr lang="en-US" altLang="ja-JP" smtClean="0">
              <a:solidFill>
                <a:schemeClr val="tx1"/>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右矢印 25"/>
          <p:cNvSpPr/>
          <p:nvPr/>
        </p:nvSpPr>
        <p:spPr>
          <a:xfrm>
            <a:off x="2144713" y="5516563"/>
            <a:ext cx="576262" cy="2730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FFFF"/>
              </a:solidFill>
            </a:endParaRPr>
          </a:p>
        </p:txBody>
      </p:sp>
      <p:sp>
        <p:nvSpPr>
          <p:cNvPr id="31" name="屈折矢印 30"/>
          <p:cNvSpPr/>
          <p:nvPr/>
        </p:nvSpPr>
        <p:spPr>
          <a:xfrm rot="5400000">
            <a:off x="5375275" y="5365750"/>
            <a:ext cx="442913" cy="1897063"/>
          </a:xfrm>
          <a:prstGeom prst="bentUpArrow">
            <a:avLst>
              <a:gd name="adj1" fmla="val 36485"/>
              <a:gd name="adj2" fmla="val 25000"/>
              <a:gd name="adj3" fmla="val 29296"/>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0" name="屈折矢印 29"/>
          <p:cNvSpPr/>
          <p:nvPr/>
        </p:nvSpPr>
        <p:spPr>
          <a:xfrm rot="16200000" flipV="1">
            <a:off x="4800600" y="3636963"/>
            <a:ext cx="1368425" cy="1673225"/>
          </a:xfrm>
          <a:prstGeom prst="bentUpArrow">
            <a:avLst>
              <a:gd name="adj1" fmla="val 14865"/>
              <a:gd name="adj2" fmla="val 15499"/>
              <a:gd name="adj3" fmla="val 38302"/>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1" name="屈折矢印 20"/>
          <p:cNvSpPr/>
          <p:nvPr/>
        </p:nvSpPr>
        <p:spPr>
          <a:xfrm>
            <a:off x="3224213" y="2565400"/>
            <a:ext cx="2449512" cy="1223963"/>
          </a:xfrm>
          <a:prstGeom prst="bentUpArrow">
            <a:avLst>
              <a:gd name="adj1" fmla="val 12098"/>
              <a:gd name="adj2" fmla="val 22520"/>
              <a:gd name="adj3" fmla="val 27480"/>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1" name="下矢印 10"/>
          <p:cNvSpPr/>
          <p:nvPr/>
        </p:nvSpPr>
        <p:spPr>
          <a:xfrm>
            <a:off x="417513" y="4295775"/>
            <a:ext cx="431800" cy="862013"/>
          </a:xfrm>
          <a:prstGeom prst="downArrow">
            <a:avLst>
              <a:gd name="adj1" fmla="val 32363"/>
              <a:gd name="adj2" fmla="val 69842"/>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FFFF"/>
              </a:solidFill>
            </a:endParaRPr>
          </a:p>
        </p:txBody>
      </p:sp>
      <p:sp>
        <p:nvSpPr>
          <p:cNvPr id="54278" name="テキスト ボックス 8"/>
          <p:cNvSpPr txBox="1">
            <a:spLocks noChangeArrowheads="1"/>
          </p:cNvSpPr>
          <p:nvPr/>
        </p:nvSpPr>
        <p:spPr bwMode="auto">
          <a:xfrm>
            <a:off x="776288" y="2771775"/>
            <a:ext cx="3600450" cy="585788"/>
          </a:xfrm>
          <a:prstGeom prst="rect">
            <a:avLst/>
          </a:prstGeom>
          <a:solidFill>
            <a:srgbClr val="FFFF99"/>
          </a:solidFill>
          <a:ln w="9525">
            <a:solidFill>
              <a:schemeClr val="tx1"/>
            </a:solidFill>
            <a:miter lim="800000"/>
            <a:headEnd/>
            <a:tailEnd/>
          </a:ln>
        </p:spPr>
        <p:txBody>
          <a:bodyPr>
            <a:spAutoFit/>
          </a:bodyPr>
          <a:lstStyle/>
          <a:p>
            <a:r>
              <a:rPr lang="ja-JP" altLang="en-US" sz="1600">
                <a:latin typeface="ＭＳ Ｐゴシック" charset="-128"/>
                <a:ea typeface="ＭＳ Ｐゴシック" charset="-128"/>
              </a:rPr>
              <a:t>研究・開発に業務として従事する、企業や大学等の研究者の場合</a:t>
            </a:r>
          </a:p>
        </p:txBody>
      </p:sp>
      <p:sp>
        <p:nvSpPr>
          <p:cNvPr id="54279" name="タイトル 1"/>
          <p:cNvSpPr>
            <a:spLocks noGrp="1"/>
          </p:cNvSpPr>
          <p:nvPr>
            <p:ph type="title"/>
          </p:nvPr>
        </p:nvSpPr>
        <p:spPr>
          <a:xfrm>
            <a:off x="1073150" y="261938"/>
            <a:ext cx="8983663" cy="990600"/>
          </a:xfrm>
        </p:spPr>
        <p:txBody>
          <a:bodyPr/>
          <a:lstStyle/>
          <a:p>
            <a:r>
              <a:rPr lang="ja-JP" altLang="en-US" smtClean="0">
                <a:latin typeface="ＭＳ Ｐゴシック" charset="-128"/>
                <a:ea typeface="ＭＳ Ｐゴシック" charset="-128"/>
              </a:rPr>
              <a:t>再掲：特許を受けることができる者</a:t>
            </a:r>
            <a:r>
              <a:rPr lang="en-US" altLang="ja-JP" smtClean="0">
                <a:latin typeface="ＭＳ Ｐゴシック" charset="-128"/>
                <a:ea typeface="ＭＳ Ｐゴシック" charset="-128"/>
              </a:rPr>
              <a:t/>
            </a:r>
            <a:br>
              <a:rPr lang="en-US" altLang="ja-JP" smtClean="0">
                <a:latin typeface="ＭＳ Ｐゴシック" charset="-128"/>
                <a:ea typeface="ＭＳ Ｐゴシック" charset="-128"/>
              </a:rPr>
            </a:br>
            <a:r>
              <a:rPr lang="ja-JP" altLang="en-US" smtClean="0">
                <a:latin typeface="ＭＳ Ｐゴシック" charset="-128"/>
                <a:ea typeface="ＭＳ Ｐゴシック" charset="-128"/>
              </a:rPr>
              <a:t>（発明は誰のものか）</a:t>
            </a:r>
          </a:p>
        </p:txBody>
      </p:sp>
      <p:graphicFrame>
        <p:nvGraphicFramePr>
          <p:cNvPr id="4" name="コンテンツ プレースホルダー 3"/>
          <p:cNvGraphicFramePr>
            <a:graphicFrameLocks noGrp="1"/>
          </p:cNvGraphicFramePr>
          <p:nvPr>
            <p:ph sz="quarter" idx="1"/>
          </p:nvPr>
        </p:nvGraphicFramePr>
        <p:xfrm>
          <a:off x="273050" y="1700808"/>
          <a:ext cx="8976296" cy="86409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テキスト ボックス 4"/>
          <p:cNvSpPr txBox="1"/>
          <p:nvPr/>
        </p:nvSpPr>
        <p:spPr>
          <a:xfrm>
            <a:off x="7185025" y="2636838"/>
            <a:ext cx="2720975" cy="650875"/>
          </a:xfrm>
          <a:prstGeom prst="rect">
            <a:avLst/>
          </a:prstGeom>
          <a:solidFill>
            <a:schemeClr val="accent2">
              <a:lumMod val="60000"/>
              <a:lumOff val="40000"/>
            </a:schemeClr>
          </a:solidFill>
          <a:ln>
            <a:solidFill>
              <a:schemeClr val="tx1"/>
            </a:solidFill>
          </a:ln>
        </p:spPr>
        <p:style>
          <a:lnRef idx="1">
            <a:schemeClr val="accent2"/>
          </a:lnRef>
          <a:fillRef idx="2">
            <a:schemeClr val="accent2"/>
          </a:fillRef>
          <a:effectRef idx="1">
            <a:schemeClr val="accent2"/>
          </a:effectRef>
          <a:fontRef idx="minor">
            <a:schemeClr val="dk1"/>
          </a:fontRef>
        </p:style>
        <p:txBody>
          <a:bodyPr>
            <a:spAutoFit/>
          </a:bodyPr>
          <a:lstStyle/>
          <a:p>
            <a:pPr>
              <a:defRPr/>
            </a:pPr>
            <a:r>
              <a:rPr lang="en-US" altLang="ja-JP" dirty="0">
                <a:solidFill>
                  <a:srgbClr val="000000"/>
                </a:solidFill>
                <a:ea typeface="ＭＳ Ｐゴシック" pitchFamily="34" charset="-128"/>
              </a:rPr>
              <a:t>※</a:t>
            </a:r>
            <a:r>
              <a:rPr lang="ja-JP" altLang="en-US" dirty="0">
                <a:solidFill>
                  <a:srgbClr val="000000"/>
                </a:solidFill>
                <a:ea typeface="ＭＳ Ｐゴシック" pitchFamily="34" charset="-128"/>
              </a:rPr>
              <a:t>「特許を受ける権利」は譲り渡すことができる</a:t>
            </a:r>
            <a:r>
              <a:rPr lang="ja-JP" altLang="en-US" dirty="0">
                <a:solidFill>
                  <a:srgbClr val="000000"/>
                </a:solidFill>
              </a:rPr>
              <a:t>。</a:t>
            </a:r>
          </a:p>
        </p:txBody>
      </p:sp>
      <p:sp>
        <p:nvSpPr>
          <p:cNvPr id="6" name="下矢印 5"/>
          <p:cNvSpPr/>
          <p:nvPr/>
        </p:nvSpPr>
        <p:spPr>
          <a:xfrm rot="10800000" flipH="1" flipV="1">
            <a:off x="488950" y="2565400"/>
            <a:ext cx="466725" cy="1079500"/>
          </a:xfrm>
          <a:prstGeom prst="downArrow">
            <a:avLst>
              <a:gd name="adj1" fmla="val 27178"/>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0" name="テキスト ボックス 9"/>
          <p:cNvSpPr txBox="1">
            <a:spLocks noChangeArrowheads="1"/>
          </p:cNvSpPr>
          <p:nvPr/>
        </p:nvSpPr>
        <p:spPr bwMode="auto">
          <a:xfrm>
            <a:off x="273050" y="3644900"/>
            <a:ext cx="2951163" cy="650875"/>
          </a:xfrm>
          <a:prstGeom prst="rect">
            <a:avLst/>
          </a:prstGeom>
          <a:solidFill>
            <a:srgbClr val="CCFFFF"/>
          </a:solidFill>
          <a:ln w="10033" algn="ctr">
            <a:solidFill>
              <a:srgbClr val="33CCCC"/>
            </a:solidFill>
            <a:miter lim="800000"/>
            <a:headEnd/>
            <a:tailEnd/>
          </a:ln>
          <a:effectLst>
            <a:outerShdw dist="30000" dir="5400000" rotWithShape="0">
              <a:srgbClr val="000000">
                <a:alpha val="45000"/>
              </a:srgbClr>
            </a:outerShdw>
          </a:effectLst>
        </p:spPr>
        <p:txBody>
          <a:bodyPr>
            <a:spAutoFit/>
          </a:bodyPr>
          <a:lstStyle/>
          <a:p>
            <a:pPr>
              <a:defRPr/>
            </a:pPr>
            <a:r>
              <a:rPr lang="en-US" altLang="ja-JP" dirty="0">
                <a:latin typeface="ＭＳ Ｐゴシック" pitchFamily="34" charset="-128"/>
                <a:ea typeface="ＭＳ Ｐゴシック" pitchFamily="34" charset="-128"/>
              </a:rPr>
              <a:t>Q.</a:t>
            </a:r>
            <a:r>
              <a:rPr lang="ja-JP" altLang="en-US" dirty="0">
                <a:latin typeface="ＭＳ Ｐゴシック" pitchFamily="34" charset="-128"/>
                <a:ea typeface="ＭＳ Ｐゴシック" pitchFamily="34" charset="-128"/>
              </a:rPr>
              <a:t>　職務発明（特許法３５条）にあたるか</a:t>
            </a:r>
          </a:p>
        </p:txBody>
      </p:sp>
      <p:sp>
        <p:nvSpPr>
          <p:cNvPr id="54284" name="テキスト ボックス 18"/>
          <p:cNvSpPr txBox="1">
            <a:spLocks noChangeArrowheads="1"/>
          </p:cNvSpPr>
          <p:nvPr/>
        </p:nvSpPr>
        <p:spPr bwMode="auto">
          <a:xfrm>
            <a:off x="3729038" y="3706813"/>
            <a:ext cx="719137" cy="369887"/>
          </a:xfrm>
          <a:prstGeom prst="rect">
            <a:avLst/>
          </a:prstGeom>
          <a:noFill/>
          <a:ln w="9525">
            <a:noFill/>
            <a:miter lim="800000"/>
            <a:headEnd/>
            <a:tailEnd/>
          </a:ln>
        </p:spPr>
        <p:txBody>
          <a:bodyPr>
            <a:spAutoFit/>
          </a:bodyPr>
          <a:lstStyle/>
          <a:p>
            <a:r>
              <a:rPr lang="en-US" altLang="ja-JP">
                <a:ea typeface="ＭＳ Ｐゴシック" charset="-128"/>
              </a:rPr>
              <a:t>NO</a:t>
            </a:r>
            <a:endParaRPr lang="ja-JP" altLang="en-US">
              <a:ea typeface="ＭＳ Ｐゴシック" charset="-128"/>
            </a:endParaRPr>
          </a:p>
        </p:txBody>
      </p:sp>
      <p:sp>
        <p:nvSpPr>
          <p:cNvPr id="54285" name="テキスト ボックス 21"/>
          <p:cNvSpPr txBox="1">
            <a:spLocks noChangeArrowheads="1"/>
          </p:cNvSpPr>
          <p:nvPr/>
        </p:nvSpPr>
        <p:spPr bwMode="auto">
          <a:xfrm>
            <a:off x="631825" y="4508500"/>
            <a:ext cx="1008063" cy="369888"/>
          </a:xfrm>
          <a:prstGeom prst="rect">
            <a:avLst/>
          </a:prstGeom>
          <a:noFill/>
          <a:ln w="9525">
            <a:noFill/>
            <a:miter lim="800000"/>
            <a:headEnd/>
            <a:tailEnd/>
          </a:ln>
        </p:spPr>
        <p:txBody>
          <a:bodyPr>
            <a:spAutoFit/>
          </a:bodyPr>
          <a:lstStyle/>
          <a:p>
            <a:r>
              <a:rPr lang="en-US" altLang="ja-JP">
                <a:ea typeface="ＭＳ Ｐゴシック" charset="-128"/>
              </a:rPr>
              <a:t>YES</a:t>
            </a:r>
            <a:endParaRPr lang="ja-JP" altLang="en-US">
              <a:ea typeface="ＭＳ Ｐゴシック" charset="-128"/>
            </a:endParaRPr>
          </a:p>
        </p:txBody>
      </p:sp>
      <p:sp>
        <p:nvSpPr>
          <p:cNvPr id="24" name="フローチャート : 代替処理 23"/>
          <p:cNvSpPr>
            <a:spLocks noChangeArrowheads="1"/>
          </p:cNvSpPr>
          <p:nvPr/>
        </p:nvSpPr>
        <p:spPr bwMode="auto">
          <a:xfrm>
            <a:off x="273050" y="5157788"/>
            <a:ext cx="1871663" cy="1008062"/>
          </a:xfrm>
          <a:prstGeom prst="flowChartAlternateProcess">
            <a:avLst/>
          </a:prstGeom>
          <a:solidFill>
            <a:schemeClr val="accent5">
              <a:lumMod val="60000"/>
              <a:lumOff val="40000"/>
            </a:schemeClr>
          </a:solidFill>
          <a:ln w="19050" algn="ctr">
            <a:solidFill>
              <a:schemeClr val="tx1"/>
            </a:solidFill>
            <a:miter lim="800000"/>
            <a:headEnd/>
            <a:tailEnd/>
          </a:ln>
        </p:spPr>
        <p:txBody>
          <a:bodyPr anchor="ctr"/>
          <a:lstStyle/>
          <a:p>
            <a:pPr algn="ctr">
              <a:defRPr/>
            </a:pPr>
            <a:r>
              <a:rPr lang="ja-JP" altLang="en-US" sz="2800" dirty="0">
                <a:ea typeface="ＭＳ Ｐゴシック" pitchFamily="34" charset="-128"/>
              </a:rPr>
              <a:t>職務</a:t>
            </a:r>
            <a:r>
              <a:rPr lang="ja-JP" altLang="en-US" sz="2800" dirty="0">
                <a:ea typeface="ＭＳ Ｐゴシック" pitchFamily="34" charset="-128"/>
              </a:rPr>
              <a:t>発明</a:t>
            </a:r>
          </a:p>
        </p:txBody>
      </p:sp>
      <p:sp>
        <p:nvSpPr>
          <p:cNvPr id="25" name="テキスト ボックス 24"/>
          <p:cNvSpPr txBox="1">
            <a:spLocks noChangeArrowheads="1"/>
          </p:cNvSpPr>
          <p:nvPr/>
        </p:nvSpPr>
        <p:spPr bwMode="auto">
          <a:xfrm>
            <a:off x="2720975" y="5157788"/>
            <a:ext cx="3455988" cy="925512"/>
          </a:xfrm>
          <a:prstGeom prst="rect">
            <a:avLst/>
          </a:prstGeom>
          <a:solidFill>
            <a:schemeClr val="bg2"/>
          </a:solidFill>
          <a:ln w="10033" algn="ctr">
            <a:solidFill>
              <a:srgbClr val="FF0000"/>
            </a:solidFill>
            <a:miter lim="800000"/>
            <a:headEnd/>
            <a:tailEnd/>
          </a:ln>
          <a:effectLst>
            <a:outerShdw dist="30000" dir="5400000" rotWithShape="0">
              <a:srgbClr val="000000">
                <a:alpha val="45000"/>
              </a:srgbClr>
            </a:outerShdw>
          </a:effectLst>
        </p:spPr>
        <p:txBody>
          <a:bodyPr>
            <a:spAutoFit/>
          </a:bodyPr>
          <a:lstStyle/>
          <a:p>
            <a:pPr>
              <a:defRPr/>
            </a:pPr>
            <a:r>
              <a:rPr lang="en-US" altLang="ja-JP" dirty="0">
                <a:latin typeface="ＭＳ Ｐゴシック" pitchFamily="34" charset="-128"/>
                <a:ea typeface="ＭＳ Ｐゴシック" pitchFamily="34" charset="-128"/>
              </a:rPr>
              <a:t>Q.</a:t>
            </a:r>
            <a:r>
              <a:rPr lang="ja-JP" altLang="en-US" dirty="0">
                <a:latin typeface="ＭＳ Ｐゴシック" pitchFamily="34" charset="-128"/>
                <a:ea typeface="ＭＳ Ｐゴシック" pitchFamily="34" charset="-128"/>
              </a:rPr>
              <a:t>　特許を受ける権利の使用者等への承継に関する定めがあるか（例：職務発明規程、就業規則等）</a:t>
            </a:r>
          </a:p>
        </p:txBody>
      </p:sp>
      <p:sp>
        <p:nvSpPr>
          <p:cNvPr id="27" name="テキスト ボックス 26"/>
          <p:cNvSpPr>
            <a:spLocks noChangeArrowheads="1"/>
          </p:cNvSpPr>
          <p:nvPr/>
        </p:nvSpPr>
        <p:spPr bwMode="auto">
          <a:xfrm>
            <a:off x="6321425" y="3644900"/>
            <a:ext cx="3308350" cy="962025"/>
          </a:xfrm>
          <a:prstGeom prst="roundRect">
            <a:avLst>
              <a:gd name="adj" fmla="val 7380"/>
            </a:avLst>
          </a:prstGeom>
          <a:solidFill>
            <a:schemeClr val="accent1">
              <a:lumMod val="60000"/>
              <a:lumOff val="40000"/>
            </a:schemeClr>
          </a:solidFill>
          <a:ln w="10033" algn="ctr">
            <a:solidFill>
              <a:srgbClr val="00FFFF"/>
            </a:solidFill>
            <a:round/>
            <a:headEnd/>
            <a:tailEnd/>
          </a:ln>
          <a:effectLst>
            <a:outerShdw dist="30000" dir="5400000" rotWithShape="0">
              <a:srgbClr val="000000">
                <a:alpha val="45000"/>
              </a:srgbClr>
            </a:outerShdw>
          </a:effectLst>
        </p:spPr>
        <p:txBody>
          <a:bodyPr>
            <a:spAutoFit/>
          </a:bodyPr>
          <a:lstStyle/>
          <a:p>
            <a:pPr>
              <a:defRPr/>
            </a:pPr>
            <a:r>
              <a:rPr lang="ja-JP" altLang="en-US" dirty="0">
                <a:solidFill>
                  <a:srgbClr val="000000"/>
                </a:solidFill>
                <a:ea typeface="ＭＳ Ｐゴシック" pitchFamily="34" charset="-128"/>
              </a:rPr>
              <a:t>・従</a:t>
            </a:r>
            <a:r>
              <a:rPr lang="ja-JP" altLang="en-US" dirty="0">
                <a:solidFill>
                  <a:srgbClr val="000000"/>
                </a:solidFill>
                <a:ea typeface="ＭＳ Ｐゴシック" pitchFamily="34" charset="-128"/>
              </a:rPr>
              <a:t>業者等が権利を取得する。</a:t>
            </a:r>
            <a:r>
              <a:rPr lang="en-US" altLang="ja-JP" dirty="0">
                <a:solidFill>
                  <a:srgbClr val="000000"/>
                </a:solidFill>
                <a:ea typeface="ＭＳ Ｐゴシック" pitchFamily="34" charset="-128"/>
              </a:rPr>
              <a:t/>
            </a:r>
            <a:br>
              <a:rPr lang="en-US" altLang="ja-JP" dirty="0">
                <a:solidFill>
                  <a:srgbClr val="000000"/>
                </a:solidFill>
                <a:ea typeface="ＭＳ Ｐゴシック" pitchFamily="34" charset="-128"/>
              </a:rPr>
            </a:br>
            <a:r>
              <a:rPr lang="ja-JP" altLang="en-US" dirty="0">
                <a:solidFill>
                  <a:srgbClr val="000000"/>
                </a:solidFill>
                <a:ea typeface="ＭＳ Ｐゴシック" pitchFamily="34" charset="-128"/>
              </a:rPr>
              <a:t>・</a:t>
            </a:r>
            <a:r>
              <a:rPr lang="ja-JP" altLang="en-US" dirty="0">
                <a:solidFill>
                  <a:srgbClr val="000000"/>
                </a:solidFill>
                <a:ea typeface="ＭＳ Ｐゴシック" pitchFamily="34" charset="-128"/>
              </a:rPr>
              <a:t>使用者等は</a:t>
            </a:r>
            <a:r>
              <a:rPr lang="ja-JP" altLang="en-US" dirty="0">
                <a:solidFill>
                  <a:srgbClr val="000000"/>
                </a:solidFill>
                <a:ea typeface="ＭＳ Ｐゴシック" pitchFamily="34" charset="-128"/>
              </a:rPr>
              <a:t>特許を利用する権利（通常実施権）を取得する。</a:t>
            </a:r>
          </a:p>
        </p:txBody>
      </p:sp>
      <p:sp>
        <p:nvSpPr>
          <p:cNvPr id="29" name="テキスト ボックス 28"/>
          <p:cNvSpPr>
            <a:spLocks noChangeArrowheads="1"/>
          </p:cNvSpPr>
          <p:nvPr/>
        </p:nvSpPr>
        <p:spPr bwMode="auto">
          <a:xfrm>
            <a:off x="6537325" y="5300663"/>
            <a:ext cx="3087688" cy="1235075"/>
          </a:xfrm>
          <a:prstGeom prst="roundRect">
            <a:avLst>
              <a:gd name="adj" fmla="val 6273"/>
            </a:avLst>
          </a:prstGeom>
          <a:solidFill>
            <a:schemeClr val="accent1">
              <a:lumMod val="60000"/>
              <a:lumOff val="40000"/>
            </a:schemeClr>
          </a:solidFill>
          <a:ln w="10033" algn="ctr">
            <a:solidFill>
              <a:srgbClr val="00FFFF"/>
            </a:solidFill>
            <a:round/>
            <a:headEnd/>
            <a:tailEnd/>
          </a:ln>
          <a:effectLst>
            <a:outerShdw dist="30000" dir="5400000" rotWithShape="0">
              <a:srgbClr val="000000">
                <a:alpha val="45000"/>
              </a:srgbClr>
            </a:outerShdw>
          </a:effectLst>
        </p:spPr>
        <p:txBody>
          <a:bodyPr>
            <a:spAutoFit/>
          </a:bodyPr>
          <a:lstStyle/>
          <a:p>
            <a:pPr>
              <a:defRPr/>
            </a:pPr>
            <a:r>
              <a:rPr lang="ja-JP" altLang="en-US" dirty="0">
                <a:solidFill>
                  <a:srgbClr val="000000"/>
                </a:solidFill>
                <a:ea typeface="ＭＳ Ｐゴシック" pitchFamily="34" charset="-128"/>
              </a:rPr>
              <a:t>・使用者等が権利を取得できる。</a:t>
            </a:r>
          </a:p>
          <a:p>
            <a:pPr>
              <a:defRPr/>
            </a:pPr>
            <a:r>
              <a:rPr lang="ja-JP" altLang="en-US" dirty="0">
                <a:solidFill>
                  <a:srgbClr val="000000"/>
                </a:solidFill>
                <a:ea typeface="ＭＳ Ｐゴシック" pitchFamily="34" charset="-128"/>
              </a:rPr>
              <a:t>・</a:t>
            </a:r>
            <a:r>
              <a:rPr lang="ja-JP" altLang="en-US" dirty="0">
                <a:solidFill>
                  <a:srgbClr val="000000"/>
                </a:solidFill>
                <a:ea typeface="ＭＳ Ｐゴシック" pitchFamily="34" charset="-128"/>
              </a:rPr>
              <a:t>従</a:t>
            </a:r>
            <a:r>
              <a:rPr lang="ja-JP" altLang="en-US" dirty="0">
                <a:solidFill>
                  <a:srgbClr val="000000"/>
                </a:solidFill>
                <a:ea typeface="ＭＳ Ｐゴシック" pitchFamily="34" charset="-128"/>
              </a:rPr>
              <a:t>業者等は</a:t>
            </a:r>
            <a:r>
              <a:rPr lang="ja-JP" altLang="en-US" dirty="0">
                <a:solidFill>
                  <a:srgbClr val="000000"/>
                </a:solidFill>
                <a:ea typeface="ＭＳ Ｐゴシック" pitchFamily="34" charset="-128"/>
              </a:rPr>
              <a:t>、</a:t>
            </a:r>
            <a:r>
              <a:rPr lang="ja-JP" altLang="en-US" dirty="0">
                <a:solidFill>
                  <a:srgbClr val="000000"/>
                </a:solidFill>
                <a:ea typeface="ＭＳ Ｐゴシック" pitchFamily="34" charset="-128"/>
              </a:rPr>
              <a:t>使用者等に</a:t>
            </a:r>
            <a:r>
              <a:rPr lang="ja-JP" altLang="en-US" dirty="0">
                <a:solidFill>
                  <a:srgbClr val="000000"/>
                </a:solidFill>
                <a:ea typeface="ＭＳ Ｐゴシック" pitchFamily="34" charset="-128"/>
              </a:rPr>
              <a:t>対し、相当の対価を請求</a:t>
            </a:r>
            <a:r>
              <a:rPr lang="ja-JP" altLang="en-US" dirty="0">
                <a:solidFill>
                  <a:srgbClr val="000000"/>
                </a:solidFill>
                <a:ea typeface="ＭＳ Ｐゴシック" pitchFamily="34" charset="-128"/>
              </a:rPr>
              <a:t>できる。</a:t>
            </a:r>
            <a:endParaRPr lang="en-US" altLang="ja-JP" dirty="0">
              <a:solidFill>
                <a:srgbClr val="000000"/>
              </a:solidFill>
              <a:ea typeface="ＭＳ Ｐゴシック" pitchFamily="34" charset="-128"/>
            </a:endParaRPr>
          </a:p>
        </p:txBody>
      </p:sp>
      <p:sp>
        <p:nvSpPr>
          <p:cNvPr id="54290" name="テキスト ボックス 31"/>
          <p:cNvSpPr txBox="1">
            <a:spLocks noChangeArrowheads="1"/>
          </p:cNvSpPr>
          <p:nvPr/>
        </p:nvSpPr>
        <p:spPr bwMode="auto">
          <a:xfrm>
            <a:off x="4160838" y="4460875"/>
            <a:ext cx="1225550" cy="368300"/>
          </a:xfrm>
          <a:prstGeom prst="rect">
            <a:avLst/>
          </a:prstGeom>
          <a:noFill/>
          <a:ln w="9525">
            <a:noFill/>
            <a:miter lim="800000"/>
            <a:headEnd/>
            <a:tailEnd/>
          </a:ln>
        </p:spPr>
        <p:txBody>
          <a:bodyPr>
            <a:spAutoFit/>
          </a:bodyPr>
          <a:lstStyle/>
          <a:p>
            <a:r>
              <a:rPr lang="en-US" altLang="ja-JP">
                <a:ea typeface="ＭＳ Ｐゴシック" charset="-128"/>
              </a:rPr>
              <a:t>NO</a:t>
            </a:r>
            <a:endParaRPr lang="ja-JP" altLang="en-US">
              <a:ea typeface="ＭＳ Ｐゴシック" charset="-128"/>
            </a:endParaRPr>
          </a:p>
        </p:txBody>
      </p:sp>
      <p:sp>
        <p:nvSpPr>
          <p:cNvPr id="54291" name="テキスト ボックス 32"/>
          <p:cNvSpPr txBox="1">
            <a:spLocks noChangeArrowheads="1"/>
          </p:cNvSpPr>
          <p:nvPr/>
        </p:nvSpPr>
        <p:spPr bwMode="auto">
          <a:xfrm>
            <a:off x="4160838" y="6281738"/>
            <a:ext cx="792162" cy="369887"/>
          </a:xfrm>
          <a:prstGeom prst="rect">
            <a:avLst/>
          </a:prstGeom>
          <a:noFill/>
          <a:ln w="9525">
            <a:noFill/>
            <a:miter lim="800000"/>
            <a:headEnd/>
            <a:tailEnd/>
          </a:ln>
        </p:spPr>
        <p:txBody>
          <a:bodyPr>
            <a:spAutoFit/>
          </a:bodyPr>
          <a:lstStyle/>
          <a:p>
            <a:r>
              <a:rPr lang="en-US" altLang="ja-JP">
                <a:ea typeface="ＭＳ Ｐゴシック" charset="-128"/>
              </a:rPr>
              <a:t>YES</a:t>
            </a:r>
            <a:endParaRPr lang="ja-JP" altLang="en-US">
              <a:ea typeface="ＭＳ Ｐゴシック" charset="-128"/>
            </a:endParaRPr>
          </a:p>
        </p:txBody>
      </p:sp>
      <p:sp>
        <p:nvSpPr>
          <p:cNvPr id="54292" name="テキスト ボックス 2"/>
          <p:cNvSpPr txBox="1">
            <a:spLocks noChangeArrowheads="1"/>
          </p:cNvSpPr>
          <p:nvPr/>
        </p:nvSpPr>
        <p:spPr bwMode="auto">
          <a:xfrm>
            <a:off x="128588" y="6229350"/>
            <a:ext cx="2979737" cy="584200"/>
          </a:xfrm>
          <a:prstGeom prst="rect">
            <a:avLst/>
          </a:prstGeom>
          <a:solidFill>
            <a:schemeClr val="bg1"/>
          </a:solidFill>
          <a:ln w="9525">
            <a:solidFill>
              <a:schemeClr val="tx1"/>
            </a:solidFill>
            <a:miter lim="800000"/>
            <a:headEnd/>
            <a:tailEnd/>
          </a:ln>
        </p:spPr>
        <p:txBody>
          <a:bodyPr wrap="none">
            <a:spAutoFit/>
          </a:bodyPr>
          <a:lstStyle/>
          <a:p>
            <a:r>
              <a:rPr lang="en-US" altLang="ja-JP" sz="1600">
                <a:latin typeface="ＭＳ Ｐゴシック" charset="-128"/>
                <a:ea typeface="ＭＳ Ｐゴシック" charset="-128"/>
              </a:rPr>
              <a:t>※</a:t>
            </a:r>
            <a:r>
              <a:rPr lang="ja-JP" altLang="en-US" sz="1600">
                <a:latin typeface="ＭＳ Ｐゴシック" charset="-128"/>
                <a:ea typeface="ＭＳ Ｐゴシック" charset="-128"/>
              </a:rPr>
              <a:t>大学と雇用関係のない学生は</a:t>
            </a:r>
            <a:endParaRPr lang="en-US" altLang="ja-JP" sz="1600">
              <a:latin typeface="ＭＳ Ｐゴシック" charset="-128"/>
              <a:ea typeface="ＭＳ Ｐゴシック" charset="-128"/>
            </a:endParaRPr>
          </a:p>
          <a:p>
            <a:r>
              <a:rPr lang="ja-JP" altLang="en-US" sz="1600">
                <a:latin typeface="ＭＳ Ｐゴシック" charset="-128"/>
                <a:ea typeface="ＭＳ Ｐゴシック" charset="-128"/>
              </a:rPr>
              <a:t>　</a:t>
            </a:r>
            <a:r>
              <a:rPr lang="en-US" altLang="ja-JP" sz="1600">
                <a:latin typeface="ＭＳ Ｐゴシック" charset="-128"/>
                <a:ea typeface="ＭＳ Ｐゴシック" charset="-128"/>
              </a:rPr>
              <a:t> </a:t>
            </a:r>
            <a:r>
              <a:rPr lang="ja-JP" altLang="en-US" sz="1600">
                <a:latin typeface="ＭＳ Ｐゴシック" charset="-128"/>
                <a:ea typeface="ＭＳ Ｐゴシック" charset="-128"/>
              </a:rPr>
              <a:t>職務発明にはあたらない</a:t>
            </a:r>
          </a:p>
        </p:txBody>
      </p:sp>
      <p:sp>
        <p:nvSpPr>
          <p:cNvPr id="54293" name="Text Box 13"/>
          <p:cNvSpPr txBox="1">
            <a:spLocks noChangeArrowheads="1"/>
          </p:cNvSpPr>
          <p:nvPr/>
        </p:nvSpPr>
        <p:spPr bwMode="auto">
          <a:xfrm>
            <a:off x="0" y="0"/>
            <a:ext cx="1439863" cy="523875"/>
          </a:xfrm>
          <a:prstGeom prst="rect">
            <a:avLst/>
          </a:prstGeom>
          <a:noFill/>
          <a:ln w="9525">
            <a:noFill/>
            <a:miter lim="800000"/>
            <a:headEnd/>
            <a:tailEnd/>
          </a:ln>
        </p:spPr>
        <p:txBody>
          <a:bodyPr>
            <a:spAutoFit/>
          </a:bodyPr>
          <a:lstStyle/>
          <a:p>
            <a:pPr>
              <a:spcBef>
                <a:spcPct val="50000"/>
              </a:spcBef>
            </a:pPr>
            <a:r>
              <a:rPr lang="ja-JP" altLang="en-US" sz="2800">
                <a:latin typeface="ＭＳ Ｐゴシック" charset="-128"/>
                <a:ea typeface="ＭＳ Ｐゴシック" charset="-128"/>
              </a:rPr>
              <a:t>６－５</a:t>
            </a:r>
            <a:r>
              <a:rPr lang="en-US" altLang="ja-JP" sz="2800">
                <a:latin typeface="ＭＳ Ｐゴシック" charset="-128"/>
                <a:ea typeface="ＭＳ Ｐゴシック" charset="-128"/>
              </a:rPr>
              <a:t> </a:t>
            </a:r>
            <a:endParaRPr lang="en-US" altLang="zh-CN" sz="2800">
              <a:latin typeface="ＭＳ Ｐゴシック" charset="-128"/>
              <a:ea typeface="ＭＳ Ｐゴシック" charset="-128"/>
            </a:endParaRPr>
          </a:p>
        </p:txBody>
      </p:sp>
      <p:sp>
        <p:nvSpPr>
          <p:cNvPr id="54294" name="スライド番号プレースホルダー 3"/>
          <p:cNvSpPr>
            <a:spLocks noGrp="1"/>
          </p:cNvSpPr>
          <p:nvPr>
            <p:ph type="sldNum" sz="quarter" idx="12"/>
          </p:nvPr>
        </p:nvSpPr>
        <p:spPr bwMode="auto">
          <a:xfrm>
            <a:off x="9085263" y="6503988"/>
            <a:ext cx="908050" cy="381000"/>
          </a:xfrm>
          <a:noFill/>
          <a:ln>
            <a:miter lim="800000"/>
            <a:headEnd/>
            <a:tailEnd/>
          </a:ln>
        </p:spPr>
        <p:txBody>
          <a:bodyPr/>
          <a:lstStyle/>
          <a:p>
            <a:fld id="{F0F2129F-0596-4D83-A35C-C1EF6B2B37E6}" type="slidenum">
              <a:rPr lang="en-US" altLang="ja-JP" smtClean="0">
                <a:solidFill>
                  <a:schemeClr val="tx1"/>
                </a:solidFill>
              </a:rPr>
              <a:pPr/>
              <a:t>15</a:t>
            </a:fld>
            <a:endParaRPr lang="en-US" altLang="ja-JP" smtClean="0">
              <a:solidFill>
                <a:schemeClr val="tx1"/>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890588" y="1546225"/>
            <a:ext cx="2859087" cy="461963"/>
          </a:xfrm>
          <a:prstGeom prst="rect">
            <a:avLst/>
          </a:prstGeom>
        </p:spPr>
        <p:style>
          <a:lnRef idx="1">
            <a:schemeClr val="accent2"/>
          </a:lnRef>
          <a:fillRef idx="2">
            <a:schemeClr val="accent2"/>
          </a:fillRef>
          <a:effectRef idx="1">
            <a:schemeClr val="accent2"/>
          </a:effectRef>
          <a:fontRef idx="minor">
            <a:schemeClr val="dk1"/>
          </a:fontRef>
        </p:style>
        <p:txBody>
          <a:bodyPr wrap="none">
            <a:spAutoFit/>
          </a:bodyPr>
          <a:lstStyle/>
          <a:p>
            <a:pPr defTabSz="457200">
              <a:defRPr/>
            </a:pPr>
            <a:r>
              <a:rPr lang="ja-JP" altLang="en-US" sz="2400">
                <a:solidFill>
                  <a:srgbClr val="000000"/>
                </a:solidFill>
                <a:latin typeface="ＭＳ Ｐゴシック" pitchFamily="50" charset="-128"/>
                <a:ea typeface="ＭＳ Ｐゴシック" pitchFamily="50" charset="-128"/>
              </a:rPr>
              <a:t>①従業員がした発明</a:t>
            </a:r>
          </a:p>
        </p:txBody>
      </p:sp>
      <p:sp>
        <p:nvSpPr>
          <p:cNvPr id="5" name="テキスト ボックス 4"/>
          <p:cNvSpPr txBox="1"/>
          <p:nvPr/>
        </p:nvSpPr>
        <p:spPr>
          <a:xfrm>
            <a:off x="890588" y="2214563"/>
            <a:ext cx="4422775" cy="461962"/>
          </a:xfrm>
          <a:prstGeom prst="rect">
            <a:avLst/>
          </a:prstGeom>
        </p:spPr>
        <p:style>
          <a:lnRef idx="1">
            <a:schemeClr val="accent2"/>
          </a:lnRef>
          <a:fillRef idx="2">
            <a:schemeClr val="accent2"/>
          </a:fillRef>
          <a:effectRef idx="1">
            <a:schemeClr val="accent2"/>
          </a:effectRef>
          <a:fontRef idx="minor">
            <a:schemeClr val="dk1"/>
          </a:fontRef>
        </p:style>
        <p:txBody>
          <a:bodyPr wrap="none">
            <a:spAutoFit/>
          </a:bodyPr>
          <a:lstStyle/>
          <a:p>
            <a:pPr defTabSz="457200">
              <a:defRPr/>
            </a:pPr>
            <a:r>
              <a:rPr lang="ja-JP" altLang="en-US" sz="2400">
                <a:solidFill>
                  <a:srgbClr val="000000"/>
                </a:solidFill>
                <a:latin typeface="ＭＳ Ｐゴシック" pitchFamily="50" charset="-128"/>
                <a:ea typeface="ＭＳ Ｐゴシック" pitchFamily="50" charset="-128"/>
              </a:rPr>
              <a:t>②会社の業務範囲に属する発明</a:t>
            </a:r>
          </a:p>
        </p:txBody>
      </p:sp>
      <p:sp>
        <p:nvSpPr>
          <p:cNvPr id="6" name="テキスト ボックス 5"/>
          <p:cNvSpPr txBox="1"/>
          <p:nvPr/>
        </p:nvSpPr>
        <p:spPr>
          <a:xfrm>
            <a:off x="890588" y="2887663"/>
            <a:ext cx="6115050" cy="461962"/>
          </a:xfrm>
          <a:prstGeom prst="rect">
            <a:avLst/>
          </a:prstGeom>
        </p:spPr>
        <p:style>
          <a:lnRef idx="1">
            <a:schemeClr val="accent2"/>
          </a:lnRef>
          <a:fillRef idx="2">
            <a:schemeClr val="accent2"/>
          </a:fillRef>
          <a:effectRef idx="1">
            <a:schemeClr val="accent2"/>
          </a:effectRef>
          <a:fontRef idx="minor">
            <a:schemeClr val="dk1"/>
          </a:fontRef>
        </p:style>
        <p:txBody>
          <a:bodyPr wrap="none">
            <a:spAutoFit/>
          </a:bodyPr>
          <a:lstStyle/>
          <a:p>
            <a:pPr defTabSz="457200">
              <a:defRPr/>
            </a:pPr>
            <a:r>
              <a:rPr lang="ja-JP" altLang="en-US" sz="2400">
                <a:solidFill>
                  <a:srgbClr val="000000"/>
                </a:solidFill>
                <a:latin typeface="ＭＳ Ｐゴシック" pitchFamily="50" charset="-128"/>
                <a:ea typeface="ＭＳ Ｐゴシック" pitchFamily="50" charset="-128"/>
              </a:rPr>
              <a:t>③従業員の職務に属する（または属した）発明</a:t>
            </a:r>
          </a:p>
        </p:txBody>
      </p:sp>
      <p:sp>
        <p:nvSpPr>
          <p:cNvPr id="7" name="テキスト ボックス 6"/>
          <p:cNvSpPr txBox="1"/>
          <p:nvPr/>
        </p:nvSpPr>
        <p:spPr>
          <a:xfrm>
            <a:off x="635000" y="3586163"/>
            <a:ext cx="1108075" cy="461962"/>
          </a:xfrm>
          <a:prstGeom prst="rect">
            <a:avLst/>
          </a:prstGeom>
        </p:spPr>
        <p:style>
          <a:lnRef idx="1">
            <a:schemeClr val="accent4"/>
          </a:lnRef>
          <a:fillRef idx="2">
            <a:schemeClr val="accent4"/>
          </a:fillRef>
          <a:effectRef idx="1">
            <a:schemeClr val="accent4"/>
          </a:effectRef>
          <a:fontRef idx="minor">
            <a:schemeClr val="dk1"/>
          </a:fontRef>
        </p:style>
        <p:txBody>
          <a:bodyPr wrap="none">
            <a:spAutoFit/>
          </a:bodyPr>
          <a:lstStyle/>
          <a:p>
            <a:pPr defTabSz="457200" fontAlgn="auto">
              <a:spcBef>
                <a:spcPts val="0"/>
              </a:spcBef>
              <a:spcAft>
                <a:spcPts val="0"/>
              </a:spcAft>
              <a:defRPr/>
            </a:pPr>
            <a:r>
              <a:rPr lang="ja-JP" altLang="en-US" sz="2400" dirty="0">
                <a:solidFill>
                  <a:schemeClr val="tx1"/>
                </a:solidFill>
                <a:latin typeface="ＭＳ Ｐゴシック" pitchFamily="50" charset="-128"/>
                <a:ea typeface="ＭＳ Ｐゴシック" pitchFamily="50" charset="-128"/>
              </a:rPr>
              <a:t>具体例</a:t>
            </a:r>
          </a:p>
        </p:txBody>
      </p:sp>
      <p:sp>
        <p:nvSpPr>
          <p:cNvPr id="56325" name="テキスト ボックス 7"/>
          <p:cNvSpPr txBox="1">
            <a:spLocks noChangeArrowheads="1"/>
          </p:cNvSpPr>
          <p:nvPr/>
        </p:nvSpPr>
        <p:spPr bwMode="auto">
          <a:xfrm>
            <a:off x="400050" y="4187825"/>
            <a:ext cx="9218613" cy="460375"/>
          </a:xfrm>
          <a:prstGeom prst="rect">
            <a:avLst/>
          </a:prstGeom>
          <a:noFill/>
          <a:ln w="9525">
            <a:noFill/>
            <a:miter lim="800000"/>
            <a:headEnd/>
            <a:tailEnd/>
          </a:ln>
        </p:spPr>
        <p:txBody>
          <a:bodyPr wrap="none">
            <a:spAutoFit/>
          </a:bodyPr>
          <a:lstStyle/>
          <a:p>
            <a:pPr defTabSz="457200"/>
            <a:r>
              <a:rPr lang="ja-JP" altLang="en-US" sz="2400">
                <a:latin typeface="Calibri" pitchFamily="34" charset="0"/>
                <a:ea typeface="ＭＳ Ｐゴシック" charset="-128"/>
              </a:rPr>
              <a:t>薬品会社Ｃ社で働くＤさんがＣ社研究所で新たな薬品物質を発明</a:t>
            </a:r>
            <a:endParaRPr lang="en-US" altLang="ja-JP" sz="2400">
              <a:latin typeface="Calibri" pitchFamily="34" charset="0"/>
              <a:ea typeface="ＭＳ Ｐゴシック" charset="-128"/>
            </a:endParaRPr>
          </a:p>
        </p:txBody>
      </p:sp>
      <p:sp>
        <p:nvSpPr>
          <p:cNvPr id="56326" name="テキスト ボックス 8"/>
          <p:cNvSpPr txBox="1">
            <a:spLocks noChangeArrowheads="1"/>
          </p:cNvSpPr>
          <p:nvPr/>
        </p:nvSpPr>
        <p:spPr bwMode="auto">
          <a:xfrm>
            <a:off x="1374775" y="4648200"/>
            <a:ext cx="8462963" cy="1200150"/>
          </a:xfrm>
          <a:prstGeom prst="rect">
            <a:avLst/>
          </a:prstGeom>
          <a:noFill/>
          <a:ln w="9525">
            <a:noFill/>
            <a:miter lim="800000"/>
            <a:headEnd/>
            <a:tailEnd/>
          </a:ln>
        </p:spPr>
        <p:txBody>
          <a:bodyPr wrap="none">
            <a:spAutoFit/>
          </a:bodyPr>
          <a:lstStyle/>
          <a:p>
            <a:pPr defTabSz="457200"/>
            <a:r>
              <a:rPr lang="ja-JP" altLang="en-US" sz="2400">
                <a:latin typeface="Calibri" pitchFamily="34" charset="0"/>
                <a:ea typeface="ＭＳ Ｐゴシック" charset="-128"/>
              </a:rPr>
              <a:t>①発明したのはＤさん</a:t>
            </a:r>
            <a:endParaRPr lang="en-US" altLang="ja-JP" sz="2400">
              <a:latin typeface="Calibri" pitchFamily="34" charset="0"/>
              <a:ea typeface="ＭＳ Ｐゴシック" charset="-128"/>
            </a:endParaRPr>
          </a:p>
          <a:p>
            <a:pPr defTabSz="457200"/>
            <a:r>
              <a:rPr lang="ja-JP" altLang="en-US" sz="2400">
                <a:latin typeface="Calibri" pitchFamily="34" charset="0"/>
                <a:ea typeface="ＭＳ Ｐゴシック" charset="-128"/>
              </a:rPr>
              <a:t>②薬品の開発は薬品会社Ｃの業務範囲</a:t>
            </a:r>
            <a:endParaRPr lang="en-US" altLang="ja-JP" sz="2400">
              <a:latin typeface="Calibri" pitchFamily="34" charset="0"/>
              <a:ea typeface="ＭＳ Ｐゴシック" charset="-128"/>
            </a:endParaRPr>
          </a:p>
          <a:p>
            <a:pPr defTabSz="457200"/>
            <a:r>
              <a:rPr lang="ja-JP" altLang="en-US" sz="2400">
                <a:latin typeface="Calibri" pitchFamily="34" charset="0"/>
                <a:ea typeface="ＭＳ Ｐゴシック" charset="-128"/>
              </a:rPr>
              <a:t>③Ｄさんは研究所勤務なので薬品開発はＤさんの職務範囲</a:t>
            </a:r>
          </a:p>
        </p:txBody>
      </p:sp>
      <p:cxnSp>
        <p:nvCxnSpPr>
          <p:cNvPr id="11" name="直線矢印コネクタ 10"/>
          <p:cNvCxnSpPr/>
          <p:nvPr/>
        </p:nvCxnSpPr>
        <p:spPr>
          <a:xfrm>
            <a:off x="585788" y="4859338"/>
            <a:ext cx="682625" cy="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3" name="直線矢印コネクタ 12"/>
          <p:cNvCxnSpPr/>
          <p:nvPr/>
        </p:nvCxnSpPr>
        <p:spPr>
          <a:xfrm>
            <a:off x="1458913" y="6113463"/>
            <a:ext cx="730250" cy="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14" name="テキスト ボックス 13"/>
          <p:cNvSpPr txBox="1"/>
          <p:nvPr/>
        </p:nvSpPr>
        <p:spPr>
          <a:xfrm>
            <a:off x="2586038" y="5881688"/>
            <a:ext cx="1416050" cy="461962"/>
          </a:xfrm>
          <a:prstGeom prst="rect">
            <a:avLst/>
          </a:prstGeom>
          <a:ln>
            <a:solidFill>
              <a:schemeClr val="tx1"/>
            </a:solidFill>
          </a:ln>
        </p:spPr>
        <p:style>
          <a:lnRef idx="3">
            <a:schemeClr val="lt1"/>
          </a:lnRef>
          <a:fillRef idx="1">
            <a:schemeClr val="accent1"/>
          </a:fillRef>
          <a:effectRef idx="1">
            <a:schemeClr val="accent1"/>
          </a:effectRef>
          <a:fontRef idx="minor">
            <a:schemeClr val="lt1"/>
          </a:fontRef>
        </p:style>
        <p:txBody>
          <a:bodyPr wrap="none">
            <a:spAutoFit/>
          </a:bodyPr>
          <a:lstStyle/>
          <a:p>
            <a:pPr defTabSz="457200" fontAlgn="auto">
              <a:spcBef>
                <a:spcPts val="0"/>
              </a:spcBef>
              <a:spcAft>
                <a:spcPts val="0"/>
              </a:spcAft>
              <a:defRPr/>
            </a:pPr>
            <a:r>
              <a:rPr lang="ja-JP" altLang="en-US" sz="2400" dirty="0">
                <a:solidFill>
                  <a:schemeClr val="tx1"/>
                </a:solidFill>
                <a:latin typeface="ＭＳ Ｐゴシック" pitchFamily="50" charset="-128"/>
                <a:ea typeface="ＭＳ Ｐゴシック" pitchFamily="50" charset="-128"/>
              </a:rPr>
              <a:t>職務発明</a:t>
            </a:r>
          </a:p>
        </p:txBody>
      </p:sp>
      <p:sp>
        <p:nvSpPr>
          <p:cNvPr id="56330" name="タイトル 1"/>
          <p:cNvSpPr>
            <a:spLocks noGrp="1"/>
          </p:cNvSpPr>
          <p:nvPr>
            <p:ph type="title"/>
          </p:nvPr>
        </p:nvSpPr>
        <p:spPr>
          <a:xfrm>
            <a:off x="635000" y="333375"/>
            <a:ext cx="8832850" cy="990600"/>
          </a:xfrm>
        </p:spPr>
        <p:txBody>
          <a:bodyPr/>
          <a:lstStyle/>
          <a:p>
            <a:r>
              <a:rPr lang="ja-JP" altLang="en-US" smtClean="0">
                <a:latin typeface="ＭＳ Ｐゴシック" charset="-128"/>
                <a:ea typeface="ＭＳ Ｐゴシック" charset="-128"/>
              </a:rPr>
              <a:t>職務発明となるには</a:t>
            </a:r>
          </a:p>
        </p:txBody>
      </p:sp>
      <p:sp>
        <p:nvSpPr>
          <p:cNvPr id="56331" name="Text Box 13"/>
          <p:cNvSpPr txBox="1">
            <a:spLocks noChangeArrowheads="1"/>
          </p:cNvSpPr>
          <p:nvPr/>
        </p:nvSpPr>
        <p:spPr bwMode="auto">
          <a:xfrm>
            <a:off x="0" y="0"/>
            <a:ext cx="1439863" cy="523875"/>
          </a:xfrm>
          <a:prstGeom prst="rect">
            <a:avLst/>
          </a:prstGeom>
          <a:noFill/>
          <a:ln w="9525">
            <a:noFill/>
            <a:miter lim="800000"/>
            <a:headEnd/>
            <a:tailEnd/>
          </a:ln>
        </p:spPr>
        <p:txBody>
          <a:bodyPr>
            <a:spAutoFit/>
          </a:bodyPr>
          <a:lstStyle/>
          <a:p>
            <a:pPr>
              <a:spcBef>
                <a:spcPct val="50000"/>
              </a:spcBef>
            </a:pPr>
            <a:r>
              <a:rPr lang="ja-JP" altLang="en-US" sz="2800">
                <a:latin typeface="ＭＳ Ｐゴシック" charset="-128"/>
                <a:ea typeface="ＭＳ Ｐゴシック" charset="-128"/>
              </a:rPr>
              <a:t>６－５</a:t>
            </a:r>
            <a:r>
              <a:rPr lang="en-US" altLang="ja-JP" sz="2800">
                <a:latin typeface="ＭＳ Ｐゴシック" charset="-128"/>
                <a:ea typeface="ＭＳ Ｐゴシック" charset="-128"/>
              </a:rPr>
              <a:t> </a:t>
            </a:r>
            <a:endParaRPr lang="en-US" altLang="zh-CN" sz="2800">
              <a:latin typeface="ＭＳ Ｐゴシック" charset="-128"/>
              <a:ea typeface="ＭＳ Ｐゴシック" charset="-128"/>
            </a:endParaRPr>
          </a:p>
        </p:txBody>
      </p:sp>
      <p:sp>
        <p:nvSpPr>
          <p:cNvPr id="56332" name="スライド番号プレースホルダー 3"/>
          <p:cNvSpPr>
            <a:spLocks noGrp="1"/>
          </p:cNvSpPr>
          <p:nvPr>
            <p:ph type="sldNum" sz="quarter" idx="12"/>
          </p:nvPr>
        </p:nvSpPr>
        <p:spPr bwMode="auto">
          <a:xfrm>
            <a:off x="9013825" y="6361113"/>
            <a:ext cx="908050" cy="381000"/>
          </a:xfrm>
          <a:noFill/>
          <a:ln>
            <a:miter lim="800000"/>
            <a:headEnd/>
            <a:tailEnd/>
          </a:ln>
        </p:spPr>
        <p:txBody>
          <a:bodyPr/>
          <a:lstStyle/>
          <a:p>
            <a:fld id="{5AB2CF49-8CFB-4F2C-A782-97097BA19176}" type="slidenum">
              <a:rPr lang="en-US" altLang="ja-JP" smtClean="0">
                <a:solidFill>
                  <a:schemeClr val="tx1"/>
                </a:solidFill>
              </a:rPr>
              <a:pPr/>
              <a:t>16</a:t>
            </a:fld>
            <a:endParaRPr lang="en-US" altLang="ja-JP" smtClean="0">
              <a:solidFill>
                <a:schemeClr val="tx1"/>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Oval 3"/>
          <p:cNvSpPr>
            <a:spLocks noChangeArrowheads="1"/>
          </p:cNvSpPr>
          <p:nvPr/>
        </p:nvSpPr>
        <p:spPr bwMode="auto">
          <a:xfrm>
            <a:off x="2378075" y="3652838"/>
            <a:ext cx="2341563" cy="2016125"/>
          </a:xfrm>
          <a:prstGeom prst="ellipse">
            <a:avLst/>
          </a:prstGeom>
          <a:noFill/>
          <a:ln w="9525">
            <a:noFill/>
            <a:round/>
            <a:headEnd/>
            <a:tailEnd/>
          </a:ln>
        </p:spPr>
        <p:txBody>
          <a:bodyPr wrap="none" anchor="ctr"/>
          <a:lstStyle/>
          <a:p>
            <a:endParaRPr lang="ja-JP" altLang="en-US">
              <a:latin typeface="ＭＳ Ｐゴシック" charset="-128"/>
              <a:ea typeface="ＭＳ Ｐゴシック" charset="-128"/>
            </a:endParaRPr>
          </a:p>
        </p:txBody>
      </p:sp>
      <p:sp>
        <p:nvSpPr>
          <p:cNvPr id="242692" name="Text Box 4"/>
          <p:cNvSpPr txBox="1">
            <a:spLocks noChangeArrowheads="1"/>
          </p:cNvSpPr>
          <p:nvPr/>
        </p:nvSpPr>
        <p:spPr bwMode="auto">
          <a:xfrm>
            <a:off x="7121525" y="2611438"/>
            <a:ext cx="185738" cy="584200"/>
          </a:xfrm>
          <a:prstGeom prst="rect">
            <a:avLst/>
          </a:prstGeom>
          <a:noFill/>
          <a:ln w="9525">
            <a:noFill/>
            <a:miter lim="800000"/>
            <a:headEnd/>
            <a:tailEnd/>
          </a:ln>
          <a:effectLst/>
        </p:spPr>
        <p:txBody>
          <a:bodyPr wrap="none">
            <a:spAutoFit/>
          </a:bodyPr>
          <a:lstStyle/>
          <a:p>
            <a:pPr algn="ctr" eaLnBrk="0" hangingPunct="0">
              <a:spcBef>
                <a:spcPct val="20000"/>
              </a:spcBef>
              <a:defRPr/>
            </a:pPr>
            <a:endParaRPr lang="ja-JP" altLang="ja-JP" sz="3200" b="1">
              <a:effectLst>
                <a:outerShdw blurRad="38100" dist="38100" dir="2700000" algn="tl">
                  <a:srgbClr val="C0C0C0"/>
                </a:outerShdw>
              </a:effectLst>
              <a:latin typeface="ＭＳ Ｐゴシック" pitchFamily="50" charset="-128"/>
              <a:ea typeface="ＭＳ Ｐゴシック" pitchFamily="50" charset="-128"/>
            </a:endParaRPr>
          </a:p>
        </p:txBody>
      </p:sp>
      <p:sp>
        <p:nvSpPr>
          <p:cNvPr id="58371" name="Rectangle 5"/>
          <p:cNvSpPr>
            <a:spLocks noChangeArrowheads="1"/>
          </p:cNvSpPr>
          <p:nvPr/>
        </p:nvSpPr>
        <p:spPr bwMode="auto">
          <a:xfrm>
            <a:off x="3314700" y="1995488"/>
            <a:ext cx="3822700" cy="3887787"/>
          </a:xfrm>
          <a:prstGeom prst="rect">
            <a:avLst/>
          </a:prstGeom>
          <a:solidFill>
            <a:srgbClr val="00B0F0"/>
          </a:solidFill>
          <a:ln w="12700">
            <a:solidFill>
              <a:schemeClr val="tx1"/>
            </a:solidFill>
            <a:miter lim="800000"/>
            <a:headEnd/>
            <a:tailEnd/>
          </a:ln>
        </p:spPr>
        <p:txBody>
          <a:bodyPr wrap="none" anchor="ctr"/>
          <a:lstStyle/>
          <a:p>
            <a:endParaRPr lang="ja-JP" altLang="en-US">
              <a:latin typeface="ＭＳ Ｐゴシック" charset="-128"/>
              <a:ea typeface="ＭＳ Ｐゴシック" charset="-128"/>
            </a:endParaRPr>
          </a:p>
        </p:txBody>
      </p:sp>
      <p:sp>
        <p:nvSpPr>
          <p:cNvPr id="242694" name="Oval 6"/>
          <p:cNvSpPr>
            <a:spLocks noChangeArrowheads="1"/>
          </p:cNvSpPr>
          <p:nvPr/>
        </p:nvSpPr>
        <p:spPr bwMode="auto">
          <a:xfrm>
            <a:off x="3860800" y="2427288"/>
            <a:ext cx="3198813" cy="2952750"/>
          </a:xfrm>
          <a:prstGeom prst="ellipse">
            <a:avLst/>
          </a:prstGeom>
          <a:solidFill>
            <a:schemeClr val="accent2">
              <a:lumMod val="60000"/>
              <a:lumOff val="40000"/>
            </a:schemeClr>
          </a:solidFill>
          <a:ln w="12700">
            <a:solidFill>
              <a:schemeClr val="tx1"/>
            </a:solidFill>
            <a:round/>
            <a:headEnd/>
            <a:tailEnd/>
          </a:ln>
          <a:effectLst/>
        </p:spPr>
        <p:txBody>
          <a:bodyPr wrap="none" anchor="ctr"/>
          <a:lstStyle/>
          <a:p>
            <a:pPr algn="ctr" eaLnBrk="0" hangingPunct="0">
              <a:spcBef>
                <a:spcPct val="20000"/>
              </a:spcBef>
              <a:defRPr/>
            </a:pPr>
            <a:endParaRPr lang="en-US" altLang="ja-JP" sz="2000" b="1">
              <a:effectLst>
                <a:outerShdw blurRad="38100" dist="38100" dir="2700000" algn="tl">
                  <a:srgbClr val="FFFFFF"/>
                </a:outerShdw>
              </a:effectLst>
              <a:latin typeface="ＭＳ Ｐゴシック" pitchFamily="50" charset="-128"/>
              <a:ea typeface="ＭＳ Ｐゴシック" pitchFamily="50" charset="-128"/>
            </a:endParaRPr>
          </a:p>
          <a:p>
            <a:pPr algn="ctr" eaLnBrk="0" hangingPunct="0">
              <a:spcBef>
                <a:spcPct val="20000"/>
              </a:spcBef>
              <a:defRPr/>
            </a:pPr>
            <a:endParaRPr lang="en-US" altLang="ja-JP" sz="2000" b="1">
              <a:effectLst>
                <a:outerShdw blurRad="38100" dist="38100" dir="2700000" algn="tl">
                  <a:srgbClr val="FFFFFF"/>
                </a:outerShdw>
              </a:effectLst>
              <a:latin typeface="ＭＳ Ｐゴシック" pitchFamily="50" charset="-128"/>
              <a:ea typeface="ＭＳ Ｐゴシック" pitchFamily="50" charset="-128"/>
            </a:endParaRPr>
          </a:p>
          <a:p>
            <a:pPr algn="ctr" eaLnBrk="0" hangingPunct="0">
              <a:spcBef>
                <a:spcPct val="20000"/>
              </a:spcBef>
              <a:defRPr/>
            </a:pPr>
            <a:endParaRPr lang="en-US" altLang="ja-JP" sz="2000" b="1">
              <a:effectLst>
                <a:outerShdw blurRad="38100" dist="38100" dir="2700000" algn="tl">
                  <a:srgbClr val="FFFFFF"/>
                </a:outerShdw>
              </a:effectLst>
              <a:latin typeface="ＭＳ Ｐゴシック" pitchFamily="50" charset="-128"/>
              <a:ea typeface="ＭＳ Ｐゴシック" pitchFamily="50" charset="-128"/>
            </a:endParaRPr>
          </a:p>
          <a:p>
            <a:pPr algn="ctr" eaLnBrk="0" hangingPunct="0">
              <a:spcBef>
                <a:spcPct val="20000"/>
              </a:spcBef>
              <a:defRPr/>
            </a:pPr>
            <a:endParaRPr lang="en-US" altLang="ja-JP" sz="2000" b="1">
              <a:effectLst>
                <a:outerShdw blurRad="38100" dist="38100" dir="2700000" algn="tl">
                  <a:srgbClr val="FFFFFF"/>
                </a:outerShdw>
              </a:effectLst>
              <a:latin typeface="ＭＳ Ｐゴシック" pitchFamily="50" charset="-128"/>
              <a:ea typeface="ＭＳ Ｐゴシック" pitchFamily="50" charset="-128"/>
            </a:endParaRPr>
          </a:p>
          <a:p>
            <a:pPr algn="ctr" eaLnBrk="0" hangingPunct="0">
              <a:spcBef>
                <a:spcPct val="20000"/>
              </a:spcBef>
              <a:defRPr/>
            </a:pPr>
            <a:endParaRPr lang="en-US" altLang="ja-JP" sz="2000" b="1">
              <a:effectLst>
                <a:outerShdw blurRad="38100" dist="38100" dir="2700000" algn="tl">
                  <a:srgbClr val="FFFFFF"/>
                </a:outerShdw>
              </a:effectLst>
              <a:latin typeface="ＭＳ Ｐゴシック" pitchFamily="50" charset="-128"/>
              <a:ea typeface="ＭＳ Ｐゴシック" pitchFamily="50" charset="-128"/>
            </a:endParaRPr>
          </a:p>
          <a:p>
            <a:pPr algn="ctr" eaLnBrk="0" hangingPunct="0">
              <a:spcBef>
                <a:spcPct val="20000"/>
              </a:spcBef>
              <a:defRPr/>
            </a:pPr>
            <a:endParaRPr lang="en-US" altLang="ja-JP" sz="2000" b="1">
              <a:effectLst>
                <a:outerShdw blurRad="38100" dist="38100" dir="2700000" algn="tl">
                  <a:srgbClr val="FFFFFF"/>
                </a:outerShdw>
              </a:effectLst>
              <a:latin typeface="ＭＳ Ｐゴシック" pitchFamily="50" charset="-128"/>
              <a:ea typeface="ＭＳ Ｐゴシック" pitchFamily="50" charset="-128"/>
            </a:endParaRPr>
          </a:p>
        </p:txBody>
      </p:sp>
      <p:sp>
        <p:nvSpPr>
          <p:cNvPr id="242695" name="Oval 7"/>
          <p:cNvSpPr>
            <a:spLocks noChangeArrowheads="1"/>
          </p:cNvSpPr>
          <p:nvPr/>
        </p:nvSpPr>
        <p:spPr bwMode="auto">
          <a:xfrm>
            <a:off x="5421313" y="3148013"/>
            <a:ext cx="1636712" cy="1512887"/>
          </a:xfrm>
          <a:prstGeom prst="ellipse">
            <a:avLst/>
          </a:prstGeom>
          <a:solidFill>
            <a:schemeClr val="accent3">
              <a:lumMod val="60000"/>
              <a:lumOff val="40000"/>
            </a:schemeClr>
          </a:solidFill>
          <a:ln w="12700">
            <a:solidFill>
              <a:schemeClr val="tx1"/>
            </a:solidFill>
            <a:round/>
            <a:headEnd/>
            <a:tailEnd/>
          </a:ln>
          <a:effectLst/>
        </p:spPr>
        <p:txBody>
          <a:bodyPr wrap="none" anchor="ctr"/>
          <a:lstStyle/>
          <a:p>
            <a:pPr algn="ctr" eaLnBrk="0" hangingPunct="0">
              <a:spcBef>
                <a:spcPct val="20000"/>
              </a:spcBef>
              <a:defRPr/>
            </a:pPr>
            <a:r>
              <a:rPr lang="ja-JP" altLang="en-US" sz="2000" b="1">
                <a:latin typeface="ＭＳ Ｐゴシック" pitchFamily="50" charset="-128"/>
                <a:ea typeface="ＭＳ Ｐゴシック" pitchFamily="50" charset="-128"/>
              </a:rPr>
              <a:t>職務発明</a:t>
            </a:r>
          </a:p>
        </p:txBody>
      </p:sp>
      <p:sp>
        <p:nvSpPr>
          <p:cNvPr id="242696" name="Text Box 8"/>
          <p:cNvSpPr txBox="1">
            <a:spLocks noChangeArrowheads="1"/>
          </p:cNvSpPr>
          <p:nvPr/>
        </p:nvSpPr>
        <p:spPr bwMode="auto">
          <a:xfrm>
            <a:off x="4217988" y="3290888"/>
            <a:ext cx="1216025" cy="400050"/>
          </a:xfrm>
          <a:prstGeom prst="rect">
            <a:avLst/>
          </a:prstGeom>
          <a:noFill/>
          <a:ln w="9525">
            <a:noFill/>
            <a:miter lim="800000"/>
            <a:headEnd/>
            <a:tailEnd/>
          </a:ln>
          <a:effectLst/>
        </p:spPr>
        <p:txBody>
          <a:bodyPr wrap="none">
            <a:spAutoFit/>
          </a:bodyPr>
          <a:lstStyle/>
          <a:p>
            <a:pPr algn="ctr" eaLnBrk="0" hangingPunct="0">
              <a:spcBef>
                <a:spcPct val="20000"/>
              </a:spcBef>
              <a:defRPr/>
            </a:pPr>
            <a:r>
              <a:rPr lang="ja-JP" altLang="en-US" sz="2000" b="1">
                <a:effectLst>
                  <a:outerShdw blurRad="38100" dist="38100" dir="2700000" algn="tl">
                    <a:srgbClr val="C0C0C0"/>
                  </a:outerShdw>
                </a:effectLst>
                <a:latin typeface="ＭＳ Ｐゴシック" pitchFamily="50" charset="-128"/>
                <a:ea typeface="ＭＳ Ｐゴシック" pitchFamily="50" charset="-128"/>
              </a:rPr>
              <a:t>業務発明</a:t>
            </a:r>
          </a:p>
        </p:txBody>
      </p:sp>
      <p:sp>
        <p:nvSpPr>
          <p:cNvPr id="242697" name="Text Box 9"/>
          <p:cNvSpPr txBox="1">
            <a:spLocks noChangeArrowheads="1"/>
          </p:cNvSpPr>
          <p:nvPr/>
        </p:nvSpPr>
        <p:spPr bwMode="auto">
          <a:xfrm>
            <a:off x="3516313" y="5307013"/>
            <a:ext cx="1216025" cy="400050"/>
          </a:xfrm>
          <a:prstGeom prst="rect">
            <a:avLst/>
          </a:prstGeom>
          <a:noFill/>
          <a:ln w="9525">
            <a:noFill/>
            <a:miter lim="800000"/>
            <a:headEnd/>
            <a:tailEnd/>
          </a:ln>
          <a:effectLst/>
        </p:spPr>
        <p:txBody>
          <a:bodyPr wrap="none">
            <a:spAutoFit/>
          </a:bodyPr>
          <a:lstStyle/>
          <a:p>
            <a:pPr algn="ctr" eaLnBrk="0" hangingPunct="0">
              <a:spcBef>
                <a:spcPct val="20000"/>
              </a:spcBef>
              <a:defRPr/>
            </a:pPr>
            <a:r>
              <a:rPr lang="ja-JP" altLang="en-US" sz="2000" b="1">
                <a:effectLst>
                  <a:outerShdw blurRad="38100" dist="38100" dir="2700000" algn="tl">
                    <a:srgbClr val="C0C0C0"/>
                  </a:outerShdw>
                </a:effectLst>
                <a:latin typeface="ＭＳ Ｐゴシック" pitchFamily="50" charset="-128"/>
                <a:ea typeface="ＭＳ Ｐゴシック" pitchFamily="50" charset="-128"/>
              </a:rPr>
              <a:t>自由発明</a:t>
            </a:r>
          </a:p>
        </p:txBody>
      </p:sp>
      <p:sp>
        <p:nvSpPr>
          <p:cNvPr id="58376" name="AutoShape 10"/>
          <p:cNvSpPr>
            <a:spLocks noChangeArrowheads="1"/>
          </p:cNvSpPr>
          <p:nvPr/>
        </p:nvSpPr>
        <p:spPr bwMode="auto">
          <a:xfrm>
            <a:off x="7339013" y="2139950"/>
            <a:ext cx="2509837" cy="2232025"/>
          </a:xfrm>
          <a:prstGeom prst="wedgeRoundRectCallout">
            <a:avLst>
              <a:gd name="adj1" fmla="val -65218"/>
              <a:gd name="adj2" fmla="val 30227"/>
              <a:gd name="adj3" fmla="val 16667"/>
            </a:avLst>
          </a:prstGeom>
          <a:gradFill rotWithShape="1">
            <a:gsLst>
              <a:gs pos="0">
                <a:srgbClr val="FF99CC"/>
              </a:gs>
              <a:gs pos="100000">
                <a:srgbClr val="FFFCFD"/>
              </a:gs>
            </a:gsLst>
            <a:lin ang="5400000" scaled="1"/>
          </a:gradFill>
          <a:ln w="9525">
            <a:solidFill>
              <a:srgbClr val="000000"/>
            </a:solidFill>
            <a:miter lim="800000"/>
            <a:headEnd/>
            <a:tailEnd/>
          </a:ln>
        </p:spPr>
        <p:txBody>
          <a:bodyPr lIns="91424" tIns="45713" rIns="91424" bIns="45713" anchor="ctr"/>
          <a:lstStyle/>
          <a:p>
            <a:pPr algn="ctr" eaLnBrk="0" hangingPunct="0"/>
            <a:r>
              <a:rPr kumimoji="0" lang="ja-JP" altLang="en-US" sz="2000" b="1">
                <a:solidFill>
                  <a:srgbClr val="000000"/>
                </a:solidFill>
                <a:latin typeface="ＭＳ Ｐゴシック" charset="-128"/>
                <a:ea typeface="ＭＳ Ｐゴシック" charset="-128"/>
              </a:rPr>
              <a:t>職務発明</a:t>
            </a:r>
            <a:endParaRPr kumimoji="0" lang="en-US" altLang="ja-JP" sz="2000" b="1">
              <a:solidFill>
                <a:srgbClr val="000000"/>
              </a:solidFill>
              <a:latin typeface="ＭＳ Ｐゴシック" charset="-128"/>
              <a:ea typeface="ＭＳ Ｐゴシック" charset="-128"/>
            </a:endParaRPr>
          </a:p>
          <a:p>
            <a:pPr algn="ctr" eaLnBrk="0" hangingPunct="0"/>
            <a:r>
              <a:rPr kumimoji="0" lang="ja-JP" altLang="en-US" sz="1400" b="1">
                <a:solidFill>
                  <a:srgbClr val="000000"/>
                </a:solidFill>
                <a:latin typeface="ＭＳ Ｐゴシック" charset="-128"/>
                <a:ea typeface="ＭＳ Ｐゴシック" charset="-128"/>
              </a:rPr>
              <a:t>会社の業務範囲に属し、</a:t>
            </a:r>
            <a:endParaRPr kumimoji="0" lang="en-US" altLang="ja-JP" sz="1400" b="1">
              <a:solidFill>
                <a:srgbClr val="000000"/>
              </a:solidFill>
              <a:latin typeface="ＭＳ Ｐゴシック" charset="-128"/>
              <a:ea typeface="ＭＳ Ｐゴシック" charset="-128"/>
            </a:endParaRPr>
          </a:p>
          <a:p>
            <a:pPr algn="ctr" eaLnBrk="0" hangingPunct="0"/>
            <a:r>
              <a:rPr kumimoji="0" lang="ja-JP" altLang="en-US" sz="1400" b="1">
                <a:solidFill>
                  <a:srgbClr val="000000"/>
                </a:solidFill>
                <a:latin typeface="ＭＳ Ｐゴシック" charset="-128"/>
                <a:ea typeface="ＭＳ Ｐゴシック" charset="-128"/>
              </a:rPr>
              <a:t>発明をするに至った行為が従業員の現在または過去の職務に属する発明</a:t>
            </a:r>
          </a:p>
        </p:txBody>
      </p:sp>
      <p:sp>
        <p:nvSpPr>
          <p:cNvPr id="58377" name="Rectangle 11"/>
          <p:cNvSpPr>
            <a:spLocks noChangeArrowheads="1"/>
          </p:cNvSpPr>
          <p:nvPr/>
        </p:nvSpPr>
        <p:spPr bwMode="auto">
          <a:xfrm>
            <a:off x="661988" y="6100763"/>
            <a:ext cx="8867775" cy="641350"/>
          </a:xfrm>
          <a:prstGeom prst="rect">
            <a:avLst/>
          </a:prstGeom>
          <a:noFill/>
          <a:ln w="9525">
            <a:noFill/>
            <a:miter lim="800000"/>
            <a:headEnd/>
            <a:tailEnd/>
          </a:ln>
        </p:spPr>
        <p:txBody>
          <a:bodyPr lIns="91424" tIns="45713" rIns="91424" bIns="45713">
            <a:spAutoFit/>
          </a:bodyPr>
          <a:lstStyle/>
          <a:p>
            <a:pPr eaLnBrk="0" hangingPunct="0"/>
            <a:r>
              <a:rPr lang="en-US" altLang="ja-JP" u="sng">
                <a:latin typeface="ＭＳ Ｐゴシック" charset="-128"/>
                <a:ea typeface="ＭＳ Ｐゴシック" charset="-128"/>
              </a:rPr>
              <a:t>●</a:t>
            </a:r>
            <a:r>
              <a:rPr lang="ja-JP" altLang="en-US" u="sng">
                <a:latin typeface="ＭＳ Ｐゴシック" charset="-128"/>
                <a:ea typeface="ＭＳ Ｐゴシック" charset="-128"/>
              </a:rPr>
              <a:t>職務発明か業務発明か判断は困難な場合も多いので、業務範囲に属する発明をした場合は届出をさせ、職務発明か否かの審査をする企業も多い。 </a:t>
            </a:r>
          </a:p>
        </p:txBody>
      </p:sp>
      <p:sp>
        <p:nvSpPr>
          <p:cNvPr id="242700" name="AutoShape 12"/>
          <p:cNvSpPr>
            <a:spLocks noChangeArrowheads="1"/>
          </p:cNvSpPr>
          <p:nvPr/>
        </p:nvSpPr>
        <p:spPr bwMode="auto">
          <a:xfrm>
            <a:off x="128588" y="1563688"/>
            <a:ext cx="2951162" cy="1944687"/>
          </a:xfrm>
          <a:prstGeom prst="wedgeRoundRectCallout">
            <a:avLst>
              <a:gd name="adj1" fmla="val 86926"/>
              <a:gd name="adj2" fmla="val 47713"/>
              <a:gd name="adj3" fmla="val 16667"/>
            </a:avLst>
          </a:prstGeom>
          <a:gradFill flip="none" rotWithShape="1">
            <a:gsLst>
              <a:gs pos="0">
                <a:schemeClr val="accent2">
                  <a:tint val="66000"/>
                  <a:satMod val="160000"/>
                </a:schemeClr>
              </a:gs>
              <a:gs pos="50000">
                <a:schemeClr val="accent2">
                  <a:tint val="44500"/>
                  <a:satMod val="160000"/>
                </a:schemeClr>
              </a:gs>
              <a:gs pos="100000">
                <a:schemeClr val="accent2">
                  <a:tint val="23500"/>
                  <a:satMod val="160000"/>
                </a:schemeClr>
              </a:gs>
            </a:gsLst>
            <a:lin ang="10800000" scaled="1"/>
            <a:tileRect/>
          </a:gradFill>
          <a:ln w="12700">
            <a:solidFill>
              <a:schemeClr val="tx1"/>
            </a:solidFill>
            <a:miter lim="800000"/>
            <a:headEnd/>
            <a:tailEnd/>
          </a:ln>
          <a:effectLst/>
        </p:spPr>
        <p:txBody>
          <a:bodyPr anchor="ctr"/>
          <a:lstStyle/>
          <a:p>
            <a:pPr algn="ctr" eaLnBrk="0" hangingPunct="0">
              <a:spcBef>
                <a:spcPct val="20000"/>
              </a:spcBef>
              <a:defRPr/>
            </a:pPr>
            <a:r>
              <a:rPr kumimoji="0" lang="ja-JP" altLang="en-US" sz="2000" dirty="0">
                <a:solidFill>
                  <a:srgbClr val="000000"/>
                </a:solidFill>
                <a:latin typeface="ＭＳ Ｐゴシック" pitchFamily="50" charset="-128"/>
                <a:ea typeface="ＭＳ Ｐゴシック" pitchFamily="50" charset="-128"/>
              </a:rPr>
              <a:t>会社の業務範囲に属し、職務発明でない発明</a:t>
            </a:r>
          </a:p>
          <a:p>
            <a:pPr algn="ctr" eaLnBrk="0" hangingPunct="0">
              <a:spcBef>
                <a:spcPct val="20000"/>
              </a:spcBef>
              <a:defRPr/>
            </a:pPr>
            <a:r>
              <a:rPr kumimoji="0" lang="ja-JP" altLang="en-US" sz="1400" dirty="0">
                <a:solidFill>
                  <a:srgbClr val="000000"/>
                </a:solidFill>
                <a:latin typeface="ＭＳ Ｐゴシック" pitchFamily="50" charset="-128"/>
                <a:ea typeface="ＭＳ Ｐゴシック" pitchFamily="50" charset="-128"/>
              </a:rPr>
              <a:t>（例）自動車会社の営業マンがエンジンの発明をした場合</a:t>
            </a:r>
            <a:endParaRPr kumimoji="0" lang="ja-JP" altLang="en-US" sz="1600" dirty="0">
              <a:solidFill>
                <a:srgbClr val="000000"/>
              </a:solidFill>
              <a:latin typeface="ＭＳ Ｐゴシック" pitchFamily="50" charset="-128"/>
              <a:ea typeface="ＭＳ Ｐゴシック" pitchFamily="50" charset="-128"/>
            </a:endParaRPr>
          </a:p>
        </p:txBody>
      </p:sp>
      <p:sp>
        <p:nvSpPr>
          <p:cNvPr id="242701" name="AutoShape 13"/>
          <p:cNvSpPr>
            <a:spLocks noChangeArrowheads="1"/>
          </p:cNvSpPr>
          <p:nvPr/>
        </p:nvSpPr>
        <p:spPr bwMode="auto">
          <a:xfrm>
            <a:off x="128588" y="4371975"/>
            <a:ext cx="2951162" cy="1368425"/>
          </a:xfrm>
          <a:prstGeom prst="wedgeRoundRectCallout">
            <a:avLst>
              <a:gd name="adj1" fmla="val 64634"/>
              <a:gd name="adj2" fmla="val 35769"/>
              <a:gd name="adj3" fmla="val 16667"/>
            </a:avLst>
          </a:prstGeom>
          <a:gradFill rotWithShape="1">
            <a:gsLst>
              <a:gs pos="0">
                <a:schemeClr val="accent1"/>
              </a:gs>
              <a:gs pos="100000">
                <a:schemeClr val="accent1">
                  <a:gamma/>
                  <a:tint val="0"/>
                  <a:invGamma/>
                </a:schemeClr>
              </a:gs>
            </a:gsLst>
            <a:lin ang="5400000" scaled="1"/>
          </a:gradFill>
          <a:ln w="12700">
            <a:solidFill>
              <a:schemeClr val="tx1"/>
            </a:solidFill>
            <a:miter lim="800000"/>
            <a:headEnd/>
            <a:tailEnd/>
          </a:ln>
          <a:effectLst/>
        </p:spPr>
        <p:txBody>
          <a:bodyPr anchor="ctr"/>
          <a:lstStyle/>
          <a:p>
            <a:pPr algn="ctr" eaLnBrk="0" hangingPunct="0">
              <a:spcBef>
                <a:spcPct val="20000"/>
              </a:spcBef>
              <a:defRPr/>
            </a:pPr>
            <a:r>
              <a:rPr kumimoji="0" lang="ja-JP" altLang="en-US" sz="2000" dirty="0">
                <a:solidFill>
                  <a:srgbClr val="000000"/>
                </a:solidFill>
                <a:latin typeface="ＭＳ Ｐゴシック" pitchFamily="50" charset="-128"/>
                <a:ea typeface="ＭＳ Ｐゴシック" pitchFamily="50" charset="-128"/>
              </a:rPr>
              <a:t>会社の業務範囲に属さない発明</a:t>
            </a:r>
          </a:p>
          <a:p>
            <a:pPr algn="ctr" eaLnBrk="0" hangingPunct="0">
              <a:spcBef>
                <a:spcPct val="20000"/>
              </a:spcBef>
              <a:defRPr/>
            </a:pPr>
            <a:r>
              <a:rPr kumimoji="0" lang="ja-JP" altLang="en-US" sz="1400" dirty="0">
                <a:solidFill>
                  <a:srgbClr val="000000"/>
                </a:solidFill>
                <a:latin typeface="ＭＳ Ｐゴシック" pitchFamily="50" charset="-128"/>
                <a:ea typeface="ＭＳ Ｐゴシック" pitchFamily="50" charset="-128"/>
              </a:rPr>
              <a:t>（例）自動車会社の従業員が勤務時間外に楽器の発明をした場合</a:t>
            </a:r>
          </a:p>
        </p:txBody>
      </p:sp>
      <p:sp>
        <p:nvSpPr>
          <p:cNvPr id="58380" name="タイトル 1"/>
          <p:cNvSpPr>
            <a:spLocks noGrp="1"/>
          </p:cNvSpPr>
          <p:nvPr>
            <p:ph type="title"/>
          </p:nvPr>
        </p:nvSpPr>
        <p:spPr>
          <a:xfrm>
            <a:off x="663575" y="228600"/>
            <a:ext cx="8832850" cy="990600"/>
          </a:xfrm>
        </p:spPr>
        <p:txBody>
          <a:bodyPr/>
          <a:lstStyle/>
          <a:p>
            <a:r>
              <a:rPr lang="ja-JP" altLang="en-US" smtClean="0">
                <a:latin typeface="ＭＳ Ｐゴシック" charset="-128"/>
                <a:ea typeface="ＭＳ Ｐゴシック" charset="-128"/>
              </a:rPr>
              <a:t>従業者による発明の種類</a:t>
            </a:r>
          </a:p>
        </p:txBody>
      </p:sp>
      <p:sp>
        <p:nvSpPr>
          <p:cNvPr id="58381" name="Text Box 13"/>
          <p:cNvSpPr txBox="1">
            <a:spLocks noChangeArrowheads="1"/>
          </p:cNvSpPr>
          <p:nvPr/>
        </p:nvSpPr>
        <p:spPr bwMode="auto">
          <a:xfrm>
            <a:off x="0" y="0"/>
            <a:ext cx="1439863" cy="523875"/>
          </a:xfrm>
          <a:prstGeom prst="rect">
            <a:avLst/>
          </a:prstGeom>
          <a:noFill/>
          <a:ln w="9525">
            <a:noFill/>
            <a:miter lim="800000"/>
            <a:headEnd/>
            <a:tailEnd/>
          </a:ln>
        </p:spPr>
        <p:txBody>
          <a:bodyPr>
            <a:spAutoFit/>
          </a:bodyPr>
          <a:lstStyle/>
          <a:p>
            <a:pPr>
              <a:spcBef>
                <a:spcPct val="50000"/>
              </a:spcBef>
            </a:pPr>
            <a:r>
              <a:rPr lang="ja-JP" altLang="en-US" sz="2800">
                <a:latin typeface="ＭＳ Ｐゴシック" charset="-128"/>
                <a:ea typeface="ＭＳ Ｐゴシック" charset="-128"/>
              </a:rPr>
              <a:t>６－５</a:t>
            </a:r>
            <a:r>
              <a:rPr lang="en-US" altLang="ja-JP" sz="2800">
                <a:latin typeface="ＭＳ Ｐゴシック" charset="-128"/>
                <a:ea typeface="ＭＳ Ｐゴシック" charset="-128"/>
              </a:rPr>
              <a:t> </a:t>
            </a:r>
            <a:endParaRPr lang="en-US" altLang="zh-CN" sz="2800">
              <a:latin typeface="ＭＳ Ｐゴシック" charset="-128"/>
              <a:ea typeface="ＭＳ Ｐゴシック" charset="-128"/>
            </a:endParaRPr>
          </a:p>
        </p:txBody>
      </p:sp>
      <p:sp>
        <p:nvSpPr>
          <p:cNvPr id="58382" name="テキスト ボックス 2"/>
          <p:cNvSpPr txBox="1">
            <a:spLocks noChangeArrowheads="1"/>
          </p:cNvSpPr>
          <p:nvPr/>
        </p:nvSpPr>
        <p:spPr bwMode="auto">
          <a:xfrm>
            <a:off x="4167188" y="1563688"/>
            <a:ext cx="2116137" cy="368300"/>
          </a:xfrm>
          <a:prstGeom prst="rect">
            <a:avLst/>
          </a:prstGeom>
          <a:noFill/>
          <a:ln w="9525">
            <a:noFill/>
            <a:miter lim="800000"/>
            <a:headEnd/>
            <a:tailEnd/>
          </a:ln>
        </p:spPr>
        <p:txBody>
          <a:bodyPr>
            <a:spAutoFit/>
          </a:bodyPr>
          <a:lstStyle/>
          <a:p>
            <a:pPr algn="ctr"/>
            <a:r>
              <a:rPr lang="ja-JP" altLang="en-US"/>
              <a:t>＜従業員の発明＞</a:t>
            </a:r>
          </a:p>
        </p:txBody>
      </p:sp>
      <p:sp>
        <p:nvSpPr>
          <p:cNvPr id="58383" name="スライド番号プレースホルダー 3"/>
          <p:cNvSpPr>
            <a:spLocks noGrp="1"/>
          </p:cNvSpPr>
          <p:nvPr>
            <p:ph type="sldNum" sz="quarter" idx="12"/>
          </p:nvPr>
        </p:nvSpPr>
        <p:spPr bwMode="auto">
          <a:xfrm>
            <a:off x="9085263" y="6361113"/>
            <a:ext cx="908050" cy="381000"/>
          </a:xfrm>
          <a:noFill/>
          <a:ln>
            <a:miter lim="800000"/>
            <a:headEnd/>
            <a:tailEnd/>
          </a:ln>
        </p:spPr>
        <p:txBody>
          <a:bodyPr/>
          <a:lstStyle/>
          <a:p>
            <a:fld id="{755BDAD3-44B9-4BEA-B3E7-26D16C19AFF6}" type="slidenum">
              <a:rPr lang="en-US" altLang="ja-JP" smtClean="0">
                <a:solidFill>
                  <a:schemeClr val="tx1"/>
                </a:solidFill>
              </a:rPr>
              <a:pPr/>
              <a:t>17</a:t>
            </a:fld>
            <a:endParaRPr lang="en-US" altLang="ja-JP" smtClean="0">
              <a:solidFill>
                <a:schemeClr val="tx1"/>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9554" name="AutoShape 2"/>
          <p:cNvSpPr>
            <a:spLocks noChangeArrowheads="1"/>
          </p:cNvSpPr>
          <p:nvPr/>
        </p:nvSpPr>
        <p:spPr bwMode="auto">
          <a:xfrm>
            <a:off x="7264400" y="3162300"/>
            <a:ext cx="2146300" cy="3505200"/>
          </a:xfrm>
          <a:prstGeom prst="roundRect">
            <a:avLst>
              <a:gd name="adj" fmla="val 16667"/>
            </a:avLst>
          </a:prstGeom>
          <a:solidFill>
            <a:schemeClr val="accent6">
              <a:lumMod val="40000"/>
              <a:lumOff val="60000"/>
            </a:schemeClr>
          </a:solidFill>
          <a:ln w="38100">
            <a:solidFill>
              <a:schemeClr val="tx1"/>
            </a:solidFill>
            <a:round/>
            <a:headEnd/>
            <a:tailEnd/>
          </a:ln>
          <a:effectLst/>
        </p:spPr>
        <p:txBody>
          <a:bodyPr wrap="none"/>
          <a:lstStyle/>
          <a:p>
            <a:pPr algn="ctr">
              <a:defRPr/>
            </a:pPr>
            <a:endParaRPr kumimoji="0" lang="en-US" altLang="ja-JP" sz="2400" dirty="0">
              <a:latin typeface="ＭＳ Ｐゴシック" pitchFamily="50" charset="-128"/>
              <a:ea typeface="ＭＳ Ｐゴシック" pitchFamily="50" charset="-128"/>
            </a:endParaRPr>
          </a:p>
          <a:p>
            <a:pPr algn="ctr">
              <a:defRPr/>
            </a:pPr>
            <a:r>
              <a:rPr kumimoji="0" lang="ja-JP" altLang="en-US" sz="2400" dirty="0">
                <a:latin typeface="ＭＳ Ｐゴシック" pitchFamily="50" charset="-128"/>
                <a:ea typeface="ＭＳ Ｐゴシック" pitchFamily="50" charset="-128"/>
              </a:rPr>
              <a:t>使用者等</a:t>
            </a:r>
          </a:p>
          <a:p>
            <a:pPr algn="ctr">
              <a:defRPr/>
            </a:pPr>
            <a:endParaRPr kumimoji="0" lang="ja-JP" altLang="en-US" sz="2400" dirty="0">
              <a:latin typeface="ＭＳ Ｐゴシック" pitchFamily="50" charset="-128"/>
              <a:ea typeface="ＭＳ Ｐゴシック" pitchFamily="50" charset="-128"/>
            </a:endParaRPr>
          </a:p>
          <a:p>
            <a:pPr algn="ctr">
              <a:defRPr/>
            </a:pPr>
            <a:r>
              <a:rPr kumimoji="0" lang="ja-JP" altLang="en-US" sz="1200" dirty="0">
                <a:latin typeface="ＭＳ Ｐゴシック" pitchFamily="50" charset="-128"/>
                <a:ea typeface="ＭＳ Ｐゴシック" pitchFamily="50" charset="-128"/>
              </a:rPr>
              <a:t>無償の通常実施権を有する</a:t>
            </a:r>
          </a:p>
          <a:p>
            <a:pPr algn="ctr">
              <a:defRPr/>
            </a:pPr>
            <a:endParaRPr kumimoji="0" lang="ja-JP" altLang="en-US" sz="1200" dirty="0">
              <a:latin typeface="ＭＳ Ｐゴシック" pitchFamily="50" charset="-128"/>
              <a:ea typeface="ＭＳ Ｐゴシック" pitchFamily="50" charset="-128"/>
            </a:endParaRPr>
          </a:p>
          <a:p>
            <a:pPr algn="ctr">
              <a:defRPr/>
            </a:pPr>
            <a:r>
              <a:rPr kumimoji="0" lang="ja-JP" altLang="en-US" sz="1000" dirty="0">
                <a:latin typeface="ＭＳ Ｐゴシック" pitchFamily="50" charset="-128"/>
                <a:ea typeface="ＭＳ Ｐゴシック" pitchFamily="50" charset="-128"/>
              </a:rPr>
              <a:t>　　　</a:t>
            </a:r>
          </a:p>
          <a:p>
            <a:pPr algn="ctr">
              <a:defRPr/>
            </a:pPr>
            <a:endParaRPr kumimoji="0" lang="ja-JP" altLang="en-US" sz="2400" dirty="0">
              <a:latin typeface="ＭＳ Ｐゴシック" pitchFamily="50" charset="-128"/>
              <a:ea typeface="ＭＳ Ｐゴシック" pitchFamily="50" charset="-128"/>
            </a:endParaRPr>
          </a:p>
          <a:p>
            <a:pPr algn="ctr">
              <a:defRPr/>
            </a:pPr>
            <a:endParaRPr kumimoji="0" lang="en-US" altLang="ja-JP" sz="3600" dirty="0">
              <a:latin typeface="ＭＳ Ｐゴシック" pitchFamily="50" charset="-128"/>
              <a:ea typeface="ＭＳ Ｐゴシック" pitchFamily="50" charset="-128"/>
            </a:endParaRPr>
          </a:p>
        </p:txBody>
      </p:sp>
      <p:sp>
        <p:nvSpPr>
          <p:cNvPr id="279555" name="AutoShape 3"/>
          <p:cNvSpPr>
            <a:spLocks noChangeArrowheads="1"/>
          </p:cNvSpPr>
          <p:nvPr/>
        </p:nvSpPr>
        <p:spPr bwMode="auto">
          <a:xfrm>
            <a:off x="660400" y="3162300"/>
            <a:ext cx="1960563" cy="3502025"/>
          </a:xfrm>
          <a:prstGeom prst="roundRect">
            <a:avLst>
              <a:gd name="adj" fmla="val 16667"/>
            </a:avLst>
          </a:prstGeom>
          <a:solidFill>
            <a:schemeClr val="accent4">
              <a:lumMod val="40000"/>
              <a:lumOff val="60000"/>
            </a:schemeClr>
          </a:solidFill>
          <a:ln w="38100">
            <a:solidFill>
              <a:schemeClr val="tx1"/>
            </a:solidFill>
            <a:round/>
            <a:headEnd/>
            <a:tailEnd/>
          </a:ln>
          <a:effectLst/>
        </p:spPr>
        <p:txBody>
          <a:bodyPr wrap="none"/>
          <a:lstStyle/>
          <a:p>
            <a:pPr algn="ctr">
              <a:defRPr/>
            </a:pPr>
            <a:endParaRPr kumimoji="0" lang="en-US" altLang="ja-JP" sz="2400" dirty="0">
              <a:latin typeface="ＭＳ Ｐゴシック" pitchFamily="50" charset="-128"/>
              <a:ea typeface="ＭＳ Ｐゴシック" pitchFamily="50" charset="-128"/>
            </a:endParaRPr>
          </a:p>
          <a:p>
            <a:pPr algn="ctr">
              <a:defRPr/>
            </a:pPr>
            <a:endParaRPr kumimoji="0" lang="en-US" altLang="ja-JP" sz="2400" dirty="0">
              <a:latin typeface="ＭＳ Ｐゴシック" pitchFamily="50" charset="-128"/>
              <a:ea typeface="ＭＳ Ｐゴシック" pitchFamily="50" charset="-128"/>
            </a:endParaRPr>
          </a:p>
          <a:p>
            <a:pPr algn="ctr">
              <a:defRPr/>
            </a:pPr>
            <a:r>
              <a:rPr kumimoji="0" lang="ja-JP" altLang="en-US" sz="2400" dirty="0">
                <a:latin typeface="ＭＳ Ｐゴシック" pitchFamily="50" charset="-128"/>
                <a:ea typeface="ＭＳ Ｐゴシック" pitchFamily="50" charset="-128"/>
              </a:rPr>
              <a:t>従業者等</a:t>
            </a:r>
          </a:p>
          <a:p>
            <a:pPr algn="ctr">
              <a:defRPr/>
            </a:pPr>
            <a:endParaRPr kumimoji="0" lang="ja-JP" altLang="en-US" sz="2400" dirty="0">
              <a:latin typeface="ＭＳ Ｐゴシック" pitchFamily="50" charset="-128"/>
              <a:ea typeface="ＭＳ Ｐゴシック" pitchFamily="50" charset="-128"/>
            </a:endParaRPr>
          </a:p>
          <a:p>
            <a:pPr algn="ctr">
              <a:defRPr/>
            </a:pPr>
            <a:r>
              <a:rPr kumimoji="0" lang="ja-JP" altLang="en-US" sz="1400" dirty="0">
                <a:latin typeface="ＭＳ Ｐゴシック" pitchFamily="50" charset="-128"/>
                <a:ea typeface="ＭＳ Ｐゴシック" pitchFamily="50" charset="-128"/>
              </a:rPr>
              <a:t>職務発明に係る権利を</a:t>
            </a:r>
          </a:p>
          <a:p>
            <a:pPr algn="ctr">
              <a:defRPr/>
            </a:pPr>
            <a:r>
              <a:rPr kumimoji="0" lang="ja-JP" altLang="en-US" sz="1400" dirty="0">
                <a:latin typeface="ＭＳ Ｐゴシック" pitchFamily="50" charset="-128"/>
                <a:ea typeface="ＭＳ Ｐゴシック" pitchFamily="50" charset="-128"/>
              </a:rPr>
              <a:t>原始的に有する</a:t>
            </a:r>
          </a:p>
          <a:p>
            <a:pPr algn="ctr">
              <a:defRPr/>
            </a:pPr>
            <a:endParaRPr kumimoji="0" lang="en-US" altLang="ja-JP" sz="2400" dirty="0">
              <a:latin typeface="ＭＳ Ｐゴシック" pitchFamily="50" charset="-128"/>
              <a:ea typeface="ＭＳ Ｐゴシック" pitchFamily="50" charset="-128"/>
            </a:endParaRPr>
          </a:p>
        </p:txBody>
      </p:sp>
      <p:sp>
        <p:nvSpPr>
          <p:cNvPr id="60419" name="AutoShape 5"/>
          <p:cNvSpPr>
            <a:spLocks noChangeArrowheads="1"/>
          </p:cNvSpPr>
          <p:nvPr/>
        </p:nvSpPr>
        <p:spPr bwMode="auto">
          <a:xfrm>
            <a:off x="2889250" y="2859088"/>
            <a:ext cx="4292600" cy="1219200"/>
          </a:xfrm>
          <a:prstGeom prst="rightArrow">
            <a:avLst>
              <a:gd name="adj1" fmla="val 51944"/>
              <a:gd name="adj2" fmla="val 61240"/>
            </a:avLst>
          </a:prstGeom>
          <a:solidFill>
            <a:srgbClr val="CC99FF"/>
          </a:solidFill>
          <a:ln w="9525">
            <a:solidFill>
              <a:schemeClr val="tx1"/>
            </a:solidFill>
            <a:miter lim="800000"/>
            <a:headEnd/>
            <a:tailEnd/>
          </a:ln>
        </p:spPr>
        <p:txBody>
          <a:bodyPr wrap="none" anchor="ctr"/>
          <a:lstStyle/>
          <a:p>
            <a:pPr algn="ctr" fontAlgn="t"/>
            <a:r>
              <a:rPr lang="ja-JP" altLang="en-US" sz="1400">
                <a:latin typeface="ＭＳ Ｐゴシック" charset="-128"/>
                <a:ea typeface="ＭＳ Ｐゴシック" charset="-128"/>
              </a:rPr>
              <a:t>職務発明に係る権利の包括予約承継が可能</a:t>
            </a:r>
          </a:p>
        </p:txBody>
      </p:sp>
      <p:sp>
        <p:nvSpPr>
          <p:cNvPr id="60420" name="AutoShape 6"/>
          <p:cNvSpPr>
            <a:spLocks noChangeArrowheads="1"/>
          </p:cNvSpPr>
          <p:nvPr/>
        </p:nvSpPr>
        <p:spPr bwMode="auto">
          <a:xfrm>
            <a:off x="2806700" y="5783263"/>
            <a:ext cx="4210050" cy="914400"/>
          </a:xfrm>
          <a:prstGeom prst="leftArrow">
            <a:avLst>
              <a:gd name="adj1" fmla="val 45537"/>
              <a:gd name="adj2" fmla="val 90804"/>
            </a:avLst>
          </a:prstGeom>
          <a:solidFill>
            <a:srgbClr val="CC99FF"/>
          </a:solidFill>
          <a:ln w="9525">
            <a:solidFill>
              <a:schemeClr val="tx1"/>
            </a:solidFill>
            <a:miter lim="800000"/>
            <a:headEnd/>
            <a:tailEnd/>
          </a:ln>
        </p:spPr>
        <p:txBody>
          <a:bodyPr wrap="none" anchor="ctr"/>
          <a:lstStyle/>
          <a:p>
            <a:pPr algn="ctr" fontAlgn="t"/>
            <a:r>
              <a:rPr lang="ja-JP" altLang="en-US" sz="1400">
                <a:latin typeface="ＭＳ Ｐゴシック" charset="-128"/>
                <a:ea typeface="ＭＳ Ｐゴシック" charset="-128"/>
              </a:rPr>
              <a:t>定めによる対価を支払う</a:t>
            </a:r>
            <a:endParaRPr lang="ja-JP" altLang="en-US" sz="2000">
              <a:latin typeface="ＭＳ Ｐゴシック" charset="-128"/>
              <a:ea typeface="ＭＳ Ｐゴシック" charset="-128"/>
            </a:endParaRPr>
          </a:p>
        </p:txBody>
      </p:sp>
      <p:sp>
        <p:nvSpPr>
          <p:cNvPr id="60421" name="AutoShape 7"/>
          <p:cNvSpPr>
            <a:spLocks noChangeArrowheads="1"/>
          </p:cNvSpPr>
          <p:nvPr/>
        </p:nvSpPr>
        <p:spPr bwMode="auto">
          <a:xfrm>
            <a:off x="4210050" y="4076700"/>
            <a:ext cx="1651000" cy="1143000"/>
          </a:xfrm>
          <a:prstGeom prst="foldedCorner">
            <a:avLst>
              <a:gd name="adj" fmla="val 12500"/>
            </a:avLst>
          </a:prstGeom>
          <a:solidFill>
            <a:srgbClr val="FFFF00"/>
          </a:solidFill>
          <a:ln w="9525">
            <a:solidFill>
              <a:schemeClr val="tx1"/>
            </a:solidFill>
            <a:round/>
            <a:headEnd/>
            <a:tailEnd/>
          </a:ln>
        </p:spPr>
        <p:txBody>
          <a:bodyPr wrap="none" anchor="ctr"/>
          <a:lstStyle/>
          <a:p>
            <a:pPr algn="ctr"/>
            <a:r>
              <a:rPr kumimoji="0" lang="ja-JP" altLang="en-US" sz="1200">
                <a:latin typeface="ＭＳ Ｐゴシック" charset="-128"/>
                <a:ea typeface="ＭＳ Ｐゴシック" charset="-128"/>
              </a:rPr>
              <a:t>契約、勤務規則、</a:t>
            </a:r>
          </a:p>
          <a:p>
            <a:pPr algn="ctr"/>
            <a:r>
              <a:rPr kumimoji="0" lang="ja-JP" altLang="en-US" sz="1200">
                <a:latin typeface="ＭＳ Ｐゴシック" charset="-128"/>
                <a:ea typeface="ＭＳ Ｐゴシック" charset="-128"/>
              </a:rPr>
              <a:t>その他の定めを策定</a:t>
            </a:r>
          </a:p>
          <a:p>
            <a:pPr algn="ctr"/>
            <a:r>
              <a:rPr kumimoji="0" lang="ja-JP" altLang="en-US" sz="1000">
                <a:latin typeface="ＭＳ Ｐゴシック" charset="-128"/>
                <a:ea typeface="ＭＳ Ｐゴシック" charset="-128"/>
              </a:rPr>
              <a:t>・包括予約承継手続</a:t>
            </a:r>
          </a:p>
          <a:p>
            <a:pPr algn="ctr"/>
            <a:r>
              <a:rPr kumimoji="0" lang="ja-JP" altLang="en-US" sz="1000">
                <a:latin typeface="ＭＳ Ｐゴシック" charset="-128"/>
                <a:ea typeface="ＭＳ Ｐゴシック" charset="-128"/>
              </a:rPr>
              <a:t>・対価の支払い</a:t>
            </a:r>
          </a:p>
        </p:txBody>
      </p:sp>
      <p:sp>
        <p:nvSpPr>
          <p:cNvPr id="60422" name="AutoShape 8"/>
          <p:cNvSpPr>
            <a:spLocks noChangeArrowheads="1"/>
          </p:cNvSpPr>
          <p:nvPr/>
        </p:nvSpPr>
        <p:spPr bwMode="auto">
          <a:xfrm>
            <a:off x="128588" y="1554163"/>
            <a:ext cx="9282112" cy="1514475"/>
          </a:xfrm>
          <a:prstGeom prst="roundRect">
            <a:avLst>
              <a:gd name="adj" fmla="val 16667"/>
            </a:avLst>
          </a:prstGeom>
          <a:solidFill>
            <a:srgbClr val="CCFFFF">
              <a:alpha val="83920"/>
            </a:srgbClr>
          </a:solidFill>
          <a:ln w="9525">
            <a:solidFill>
              <a:schemeClr val="tx1"/>
            </a:solidFill>
            <a:round/>
            <a:headEnd/>
            <a:tailEnd/>
          </a:ln>
        </p:spPr>
        <p:txBody>
          <a:bodyPr wrap="none" anchor="ctr"/>
          <a:lstStyle/>
          <a:p>
            <a:pPr fontAlgn="t"/>
            <a:r>
              <a:rPr lang="ja-JP" altLang="en-US" sz="1600" i="1">
                <a:latin typeface="ＭＳ Ｐゴシック" charset="-128"/>
                <a:ea typeface="ＭＳ Ｐゴシック" charset="-128"/>
              </a:rPr>
              <a:t>ポイント！</a:t>
            </a:r>
            <a:r>
              <a:rPr lang="ja-JP" altLang="en-US" sz="1400" i="1">
                <a:latin typeface="ＭＳ Ｐゴシック" charset="-128"/>
                <a:ea typeface="ＭＳ Ｐゴシック" charset="-128"/>
              </a:rPr>
              <a:t>　　　　　　　　　　　　　　　　　　　　　　　　　　　　　　　　　　　　　　　　　　　　　　　　　　　　　　　</a:t>
            </a:r>
            <a:endParaRPr lang="ja-JP" altLang="en-US" sz="1400">
              <a:latin typeface="ＭＳ Ｐゴシック" charset="-128"/>
              <a:ea typeface="ＭＳ Ｐゴシック" charset="-128"/>
            </a:endParaRPr>
          </a:p>
          <a:p>
            <a:pPr fontAlgn="t">
              <a:lnSpc>
                <a:spcPct val="120000"/>
              </a:lnSpc>
            </a:pPr>
            <a:r>
              <a:rPr lang="ja-JP" altLang="en-US" sz="1400">
                <a:latin typeface="ＭＳ Ｐゴシック" charset="-128"/>
                <a:ea typeface="ＭＳ Ｐゴシック" charset="-128"/>
              </a:rPr>
              <a:t>１． 職務発明に係る「相当の対価」を使用者・従業者間の「自主的な取決め」にゆだねることを原則</a:t>
            </a:r>
          </a:p>
          <a:p>
            <a:pPr fontAlgn="t">
              <a:lnSpc>
                <a:spcPct val="120000"/>
              </a:lnSpc>
            </a:pPr>
            <a:r>
              <a:rPr lang="ja-JP" altLang="en-US" sz="1400">
                <a:latin typeface="ＭＳ Ｐゴシック" charset="-128"/>
                <a:ea typeface="ＭＳ Ｐゴシック" charset="-128"/>
              </a:rPr>
              <a:t>２． 対価の決定プロセスで、実質的手続が履行・実践されていないなど、</a:t>
            </a:r>
            <a:r>
              <a:rPr lang="ja-JP" altLang="en-US" sz="1400" b="1">
                <a:solidFill>
                  <a:srgbClr val="FF0000"/>
                </a:solidFill>
                <a:latin typeface="ＭＳ Ｐゴシック" charset="-128"/>
                <a:ea typeface="ＭＳ Ｐゴシック" charset="-128"/>
              </a:rPr>
              <a:t>「自主的な取決め」によることが</a:t>
            </a:r>
          </a:p>
          <a:p>
            <a:pPr fontAlgn="t">
              <a:lnSpc>
                <a:spcPct val="105000"/>
              </a:lnSpc>
            </a:pPr>
            <a:r>
              <a:rPr lang="ja-JP" altLang="en-US" sz="1400" b="1">
                <a:solidFill>
                  <a:srgbClr val="FF0000"/>
                </a:solidFill>
                <a:latin typeface="ＭＳ Ｐゴシック" charset="-128"/>
                <a:ea typeface="ＭＳ Ｐゴシック" charset="-128"/>
              </a:rPr>
              <a:t>　　不合理であれば、従前どおり、裁判所が「相当の対価」を算定</a:t>
            </a:r>
          </a:p>
          <a:p>
            <a:pPr fontAlgn="t">
              <a:lnSpc>
                <a:spcPct val="120000"/>
              </a:lnSpc>
            </a:pPr>
            <a:r>
              <a:rPr lang="ja-JP" altLang="en-US" sz="1400">
                <a:latin typeface="ＭＳ Ｐゴシック" charset="-128"/>
                <a:ea typeface="ＭＳ Ｐゴシック" charset="-128"/>
              </a:rPr>
              <a:t>３． 裁判所による「相当の対価」の算定にあたっては、実質的な手続をはじめとして様々な事情を考慮</a:t>
            </a:r>
          </a:p>
          <a:p>
            <a:pPr fontAlgn="t">
              <a:lnSpc>
                <a:spcPct val="120000"/>
              </a:lnSpc>
            </a:pPr>
            <a:r>
              <a:rPr lang="ja-JP" altLang="en-US" sz="1400">
                <a:latin typeface="ＭＳ Ｐゴシック" charset="-128"/>
                <a:ea typeface="ＭＳ Ｐゴシック" charset="-128"/>
              </a:rPr>
              <a:t>　　可能とする　 　 　　</a:t>
            </a:r>
          </a:p>
        </p:txBody>
      </p:sp>
      <p:sp>
        <p:nvSpPr>
          <p:cNvPr id="60423" name="AutoShape 9"/>
          <p:cNvSpPr>
            <a:spLocks noChangeArrowheads="1"/>
          </p:cNvSpPr>
          <p:nvPr/>
        </p:nvSpPr>
        <p:spPr bwMode="auto">
          <a:xfrm>
            <a:off x="2806700" y="4381500"/>
            <a:ext cx="1403350" cy="381000"/>
          </a:xfrm>
          <a:custGeom>
            <a:avLst/>
            <a:gdLst>
              <a:gd name="T0" fmla="*/ 870207 w 21600"/>
              <a:gd name="T1" fmla="*/ 0 h 21600"/>
              <a:gd name="T2" fmla="*/ 0 w 21600"/>
              <a:gd name="T3" fmla="*/ 190500 h 21600"/>
              <a:gd name="T4" fmla="*/ 870207 w 21600"/>
              <a:gd name="T5" fmla="*/ 381000 h 21600"/>
              <a:gd name="T6" fmla="*/ 1403350 w 21600"/>
              <a:gd name="T7" fmla="*/ 190500 h 21600"/>
              <a:gd name="T8" fmla="*/ 17694720 60000 65536"/>
              <a:gd name="T9" fmla="*/ 11796480 60000 65536"/>
              <a:gd name="T10" fmla="*/ 5898240 60000 65536"/>
              <a:gd name="T11" fmla="*/ 0 60000 65536"/>
              <a:gd name="T12" fmla="*/ 3375 w 21600"/>
              <a:gd name="T13" fmla="*/ 4680 h 21600"/>
              <a:gd name="T14" fmla="*/ 16950 w 21600"/>
              <a:gd name="T15" fmla="*/ 16920 h 21600"/>
            </a:gdLst>
            <a:ahLst/>
            <a:cxnLst>
              <a:cxn ang="T8">
                <a:pos x="T0" y="T1"/>
              </a:cxn>
              <a:cxn ang="T9">
                <a:pos x="T2" y="T3"/>
              </a:cxn>
              <a:cxn ang="T10">
                <a:pos x="T4" y="T5"/>
              </a:cxn>
              <a:cxn ang="T11">
                <a:pos x="T6" y="T7"/>
              </a:cxn>
            </a:cxnLst>
            <a:rect l="T12" t="T13" r="T14" b="T15"/>
            <a:pathLst>
              <a:path w="21600" h="21600">
                <a:moveTo>
                  <a:pt x="13394" y="0"/>
                </a:moveTo>
                <a:lnTo>
                  <a:pt x="13394" y="4680"/>
                </a:lnTo>
                <a:lnTo>
                  <a:pt x="3375" y="4680"/>
                </a:lnTo>
                <a:lnTo>
                  <a:pt x="3375" y="16920"/>
                </a:lnTo>
                <a:lnTo>
                  <a:pt x="13394" y="16920"/>
                </a:lnTo>
                <a:lnTo>
                  <a:pt x="13394" y="21600"/>
                </a:lnTo>
                <a:lnTo>
                  <a:pt x="21600" y="10800"/>
                </a:lnTo>
                <a:close/>
              </a:path>
              <a:path w="21600" h="21600">
                <a:moveTo>
                  <a:pt x="1350" y="4680"/>
                </a:moveTo>
                <a:lnTo>
                  <a:pt x="1350" y="16920"/>
                </a:lnTo>
                <a:lnTo>
                  <a:pt x="2700" y="16920"/>
                </a:lnTo>
                <a:lnTo>
                  <a:pt x="2700" y="4680"/>
                </a:lnTo>
                <a:close/>
              </a:path>
              <a:path w="21600" h="21600">
                <a:moveTo>
                  <a:pt x="0" y="4680"/>
                </a:moveTo>
                <a:lnTo>
                  <a:pt x="0" y="16920"/>
                </a:lnTo>
                <a:lnTo>
                  <a:pt x="675" y="16920"/>
                </a:lnTo>
                <a:lnTo>
                  <a:pt x="675" y="4680"/>
                </a:lnTo>
                <a:close/>
              </a:path>
            </a:pathLst>
          </a:custGeom>
          <a:solidFill>
            <a:schemeClr val="accent1">
              <a:alpha val="50195"/>
            </a:schemeClr>
          </a:solidFill>
          <a:ln w="9525">
            <a:solidFill>
              <a:schemeClr val="tx1"/>
            </a:solidFill>
            <a:miter lim="800000"/>
            <a:headEnd/>
            <a:tailEnd/>
          </a:ln>
        </p:spPr>
        <p:txBody>
          <a:bodyPr wrap="none" anchor="ctr"/>
          <a:lstStyle/>
          <a:p>
            <a:pPr algn="ctr" fontAlgn="t"/>
            <a:r>
              <a:rPr lang="ja-JP" altLang="en-US" sz="1200">
                <a:latin typeface="ＭＳ Ｐゴシック" charset="-128"/>
                <a:ea typeface="ＭＳ Ｐゴシック" charset="-128"/>
              </a:rPr>
              <a:t>策定に関与</a:t>
            </a:r>
            <a:endParaRPr lang="ja-JP" altLang="en-US" sz="2000">
              <a:latin typeface="ＭＳ Ｐゴシック" charset="-128"/>
              <a:ea typeface="ＭＳ Ｐゴシック" charset="-128"/>
            </a:endParaRPr>
          </a:p>
        </p:txBody>
      </p:sp>
      <p:sp>
        <p:nvSpPr>
          <p:cNvPr id="60424" name="AutoShape 10"/>
          <p:cNvSpPr>
            <a:spLocks noChangeArrowheads="1"/>
          </p:cNvSpPr>
          <p:nvPr/>
        </p:nvSpPr>
        <p:spPr bwMode="auto">
          <a:xfrm flipH="1">
            <a:off x="5861050" y="4381500"/>
            <a:ext cx="1238250" cy="381000"/>
          </a:xfrm>
          <a:custGeom>
            <a:avLst/>
            <a:gdLst>
              <a:gd name="T0" fmla="*/ 767830 w 21600"/>
              <a:gd name="T1" fmla="*/ 0 h 21600"/>
              <a:gd name="T2" fmla="*/ 0 w 21600"/>
              <a:gd name="T3" fmla="*/ 190500 h 21600"/>
              <a:gd name="T4" fmla="*/ 767830 w 21600"/>
              <a:gd name="T5" fmla="*/ 381000 h 21600"/>
              <a:gd name="T6" fmla="*/ 1238250 w 21600"/>
              <a:gd name="T7" fmla="*/ 190500 h 21600"/>
              <a:gd name="T8" fmla="*/ 17694720 60000 65536"/>
              <a:gd name="T9" fmla="*/ 11796480 60000 65536"/>
              <a:gd name="T10" fmla="*/ 5898240 60000 65536"/>
              <a:gd name="T11" fmla="*/ 0 60000 65536"/>
              <a:gd name="T12" fmla="*/ 3375 w 21600"/>
              <a:gd name="T13" fmla="*/ 4680 h 21600"/>
              <a:gd name="T14" fmla="*/ 16950 w 21600"/>
              <a:gd name="T15" fmla="*/ 16920 h 21600"/>
            </a:gdLst>
            <a:ahLst/>
            <a:cxnLst>
              <a:cxn ang="T8">
                <a:pos x="T0" y="T1"/>
              </a:cxn>
              <a:cxn ang="T9">
                <a:pos x="T2" y="T3"/>
              </a:cxn>
              <a:cxn ang="T10">
                <a:pos x="T4" y="T5"/>
              </a:cxn>
              <a:cxn ang="T11">
                <a:pos x="T6" y="T7"/>
              </a:cxn>
            </a:cxnLst>
            <a:rect l="T12" t="T13" r="T14" b="T15"/>
            <a:pathLst>
              <a:path w="21600" h="21600">
                <a:moveTo>
                  <a:pt x="13394" y="0"/>
                </a:moveTo>
                <a:lnTo>
                  <a:pt x="13394" y="4680"/>
                </a:lnTo>
                <a:lnTo>
                  <a:pt x="3375" y="4680"/>
                </a:lnTo>
                <a:lnTo>
                  <a:pt x="3375" y="16920"/>
                </a:lnTo>
                <a:lnTo>
                  <a:pt x="13394" y="16920"/>
                </a:lnTo>
                <a:lnTo>
                  <a:pt x="13394" y="21600"/>
                </a:lnTo>
                <a:lnTo>
                  <a:pt x="21600" y="10800"/>
                </a:lnTo>
                <a:close/>
              </a:path>
              <a:path w="21600" h="21600">
                <a:moveTo>
                  <a:pt x="1350" y="4680"/>
                </a:moveTo>
                <a:lnTo>
                  <a:pt x="1350" y="16920"/>
                </a:lnTo>
                <a:lnTo>
                  <a:pt x="2700" y="16920"/>
                </a:lnTo>
                <a:lnTo>
                  <a:pt x="2700" y="4680"/>
                </a:lnTo>
                <a:close/>
              </a:path>
              <a:path w="21600" h="21600">
                <a:moveTo>
                  <a:pt x="0" y="4680"/>
                </a:moveTo>
                <a:lnTo>
                  <a:pt x="0" y="16920"/>
                </a:lnTo>
                <a:lnTo>
                  <a:pt x="675" y="16920"/>
                </a:lnTo>
                <a:lnTo>
                  <a:pt x="675" y="4680"/>
                </a:lnTo>
                <a:close/>
              </a:path>
            </a:pathLst>
          </a:custGeom>
          <a:solidFill>
            <a:schemeClr val="accent1">
              <a:alpha val="50195"/>
            </a:schemeClr>
          </a:solidFill>
          <a:ln w="9525">
            <a:solidFill>
              <a:schemeClr val="tx1"/>
            </a:solidFill>
            <a:miter lim="800000"/>
            <a:headEnd/>
            <a:tailEnd/>
          </a:ln>
        </p:spPr>
        <p:txBody>
          <a:bodyPr wrap="none" anchor="ctr"/>
          <a:lstStyle/>
          <a:p>
            <a:pPr algn="ctr" fontAlgn="t"/>
            <a:r>
              <a:rPr lang="ja-JP" altLang="en-US" sz="1200">
                <a:latin typeface="ＭＳ Ｐゴシック" charset="-128"/>
                <a:ea typeface="ＭＳ Ｐゴシック" charset="-128"/>
              </a:rPr>
              <a:t>策定</a:t>
            </a:r>
            <a:endParaRPr lang="ja-JP" altLang="en-US" sz="2000">
              <a:latin typeface="ＭＳ Ｐゴシック" charset="-128"/>
              <a:ea typeface="ＭＳ Ｐゴシック" charset="-128"/>
            </a:endParaRPr>
          </a:p>
        </p:txBody>
      </p:sp>
      <p:sp>
        <p:nvSpPr>
          <p:cNvPr id="60425" name="AutoShape 11"/>
          <p:cNvSpPr>
            <a:spLocks noChangeArrowheads="1"/>
          </p:cNvSpPr>
          <p:nvPr/>
        </p:nvSpPr>
        <p:spPr bwMode="auto">
          <a:xfrm rot="5400000">
            <a:off x="4692650" y="4737100"/>
            <a:ext cx="685800" cy="1651000"/>
          </a:xfrm>
          <a:custGeom>
            <a:avLst/>
            <a:gdLst>
              <a:gd name="T0" fmla="*/ 454787 w 21600"/>
              <a:gd name="T1" fmla="*/ 0 h 21600"/>
              <a:gd name="T2" fmla="*/ 0 w 21600"/>
              <a:gd name="T3" fmla="*/ 825500 h 21600"/>
              <a:gd name="T4" fmla="*/ 454787 w 21600"/>
              <a:gd name="T5" fmla="*/ 1651000 h 21600"/>
              <a:gd name="T6" fmla="*/ 685800 w 21600"/>
              <a:gd name="T7" fmla="*/ 825500 h 21600"/>
              <a:gd name="T8" fmla="*/ 17694720 60000 65536"/>
              <a:gd name="T9" fmla="*/ 11796480 60000 65536"/>
              <a:gd name="T10" fmla="*/ 5898240 60000 65536"/>
              <a:gd name="T11" fmla="*/ 0 60000 65536"/>
              <a:gd name="T12" fmla="*/ 3375 w 21600"/>
              <a:gd name="T13" fmla="*/ 3622 h 21600"/>
              <a:gd name="T14" fmla="*/ 16764 w 21600"/>
              <a:gd name="T15" fmla="*/ 17978 h 21600"/>
            </a:gdLst>
            <a:ahLst/>
            <a:cxnLst>
              <a:cxn ang="T8">
                <a:pos x="T0" y="T1"/>
              </a:cxn>
              <a:cxn ang="T9">
                <a:pos x="T2" y="T3"/>
              </a:cxn>
              <a:cxn ang="T10">
                <a:pos x="T4" y="T5"/>
              </a:cxn>
              <a:cxn ang="T11">
                <a:pos x="T6" y="T7"/>
              </a:cxn>
            </a:cxnLst>
            <a:rect l="T12" t="T13" r="T14" b="T15"/>
            <a:pathLst>
              <a:path w="21600" h="21600">
                <a:moveTo>
                  <a:pt x="14324" y="0"/>
                </a:moveTo>
                <a:lnTo>
                  <a:pt x="14324" y="3622"/>
                </a:lnTo>
                <a:lnTo>
                  <a:pt x="3375" y="3622"/>
                </a:lnTo>
                <a:lnTo>
                  <a:pt x="3375" y="17978"/>
                </a:lnTo>
                <a:lnTo>
                  <a:pt x="14324" y="17978"/>
                </a:lnTo>
                <a:lnTo>
                  <a:pt x="14324" y="21600"/>
                </a:lnTo>
                <a:lnTo>
                  <a:pt x="21600" y="10800"/>
                </a:lnTo>
                <a:close/>
              </a:path>
              <a:path w="21600" h="21600">
                <a:moveTo>
                  <a:pt x="1350" y="3622"/>
                </a:moveTo>
                <a:lnTo>
                  <a:pt x="1350" y="17978"/>
                </a:lnTo>
                <a:lnTo>
                  <a:pt x="2700" y="17978"/>
                </a:lnTo>
                <a:lnTo>
                  <a:pt x="2700" y="3622"/>
                </a:lnTo>
                <a:close/>
              </a:path>
              <a:path w="21600" h="21600">
                <a:moveTo>
                  <a:pt x="0" y="3622"/>
                </a:moveTo>
                <a:lnTo>
                  <a:pt x="0" y="17978"/>
                </a:lnTo>
                <a:lnTo>
                  <a:pt x="675" y="17978"/>
                </a:lnTo>
                <a:lnTo>
                  <a:pt x="675" y="3622"/>
                </a:lnTo>
                <a:close/>
              </a:path>
            </a:pathLst>
          </a:custGeom>
          <a:solidFill>
            <a:schemeClr val="accent1">
              <a:alpha val="50195"/>
            </a:schemeClr>
          </a:solidFill>
          <a:ln w="9525">
            <a:solidFill>
              <a:schemeClr val="tx1"/>
            </a:solidFill>
            <a:miter lim="800000"/>
            <a:headEnd/>
            <a:tailEnd/>
          </a:ln>
        </p:spPr>
        <p:txBody>
          <a:bodyPr rot="10800000" vert="eaVert" wrap="none" anchor="ctr"/>
          <a:lstStyle/>
          <a:p>
            <a:pPr algn="ctr" fontAlgn="t"/>
            <a:r>
              <a:rPr lang="ja-JP" altLang="en-US" sz="1200">
                <a:latin typeface="ＭＳ Ｐゴシック" charset="-128"/>
                <a:ea typeface="ＭＳ Ｐゴシック" charset="-128"/>
              </a:rPr>
              <a:t>当事者間で、</a:t>
            </a:r>
          </a:p>
          <a:p>
            <a:pPr algn="ctr" fontAlgn="t"/>
            <a:r>
              <a:rPr lang="ja-JP" altLang="en-US" sz="1200">
                <a:latin typeface="ＭＳ Ｐゴシック" charset="-128"/>
                <a:ea typeface="ＭＳ Ｐゴシック" charset="-128"/>
              </a:rPr>
              <a:t>対価を決定</a:t>
            </a:r>
            <a:endParaRPr lang="ja-JP" altLang="en-US" sz="2000">
              <a:latin typeface="ＭＳ Ｐゴシック" charset="-128"/>
              <a:ea typeface="ＭＳ Ｐゴシック" charset="-128"/>
            </a:endParaRPr>
          </a:p>
        </p:txBody>
      </p:sp>
      <p:sp>
        <p:nvSpPr>
          <p:cNvPr id="60426" name="タイトル 1"/>
          <p:cNvSpPr>
            <a:spLocks noGrp="1"/>
          </p:cNvSpPr>
          <p:nvPr>
            <p:ph type="title"/>
          </p:nvPr>
        </p:nvSpPr>
        <p:spPr>
          <a:xfrm>
            <a:off x="709613" y="188913"/>
            <a:ext cx="8832850" cy="990600"/>
          </a:xfrm>
        </p:spPr>
        <p:txBody>
          <a:bodyPr/>
          <a:lstStyle/>
          <a:p>
            <a:r>
              <a:rPr lang="ja-JP" altLang="en-US" smtClean="0">
                <a:latin typeface="ＭＳ Ｐゴシック" charset="-128"/>
                <a:ea typeface="ＭＳ Ｐゴシック" charset="-128"/>
              </a:rPr>
              <a:t>職務発明に該当した場合の効果</a:t>
            </a:r>
          </a:p>
        </p:txBody>
      </p:sp>
      <p:sp>
        <p:nvSpPr>
          <p:cNvPr id="60427" name="Text Box 13"/>
          <p:cNvSpPr txBox="1">
            <a:spLocks noChangeArrowheads="1"/>
          </p:cNvSpPr>
          <p:nvPr/>
        </p:nvSpPr>
        <p:spPr bwMode="auto">
          <a:xfrm>
            <a:off x="0" y="0"/>
            <a:ext cx="1439863" cy="523875"/>
          </a:xfrm>
          <a:prstGeom prst="rect">
            <a:avLst/>
          </a:prstGeom>
          <a:noFill/>
          <a:ln w="9525">
            <a:noFill/>
            <a:miter lim="800000"/>
            <a:headEnd/>
            <a:tailEnd/>
          </a:ln>
        </p:spPr>
        <p:txBody>
          <a:bodyPr>
            <a:spAutoFit/>
          </a:bodyPr>
          <a:lstStyle/>
          <a:p>
            <a:pPr>
              <a:spcBef>
                <a:spcPct val="50000"/>
              </a:spcBef>
            </a:pPr>
            <a:r>
              <a:rPr lang="ja-JP" altLang="en-US" sz="2800">
                <a:latin typeface="ＭＳ Ｐゴシック" charset="-128"/>
                <a:ea typeface="ＭＳ Ｐゴシック" charset="-128"/>
              </a:rPr>
              <a:t>６－５</a:t>
            </a:r>
            <a:r>
              <a:rPr lang="en-US" altLang="ja-JP" sz="2800">
                <a:latin typeface="ＭＳ Ｐゴシック" charset="-128"/>
                <a:ea typeface="ＭＳ Ｐゴシック" charset="-128"/>
              </a:rPr>
              <a:t> </a:t>
            </a:r>
            <a:endParaRPr lang="en-US" altLang="zh-CN" sz="2800">
              <a:latin typeface="ＭＳ Ｐゴシック" charset="-128"/>
              <a:ea typeface="ＭＳ Ｐゴシック" charset="-128"/>
            </a:endParaRPr>
          </a:p>
        </p:txBody>
      </p:sp>
      <p:sp>
        <p:nvSpPr>
          <p:cNvPr id="60428" name="スライド番号プレースホルダー 3"/>
          <p:cNvSpPr>
            <a:spLocks noGrp="1"/>
          </p:cNvSpPr>
          <p:nvPr>
            <p:ph type="sldNum" sz="quarter" idx="12"/>
          </p:nvPr>
        </p:nvSpPr>
        <p:spPr bwMode="auto">
          <a:xfrm>
            <a:off x="9158288" y="6361113"/>
            <a:ext cx="908050" cy="381000"/>
          </a:xfrm>
          <a:noFill/>
          <a:ln>
            <a:miter lim="800000"/>
            <a:headEnd/>
            <a:tailEnd/>
          </a:ln>
        </p:spPr>
        <p:txBody>
          <a:bodyPr/>
          <a:lstStyle/>
          <a:p>
            <a:fld id="{11BA8FB9-1EDA-426D-A543-D4FD3006886F}" type="slidenum">
              <a:rPr lang="en-US" altLang="ja-JP" smtClean="0">
                <a:solidFill>
                  <a:schemeClr val="tx1"/>
                </a:solidFill>
              </a:rPr>
              <a:pPr/>
              <a:t>18</a:t>
            </a:fld>
            <a:endParaRPr lang="en-US" altLang="ja-JP" smtClean="0">
              <a:solidFill>
                <a:schemeClr val="tx1"/>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屈折矢印 11"/>
          <p:cNvSpPr/>
          <p:nvPr/>
        </p:nvSpPr>
        <p:spPr>
          <a:xfrm>
            <a:off x="3657600" y="5300663"/>
            <a:ext cx="3024188" cy="936625"/>
          </a:xfrm>
          <a:prstGeom prst="bentUpArrow">
            <a:avLst>
              <a:gd name="adj1" fmla="val 50000"/>
              <a:gd name="adj2" fmla="val 50000"/>
              <a:gd name="adj3" fmla="val 26653"/>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62466" name="正方形/長方形 4"/>
          <p:cNvSpPr>
            <a:spLocks noChangeArrowheads="1"/>
          </p:cNvSpPr>
          <p:nvPr/>
        </p:nvSpPr>
        <p:spPr bwMode="auto">
          <a:xfrm>
            <a:off x="344488" y="2276475"/>
            <a:ext cx="3744912" cy="536575"/>
          </a:xfrm>
          <a:prstGeom prst="rect">
            <a:avLst/>
          </a:prstGeom>
          <a:solidFill>
            <a:srgbClr val="CCFFCC"/>
          </a:solidFill>
          <a:ln w="19050" algn="ctr">
            <a:solidFill>
              <a:srgbClr val="26697A"/>
            </a:solidFill>
            <a:miter lim="800000"/>
            <a:headEnd/>
            <a:tailEnd/>
          </a:ln>
        </p:spPr>
        <p:txBody>
          <a:bodyPr anchor="ctr"/>
          <a:lstStyle/>
          <a:p>
            <a:pPr algn="ctr"/>
            <a:r>
              <a:rPr lang="ja-JP" altLang="en-US">
                <a:ea typeface="ＭＳ Ｐゴシック" charset="-128"/>
              </a:rPr>
              <a:t>研究・開発</a:t>
            </a:r>
          </a:p>
        </p:txBody>
      </p:sp>
      <p:sp>
        <p:nvSpPr>
          <p:cNvPr id="4" name="テキスト ボックス 3"/>
          <p:cNvSpPr txBox="1"/>
          <p:nvPr/>
        </p:nvSpPr>
        <p:spPr>
          <a:xfrm>
            <a:off x="1352550" y="1814513"/>
            <a:ext cx="2447925" cy="466725"/>
          </a:xfrm>
          <a:prstGeom prst="rect">
            <a:avLst/>
          </a:prstGeom>
        </p:spPr>
        <p:style>
          <a:lnRef idx="1">
            <a:schemeClr val="accent1"/>
          </a:lnRef>
          <a:fillRef idx="2">
            <a:schemeClr val="accent1"/>
          </a:fillRef>
          <a:effectRef idx="1">
            <a:schemeClr val="accent1"/>
          </a:effectRef>
          <a:fontRef idx="minor">
            <a:schemeClr val="dk1"/>
          </a:fontRef>
        </p:style>
        <p:txBody>
          <a:bodyPr>
            <a:spAutoFit/>
          </a:bodyPr>
          <a:lstStyle/>
          <a:p>
            <a:pPr>
              <a:defRPr/>
            </a:pPr>
            <a:r>
              <a:rPr lang="ja-JP" altLang="en-US" sz="2400" dirty="0">
                <a:solidFill>
                  <a:srgbClr val="000000"/>
                </a:solidFill>
                <a:ea typeface="ＭＳ Ｐゴシック" pitchFamily="34" charset="-128"/>
              </a:rPr>
              <a:t>大学・</a:t>
            </a:r>
            <a:r>
              <a:rPr lang="ja-JP" altLang="en-US" sz="2400" dirty="0">
                <a:solidFill>
                  <a:srgbClr val="000000"/>
                </a:solidFill>
                <a:ea typeface="ＭＳ Ｐゴシック" pitchFamily="34" charset="-128"/>
              </a:rPr>
              <a:t>企業内</a:t>
            </a:r>
            <a:endParaRPr lang="ja-JP" altLang="en-US" sz="2400" dirty="0">
              <a:solidFill>
                <a:srgbClr val="000000"/>
              </a:solidFill>
              <a:ea typeface="ＭＳ Ｐゴシック" pitchFamily="34" charset="-128"/>
            </a:endParaRPr>
          </a:p>
        </p:txBody>
      </p:sp>
      <p:sp>
        <p:nvSpPr>
          <p:cNvPr id="6" name="下矢印 5"/>
          <p:cNvSpPr/>
          <p:nvPr/>
        </p:nvSpPr>
        <p:spPr>
          <a:xfrm>
            <a:off x="1749425" y="2813050"/>
            <a:ext cx="574675" cy="50323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FFFF"/>
              </a:solidFill>
            </a:endParaRPr>
          </a:p>
        </p:txBody>
      </p:sp>
      <p:sp>
        <p:nvSpPr>
          <p:cNvPr id="62469" name="正方形/長方形 6"/>
          <p:cNvSpPr>
            <a:spLocks noChangeArrowheads="1"/>
          </p:cNvSpPr>
          <p:nvPr/>
        </p:nvSpPr>
        <p:spPr bwMode="auto">
          <a:xfrm>
            <a:off x="344488" y="3316288"/>
            <a:ext cx="3744912" cy="904875"/>
          </a:xfrm>
          <a:prstGeom prst="rect">
            <a:avLst/>
          </a:prstGeom>
          <a:solidFill>
            <a:srgbClr val="CCFFFF"/>
          </a:solidFill>
          <a:ln w="19050" algn="ctr">
            <a:solidFill>
              <a:srgbClr val="26697A"/>
            </a:solidFill>
            <a:miter lim="800000"/>
            <a:headEnd/>
            <a:tailEnd/>
          </a:ln>
        </p:spPr>
        <p:txBody>
          <a:bodyPr anchor="ctr"/>
          <a:lstStyle/>
          <a:p>
            <a:pPr algn="ctr"/>
            <a:r>
              <a:rPr lang="ja-JP" altLang="en-US" b="1">
                <a:latin typeface="ＭＳ Ｐゴシック" charset="-128"/>
                <a:ea typeface="ＭＳ Ｐゴシック" charset="-128"/>
              </a:rPr>
              <a:t>発明の完成</a:t>
            </a:r>
            <a:r>
              <a:rPr lang="en-US" altLang="ja-JP" b="1">
                <a:latin typeface="ＭＳ Ｐゴシック" charset="-128"/>
                <a:ea typeface="ＭＳ Ｐゴシック" charset="-128"/>
              </a:rPr>
              <a:t/>
            </a:r>
            <a:br>
              <a:rPr lang="en-US" altLang="ja-JP" b="1">
                <a:latin typeface="ＭＳ Ｐゴシック" charset="-128"/>
                <a:ea typeface="ＭＳ Ｐゴシック" charset="-128"/>
              </a:rPr>
            </a:br>
            <a:r>
              <a:rPr lang="ja-JP" altLang="en-US" b="1">
                <a:latin typeface="ＭＳ Ｐゴシック" charset="-128"/>
                <a:ea typeface="ＭＳ Ｐゴシック" charset="-128"/>
              </a:rPr>
              <a:t>→特許を受ける権利の発生</a:t>
            </a:r>
          </a:p>
        </p:txBody>
      </p:sp>
      <p:pic>
        <p:nvPicPr>
          <p:cNvPr id="62470" name="Picture 4" descr="C:\Users\IPrism-Dai\AppData\Local\Microsoft\Windows\Temporary Internet Files\Low\Content.IE5\GQT2IQTH\MC900434847[1].PNG"/>
          <p:cNvPicPr>
            <a:picLocks noChangeAspect="1" noChangeArrowheads="1"/>
          </p:cNvPicPr>
          <p:nvPr/>
        </p:nvPicPr>
        <p:blipFill>
          <a:blip r:embed="rId3"/>
          <a:srcRect/>
          <a:stretch>
            <a:fillRect/>
          </a:stretch>
        </p:blipFill>
        <p:spPr bwMode="auto">
          <a:xfrm>
            <a:off x="-1588" y="1419225"/>
            <a:ext cx="1714501" cy="1714500"/>
          </a:xfrm>
          <a:prstGeom prst="rect">
            <a:avLst/>
          </a:prstGeom>
          <a:noFill/>
          <a:ln w="9525">
            <a:noFill/>
            <a:miter lim="800000"/>
            <a:headEnd/>
            <a:tailEnd/>
          </a:ln>
        </p:spPr>
      </p:pic>
      <p:sp>
        <p:nvSpPr>
          <p:cNvPr id="8" name="下矢印 7"/>
          <p:cNvSpPr/>
          <p:nvPr/>
        </p:nvSpPr>
        <p:spPr>
          <a:xfrm>
            <a:off x="1712913" y="4221163"/>
            <a:ext cx="647700" cy="6477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FFFF"/>
              </a:solidFill>
            </a:endParaRPr>
          </a:p>
        </p:txBody>
      </p:sp>
      <p:sp>
        <p:nvSpPr>
          <p:cNvPr id="62472" name="爆発 1 8"/>
          <p:cNvSpPr>
            <a:spLocks noChangeArrowheads="1"/>
          </p:cNvSpPr>
          <p:nvPr/>
        </p:nvSpPr>
        <p:spPr bwMode="auto">
          <a:xfrm>
            <a:off x="344488" y="4652963"/>
            <a:ext cx="4176712" cy="2155825"/>
          </a:xfrm>
          <a:prstGeom prst="irregularSeal1">
            <a:avLst/>
          </a:prstGeom>
          <a:solidFill>
            <a:schemeClr val="accent2"/>
          </a:solidFill>
          <a:ln w="19050" algn="ctr">
            <a:solidFill>
              <a:srgbClr val="FFFF00"/>
            </a:solidFill>
            <a:miter lim="800000"/>
            <a:headEnd/>
            <a:tailEnd/>
          </a:ln>
        </p:spPr>
        <p:txBody>
          <a:bodyPr anchor="ctr"/>
          <a:lstStyle/>
          <a:p>
            <a:pPr algn="ctr"/>
            <a:r>
              <a:rPr lang="ja-JP" altLang="en-US" sz="2000" b="1">
                <a:ea typeface="ＭＳ Ｐゴシック" charset="-128"/>
              </a:rPr>
              <a:t>　その</a:t>
            </a:r>
            <a:r>
              <a:rPr lang="en-US" altLang="ja-JP" sz="2000" b="1">
                <a:ea typeface="ＭＳ Ｐゴシック" charset="-128"/>
              </a:rPr>
              <a:t/>
            </a:r>
            <a:br>
              <a:rPr lang="en-US" altLang="ja-JP" sz="2000" b="1">
                <a:ea typeface="ＭＳ Ｐゴシック" charset="-128"/>
              </a:rPr>
            </a:br>
            <a:r>
              <a:rPr lang="ja-JP" altLang="en-US" sz="2000" b="1">
                <a:ea typeface="ＭＳ Ｐゴシック" charset="-128"/>
              </a:rPr>
              <a:t>帰属が問題となる</a:t>
            </a:r>
          </a:p>
        </p:txBody>
      </p:sp>
      <p:sp>
        <p:nvSpPr>
          <p:cNvPr id="13" name="円/楕円 12"/>
          <p:cNvSpPr>
            <a:spLocks noChangeArrowheads="1"/>
          </p:cNvSpPr>
          <p:nvPr/>
        </p:nvSpPr>
        <p:spPr bwMode="auto">
          <a:xfrm>
            <a:off x="5657850" y="2133600"/>
            <a:ext cx="4248150" cy="2376488"/>
          </a:xfrm>
          <a:prstGeom prst="ellipse">
            <a:avLst/>
          </a:prstGeom>
          <a:solidFill>
            <a:srgbClr val="FFFF99"/>
          </a:solidFill>
          <a:ln w="10033" algn="ctr">
            <a:solidFill>
              <a:srgbClr val="FFFF00"/>
            </a:solidFill>
            <a:round/>
            <a:headEnd/>
            <a:tailEnd/>
          </a:ln>
          <a:effectLst>
            <a:outerShdw dist="30000" dir="5400000" rotWithShape="0">
              <a:srgbClr val="000000">
                <a:alpha val="45000"/>
              </a:srgbClr>
            </a:outerShdw>
          </a:effectLst>
        </p:spPr>
        <p:txBody>
          <a:bodyPr anchor="ctr"/>
          <a:lstStyle/>
          <a:p>
            <a:pPr algn="ctr">
              <a:defRPr/>
            </a:pPr>
            <a:endParaRPr lang="en-US" altLang="ja-JP" dirty="0">
              <a:solidFill>
                <a:srgbClr val="000000"/>
              </a:solidFill>
              <a:latin typeface="ＭＳ Ｐゴシック" pitchFamily="50" charset="-128"/>
              <a:ea typeface="ＭＳ Ｐゴシック" pitchFamily="50" charset="-128"/>
            </a:endParaRPr>
          </a:p>
          <a:p>
            <a:pPr algn="ctr">
              <a:defRPr/>
            </a:pPr>
            <a:r>
              <a:rPr lang="ja-JP" altLang="en-US" dirty="0">
                <a:solidFill>
                  <a:srgbClr val="000000"/>
                </a:solidFill>
                <a:latin typeface="ＭＳ Ｐゴシック" pitchFamily="50" charset="-128"/>
                <a:ea typeface="ＭＳ Ｐゴシック" pitchFamily="50" charset="-128"/>
              </a:rPr>
              <a:t>使用者は一方的に権利の取得を規定できる。</a:t>
            </a:r>
            <a:endParaRPr lang="en-US" altLang="ja-JP" dirty="0">
              <a:solidFill>
                <a:srgbClr val="000000"/>
              </a:solidFill>
              <a:latin typeface="ＭＳ Ｐゴシック" pitchFamily="50" charset="-128"/>
              <a:ea typeface="ＭＳ Ｐゴシック" pitchFamily="50" charset="-128"/>
            </a:endParaRPr>
          </a:p>
          <a:p>
            <a:pPr algn="ctr">
              <a:defRPr/>
            </a:pPr>
            <a:r>
              <a:rPr lang="ja-JP" altLang="en-US" dirty="0">
                <a:solidFill>
                  <a:srgbClr val="000000"/>
                </a:solidFill>
                <a:latin typeface="ＭＳ Ｐゴシック" pitchFamily="50" charset="-128"/>
                <a:ea typeface="ＭＳ Ｐゴシック" pitchFamily="50" charset="-128"/>
              </a:rPr>
              <a:t>↕</a:t>
            </a:r>
            <a:endParaRPr lang="en-US" altLang="ja-JP" dirty="0">
              <a:solidFill>
                <a:srgbClr val="000000"/>
              </a:solidFill>
              <a:latin typeface="ＭＳ Ｐゴシック" pitchFamily="50" charset="-128"/>
              <a:ea typeface="ＭＳ Ｐゴシック" pitchFamily="50" charset="-128"/>
            </a:endParaRPr>
          </a:p>
          <a:p>
            <a:pPr algn="ctr">
              <a:defRPr/>
            </a:pPr>
            <a:r>
              <a:rPr lang="ja-JP" altLang="en-US" dirty="0">
                <a:solidFill>
                  <a:srgbClr val="000000"/>
                </a:solidFill>
                <a:latin typeface="ＭＳ Ｐゴシック" pitchFamily="50" charset="-128"/>
                <a:ea typeface="ＭＳ Ｐゴシック" pitchFamily="50" charset="-128"/>
              </a:rPr>
              <a:t>従業者</a:t>
            </a:r>
            <a:r>
              <a:rPr lang="ja-JP" altLang="en-US" dirty="0">
                <a:solidFill>
                  <a:srgbClr val="000000"/>
                </a:solidFill>
                <a:latin typeface="ＭＳ Ｐゴシック" pitchFamily="50" charset="-128"/>
                <a:ea typeface="ＭＳ Ｐゴシック" pitchFamily="50" charset="-128"/>
              </a:rPr>
              <a:t>は</a:t>
            </a:r>
            <a:r>
              <a:rPr lang="ja-JP" altLang="en-US" dirty="0">
                <a:solidFill>
                  <a:srgbClr val="000000"/>
                </a:solidFill>
                <a:latin typeface="ＭＳ Ｐゴシック" pitchFamily="50" charset="-128"/>
                <a:ea typeface="ＭＳ Ｐゴシック" pitchFamily="50" charset="-128"/>
              </a:rPr>
              <a:t>対価の取得</a:t>
            </a:r>
          </a:p>
        </p:txBody>
      </p:sp>
      <p:pic>
        <p:nvPicPr>
          <p:cNvPr id="62474" name="Picture 7"/>
          <p:cNvPicPr>
            <a:picLocks noChangeAspect="1" noChangeArrowheads="1"/>
          </p:cNvPicPr>
          <p:nvPr/>
        </p:nvPicPr>
        <p:blipFill>
          <a:blip r:embed="rId4"/>
          <a:srcRect/>
          <a:stretch>
            <a:fillRect/>
          </a:stretch>
        </p:blipFill>
        <p:spPr bwMode="auto">
          <a:xfrm>
            <a:off x="3740150" y="2708275"/>
            <a:ext cx="1250950" cy="1076325"/>
          </a:xfrm>
          <a:prstGeom prst="rect">
            <a:avLst/>
          </a:prstGeom>
          <a:noFill/>
          <a:ln w="9525">
            <a:noFill/>
            <a:miter lim="800000"/>
            <a:headEnd/>
            <a:tailEnd/>
          </a:ln>
        </p:spPr>
      </p:pic>
      <p:sp>
        <p:nvSpPr>
          <p:cNvPr id="62475" name="正方形/長方形 13"/>
          <p:cNvSpPr>
            <a:spLocks noChangeArrowheads="1"/>
          </p:cNvSpPr>
          <p:nvPr/>
        </p:nvSpPr>
        <p:spPr bwMode="auto">
          <a:xfrm>
            <a:off x="6032500" y="4365625"/>
            <a:ext cx="3222625" cy="935038"/>
          </a:xfrm>
          <a:prstGeom prst="rect">
            <a:avLst/>
          </a:prstGeom>
          <a:solidFill>
            <a:srgbClr val="CCFFFF"/>
          </a:solidFill>
          <a:ln w="19050" algn="ctr">
            <a:solidFill>
              <a:schemeClr val="accent1"/>
            </a:solidFill>
            <a:miter lim="800000"/>
            <a:headEnd/>
            <a:tailEnd/>
          </a:ln>
        </p:spPr>
        <p:txBody>
          <a:bodyPr anchor="ctr"/>
          <a:lstStyle/>
          <a:p>
            <a:pPr algn="ctr"/>
            <a:r>
              <a:rPr lang="ja-JP" altLang="en-US" sz="2000" b="1">
                <a:latin typeface="ＭＳ Ｐゴシック" charset="-128"/>
                <a:ea typeface="ＭＳ Ｐゴシック" charset="-128"/>
              </a:rPr>
              <a:t>職務発明規程</a:t>
            </a:r>
            <a:r>
              <a:rPr lang="en-US" altLang="ja-JP" sz="2000" b="1">
                <a:latin typeface="ＭＳ Ｐゴシック" charset="-128"/>
                <a:ea typeface="ＭＳ Ｐゴシック" charset="-128"/>
              </a:rPr>
              <a:t/>
            </a:r>
            <a:br>
              <a:rPr lang="en-US" altLang="ja-JP" sz="2000" b="1">
                <a:latin typeface="ＭＳ Ｐゴシック" charset="-128"/>
                <a:ea typeface="ＭＳ Ｐゴシック" charset="-128"/>
              </a:rPr>
            </a:br>
            <a:r>
              <a:rPr lang="ja-JP" altLang="en-US" sz="2000" b="1">
                <a:latin typeface="ＭＳ Ｐゴシック" charset="-128"/>
                <a:ea typeface="ＭＳ Ｐゴシック" charset="-128"/>
              </a:rPr>
              <a:t>就業規則</a:t>
            </a:r>
          </a:p>
        </p:txBody>
      </p:sp>
      <p:pic>
        <p:nvPicPr>
          <p:cNvPr id="62476" name="Picture 8"/>
          <p:cNvPicPr>
            <a:picLocks noChangeAspect="1" noChangeArrowheads="1"/>
          </p:cNvPicPr>
          <p:nvPr/>
        </p:nvPicPr>
        <p:blipFill>
          <a:blip r:embed="rId5"/>
          <a:srcRect/>
          <a:stretch>
            <a:fillRect/>
          </a:stretch>
        </p:blipFill>
        <p:spPr bwMode="auto">
          <a:xfrm>
            <a:off x="7905750" y="5084763"/>
            <a:ext cx="1893888" cy="1724025"/>
          </a:xfrm>
          <a:prstGeom prst="rect">
            <a:avLst/>
          </a:prstGeom>
          <a:noFill/>
          <a:ln w="9525">
            <a:noFill/>
            <a:miter lim="800000"/>
            <a:headEnd/>
            <a:tailEnd/>
          </a:ln>
        </p:spPr>
      </p:pic>
      <p:pic>
        <p:nvPicPr>
          <p:cNvPr id="62477" name="Picture 10"/>
          <p:cNvPicPr>
            <a:picLocks noChangeAspect="1" noChangeArrowheads="1"/>
          </p:cNvPicPr>
          <p:nvPr/>
        </p:nvPicPr>
        <p:blipFill>
          <a:blip r:embed="rId6"/>
          <a:srcRect/>
          <a:stretch>
            <a:fillRect/>
          </a:stretch>
        </p:blipFill>
        <p:spPr bwMode="auto">
          <a:xfrm>
            <a:off x="6230938" y="1506538"/>
            <a:ext cx="2646362" cy="1306512"/>
          </a:xfrm>
          <a:prstGeom prst="rect">
            <a:avLst/>
          </a:prstGeom>
          <a:noFill/>
          <a:ln w="9525">
            <a:noFill/>
            <a:miter lim="800000"/>
            <a:headEnd/>
            <a:tailEnd/>
          </a:ln>
        </p:spPr>
      </p:pic>
      <p:sp>
        <p:nvSpPr>
          <p:cNvPr id="62478" name="タイトル 1"/>
          <p:cNvSpPr>
            <a:spLocks noGrp="1"/>
          </p:cNvSpPr>
          <p:nvPr>
            <p:ph type="title"/>
          </p:nvPr>
        </p:nvSpPr>
        <p:spPr>
          <a:xfrm>
            <a:off x="631825" y="333375"/>
            <a:ext cx="8832850" cy="990600"/>
          </a:xfrm>
        </p:spPr>
        <p:txBody>
          <a:bodyPr/>
          <a:lstStyle/>
          <a:p>
            <a:r>
              <a:rPr lang="ja-JP" altLang="en-US" smtClean="0">
                <a:latin typeface="ＭＳ Ｐゴシック" charset="-128"/>
                <a:ea typeface="ＭＳ Ｐゴシック" charset="-128"/>
              </a:rPr>
              <a:t>職務発明規程・就業規則</a:t>
            </a:r>
          </a:p>
        </p:txBody>
      </p:sp>
      <p:sp>
        <p:nvSpPr>
          <p:cNvPr id="62479" name="Text Box 13"/>
          <p:cNvSpPr txBox="1">
            <a:spLocks noChangeArrowheads="1"/>
          </p:cNvSpPr>
          <p:nvPr/>
        </p:nvSpPr>
        <p:spPr bwMode="auto">
          <a:xfrm>
            <a:off x="0" y="0"/>
            <a:ext cx="1439863" cy="523875"/>
          </a:xfrm>
          <a:prstGeom prst="rect">
            <a:avLst/>
          </a:prstGeom>
          <a:noFill/>
          <a:ln w="9525">
            <a:noFill/>
            <a:miter lim="800000"/>
            <a:headEnd/>
            <a:tailEnd/>
          </a:ln>
        </p:spPr>
        <p:txBody>
          <a:bodyPr>
            <a:spAutoFit/>
          </a:bodyPr>
          <a:lstStyle/>
          <a:p>
            <a:pPr>
              <a:spcBef>
                <a:spcPct val="50000"/>
              </a:spcBef>
            </a:pPr>
            <a:r>
              <a:rPr lang="ja-JP" altLang="en-US" sz="2800">
                <a:latin typeface="ＭＳ Ｐゴシック" charset="-128"/>
                <a:ea typeface="ＭＳ Ｐゴシック" charset="-128"/>
              </a:rPr>
              <a:t>６－５</a:t>
            </a:r>
            <a:r>
              <a:rPr lang="en-US" altLang="ja-JP" sz="2800">
                <a:latin typeface="ＭＳ Ｐゴシック" charset="-128"/>
                <a:ea typeface="ＭＳ Ｐゴシック" charset="-128"/>
              </a:rPr>
              <a:t> </a:t>
            </a:r>
            <a:endParaRPr lang="en-US" altLang="zh-CN" sz="2800">
              <a:latin typeface="ＭＳ Ｐゴシック" charset="-128"/>
              <a:ea typeface="ＭＳ Ｐゴシック" charset="-128"/>
            </a:endParaRPr>
          </a:p>
        </p:txBody>
      </p:sp>
      <p:sp>
        <p:nvSpPr>
          <p:cNvPr id="62480" name="スライド番号プレースホルダー 3"/>
          <p:cNvSpPr>
            <a:spLocks noGrp="1"/>
          </p:cNvSpPr>
          <p:nvPr>
            <p:ph type="sldNum" sz="quarter" idx="12"/>
          </p:nvPr>
        </p:nvSpPr>
        <p:spPr bwMode="auto">
          <a:xfrm>
            <a:off x="9013825" y="6432550"/>
            <a:ext cx="908050" cy="381000"/>
          </a:xfrm>
          <a:noFill/>
          <a:ln>
            <a:miter lim="800000"/>
            <a:headEnd/>
            <a:tailEnd/>
          </a:ln>
        </p:spPr>
        <p:txBody>
          <a:bodyPr/>
          <a:lstStyle/>
          <a:p>
            <a:fld id="{01E1D2F3-BBB1-48DC-95C1-5A25C007A393}" type="slidenum">
              <a:rPr lang="en-US" altLang="ja-JP" smtClean="0">
                <a:solidFill>
                  <a:schemeClr val="tx1"/>
                </a:solidFill>
              </a:rPr>
              <a:pPr/>
              <a:t>19</a:t>
            </a:fld>
            <a:endParaRPr lang="en-US" altLang="ja-JP" smtClean="0">
              <a:solidFill>
                <a:schemeClr val="tx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ctrTitle"/>
          </p:nvPr>
        </p:nvSpPr>
        <p:spPr>
          <a:xfrm>
            <a:off x="2476500" y="1700213"/>
            <a:ext cx="7429500" cy="4090987"/>
          </a:xfrm>
        </p:spPr>
        <p:txBody>
          <a:bodyPr>
            <a:normAutofit/>
          </a:bodyPr>
          <a:lstStyle/>
          <a:p>
            <a:pPr eaLnBrk="1" hangingPunct="1">
              <a:defRPr/>
            </a:pPr>
            <a:r>
              <a:rPr lang="ja-JP" altLang="en-US" cap="none" dirty="0" smtClean="0">
                <a:ea typeface="ＭＳ Ｐゴシック" pitchFamily="34" charset="-128"/>
              </a:rPr>
              <a:t>第６時限 </a:t>
            </a:r>
            <a:r>
              <a:rPr lang="ja-JP" altLang="en-US" cap="none" dirty="0" smtClean="0"/>
              <a:t>研究</a:t>
            </a:r>
            <a:r>
              <a:rPr lang="ja-JP" altLang="en-US" cap="none" dirty="0"/>
              <a:t>活動と知的財産</a:t>
            </a:r>
            <a:r>
              <a:rPr lang="ja-JP" altLang="en-US" cap="none" dirty="0" smtClean="0"/>
              <a:t>（</a:t>
            </a:r>
            <a:r>
              <a:rPr lang="ja-JP" altLang="en-US" cap="none" dirty="0"/>
              <a:t>３</a:t>
            </a:r>
            <a:r>
              <a:rPr lang="ja-JP" altLang="en-US" cap="none" dirty="0" smtClean="0"/>
              <a:t>）</a:t>
            </a:r>
            <a:r>
              <a:rPr lang="en-US" altLang="ja-JP" dirty="0"/>
              <a:t/>
            </a:r>
            <a:br>
              <a:rPr lang="en-US" altLang="ja-JP" dirty="0"/>
            </a:br>
            <a:r>
              <a:rPr lang="en-US" altLang="ja-JP" dirty="0" smtClean="0"/>
              <a:t>             </a:t>
            </a:r>
            <a:r>
              <a:rPr lang="ja-JP" altLang="en-US" cap="none" dirty="0" smtClean="0">
                <a:ea typeface="ＭＳ Ｐゴシック" pitchFamily="34" charset="-128"/>
              </a:rPr>
              <a:t>発明は誰のものか</a:t>
            </a:r>
          </a:p>
        </p:txBody>
      </p:sp>
      <p:sp>
        <p:nvSpPr>
          <p:cNvPr id="27650" name="サブタイトル 2"/>
          <p:cNvSpPr>
            <a:spLocks noGrp="1"/>
          </p:cNvSpPr>
          <p:nvPr>
            <p:ph type="subTitle" idx="1"/>
          </p:nvPr>
        </p:nvSpPr>
        <p:spPr>
          <a:xfrm>
            <a:off x="2559050" y="6049963"/>
            <a:ext cx="7264400" cy="685800"/>
          </a:xfrm>
        </p:spPr>
        <p:txBody>
          <a:bodyPr/>
          <a:lstStyle/>
          <a:p>
            <a:r>
              <a:rPr lang="ja-JP" altLang="en-US" smtClean="0">
                <a:latin typeface="ＭＳ Ｐゴシック" charset="-128"/>
                <a:ea typeface="ＭＳ Ｐゴシック" charset="-128"/>
              </a:rPr>
              <a:t>　</a:t>
            </a:r>
          </a:p>
        </p:txBody>
      </p:sp>
      <p:sp>
        <p:nvSpPr>
          <p:cNvPr id="27651" name="スライド番号プレースホルダー 3"/>
          <p:cNvSpPr>
            <a:spLocks noGrp="1"/>
          </p:cNvSpPr>
          <p:nvPr>
            <p:ph type="sldNum" sz="quarter" idx="12"/>
          </p:nvPr>
        </p:nvSpPr>
        <p:spPr bwMode="auto">
          <a:xfrm>
            <a:off x="8840788" y="6210300"/>
            <a:ext cx="908050" cy="381000"/>
          </a:xfrm>
          <a:noFill/>
          <a:ln>
            <a:miter lim="800000"/>
            <a:headEnd/>
            <a:tailEnd/>
          </a:ln>
        </p:spPr>
        <p:txBody>
          <a:bodyPr/>
          <a:lstStyle/>
          <a:p>
            <a:fld id="{E74F44A4-61C9-4719-AE18-60136896E3FF}" type="slidenum">
              <a:rPr lang="en-US" altLang="ja-JP" smtClean="0"/>
              <a:pPr/>
              <a:t>2</a:t>
            </a:fld>
            <a:endParaRPr lang="en-US" altLang="ja-JP"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9074" name="AutoShape 2"/>
          <p:cNvSpPr>
            <a:spLocks noChangeArrowheads="1"/>
          </p:cNvSpPr>
          <p:nvPr/>
        </p:nvSpPr>
        <p:spPr bwMode="auto">
          <a:xfrm>
            <a:off x="415925" y="1916113"/>
            <a:ext cx="9359900" cy="1620837"/>
          </a:xfrm>
          <a:prstGeom prst="roundRect">
            <a:avLst>
              <a:gd name="adj" fmla="val 11375"/>
            </a:avLst>
          </a:prstGeom>
          <a:solidFill>
            <a:srgbClr val="FFFFCC"/>
          </a:solidFill>
          <a:ln w="38100" algn="ctr">
            <a:noFill/>
            <a:round/>
            <a:headEnd/>
            <a:tailEnd/>
          </a:ln>
          <a:effectLst/>
        </p:spPr>
        <p:txBody>
          <a:bodyPr wrap="none" lIns="91424" tIns="45713" rIns="91424" bIns="45713" anchor="ctr"/>
          <a:lstStyle/>
          <a:p>
            <a:pPr>
              <a:spcBef>
                <a:spcPct val="20000"/>
              </a:spcBef>
              <a:defRPr/>
            </a:pPr>
            <a:r>
              <a:rPr lang="ja-JP" altLang="en-US" sz="1200" b="1" dirty="0">
                <a:solidFill>
                  <a:srgbClr val="000000"/>
                </a:solidFill>
                <a:latin typeface="ＭＳ Ｐゴシック" pitchFamily="50" charset="-128"/>
                <a:ea typeface="ＭＳ Ｐゴシック" pitchFamily="50" charset="-128"/>
              </a:rPr>
              <a:t>判決における「相当の対価」の計算</a:t>
            </a:r>
          </a:p>
          <a:p>
            <a:pPr>
              <a:spcBef>
                <a:spcPct val="20000"/>
              </a:spcBef>
              <a:defRPr/>
            </a:pPr>
            <a:r>
              <a:rPr lang="ja-JP" altLang="en-US" sz="1400" dirty="0">
                <a:solidFill>
                  <a:srgbClr val="000000"/>
                </a:solidFill>
                <a:latin typeface="ＭＳ Ｐゴシック" pitchFamily="50" charset="-128"/>
                <a:ea typeface="ＭＳ Ｐゴシック" pitchFamily="50" charset="-128"/>
              </a:rPr>
              <a:t>①</a:t>
            </a:r>
            <a:r>
              <a:rPr lang="en-US" altLang="ja-JP" sz="1400" dirty="0">
                <a:solidFill>
                  <a:srgbClr val="000000"/>
                </a:solidFill>
                <a:latin typeface="ＭＳ Ｐゴシック" pitchFamily="50" charset="-128"/>
                <a:ea typeface="ＭＳ Ｐゴシック" pitchFamily="50" charset="-128"/>
              </a:rPr>
              <a:t>1997</a:t>
            </a:r>
            <a:r>
              <a:rPr lang="ja-JP" altLang="en-US" sz="1400" dirty="0">
                <a:solidFill>
                  <a:srgbClr val="000000"/>
                </a:solidFill>
                <a:latin typeface="ＭＳ Ｐゴシック" pitchFamily="50" charset="-128"/>
                <a:ea typeface="ＭＳ Ｐゴシック" pitchFamily="50" charset="-128"/>
              </a:rPr>
              <a:t>年（設定登録）～平成</a:t>
            </a:r>
            <a:r>
              <a:rPr lang="en-US" altLang="ja-JP" sz="1400" dirty="0">
                <a:solidFill>
                  <a:srgbClr val="000000"/>
                </a:solidFill>
                <a:latin typeface="ＭＳ Ｐゴシック" pitchFamily="50" charset="-128"/>
                <a:ea typeface="ＭＳ Ｐゴシック" pitchFamily="50" charset="-128"/>
              </a:rPr>
              <a:t>2010</a:t>
            </a:r>
            <a:r>
              <a:rPr lang="ja-JP" altLang="en-US" sz="1400" dirty="0">
                <a:solidFill>
                  <a:srgbClr val="000000"/>
                </a:solidFill>
                <a:latin typeface="ＭＳ Ｐゴシック" pitchFamily="50" charset="-128"/>
                <a:ea typeface="ＭＳ Ｐゴシック" pitchFamily="50" charset="-128"/>
              </a:rPr>
              <a:t>年（期間満了）までの日亜化学の青色</a:t>
            </a:r>
            <a:r>
              <a:rPr lang="en-US" altLang="ja-JP" sz="1400" dirty="0">
                <a:solidFill>
                  <a:srgbClr val="000000"/>
                </a:solidFill>
                <a:latin typeface="ＭＳ Ｐゴシック" pitchFamily="50" charset="-128"/>
                <a:ea typeface="ＭＳ Ｐゴシック" pitchFamily="50" charset="-128"/>
              </a:rPr>
              <a:t>LED</a:t>
            </a:r>
            <a:r>
              <a:rPr lang="ja-JP" altLang="en-US" sz="1400" dirty="0">
                <a:solidFill>
                  <a:srgbClr val="000000"/>
                </a:solidFill>
                <a:latin typeface="ＭＳ Ｐゴシック" pitchFamily="50" charset="-128"/>
                <a:ea typeface="ＭＳ Ｐゴシック" pitchFamily="50" charset="-128"/>
              </a:rPr>
              <a:t>の推定売上高：１兆２０８６億円</a:t>
            </a:r>
          </a:p>
          <a:p>
            <a:pPr>
              <a:spcBef>
                <a:spcPct val="20000"/>
              </a:spcBef>
              <a:defRPr/>
            </a:pPr>
            <a:r>
              <a:rPr lang="ja-JP" altLang="en-US" sz="1400" dirty="0">
                <a:solidFill>
                  <a:srgbClr val="000000"/>
                </a:solidFill>
                <a:latin typeface="ＭＳ Ｐゴシック" pitchFamily="50" charset="-128"/>
                <a:ea typeface="ＭＳ Ｐゴシック" pitchFamily="50" charset="-128"/>
              </a:rPr>
              <a:t>②本特許を競合他社にライセンスした場合、競合他社による売上高（本特許の貢献度）：①の５０％</a:t>
            </a:r>
          </a:p>
          <a:p>
            <a:pPr>
              <a:spcBef>
                <a:spcPct val="20000"/>
              </a:spcBef>
              <a:defRPr/>
            </a:pPr>
            <a:r>
              <a:rPr lang="ja-JP" altLang="en-US" sz="1400" dirty="0">
                <a:solidFill>
                  <a:srgbClr val="000000"/>
                </a:solidFill>
                <a:latin typeface="ＭＳ Ｐゴシック" pitchFamily="50" charset="-128"/>
                <a:ea typeface="ＭＳ Ｐゴシック" pitchFamily="50" charset="-128"/>
              </a:rPr>
              <a:t>③ライセンスした場合のロイヤリティ（実施料率）：売上高の２０％</a:t>
            </a:r>
          </a:p>
          <a:p>
            <a:pPr>
              <a:spcBef>
                <a:spcPct val="20000"/>
              </a:spcBef>
              <a:defRPr/>
            </a:pPr>
            <a:r>
              <a:rPr lang="ja-JP" altLang="en-US" sz="1400" dirty="0">
                <a:solidFill>
                  <a:srgbClr val="000000"/>
                </a:solidFill>
                <a:latin typeface="ＭＳ Ｐゴシック" pitchFamily="50" charset="-128"/>
                <a:ea typeface="ＭＳ Ｐゴシック" pitchFamily="50" charset="-128"/>
              </a:rPr>
              <a:t>④</a:t>
            </a:r>
            <a:r>
              <a:rPr lang="ja-JP" altLang="en-US" sz="1400" b="1" dirty="0">
                <a:solidFill>
                  <a:srgbClr val="FF0000"/>
                </a:solidFill>
                <a:latin typeface="ＭＳ Ｐゴシック" pitchFamily="50" charset="-128"/>
                <a:ea typeface="ＭＳ Ｐゴシック" pitchFamily="50" charset="-128"/>
              </a:rPr>
              <a:t>本特許による独占によって得た利益：①</a:t>
            </a:r>
            <a:r>
              <a:rPr lang="en-US" altLang="ja-JP" sz="1400" b="1" dirty="0">
                <a:solidFill>
                  <a:srgbClr val="FF0000"/>
                </a:solidFill>
                <a:latin typeface="ＭＳ Ｐゴシック" pitchFamily="50" charset="-128"/>
                <a:ea typeface="ＭＳ Ｐゴシック" pitchFamily="50" charset="-128"/>
              </a:rPr>
              <a:t>×</a:t>
            </a:r>
            <a:r>
              <a:rPr lang="ja-JP" altLang="en-US" sz="1400" b="1" dirty="0">
                <a:solidFill>
                  <a:srgbClr val="FF0000"/>
                </a:solidFill>
                <a:latin typeface="ＭＳ Ｐゴシック" pitchFamily="50" charset="-128"/>
                <a:ea typeface="ＭＳ Ｐゴシック" pitchFamily="50" charset="-128"/>
              </a:rPr>
              <a:t>５０％</a:t>
            </a:r>
            <a:r>
              <a:rPr lang="en-US" altLang="ja-JP" sz="1400" b="1" dirty="0">
                <a:solidFill>
                  <a:srgbClr val="FF0000"/>
                </a:solidFill>
                <a:latin typeface="ＭＳ Ｐゴシック" pitchFamily="50" charset="-128"/>
                <a:ea typeface="ＭＳ Ｐゴシック" pitchFamily="50" charset="-128"/>
              </a:rPr>
              <a:t>×</a:t>
            </a:r>
            <a:r>
              <a:rPr lang="ja-JP" altLang="en-US" sz="1400" b="1" dirty="0">
                <a:solidFill>
                  <a:srgbClr val="FF0000"/>
                </a:solidFill>
                <a:latin typeface="ＭＳ Ｐゴシック" pitchFamily="50" charset="-128"/>
                <a:ea typeface="ＭＳ Ｐゴシック" pitchFamily="50" charset="-128"/>
              </a:rPr>
              <a:t>２０％＝１２０８億円</a:t>
            </a:r>
          </a:p>
          <a:p>
            <a:pPr>
              <a:spcBef>
                <a:spcPct val="20000"/>
              </a:spcBef>
              <a:defRPr/>
            </a:pPr>
            <a:r>
              <a:rPr lang="ja-JP" altLang="en-US" sz="1400" dirty="0">
                <a:solidFill>
                  <a:srgbClr val="000000"/>
                </a:solidFill>
                <a:latin typeface="ＭＳ Ｐゴシック" pitchFamily="50" charset="-128"/>
                <a:ea typeface="ＭＳ Ｐゴシック" pitchFamily="50" charset="-128"/>
              </a:rPr>
              <a:t>⑤</a:t>
            </a:r>
            <a:r>
              <a:rPr lang="ja-JP" altLang="en-US" sz="1400" b="1" dirty="0">
                <a:solidFill>
                  <a:srgbClr val="FF0000"/>
                </a:solidFill>
                <a:effectLst>
                  <a:outerShdw blurRad="50800" dist="38100" dir="2700000" algn="tl" rotWithShape="0">
                    <a:srgbClr val="000000">
                      <a:alpha val="40000"/>
                    </a:srgbClr>
                  </a:outerShdw>
                </a:effectLst>
                <a:latin typeface="ＭＳ Ｐゴシック" pitchFamily="50" charset="-128"/>
                <a:ea typeface="ＭＳ Ｐゴシック" pitchFamily="50" charset="-128"/>
              </a:rPr>
              <a:t>中村氏の貢献度：５０％</a:t>
            </a:r>
          </a:p>
          <a:p>
            <a:pPr>
              <a:spcBef>
                <a:spcPct val="20000"/>
              </a:spcBef>
              <a:defRPr/>
            </a:pPr>
            <a:r>
              <a:rPr lang="ja-JP" altLang="en-US" sz="1400" dirty="0">
                <a:solidFill>
                  <a:srgbClr val="000000"/>
                </a:solidFill>
                <a:latin typeface="ＭＳ Ｐゴシック" pitchFamily="50" charset="-128"/>
                <a:ea typeface="ＭＳ Ｐゴシック" pitchFamily="50" charset="-128"/>
              </a:rPr>
              <a:t>⑥相当の対価：④</a:t>
            </a:r>
            <a:r>
              <a:rPr lang="en-US" altLang="ja-JP" sz="1400" dirty="0">
                <a:solidFill>
                  <a:srgbClr val="000000"/>
                </a:solidFill>
                <a:latin typeface="ＭＳ Ｐゴシック" pitchFamily="50" charset="-128"/>
                <a:ea typeface="ＭＳ Ｐゴシック" pitchFamily="50" charset="-128"/>
              </a:rPr>
              <a:t>×</a:t>
            </a:r>
            <a:r>
              <a:rPr lang="ja-JP" altLang="en-US" sz="1400" dirty="0">
                <a:solidFill>
                  <a:srgbClr val="000000"/>
                </a:solidFill>
                <a:latin typeface="ＭＳ Ｐゴシック" pitchFamily="50" charset="-128"/>
                <a:ea typeface="ＭＳ Ｐゴシック" pitchFamily="50" charset="-128"/>
              </a:rPr>
              <a:t>５０％＝</a:t>
            </a:r>
            <a:r>
              <a:rPr lang="ja-JP" altLang="en-US" sz="1400" b="1" dirty="0">
                <a:solidFill>
                  <a:srgbClr val="0070C0"/>
                </a:solidFill>
                <a:latin typeface="ＭＳ Ｐゴシック" pitchFamily="50" charset="-128"/>
                <a:ea typeface="ＭＳ Ｐゴシック" pitchFamily="50" charset="-128"/>
              </a:rPr>
              <a:t>６０４億円</a:t>
            </a:r>
            <a:endParaRPr lang="en-US" sz="1400" b="1" dirty="0">
              <a:solidFill>
                <a:srgbClr val="0070C0"/>
              </a:solidFill>
              <a:latin typeface="ＭＳ Ｐゴシック" pitchFamily="50" charset="-128"/>
              <a:ea typeface="ＭＳ Ｐゴシック" pitchFamily="50" charset="-128"/>
            </a:endParaRPr>
          </a:p>
        </p:txBody>
      </p:sp>
      <p:grpSp>
        <p:nvGrpSpPr>
          <p:cNvPr id="64514" name="Group 5"/>
          <p:cNvGrpSpPr>
            <a:grpSpLocks/>
          </p:cNvGrpSpPr>
          <p:nvPr/>
        </p:nvGrpSpPr>
        <p:grpSpPr bwMode="auto">
          <a:xfrm>
            <a:off x="217488" y="3619500"/>
            <a:ext cx="9745662" cy="3195638"/>
            <a:chOff x="119" y="631"/>
            <a:chExt cx="5355" cy="1902"/>
          </a:xfrm>
        </p:grpSpPr>
        <p:sp>
          <p:nvSpPr>
            <p:cNvPr id="64531" name="AutoShape 7"/>
            <p:cNvSpPr>
              <a:spLocks noChangeArrowheads="1"/>
            </p:cNvSpPr>
            <p:nvPr/>
          </p:nvSpPr>
          <p:spPr bwMode="auto">
            <a:xfrm>
              <a:off x="4027" y="801"/>
              <a:ext cx="1447" cy="793"/>
            </a:xfrm>
            <a:prstGeom prst="irregularSeal1">
              <a:avLst/>
            </a:prstGeom>
            <a:gradFill rotWithShape="1">
              <a:gsLst>
                <a:gs pos="0">
                  <a:srgbClr val="FF0000"/>
                </a:gs>
                <a:gs pos="50000">
                  <a:srgbClr val="FFFFFF"/>
                </a:gs>
                <a:gs pos="100000">
                  <a:srgbClr val="FF0000"/>
                </a:gs>
              </a:gsLst>
              <a:lin ang="5400000" scaled="1"/>
            </a:gradFill>
            <a:ln w="38100" algn="ctr">
              <a:solidFill>
                <a:schemeClr val="tx1"/>
              </a:solidFill>
              <a:miter lim="800000"/>
              <a:headEnd/>
              <a:tailEnd/>
            </a:ln>
          </p:spPr>
          <p:txBody>
            <a:bodyPr lIns="91424" tIns="45713" rIns="91424" bIns="45713" anchor="ctr"/>
            <a:lstStyle/>
            <a:p>
              <a:pPr algn="ctr">
                <a:spcBef>
                  <a:spcPct val="20000"/>
                </a:spcBef>
              </a:pPr>
              <a:r>
                <a:rPr lang="ja-JP" altLang="en-US" sz="1200">
                  <a:solidFill>
                    <a:srgbClr val="000000"/>
                  </a:solidFill>
                  <a:latin typeface="ＭＳ Ｐゴシック" charset="-128"/>
                  <a:ea typeface="ＭＳ Ｐゴシック" charset="-128"/>
                </a:rPr>
                <a:t>この間、日亜化学は、米</a:t>
              </a:r>
              <a:r>
                <a:rPr lang="en-US" altLang="ja-JP" sz="1200">
                  <a:solidFill>
                    <a:srgbClr val="000000"/>
                  </a:solidFill>
                  <a:latin typeface="ＭＳ Ｐゴシック" charset="-128"/>
                  <a:ea typeface="ＭＳ Ｐゴシック" charset="-128"/>
                </a:rPr>
                <a:t>Cree</a:t>
              </a:r>
              <a:r>
                <a:rPr lang="ja-JP" altLang="en-US" sz="1200">
                  <a:solidFill>
                    <a:srgbClr val="000000"/>
                  </a:solidFill>
                  <a:latin typeface="ＭＳ Ｐゴシック" charset="-128"/>
                  <a:ea typeface="ＭＳ Ｐゴシック" charset="-128"/>
                </a:rPr>
                <a:t>社、ローム社とも特許紛争</a:t>
              </a:r>
            </a:p>
          </p:txBody>
        </p:sp>
        <p:sp>
          <p:nvSpPr>
            <p:cNvPr id="64532" name="Text Box 6"/>
            <p:cNvSpPr txBox="1">
              <a:spLocks noChangeArrowheads="1"/>
            </p:cNvSpPr>
            <p:nvPr/>
          </p:nvSpPr>
          <p:spPr bwMode="auto">
            <a:xfrm>
              <a:off x="119" y="631"/>
              <a:ext cx="5324" cy="1902"/>
            </a:xfrm>
            <a:prstGeom prst="rect">
              <a:avLst/>
            </a:prstGeom>
            <a:noFill/>
            <a:ln w="38100" algn="ctr">
              <a:solidFill>
                <a:schemeClr val="tx1"/>
              </a:solidFill>
              <a:miter lim="800000"/>
              <a:headEnd/>
              <a:tailEnd/>
            </a:ln>
          </p:spPr>
          <p:txBody>
            <a:bodyPr lIns="91424" tIns="45713" rIns="91424" bIns="45713">
              <a:spAutoFit/>
            </a:bodyPr>
            <a:lstStyle/>
            <a:p>
              <a:pPr algn="just">
                <a:lnSpc>
                  <a:spcPts val="1400"/>
                </a:lnSpc>
                <a:spcBef>
                  <a:spcPct val="40000"/>
                </a:spcBef>
              </a:pPr>
              <a:r>
                <a:rPr lang="ja-JP" altLang="en-US" sz="1400">
                  <a:solidFill>
                    <a:srgbClr val="000000"/>
                  </a:solidFill>
                  <a:latin typeface="ＭＳ Ｐゴシック" charset="-128"/>
                  <a:ea typeface="ＭＳ Ｐゴシック" charset="-128"/>
                </a:rPr>
                <a:t>１９８９年　　　　日亜化学　中村修二氏　青色</a:t>
              </a:r>
              <a:r>
                <a:rPr lang="en-US" altLang="ja-JP" sz="1400">
                  <a:solidFill>
                    <a:srgbClr val="000000"/>
                  </a:solidFill>
                  <a:latin typeface="ＭＳ Ｐゴシック" charset="-128"/>
                  <a:ea typeface="ＭＳ Ｐゴシック" charset="-128"/>
                </a:rPr>
                <a:t>LED</a:t>
              </a:r>
              <a:r>
                <a:rPr lang="ja-JP" altLang="en-US" sz="1400">
                  <a:solidFill>
                    <a:srgbClr val="000000"/>
                  </a:solidFill>
                  <a:latin typeface="ＭＳ Ｐゴシック" charset="-128"/>
                  <a:ea typeface="ＭＳ Ｐゴシック" charset="-128"/>
                </a:rPr>
                <a:t>の開発、量産技術の確立に成功</a:t>
              </a:r>
            </a:p>
            <a:p>
              <a:pPr algn="just">
                <a:lnSpc>
                  <a:spcPts val="1400"/>
                </a:lnSpc>
                <a:spcBef>
                  <a:spcPct val="40000"/>
                </a:spcBef>
              </a:pPr>
              <a:r>
                <a:rPr lang="ja-JP" altLang="en-US" sz="1400">
                  <a:solidFill>
                    <a:srgbClr val="000000"/>
                  </a:solidFill>
                  <a:latin typeface="ＭＳ Ｐゴシック" charset="-128"/>
                  <a:ea typeface="ＭＳ Ｐゴシック" charset="-128"/>
                </a:rPr>
                <a:t>～１９９３年　　　製造方法、素子構造等について相次いで特許出願</a:t>
              </a:r>
            </a:p>
            <a:p>
              <a:pPr algn="just">
                <a:lnSpc>
                  <a:spcPts val="1400"/>
                </a:lnSpc>
                <a:spcBef>
                  <a:spcPct val="40000"/>
                </a:spcBef>
              </a:pPr>
              <a:r>
                <a:rPr lang="en-US" altLang="ja-JP" sz="1400">
                  <a:solidFill>
                    <a:srgbClr val="333399"/>
                  </a:solidFill>
                  <a:latin typeface="ＭＳ Ｐゴシック" charset="-128"/>
                  <a:ea typeface="ＭＳ Ｐゴシック" charset="-128"/>
                </a:rPr>
                <a:t>1</a:t>
              </a:r>
              <a:r>
                <a:rPr lang="ja-JP" altLang="en-US" sz="1400">
                  <a:solidFill>
                    <a:srgbClr val="333399"/>
                  </a:solidFill>
                  <a:latin typeface="ＭＳ Ｐゴシック" charset="-128"/>
                  <a:ea typeface="ＭＳ Ｐゴシック" charset="-128"/>
                </a:rPr>
                <a:t>９９６年　８月　青色</a:t>
              </a:r>
              <a:r>
                <a:rPr lang="en-US" altLang="ja-JP" sz="1400">
                  <a:solidFill>
                    <a:srgbClr val="333399"/>
                  </a:solidFill>
                  <a:latin typeface="ＭＳ Ｐゴシック" charset="-128"/>
                  <a:ea typeface="ＭＳ Ｐゴシック" charset="-128"/>
                </a:rPr>
                <a:t>LED</a:t>
              </a:r>
              <a:r>
                <a:rPr lang="ja-JP" altLang="en-US" sz="1400">
                  <a:solidFill>
                    <a:srgbClr val="333399"/>
                  </a:solidFill>
                  <a:latin typeface="ＭＳ Ｐゴシック" charset="-128"/>
                  <a:ea typeface="ＭＳ Ｐゴシック" charset="-128"/>
                </a:rPr>
                <a:t>の特許権を巡り、日亜化学と豊田合成の訴訟合戦が始まる（侵害</a:t>
              </a:r>
              <a:endParaRPr lang="en-US" altLang="ja-JP" sz="1400">
                <a:solidFill>
                  <a:srgbClr val="333399"/>
                </a:solidFill>
                <a:latin typeface="ＭＳ Ｐゴシック" charset="-128"/>
                <a:ea typeface="ＭＳ Ｐゴシック" charset="-128"/>
              </a:endParaRPr>
            </a:p>
            <a:p>
              <a:pPr algn="just">
                <a:lnSpc>
                  <a:spcPts val="1400"/>
                </a:lnSpc>
                <a:spcBef>
                  <a:spcPct val="40000"/>
                </a:spcBef>
              </a:pPr>
              <a:r>
                <a:rPr lang="ja-JP" altLang="en-US" sz="1400">
                  <a:solidFill>
                    <a:srgbClr val="333399"/>
                  </a:solidFill>
                  <a:latin typeface="ＭＳ Ｐゴシック" charset="-128"/>
                  <a:ea typeface="ＭＳ Ｐゴシック" charset="-128"/>
                </a:rPr>
                <a:t>　　　　　　　　　　訴訟、無効審判）</a:t>
              </a:r>
            </a:p>
            <a:p>
              <a:pPr algn="just">
                <a:lnSpc>
                  <a:spcPts val="1400"/>
                </a:lnSpc>
                <a:spcBef>
                  <a:spcPct val="40000"/>
                </a:spcBef>
              </a:pPr>
              <a:r>
                <a:rPr lang="ja-JP" altLang="en-US" sz="1400">
                  <a:solidFill>
                    <a:srgbClr val="000000"/>
                  </a:solidFill>
                  <a:latin typeface="ＭＳ Ｐゴシック" charset="-128"/>
                  <a:ea typeface="ＭＳ Ｐゴシック" charset="-128"/>
                </a:rPr>
                <a:t>１９９９年１２月　中村氏　日亜化学を退社し　米</a:t>
              </a:r>
              <a:r>
                <a:rPr lang="en-US" altLang="ja-JP" sz="1400">
                  <a:solidFill>
                    <a:srgbClr val="000000"/>
                  </a:solidFill>
                  <a:latin typeface="ＭＳ Ｐゴシック" charset="-128"/>
                  <a:ea typeface="ＭＳ Ｐゴシック" charset="-128"/>
                </a:rPr>
                <a:t>UCSB</a:t>
              </a:r>
              <a:r>
                <a:rPr lang="ja-JP" altLang="en-US" sz="1400">
                  <a:solidFill>
                    <a:srgbClr val="000000"/>
                  </a:solidFill>
                  <a:latin typeface="ＭＳ Ｐゴシック" charset="-128"/>
                  <a:ea typeface="ＭＳ Ｐゴシック" charset="-128"/>
                </a:rPr>
                <a:t>校教授へ</a:t>
              </a:r>
            </a:p>
            <a:p>
              <a:pPr algn="just">
                <a:lnSpc>
                  <a:spcPts val="1400"/>
                </a:lnSpc>
                <a:spcBef>
                  <a:spcPct val="40000"/>
                </a:spcBef>
              </a:pPr>
              <a:r>
                <a:rPr lang="ja-JP" altLang="en-US" sz="1400" b="1">
                  <a:solidFill>
                    <a:srgbClr val="000000"/>
                  </a:solidFill>
                  <a:latin typeface="ＭＳ Ｐゴシック" charset="-128"/>
                  <a:ea typeface="ＭＳ Ｐゴシック" charset="-128"/>
                </a:rPr>
                <a:t>２０００年１２月　日亜化学　中村氏を企業秘密漏洩の疑いで米連邦地裁へ提訴</a:t>
              </a:r>
              <a:endParaRPr lang="ja-JP" altLang="en-US" sz="1400">
                <a:solidFill>
                  <a:srgbClr val="000000"/>
                </a:solidFill>
                <a:latin typeface="ＭＳ Ｐゴシック" charset="-128"/>
                <a:ea typeface="ＭＳ Ｐゴシック" charset="-128"/>
              </a:endParaRPr>
            </a:p>
            <a:p>
              <a:pPr algn="just">
                <a:lnSpc>
                  <a:spcPts val="1400"/>
                </a:lnSpc>
                <a:spcBef>
                  <a:spcPct val="40000"/>
                </a:spcBef>
              </a:pPr>
              <a:r>
                <a:rPr lang="ja-JP" altLang="en-US" sz="1400" b="1">
                  <a:solidFill>
                    <a:srgbClr val="FF0000"/>
                  </a:solidFill>
                  <a:latin typeface="ＭＳ Ｐゴシック" charset="-128"/>
                  <a:ea typeface="ＭＳ Ｐゴシック" charset="-128"/>
                </a:rPr>
                <a:t>２００１年　８月　中村氏　日亜化学に対し、特許権（特許</a:t>
              </a:r>
              <a:r>
                <a:rPr lang="en-US" altLang="ja-JP" sz="1400" b="1">
                  <a:solidFill>
                    <a:srgbClr val="FF0000"/>
                  </a:solidFill>
                  <a:latin typeface="ＭＳ Ｐゴシック" charset="-128"/>
                  <a:ea typeface="ＭＳ Ｐゴシック" charset="-128"/>
                </a:rPr>
                <a:t>2628404</a:t>
              </a:r>
              <a:r>
                <a:rPr lang="ja-JP" altLang="en-US" sz="1400" b="1">
                  <a:solidFill>
                    <a:srgbClr val="FF0000"/>
                  </a:solidFill>
                  <a:latin typeface="ＭＳ Ｐゴシック" charset="-128"/>
                  <a:ea typeface="ＭＳ Ｐゴシック" charset="-128"/>
                </a:rPr>
                <a:t>号）の中村氏への帰属と相当の対価（２０億円）の</a:t>
              </a:r>
              <a:endParaRPr lang="en-US" altLang="ja-JP" sz="1400" b="1">
                <a:solidFill>
                  <a:srgbClr val="FF0000"/>
                </a:solidFill>
                <a:latin typeface="ＭＳ Ｐゴシック" charset="-128"/>
                <a:ea typeface="ＭＳ Ｐゴシック" charset="-128"/>
              </a:endParaRPr>
            </a:p>
            <a:p>
              <a:pPr algn="just">
                <a:lnSpc>
                  <a:spcPts val="1400"/>
                </a:lnSpc>
                <a:spcBef>
                  <a:spcPct val="40000"/>
                </a:spcBef>
              </a:pPr>
              <a:r>
                <a:rPr lang="ja-JP" altLang="en-US" sz="1400" b="1">
                  <a:solidFill>
                    <a:srgbClr val="FF0000"/>
                  </a:solidFill>
                  <a:latin typeface="ＭＳ Ｐゴシック" charset="-128"/>
                  <a:ea typeface="ＭＳ Ｐゴシック" charset="-128"/>
                </a:rPr>
                <a:t>　　　　　　　　　　支払い求めて提訴　</a:t>
              </a:r>
              <a:endParaRPr lang="ja-JP" altLang="en-US" sz="1400">
                <a:solidFill>
                  <a:srgbClr val="FF0000"/>
                </a:solidFill>
                <a:latin typeface="ＭＳ Ｐゴシック" charset="-128"/>
                <a:ea typeface="ＭＳ Ｐゴシック" charset="-128"/>
              </a:endParaRPr>
            </a:p>
            <a:p>
              <a:pPr algn="just">
                <a:lnSpc>
                  <a:spcPts val="1400"/>
                </a:lnSpc>
                <a:spcBef>
                  <a:spcPct val="40000"/>
                </a:spcBef>
              </a:pPr>
              <a:r>
                <a:rPr lang="ja-JP" altLang="en-US" sz="1400">
                  <a:solidFill>
                    <a:srgbClr val="333399"/>
                  </a:solidFill>
                  <a:latin typeface="ＭＳ Ｐゴシック" charset="-128"/>
                  <a:ea typeface="ＭＳ Ｐゴシック" charset="-128"/>
                </a:rPr>
                <a:t>２００２年　９月　日亜化学と豊田合成の特許紛争が和解</a:t>
              </a:r>
            </a:p>
            <a:p>
              <a:pPr algn="just">
                <a:lnSpc>
                  <a:spcPts val="1400"/>
                </a:lnSpc>
                <a:spcBef>
                  <a:spcPct val="40000"/>
                </a:spcBef>
              </a:pPr>
              <a:r>
                <a:rPr lang="ja-JP" altLang="en-US" sz="1400" b="1">
                  <a:solidFill>
                    <a:srgbClr val="FF0000"/>
                  </a:solidFill>
                  <a:latin typeface="ＭＳ Ｐゴシック" charset="-128"/>
                  <a:ea typeface="ＭＳ Ｐゴシック" charset="-128"/>
                </a:rPr>
                <a:t>２００２年　９月　東京地裁　</a:t>
              </a:r>
              <a:r>
                <a:rPr lang="en-US" altLang="ja-JP" sz="1400" b="1">
                  <a:solidFill>
                    <a:srgbClr val="FF0000"/>
                  </a:solidFill>
                  <a:latin typeface="ＭＳ Ｐゴシック" charset="-128"/>
                  <a:ea typeface="ＭＳ Ｐゴシック" charset="-128"/>
                </a:rPr>
                <a:t>404</a:t>
              </a:r>
              <a:r>
                <a:rPr lang="ja-JP" altLang="en-US" sz="1400" b="1">
                  <a:solidFill>
                    <a:srgbClr val="FF0000"/>
                  </a:solidFill>
                  <a:latin typeface="ＭＳ Ｐゴシック" charset="-128"/>
                  <a:ea typeface="ＭＳ Ｐゴシック" charset="-128"/>
                </a:rPr>
                <a:t>号特許は日亜化学に帰属するとの中間判決（中村氏の主張を却下）</a:t>
              </a:r>
              <a:endParaRPr lang="ja-JP" altLang="en-US" sz="1400">
                <a:solidFill>
                  <a:srgbClr val="FF0000"/>
                </a:solidFill>
                <a:latin typeface="ＭＳ Ｐゴシック" charset="-128"/>
                <a:ea typeface="ＭＳ Ｐゴシック" charset="-128"/>
              </a:endParaRPr>
            </a:p>
            <a:p>
              <a:pPr algn="just">
                <a:lnSpc>
                  <a:spcPts val="1400"/>
                </a:lnSpc>
                <a:spcBef>
                  <a:spcPct val="40000"/>
                </a:spcBef>
              </a:pPr>
              <a:r>
                <a:rPr lang="ja-JP" altLang="en-US" sz="1400" b="1">
                  <a:solidFill>
                    <a:srgbClr val="000000"/>
                  </a:solidFill>
                  <a:latin typeface="ＭＳ Ｐゴシック" charset="-128"/>
                  <a:ea typeface="ＭＳ Ｐゴシック" charset="-128"/>
                </a:rPr>
                <a:t>２００２年１０月　米連邦地裁　中村氏を企業機密漏洩で訴えた日亜化学の請求を棄却</a:t>
              </a:r>
              <a:endParaRPr lang="ja-JP" altLang="en-US" sz="1400">
                <a:solidFill>
                  <a:srgbClr val="000000"/>
                </a:solidFill>
                <a:latin typeface="ＭＳ Ｐゴシック" charset="-128"/>
                <a:ea typeface="ＭＳ Ｐゴシック" charset="-128"/>
              </a:endParaRPr>
            </a:p>
            <a:p>
              <a:pPr algn="just">
                <a:lnSpc>
                  <a:spcPts val="1400"/>
                </a:lnSpc>
                <a:spcBef>
                  <a:spcPct val="40000"/>
                </a:spcBef>
              </a:pPr>
              <a:r>
                <a:rPr lang="ja-JP" altLang="en-US" sz="1400" b="1">
                  <a:solidFill>
                    <a:srgbClr val="FF0000"/>
                  </a:solidFill>
                  <a:latin typeface="ＭＳ Ｐゴシック" charset="-128"/>
                  <a:ea typeface="ＭＳ Ｐゴシック" charset="-128"/>
                </a:rPr>
                <a:t>２００３年　１月　東京地裁　日亜化学に対して２００億円の支払命令</a:t>
              </a:r>
              <a:endParaRPr lang="ja-JP" altLang="en-US" sz="1400">
                <a:solidFill>
                  <a:srgbClr val="FF0000"/>
                </a:solidFill>
                <a:latin typeface="ＭＳ Ｐゴシック" charset="-128"/>
                <a:ea typeface="ＭＳ Ｐゴシック" charset="-128"/>
              </a:endParaRPr>
            </a:p>
          </p:txBody>
        </p:sp>
      </p:grpSp>
      <p:sp>
        <p:nvSpPr>
          <p:cNvPr id="64515" name="Text Box 8"/>
          <p:cNvSpPr txBox="1">
            <a:spLocks noChangeArrowheads="1"/>
          </p:cNvSpPr>
          <p:nvPr/>
        </p:nvSpPr>
        <p:spPr bwMode="auto">
          <a:xfrm>
            <a:off x="217488" y="1484313"/>
            <a:ext cx="4987925" cy="349250"/>
          </a:xfrm>
          <a:prstGeom prst="rect">
            <a:avLst/>
          </a:prstGeom>
          <a:solidFill>
            <a:srgbClr val="FFCC99"/>
          </a:solidFill>
          <a:ln w="12700">
            <a:noFill/>
            <a:miter lim="800000"/>
            <a:headEnd/>
            <a:tailEnd/>
          </a:ln>
          <a:effectLst>
            <a:prstShdw prst="shdw17" dist="17961" dir="2700000">
              <a:schemeClr val="bg2"/>
            </a:prstShdw>
          </a:effectLst>
        </p:spPr>
        <p:txBody>
          <a:bodyPr lIns="87062" tIns="43533" rIns="87062" bIns="43533" anchor="ctr">
            <a:spAutoFit/>
          </a:bodyPr>
          <a:lstStyle/>
          <a:p>
            <a:pPr eaLnBrk="0" hangingPunct="0"/>
            <a:r>
              <a:rPr lang="en-US" altLang="ja-JP" sz="1700" b="1">
                <a:solidFill>
                  <a:srgbClr val="000000"/>
                </a:solidFill>
                <a:latin typeface="Times New Roman" pitchFamily="18" charset="0"/>
                <a:ea typeface="ＭＳ Ｐゴシック" charset="-128"/>
              </a:rPr>
              <a:t>200</a:t>
            </a:r>
            <a:r>
              <a:rPr lang="ja-JP" altLang="en-US" sz="1700" b="1">
                <a:solidFill>
                  <a:srgbClr val="000000"/>
                </a:solidFill>
                <a:latin typeface="Times New Roman" pitchFamily="18" charset="0"/>
                <a:ea typeface="ＭＳ Ｐゴシック" charset="-128"/>
              </a:rPr>
              <a:t>億円支払い命令（相当の対価は</a:t>
            </a:r>
            <a:r>
              <a:rPr lang="en-US" altLang="ja-JP" sz="1700" b="1">
                <a:solidFill>
                  <a:srgbClr val="000000"/>
                </a:solidFill>
                <a:latin typeface="Times New Roman" pitchFamily="18" charset="0"/>
                <a:ea typeface="ＭＳ Ｐゴシック" charset="-128"/>
              </a:rPr>
              <a:t>604</a:t>
            </a:r>
            <a:r>
              <a:rPr lang="ja-JP" altLang="en-US" sz="1700" b="1">
                <a:solidFill>
                  <a:srgbClr val="000000"/>
                </a:solidFill>
                <a:latin typeface="Times New Roman" pitchFamily="18" charset="0"/>
                <a:ea typeface="ＭＳ Ｐゴシック" charset="-128"/>
              </a:rPr>
              <a:t>億円）</a:t>
            </a:r>
          </a:p>
        </p:txBody>
      </p:sp>
      <p:grpSp>
        <p:nvGrpSpPr>
          <p:cNvPr id="64516" name="Group 9"/>
          <p:cNvGrpSpPr>
            <a:grpSpLocks/>
          </p:cNvGrpSpPr>
          <p:nvPr/>
        </p:nvGrpSpPr>
        <p:grpSpPr bwMode="auto">
          <a:xfrm>
            <a:off x="7545388" y="2527300"/>
            <a:ext cx="2393950" cy="1046163"/>
            <a:chOff x="3946" y="1147"/>
            <a:chExt cx="1316" cy="623"/>
          </a:xfrm>
        </p:grpSpPr>
        <p:grpSp>
          <p:nvGrpSpPr>
            <p:cNvPr id="64520" name="Group 10"/>
            <p:cNvGrpSpPr>
              <a:grpSpLocks/>
            </p:cNvGrpSpPr>
            <p:nvPr/>
          </p:nvGrpSpPr>
          <p:grpSpPr bwMode="auto">
            <a:xfrm>
              <a:off x="4159" y="1147"/>
              <a:ext cx="449" cy="322"/>
              <a:chOff x="4159" y="1147"/>
              <a:chExt cx="449" cy="322"/>
            </a:xfrm>
          </p:grpSpPr>
          <p:sp>
            <p:nvSpPr>
              <p:cNvPr id="64527" name="Rectangle 11"/>
              <p:cNvSpPr>
                <a:spLocks noChangeArrowheads="1"/>
              </p:cNvSpPr>
              <p:nvPr/>
            </p:nvSpPr>
            <p:spPr bwMode="auto">
              <a:xfrm>
                <a:off x="4159" y="1147"/>
                <a:ext cx="399" cy="136"/>
              </a:xfrm>
              <a:prstGeom prst="rect">
                <a:avLst/>
              </a:prstGeom>
              <a:noFill/>
              <a:ln w="38100" algn="ctr">
                <a:noFill/>
                <a:miter lim="800000"/>
                <a:headEnd/>
                <a:tailEnd/>
              </a:ln>
            </p:spPr>
            <p:txBody>
              <a:bodyPr wrap="none" lIns="91424" tIns="45713" rIns="91424" bIns="45713" anchor="ctr"/>
              <a:lstStyle/>
              <a:p>
                <a:pPr algn="ctr">
                  <a:spcBef>
                    <a:spcPct val="20000"/>
                  </a:spcBef>
                </a:pPr>
                <a:r>
                  <a:rPr lang="ja-JP" altLang="en-US" sz="1200">
                    <a:solidFill>
                      <a:srgbClr val="0000FF"/>
                    </a:solidFill>
                    <a:latin typeface="ＭＳ Ｐゴシック" charset="-128"/>
                    <a:ea typeface="ＭＳ Ｐゴシック" charset="-128"/>
                  </a:rPr>
                  <a:t>押圧ガス（不活性ガス）</a:t>
                </a:r>
              </a:p>
            </p:txBody>
          </p:sp>
          <p:sp>
            <p:nvSpPr>
              <p:cNvPr id="64528" name="AutoShape 12"/>
              <p:cNvSpPr>
                <a:spLocks noChangeArrowheads="1"/>
              </p:cNvSpPr>
              <p:nvPr/>
            </p:nvSpPr>
            <p:spPr bwMode="auto">
              <a:xfrm>
                <a:off x="4159" y="1269"/>
                <a:ext cx="53" cy="200"/>
              </a:xfrm>
              <a:prstGeom prst="downArrow">
                <a:avLst>
                  <a:gd name="adj1" fmla="val 50000"/>
                  <a:gd name="adj2" fmla="val 94340"/>
                </a:avLst>
              </a:prstGeom>
              <a:solidFill>
                <a:srgbClr val="3366FF"/>
              </a:solidFill>
              <a:ln w="38100" algn="ctr">
                <a:noFill/>
                <a:miter lim="800000"/>
                <a:headEnd/>
                <a:tailEnd/>
              </a:ln>
            </p:spPr>
            <p:txBody>
              <a:bodyPr wrap="none" lIns="86396" tIns="43199" rIns="86396" bIns="43199" anchor="ctr"/>
              <a:lstStyle/>
              <a:p>
                <a:endParaRPr lang="ja-JP" altLang="en-US">
                  <a:solidFill>
                    <a:srgbClr val="000000"/>
                  </a:solidFill>
                  <a:latin typeface="Arial" charset="0"/>
                  <a:ea typeface="ＭＳ Ｐゴシック" charset="-128"/>
                </a:endParaRPr>
              </a:p>
            </p:txBody>
          </p:sp>
          <p:sp>
            <p:nvSpPr>
              <p:cNvPr id="64529" name="AutoShape 13"/>
              <p:cNvSpPr>
                <a:spLocks noChangeArrowheads="1"/>
              </p:cNvSpPr>
              <p:nvPr/>
            </p:nvSpPr>
            <p:spPr bwMode="auto">
              <a:xfrm>
                <a:off x="4348" y="1269"/>
                <a:ext cx="53" cy="200"/>
              </a:xfrm>
              <a:prstGeom prst="downArrow">
                <a:avLst>
                  <a:gd name="adj1" fmla="val 50000"/>
                  <a:gd name="adj2" fmla="val 94340"/>
                </a:avLst>
              </a:prstGeom>
              <a:solidFill>
                <a:srgbClr val="3366FF"/>
              </a:solidFill>
              <a:ln w="38100" algn="ctr">
                <a:noFill/>
                <a:miter lim="800000"/>
                <a:headEnd/>
                <a:tailEnd/>
              </a:ln>
            </p:spPr>
            <p:txBody>
              <a:bodyPr wrap="none" lIns="86396" tIns="43199" rIns="86396" bIns="43199" anchor="ctr"/>
              <a:lstStyle/>
              <a:p>
                <a:endParaRPr lang="ja-JP" altLang="en-US">
                  <a:solidFill>
                    <a:srgbClr val="000000"/>
                  </a:solidFill>
                  <a:latin typeface="Arial" charset="0"/>
                  <a:ea typeface="ＭＳ Ｐゴシック" charset="-128"/>
                </a:endParaRPr>
              </a:p>
            </p:txBody>
          </p:sp>
          <p:sp>
            <p:nvSpPr>
              <p:cNvPr id="64530" name="AutoShape 14"/>
              <p:cNvSpPr>
                <a:spLocks noChangeArrowheads="1"/>
              </p:cNvSpPr>
              <p:nvPr/>
            </p:nvSpPr>
            <p:spPr bwMode="auto">
              <a:xfrm>
                <a:off x="4555" y="1269"/>
                <a:ext cx="53" cy="200"/>
              </a:xfrm>
              <a:prstGeom prst="downArrow">
                <a:avLst>
                  <a:gd name="adj1" fmla="val 50000"/>
                  <a:gd name="adj2" fmla="val 94340"/>
                </a:avLst>
              </a:prstGeom>
              <a:solidFill>
                <a:srgbClr val="3366FF"/>
              </a:solidFill>
              <a:ln w="38100" algn="ctr">
                <a:noFill/>
                <a:miter lim="800000"/>
                <a:headEnd/>
                <a:tailEnd/>
              </a:ln>
            </p:spPr>
            <p:txBody>
              <a:bodyPr wrap="none" lIns="86396" tIns="43199" rIns="86396" bIns="43199" anchor="ctr"/>
              <a:lstStyle/>
              <a:p>
                <a:endParaRPr lang="ja-JP" altLang="en-US">
                  <a:solidFill>
                    <a:srgbClr val="000000"/>
                  </a:solidFill>
                  <a:latin typeface="Arial" charset="0"/>
                  <a:ea typeface="ＭＳ Ｐゴシック" charset="-128"/>
                </a:endParaRPr>
              </a:p>
            </p:txBody>
          </p:sp>
        </p:grpSp>
        <p:grpSp>
          <p:nvGrpSpPr>
            <p:cNvPr id="64521" name="Group 15"/>
            <p:cNvGrpSpPr>
              <a:grpSpLocks/>
            </p:cNvGrpSpPr>
            <p:nvPr/>
          </p:nvGrpSpPr>
          <p:grpSpPr bwMode="auto">
            <a:xfrm>
              <a:off x="3946" y="1430"/>
              <a:ext cx="1316" cy="340"/>
              <a:chOff x="3946" y="1430"/>
              <a:chExt cx="1316" cy="340"/>
            </a:xfrm>
          </p:grpSpPr>
          <p:sp>
            <p:nvSpPr>
              <p:cNvPr id="64522" name="Rectangle 16"/>
              <p:cNvSpPr>
                <a:spLocks noChangeArrowheads="1"/>
              </p:cNvSpPr>
              <p:nvPr/>
            </p:nvSpPr>
            <p:spPr bwMode="auto">
              <a:xfrm>
                <a:off x="4863" y="1507"/>
                <a:ext cx="399" cy="136"/>
              </a:xfrm>
              <a:prstGeom prst="rect">
                <a:avLst/>
              </a:prstGeom>
              <a:noFill/>
              <a:ln w="38100" algn="ctr">
                <a:noFill/>
                <a:miter lim="800000"/>
                <a:headEnd/>
                <a:tailEnd/>
              </a:ln>
            </p:spPr>
            <p:txBody>
              <a:bodyPr wrap="none" lIns="91424" tIns="45713" rIns="91424" bIns="45713" anchor="ctr"/>
              <a:lstStyle/>
              <a:p>
                <a:pPr algn="ctr">
                  <a:spcBef>
                    <a:spcPct val="20000"/>
                  </a:spcBef>
                </a:pPr>
                <a:r>
                  <a:rPr lang="ja-JP" altLang="en-US" sz="1200">
                    <a:solidFill>
                      <a:srgbClr val="FF0000"/>
                    </a:solidFill>
                    <a:latin typeface="ＭＳ Ｐゴシック" charset="-128"/>
                    <a:ea typeface="ＭＳ Ｐゴシック" charset="-128"/>
                  </a:rPr>
                  <a:t>反応ガス</a:t>
                </a:r>
              </a:p>
            </p:txBody>
          </p:sp>
          <p:sp>
            <p:nvSpPr>
              <p:cNvPr id="64523" name="Rectangle 17"/>
              <p:cNvSpPr>
                <a:spLocks noChangeArrowheads="1"/>
              </p:cNvSpPr>
              <p:nvPr/>
            </p:nvSpPr>
            <p:spPr bwMode="auto">
              <a:xfrm>
                <a:off x="4082" y="1546"/>
                <a:ext cx="590" cy="59"/>
              </a:xfrm>
              <a:prstGeom prst="rect">
                <a:avLst/>
              </a:prstGeom>
              <a:solidFill>
                <a:srgbClr val="FF9933"/>
              </a:solidFill>
              <a:ln w="38100" algn="ctr">
                <a:noFill/>
                <a:miter lim="800000"/>
                <a:headEnd/>
                <a:tailEnd/>
              </a:ln>
            </p:spPr>
            <p:txBody>
              <a:bodyPr wrap="none" lIns="86396" tIns="43199" rIns="86396" bIns="43199" anchor="ctr"/>
              <a:lstStyle/>
              <a:p>
                <a:endParaRPr lang="ja-JP" altLang="en-US">
                  <a:solidFill>
                    <a:srgbClr val="000000"/>
                  </a:solidFill>
                  <a:latin typeface="Arial" charset="0"/>
                  <a:ea typeface="ＭＳ Ｐゴシック" charset="-128"/>
                </a:endParaRPr>
              </a:p>
            </p:txBody>
          </p:sp>
          <p:sp>
            <p:nvSpPr>
              <p:cNvPr id="64524" name="Rectangle 18"/>
              <p:cNvSpPr>
                <a:spLocks noChangeArrowheads="1"/>
              </p:cNvSpPr>
              <p:nvPr/>
            </p:nvSpPr>
            <p:spPr bwMode="auto">
              <a:xfrm>
                <a:off x="3946" y="1605"/>
                <a:ext cx="862" cy="165"/>
              </a:xfrm>
              <a:prstGeom prst="rect">
                <a:avLst/>
              </a:prstGeom>
              <a:solidFill>
                <a:srgbClr val="CCFFFF"/>
              </a:solidFill>
              <a:ln w="38100" algn="ctr">
                <a:noFill/>
                <a:miter lim="800000"/>
                <a:headEnd/>
                <a:tailEnd/>
              </a:ln>
            </p:spPr>
            <p:txBody>
              <a:bodyPr wrap="none" lIns="86396" tIns="43199" rIns="86396" bIns="43199" anchor="ctr"/>
              <a:lstStyle/>
              <a:p>
                <a:endParaRPr lang="ja-JP" altLang="en-US">
                  <a:solidFill>
                    <a:srgbClr val="000000"/>
                  </a:solidFill>
                  <a:latin typeface="Arial" charset="0"/>
                  <a:ea typeface="ＭＳ Ｐゴシック" charset="-128"/>
                </a:endParaRPr>
              </a:p>
            </p:txBody>
          </p:sp>
          <p:sp>
            <p:nvSpPr>
              <p:cNvPr id="64525" name="AutoShape 19"/>
              <p:cNvSpPr>
                <a:spLocks noChangeArrowheads="1"/>
              </p:cNvSpPr>
              <p:nvPr/>
            </p:nvSpPr>
            <p:spPr bwMode="auto">
              <a:xfrm>
                <a:off x="4890" y="1430"/>
                <a:ext cx="317" cy="77"/>
              </a:xfrm>
              <a:prstGeom prst="leftArrow">
                <a:avLst>
                  <a:gd name="adj1" fmla="val 50000"/>
                  <a:gd name="adj2" fmla="val 102922"/>
                </a:avLst>
              </a:prstGeom>
              <a:solidFill>
                <a:srgbClr val="FF0000"/>
              </a:solidFill>
              <a:ln w="38100" algn="ctr">
                <a:noFill/>
                <a:miter lim="800000"/>
                <a:headEnd/>
                <a:tailEnd/>
              </a:ln>
            </p:spPr>
            <p:txBody>
              <a:bodyPr wrap="none" lIns="86396" tIns="43199" rIns="86396" bIns="43199" anchor="ctr"/>
              <a:lstStyle/>
              <a:p>
                <a:endParaRPr lang="ja-JP" altLang="en-US">
                  <a:solidFill>
                    <a:srgbClr val="000000"/>
                  </a:solidFill>
                  <a:latin typeface="Arial" charset="0"/>
                  <a:ea typeface="ＭＳ Ｐゴシック" charset="-128"/>
                </a:endParaRPr>
              </a:p>
            </p:txBody>
          </p:sp>
          <p:sp>
            <p:nvSpPr>
              <p:cNvPr id="64526" name="Rectangle 20"/>
              <p:cNvSpPr>
                <a:spLocks noChangeArrowheads="1"/>
              </p:cNvSpPr>
              <p:nvPr/>
            </p:nvSpPr>
            <p:spPr bwMode="auto">
              <a:xfrm>
                <a:off x="4159" y="1575"/>
                <a:ext cx="399" cy="136"/>
              </a:xfrm>
              <a:prstGeom prst="rect">
                <a:avLst/>
              </a:prstGeom>
              <a:noFill/>
              <a:ln w="38100" algn="ctr">
                <a:noFill/>
                <a:miter lim="800000"/>
                <a:headEnd/>
                <a:tailEnd/>
              </a:ln>
            </p:spPr>
            <p:txBody>
              <a:bodyPr wrap="none" lIns="91424" tIns="45713" rIns="91424" bIns="45713" anchor="ctr"/>
              <a:lstStyle/>
              <a:p>
                <a:pPr algn="ctr">
                  <a:spcBef>
                    <a:spcPct val="20000"/>
                  </a:spcBef>
                </a:pPr>
                <a:r>
                  <a:rPr lang="ja-JP" altLang="en-US" sz="1300">
                    <a:solidFill>
                      <a:srgbClr val="FF6600"/>
                    </a:solidFill>
                    <a:latin typeface="ＭＳ Ｐゴシック" charset="-128"/>
                    <a:ea typeface="ＭＳ Ｐゴシック" charset="-128"/>
                  </a:rPr>
                  <a:t>サファイア基板</a:t>
                </a:r>
              </a:p>
            </p:txBody>
          </p:sp>
        </p:grpSp>
      </p:grpSp>
      <p:sp>
        <p:nvSpPr>
          <p:cNvPr id="64517" name="タイトル 1"/>
          <p:cNvSpPr>
            <a:spLocks noGrp="1"/>
          </p:cNvSpPr>
          <p:nvPr>
            <p:ph type="title"/>
          </p:nvPr>
        </p:nvSpPr>
        <p:spPr>
          <a:xfrm>
            <a:off x="663575" y="228600"/>
            <a:ext cx="8832850" cy="990600"/>
          </a:xfrm>
        </p:spPr>
        <p:txBody>
          <a:bodyPr/>
          <a:lstStyle/>
          <a:p>
            <a:r>
              <a:rPr lang="ja-JP" altLang="en-US" sz="3200" smtClean="0">
                <a:solidFill>
                  <a:srgbClr val="000000"/>
                </a:solidFill>
                <a:latin typeface="Arial" charset="0"/>
                <a:ea typeface="ＭＳ Ｐゴシック" charset="-128"/>
              </a:rPr>
              <a:t>（参考）事例　</a:t>
            </a:r>
            <a:r>
              <a:rPr lang="ja-JP" altLang="en-US" sz="3200" smtClean="0">
                <a:solidFill>
                  <a:srgbClr val="000000"/>
                </a:solidFill>
                <a:latin typeface="Times New Roman" pitchFamily="18" charset="0"/>
                <a:ea typeface="ＭＳ Ｐゴシック" charset="-128"/>
              </a:rPr>
              <a:t>日亜化学：青色発光ダイオード事件</a:t>
            </a:r>
            <a:r>
              <a:rPr lang="ja-JP" altLang="en-US" sz="3200" smtClean="0">
                <a:solidFill>
                  <a:srgbClr val="000000"/>
                </a:solidFill>
                <a:latin typeface="Arial" charset="0"/>
                <a:ea typeface="ＭＳ Ｐゴシック" charset="-128"/>
              </a:rPr>
              <a:t>　</a:t>
            </a:r>
            <a:endParaRPr lang="ja-JP" altLang="en-US" sz="3200" smtClean="0">
              <a:latin typeface="ＭＳ Ｐゴシック" charset="-128"/>
              <a:ea typeface="ＭＳ Ｐゴシック" charset="-128"/>
            </a:endParaRPr>
          </a:p>
        </p:txBody>
      </p:sp>
      <p:sp>
        <p:nvSpPr>
          <p:cNvPr id="64518" name="Text Box 13"/>
          <p:cNvSpPr txBox="1">
            <a:spLocks noChangeArrowheads="1"/>
          </p:cNvSpPr>
          <p:nvPr/>
        </p:nvSpPr>
        <p:spPr bwMode="auto">
          <a:xfrm>
            <a:off x="0" y="0"/>
            <a:ext cx="1439863" cy="523875"/>
          </a:xfrm>
          <a:prstGeom prst="rect">
            <a:avLst/>
          </a:prstGeom>
          <a:noFill/>
          <a:ln w="9525">
            <a:noFill/>
            <a:miter lim="800000"/>
            <a:headEnd/>
            <a:tailEnd/>
          </a:ln>
        </p:spPr>
        <p:txBody>
          <a:bodyPr>
            <a:spAutoFit/>
          </a:bodyPr>
          <a:lstStyle/>
          <a:p>
            <a:pPr>
              <a:spcBef>
                <a:spcPct val="50000"/>
              </a:spcBef>
            </a:pPr>
            <a:r>
              <a:rPr lang="ja-JP" altLang="en-US" sz="2800">
                <a:latin typeface="ＭＳ Ｐゴシック" charset="-128"/>
                <a:ea typeface="ＭＳ Ｐゴシック" charset="-128"/>
              </a:rPr>
              <a:t>６－５</a:t>
            </a:r>
            <a:r>
              <a:rPr lang="en-US" altLang="ja-JP" sz="2800">
                <a:latin typeface="ＭＳ Ｐゴシック" charset="-128"/>
                <a:ea typeface="ＭＳ Ｐゴシック" charset="-128"/>
              </a:rPr>
              <a:t> </a:t>
            </a:r>
            <a:endParaRPr lang="en-US" altLang="zh-CN" sz="2800">
              <a:latin typeface="ＭＳ Ｐゴシック" charset="-128"/>
              <a:ea typeface="ＭＳ Ｐゴシック" charset="-128"/>
            </a:endParaRPr>
          </a:p>
        </p:txBody>
      </p:sp>
      <p:sp>
        <p:nvSpPr>
          <p:cNvPr id="64519" name="スライド番号プレースホルダー 3"/>
          <p:cNvSpPr>
            <a:spLocks noGrp="1"/>
          </p:cNvSpPr>
          <p:nvPr>
            <p:ph type="sldNum" sz="quarter" idx="12"/>
          </p:nvPr>
        </p:nvSpPr>
        <p:spPr bwMode="auto">
          <a:xfrm>
            <a:off x="8940800" y="6361113"/>
            <a:ext cx="908050" cy="381000"/>
          </a:xfrm>
          <a:noFill/>
          <a:ln>
            <a:miter lim="800000"/>
            <a:headEnd/>
            <a:tailEnd/>
          </a:ln>
        </p:spPr>
        <p:txBody>
          <a:bodyPr/>
          <a:lstStyle/>
          <a:p>
            <a:fld id="{CB6D9726-0A01-464F-916A-AF81F8B02165}" type="slidenum">
              <a:rPr lang="en-US" altLang="ja-JP" smtClean="0">
                <a:solidFill>
                  <a:schemeClr val="tx1"/>
                </a:solidFill>
              </a:rPr>
              <a:pPr/>
              <a:t>20</a:t>
            </a:fld>
            <a:endParaRPr lang="en-US" altLang="ja-JP" smtClean="0">
              <a:solidFill>
                <a:schemeClr val="tx1"/>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タイトル 1"/>
          <p:cNvSpPr>
            <a:spLocks noGrp="1"/>
          </p:cNvSpPr>
          <p:nvPr>
            <p:ph type="title"/>
          </p:nvPr>
        </p:nvSpPr>
        <p:spPr>
          <a:xfrm>
            <a:off x="663575" y="228600"/>
            <a:ext cx="8832850" cy="990600"/>
          </a:xfrm>
        </p:spPr>
        <p:txBody>
          <a:bodyPr/>
          <a:lstStyle/>
          <a:p>
            <a:r>
              <a:rPr lang="ja-JP" altLang="en-US" sz="3200" smtClean="0">
                <a:solidFill>
                  <a:srgbClr val="000000"/>
                </a:solidFill>
                <a:latin typeface="Arial" charset="0"/>
                <a:ea typeface="ＭＳ Ｐゴシック" charset="-128"/>
              </a:rPr>
              <a:t>（参考）事例　</a:t>
            </a:r>
            <a:r>
              <a:rPr lang="ja-JP" altLang="en-US" sz="3200" smtClean="0">
                <a:solidFill>
                  <a:srgbClr val="000000"/>
                </a:solidFill>
                <a:latin typeface="Times New Roman" pitchFamily="18" charset="0"/>
                <a:ea typeface="ＭＳ Ｐゴシック" charset="-128"/>
              </a:rPr>
              <a:t>日亜化学：青色発光ダイオード事件</a:t>
            </a:r>
            <a:r>
              <a:rPr lang="ja-JP" altLang="en-US" sz="3200" smtClean="0">
                <a:solidFill>
                  <a:srgbClr val="000000"/>
                </a:solidFill>
                <a:latin typeface="Arial" charset="0"/>
                <a:ea typeface="ＭＳ Ｐゴシック" charset="-128"/>
              </a:rPr>
              <a:t>　</a:t>
            </a:r>
            <a:endParaRPr lang="ja-JP" altLang="en-US" sz="3200" smtClean="0">
              <a:latin typeface="ＭＳ Ｐゴシック" charset="-128"/>
              <a:ea typeface="ＭＳ Ｐゴシック" charset="-128"/>
            </a:endParaRPr>
          </a:p>
        </p:txBody>
      </p:sp>
      <p:sp>
        <p:nvSpPr>
          <p:cNvPr id="66562" name="Rectangle 2"/>
          <p:cNvSpPr>
            <a:spLocks noGrp="1" noChangeArrowheads="1"/>
          </p:cNvSpPr>
          <p:nvPr>
            <p:ph sz="quarter" idx="1"/>
          </p:nvPr>
        </p:nvSpPr>
        <p:spPr>
          <a:xfrm>
            <a:off x="663575" y="1628775"/>
            <a:ext cx="8832850" cy="4495800"/>
          </a:xfrm>
        </p:spPr>
        <p:txBody>
          <a:bodyPr/>
          <a:lstStyle/>
          <a:p>
            <a:pPr>
              <a:lnSpc>
                <a:spcPct val="80000"/>
              </a:lnSpc>
              <a:buFontTx/>
              <a:buNone/>
            </a:pPr>
            <a:r>
              <a:rPr lang="ja-JP" altLang="en-US" sz="1500" b="1" smtClean="0">
                <a:solidFill>
                  <a:srgbClr val="FF0000"/>
                </a:solidFill>
                <a:latin typeface="ＭＳ Ｐゴシック" charset="-128"/>
                <a:ea typeface="ＭＳ Ｐゴシック" charset="-128"/>
              </a:rPr>
              <a:t>２００４年１２月　東京高裁　双方へ和解勧告（和解が成立しなければ、判決）</a:t>
            </a:r>
          </a:p>
          <a:p>
            <a:pPr>
              <a:lnSpc>
                <a:spcPct val="80000"/>
              </a:lnSpc>
              <a:buFontTx/>
              <a:buNone/>
            </a:pPr>
            <a:r>
              <a:rPr lang="ja-JP" altLang="en-US" sz="1500" b="1" smtClean="0">
                <a:solidFill>
                  <a:srgbClr val="FF0000"/>
                </a:solidFill>
                <a:latin typeface="ＭＳ Ｐゴシック" charset="-128"/>
                <a:ea typeface="ＭＳ Ｐゴシック" charset="-128"/>
              </a:rPr>
              <a:t>２００５年　１月　東京高裁</a:t>
            </a:r>
            <a:r>
              <a:rPr lang="ja-JP" altLang="en-US" sz="1500" b="1" smtClean="0">
                <a:latin typeface="ＭＳ Ｐゴシック" charset="-128"/>
                <a:ea typeface="ＭＳ Ｐゴシック" charset="-128"/>
              </a:rPr>
              <a:t>　</a:t>
            </a:r>
            <a:r>
              <a:rPr lang="ja-JP" altLang="en-US" sz="1500" b="1" smtClean="0">
                <a:solidFill>
                  <a:srgbClr val="FF0000"/>
                </a:solidFill>
                <a:latin typeface="ＭＳ Ｐゴシック" charset="-128"/>
                <a:ea typeface="ＭＳ Ｐゴシック" charset="-128"/>
              </a:rPr>
              <a:t>和解成立（日亜社員時代の全ての特許に対し、６億８００万円＋遅延損害金</a:t>
            </a:r>
          </a:p>
          <a:p>
            <a:pPr>
              <a:lnSpc>
                <a:spcPct val="80000"/>
              </a:lnSpc>
              <a:buFontTx/>
              <a:buNone/>
            </a:pPr>
            <a:r>
              <a:rPr lang="ja-JP" altLang="en-US" sz="1500" b="1" smtClean="0">
                <a:solidFill>
                  <a:srgbClr val="FF0000"/>
                </a:solidFill>
                <a:latin typeface="ＭＳ Ｐゴシック" charset="-128"/>
                <a:ea typeface="ＭＳ Ｐゴシック" charset="-128"/>
              </a:rPr>
              <a:t>　　　　　　　　　　約２億３千円＝８億４０００万円を支払う）</a:t>
            </a:r>
          </a:p>
        </p:txBody>
      </p:sp>
      <p:sp>
        <p:nvSpPr>
          <p:cNvPr id="261124" name="Rectangle 4"/>
          <p:cNvSpPr>
            <a:spLocks noChangeArrowheads="1"/>
          </p:cNvSpPr>
          <p:nvPr/>
        </p:nvSpPr>
        <p:spPr bwMode="auto">
          <a:xfrm>
            <a:off x="696913" y="2562225"/>
            <a:ext cx="8589962" cy="4179888"/>
          </a:xfrm>
          <a:prstGeom prst="rect">
            <a:avLst/>
          </a:prstGeom>
          <a:solidFill>
            <a:srgbClr val="FFFF99">
              <a:alpha val="72000"/>
            </a:srgbClr>
          </a:solidFill>
          <a:ln w="9525">
            <a:noFill/>
            <a:miter lim="800000"/>
            <a:headEnd/>
            <a:tailEnd/>
          </a:ln>
          <a:effectLst/>
        </p:spPr>
        <p:txBody>
          <a:bodyPr anchor="ctr">
            <a:spAutoFit/>
          </a:bodyPr>
          <a:lstStyle/>
          <a:p>
            <a:pPr eaLnBrk="0" hangingPunct="0">
              <a:spcBef>
                <a:spcPct val="20000"/>
              </a:spcBef>
              <a:defRPr/>
            </a:pPr>
            <a:r>
              <a:rPr lang="ja-JP" altLang="en-US" sz="1600" b="1" dirty="0">
                <a:solidFill>
                  <a:srgbClr val="000000"/>
                </a:solidFill>
                <a:latin typeface="Times New Roman" pitchFamily="18" charset="0"/>
                <a:ea typeface="ＭＳ Ｐゴシック" pitchFamily="50" charset="-128"/>
              </a:rPr>
              <a:t>発明者（中村修二氏）の履歴など（東京地裁判決より）</a:t>
            </a:r>
          </a:p>
          <a:p>
            <a:pPr eaLnBrk="0" hangingPunct="0">
              <a:spcBef>
                <a:spcPct val="20000"/>
              </a:spcBef>
              <a:defRPr/>
            </a:pPr>
            <a:r>
              <a:rPr lang="ja-JP" altLang="en-US" sz="1600" dirty="0">
                <a:solidFill>
                  <a:srgbClr val="000000"/>
                </a:solidFill>
                <a:latin typeface="Times New Roman" pitchFamily="18" charset="0"/>
                <a:ea typeface="ＭＳ Ｐゴシック" pitchFamily="50" charset="-128"/>
              </a:rPr>
              <a:t>１９７９年　　徳島大学工学部修士課程卒業後，日亜化学工業（株）に就職</a:t>
            </a:r>
          </a:p>
          <a:p>
            <a:pPr eaLnBrk="0" hangingPunct="0">
              <a:spcBef>
                <a:spcPct val="20000"/>
              </a:spcBef>
              <a:defRPr/>
            </a:pPr>
            <a:r>
              <a:rPr lang="ja-JP" altLang="en-US" sz="1600" dirty="0">
                <a:solidFill>
                  <a:srgbClr val="000000"/>
                </a:solidFill>
                <a:latin typeface="Times New Roman" pitchFamily="18" charset="0"/>
                <a:ea typeface="ＭＳ Ｐゴシック" pitchFamily="50" charset="-128"/>
              </a:rPr>
              <a:t>１９８８年　　米国留学（有機金属気相成長法（ＭＯＣＶＤ）の研究）。</a:t>
            </a:r>
          </a:p>
          <a:p>
            <a:pPr eaLnBrk="0" hangingPunct="0">
              <a:spcBef>
                <a:spcPct val="20000"/>
              </a:spcBef>
              <a:defRPr/>
            </a:pPr>
            <a:r>
              <a:rPr lang="ja-JP" altLang="en-US" sz="1600" dirty="0">
                <a:solidFill>
                  <a:srgbClr val="000000"/>
                </a:solidFill>
                <a:latin typeface="Times New Roman" pitchFamily="18" charset="0"/>
                <a:ea typeface="ＭＳ Ｐゴシック" pitchFamily="50" charset="-128"/>
              </a:rPr>
              <a:t>１９８９年　　帰国（ＭＯＣＶＤ装置を用いて，ＧａＮ（窒化ガリウム）の結晶膜成長に</a:t>
            </a:r>
            <a:r>
              <a:rPr lang="ja-JP" altLang="en-US" sz="1600" dirty="0">
                <a:solidFill>
                  <a:srgbClr val="000000"/>
                </a:solidFill>
                <a:latin typeface="Times New Roman" pitchFamily="18" charset="0"/>
                <a:ea typeface="ＭＳ Ｐゴシック" pitchFamily="50" charset="-128"/>
              </a:rPr>
              <a:t>関する</a:t>
            </a:r>
            <a:endParaRPr lang="en-US" altLang="ja-JP" sz="1600" dirty="0">
              <a:solidFill>
                <a:srgbClr val="000000"/>
              </a:solidFill>
              <a:latin typeface="Times New Roman" pitchFamily="18" charset="0"/>
              <a:ea typeface="ＭＳ Ｐゴシック" pitchFamily="50" charset="-128"/>
            </a:endParaRPr>
          </a:p>
          <a:p>
            <a:pPr eaLnBrk="0" hangingPunct="0">
              <a:spcBef>
                <a:spcPct val="20000"/>
              </a:spcBef>
              <a:defRPr/>
            </a:pPr>
            <a:r>
              <a:rPr lang="ja-JP" altLang="en-US" sz="1600" dirty="0">
                <a:solidFill>
                  <a:srgbClr val="000000"/>
                </a:solidFill>
                <a:latin typeface="Times New Roman" pitchFamily="18" charset="0"/>
                <a:ea typeface="ＭＳ Ｐゴシック" pitchFamily="50" charset="-128"/>
              </a:rPr>
              <a:t>　</a:t>
            </a:r>
            <a:r>
              <a:rPr lang="ja-JP" altLang="en-US" sz="1600" dirty="0">
                <a:solidFill>
                  <a:srgbClr val="000000"/>
                </a:solidFill>
                <a:latin typeface="Times New Roman" pitchFamily="18" charset="0"/>
                <a:ea typeface="ＭＳ Ｐゴシック" pitchFamily="50" charset="-128"/>
              </a:rPr>
              <a:t>　　　　　　　研究</a:t>
            </a:r>
            <a:r>
              <a:rPr lang="ja-JP" altLang="en-US" sz="1600" dirty="0">
                <a:solidFill>
                  <a:srgbClr val="000000"/>
                </a:solidFill>
                <a:latin typeface="Times New Roman" pitchFamily="18" charset="0"/>
                <a:ea typeface="ＭＳ Ｐゴシック" pitchFamily="50" charset="-128"/>
              </a:rPr>
              <a:t>をスタート）</a:t>
            </a:r>
          </a:p>
          <a:p>
            <a:pPr eaLnBrk="0" hangingPunct="0">
              <a:spcBef>
                <a:spcPct val="20000"/>
              </a:spcBef>
              <a:defRPr/>
            </a:pPr>
            <a:r>
              <a:rPr lang="ja-JP" altLang="en-US" sz="1600" dirty="0">
                <a:solidFill>
                  <a:srgbClr val="000000"/>
                </a:solidFill>
                <a:latin typeface="Times New Roman" pitchFamily="18" charset="0"/>
                <a:ea typeface="ＭＳ Ｐゴシック" pitchFamily="50" charset="-128"/>
              </a:rPr>
              <a:t>１９９０年　　本件発明（ツーフロー方式ＭＯＣＶＤ）を完成、出願</a:t>
            </a:r>
          </a:p>
          <a:p>
            <a:pPr eaLnBrk="0" hangingPunct="0">
              <a:spcBef>
                <a:spcPct val="20000"/>
              </a:spcBef>
              <a:defRPr/>
            </a:pPr>
            <a:r>
              <a:rPr lang="ja-JP" altLang="en-US" sz="1600" dirty="0">
                <a:solidFill>
                  <a:srgbClr val="000000"/>
                </a:solidFill>
                <a:latin typeface="Times New Roman" pitchFamily="18" charset="0"/>
                <a:ea typeface="ＭＳ Ｐゴシック" pitchFamily="50" charset="-128"/>
              </a:rPr>
              <a:t>１９９０年　　出願補償金（１万円）の受領</a:t>
            </a:r>
          </a:p>
          <a:p>
            <a:pPr eaLnBrk="0" hangingPunct="0">
              <a:spcBef>
                <a:spcPct val="20000"/>
              </a:spcBef>
              <a:defRPr/>
            </a:pPr>
            <a:r>
              <a:rPr lang="ja-JP" altLang="en-US" sz="1600" dirty="0">
                <a:solidFill>
                  <a:srgbClr val="000000"/>
                </a:solidFill>
                <a:latin typeface="Times New Roman" pitchFamily="18" charset="0"/>
                <a:ea typeface="ＭＳ Ｐゴシック" pitchFamily="50" charset="-128"/>
              </a:rPr>
              <a:t>１９９１年　　ＧａＮ系化合物半導体の結晶成長方法に係る発明</a:t>
            </a:r>
          </a:p>
          <a:p>
            <a:pPr eaLnBrk="0" hangingPunct="0">
              <a:spcBef>
                <a:spcPct val="20000"/>
              </a:spcBef>
              <a:defRPr/>
            </a:pPr>
            <a:r>
              <a:rPr lang="ja-JP" altLang="en-US" sz="1600" dirty="0">
                <a:solidFill>
                  <a:srgbClr val="000000"/>
                </a:solidFill>
                <a:latin typeface="Times New Roman" pitchFamily="18" charset="0"/>
                <a:ea typeface="ＭＳ Ｐゴシック" pitchFamily="50" charset="-128"/>
              </a:rPr>
              <a:t>　　　　　　　　</a:t>
            </a:r>
            <a:r>
              <a:rPr lang="ja-JP" altLang="en-US" sz="1600" dirty="0" err="1">
                <a:solidFill>
                  <a:srgbClr val="000000"/>
                </a:solidFill>
                <a:latin typeface="Times New Roman" pitchFamily="18" charset="0"/>
                <a:ea typeface="ＭＳ Ｐゴシック" pitchFamily="50" charset="-128"/>
              </a:rPr>
              <a:t>ｐ</a:t>
            </a:r>
            <a:r>
              <a:rPr lang="ja-JP" altLang="en-US" sz="1600" dirty="0">
                <a:solidFill>
                  <a:srgbClr val="000000"/>
                </a:solidFill>
                <a:latin typeface="Times New Roman" pitchFamily="18" charset="0"/>
                <a:ea typeface="ＭＳ Ｐゴシック" pitchFamily="50" charset="-128"/>
              </a:rPr>
              <a:t>型ＧａＮ系化合物半導体の製造方法に係る発明</a:t>
            </a:r>
          </a:p>
          <a:p>
            <a:pPr eaLnBrk="0" hangingPunct="0">
              <a:spcBef>
                <a:spcPct val="20000"/>
              </a:spcBef>
              <a:defRPr/>
            </a:pPr>
            <a:r>
              <a:rPr lang="ja-JP" altLang="en-US" sz="1600" dirty="0">
                <a:solidFill>
                  <a:srgbClr val="000000"/>
                </a:solidFill>
                <a:latin typeface="Times New Roman" pitchFamily="18" charset="0"/>
                <a:ea typeface="ＭＳ Ｐゴシック" pitchFamily="50" charset="-128"/>
              </a:rPr>
              <a:t>１９９３年　　ダブルへテロ構造の青色ＬＥＤの製品化</a:t>
            </a:r>
          </a:p>
          <a:p>
            <a:pPr eaLnBrk="0" hangingPunct="0">
              <a:spcBef>
                <a:spcPct val="20000"/>
              </a:spcBef>
              <a:defRPr/>
            </a:pPr>
            <a:r>
              <a:rPr lang="ja-JP" altLang="en-US" sz="1600" dirty="0">
                <a:solidFill>
                  <a:srgbClr val="000000"/>
                </a:solidFill>
                <a:latin typeface="Times New Roman" pitchFamily="18" charset="0"/>
                <a:ea typeface="ＭＳ Ｐゴシック" pitchFamily="50" charset="-128"/>
              </a:rPr>
              <a:t>１９９５年　　量子井戸構造の発光層を有する高輝度ＬＥＤ及びＬＤの製品化</a:t>
            </a:r>
          </a:p>
          <a:p>
            <a:pPr eaLnBrk="0" hangingPunct="0">
              <a:spcBef>
                <a:spcPct val="20000"/>
              </a:spcBef>
              <a:defRPr/>
            </a:pPr>
            <a:r>
              <a:rPr lang="ja-JP" altLang="en-US" sz="1600" dirty="0">
                <a:solidFill>
                  <a:srgbClr val="000000"/>
                </a:solidFill>
                <a:latin typeface="Times New Roman" pitchFamily="18" charset="0"/>
                <a:ea typeface="ＭＳ Ｐゴシック" pitchFamily="50" charset="-128"/>
              </a:rPr>
              <a:t>１９９７年　　本件特許の登録補償金（１万円）の受領</a:t>
            </a:r>
          </a:p>
          <a:p>
            <a:pPr eaLnBrk="0" hangingPunct="0">
              <a:spcBef>
                <a:spcPct val="20000"/>
              </a:spcBef>
              <a:defRPr/>
            </a:pPr>
            <a:r>
              <a:rPr lang="ja-JP" altLang="en-US" sz="1600" dirty="0">
                <a:solidFill>
                  <a:srgbClr val="000000"/>
                </a:solidFill>
                <a:latin typeface="Times New Roman" pitchFamily="18" charset="0"/>
                <a:ea typeface="ＭＳ Ｐゴシック" pitchFamily="50" charset="-128"/>
              </a:rPr>
              <a:t>１９９９年　　退職、米国カリフォルニア大学サンタバーバラ校教授</a:t>
            </a:r>
          </a:p>
          <a:p>
            <a:pPr eaLnBrk="0" hangingPunct="0">
              <a:spcBef>
                <a:spcPct val="20000"/>
              </a:spcBef>
              <a:defRPr/>
            </a:pPr>
            <a:r>
              <a:rPr lang="ja-JP" altLang="en-US" sz="1600" dirty="0">
                <a:solidFill>
                  <a:srgbClr val="000000"/>
                </a:solidFill>
                <a:latin typeface="Times New Roman" pitchFamily="18" charset="0"/>
                <a:ea typeface="ＭＳ Ｐゴシック" pitchFamily="50" charset="-128"/>
              </a:rPr>
              <a:t>２００１年　　職務発明に対する「相当の対価」２００億円の支払いを求めて東京地裁</a:t>
            </a:r>
            <a:r>
              <a:rPr lang="ja-JP" altLang="en-US" sz="1600" dirty="0">
                <a:solidFill>
                  <a:srgbClr val="000000"/>
                </a:solidFill>
                <a:latin typeface="Times New Roman" pitchFamily="18" charset="0"/>
                <a:ea typeface="ＭＳ Ｐゴシック" pitchFamily="50" charset="-128"/>
              </a:rPr>
              <a:t>に提訴</a:t>
            </a:r>
            <a:r>
              <a:rPr lang="ja-JP" altLang="en-US" sz="1600" b="1" dirty="0">
                <a:solidFill>
                  <a:srgbClr val="000000"/>
                </a:solidFill>
                <a:effectLst>
                  <a:outerShdw blurRad="38100" dist="38100" dir="2700000" algn="tl">
                    <a:srgbClr val="FFFFFF"/>
                  </a:outerShdw>
                </a:effectLst>
                <a:latin typeface="Times New Roman" pitchFamily="18" charset="0"/>
                <a:ea typeface="ＭＳ Ｐゴシック" pitchFamily="50" charset="-128"/>
              </a:rPr>
              <a:t> </a:t>
            </a:r>
            <a:endParaRPr lang="ja-JP" altLang="en-US" sz="1600" b="1" dirty="0">
              <a:solidFill>
                <a:srgbClr val="000000"/>
              </a:solidFill>
              <a:effectLst>
                <a:outerShdw blurRad="38100" dist="38100" dir="2700000" algn="tl">
                  <a:srgbClr val="FFFFFF"/>
                </a:outerShdw>
              </a:effectLst>
              <a:latin typeface="Times New Roman" pitchFamily="18" charset="0"/>
              <a:ea typeface="ＭＳ Ｐゴシック" pitchFamily="50" charset="-128"/>
            </a:endParaRPr>
          </a:p>
        </p:txBody>
      </p:sp>
      <p:sp>
        <p:nvSpPr>
          <p:cNvPr id="66564" name="Text Box 13"/>
          <p:cNvSpPr txBox="1">
            <a:spLocks noChangeArrowheads="1"/>
          </p:cNvSpPr>
          <p:nvPr/>
        </p:nvSpPr>
        <p:spPr bwMode="auto">
          <a:xfrm>
            <a:off x="0" y="0"/>
            <a:ext cx="1439863" cy="523875"/>
          </a:xfrm>
          <a:prstGeom prst="rect">
            <a:avLst/>
          </a:prstGeom>
          <a:noFill/>
          <a:ln w="9525">
            <a:noFill/>
            <a:miter lim="800000"/>
            <a:headEnd/>
            <a:tailEnd/>
          </a:ln>
        </p:spPr>
        <p:txBody>
          <a:bodyPr>
            <a:spAutoFit/>
          </a:bodyPr>
          <a:lstStyle/>
          <a:p>
            <a:pPr>
              <a:spcBef>
                <a:spcPct val="50000"/>
              </a:spcBef>
            </a:pPr>
            <a:r>
              <a:rPr lang="ja-JP" altLang="en-US" sz="2800">
                <a:latin typeface="ＭＳ Ｐゴシック" charset="-128"/>
                <a:ea typeface="ＭＳ Ｐゴシック" charset="-128"/>
              </a:rPr>
              <a:t>６－５</a:t>
            </a:r>
            <a:r>
              <a:rPr lang="en-US" altLang="ja-JP" sz="2800">
                <a:latin typeface="ＭＳ Ｐゴシック" charset="-128"/>
                <a:ea typeface="ＭＳ Ｐゴシック" charset="-128"/>
              </a:rPr>
              <a:t> </a:t>
            </a:r>
            <a:endParaRPr lang="en-US" altLang="zh-CN" sz="2800">
              <a:latin typeface="ＭＳ Ｐゴシック" charset="-128"/>
              <a:ea typeface="ＭＳ Ｐゴシック" charset="-128"/>
            </a:endParaRPr>
          </a:p>
        </p:txBody>
      </p:sp>
      <p:sp>
        <p:nvSpPr>
          <p:cNvPr id="66565" name="スライド番号プレースホルダー 3"/>
          <p:cNvSpPr>
            <a:spLocks noGrp="1"/>
          </p:cNvSpPr>
          <p:nvPr>
            <p:ph type="sldNum" sz="quarter" idx="12"/>
          </p:nvPr>
        </p:nvSpPr>
        <p:spPr bwMode="auto">
          <a:xfrm>
            <a:off x="9085263" y="6361113"/>
            <a:ext cx="908050" cy="381000"/>
          </a:xfrm>
          <a:noFill/>
          <a:ln>
            <a:miter lim="800000"/>
            <a:headEnd/>
            <a:tailEnd/>
          </a:ln>
        </p:spPr>
        <p:txBody>
          <a:bodyPr/>
          <a:lstStyle/>
          <a:p>
            <a:fld id="{3F0C36E3-DDCC-4A8D-9B6D-1272411821D4}" type="slidenum">
              <a:rPr lang="en-US" altLang="ja-JP" smtClean="0">
                <a:solidFill>
                  <a:schemeClr val="tx1"/>
                </a:solidFill>
              </a:rPr>
              <a:pPr/>
              <a:t>21</a:t>
            </a:fld>
            <a:endParaRPr lang="en-US" altLang="ja-JP" smtClean="0">
              <a:solidFill>
                <a:schemeClr val="tx1"/>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Rectangle 2"/>
          <p:cNvSpPr>
            <a:spLocks noGrp="1" noChangeArrowheads="1"/>
          </p:cNvSpPr>
          <p:nvPr>
            <p:ph type="title"/>
          </p:nvPr>
        </p:nvSpPr>
        <p:spPr>
          <a:xfrm>
            <a:off x="366713" y="1700213"/>
            <a:ext cx="8832850" cy="558800"/>
          </a:xfrm>
        </p:spPr>
        <p:txBody>
          <a:bodyPr/>
          <a:lstStyle/>
          <a:p>
            <a:r>
              <a:rPr lang="ja-JP" altLang="en-US" sz="2000" smtClean="0">
                <a:latin typeface="ＭＳ Ｐゴシック" charset="-128"/>
                <a:ea typeface="ＭＳ Ｐゴシック" charset="-128"/>
              </a:rPr>
              <a:t>東京地裁判決（抜粋）平成１６年１月</a:t>
            </a:r>
          </a:p>
        </p:txBody>
      </p:sp>
      <p:sp>
        <p:nvSpPr>
          <p:cNvPr id="68610" name="Rectangle 3"/>
          <p:cNvSpPr>
            <a:spLocks noGrp="1" noChangeArrowheads="1"/>
          </p:cNvSpPr>
          <p:nvPr>
            <p:ph sz="quarter" idx="1"/>
          </p:nvPr>
        </p:nvSpPr>
        <p:spPr>
          <a:xfrm>
            <a:off x="415925" y="2317750"/>
            <a:ext cx="8832850" cy="4495800"/>
          </a:xfrm>
          <a:solidFill>
            <a:srgbClr val="FFFF99">
              <a:alpha val="65881"/>
            </a:srgbClr>
          </a:solidFill>
        </p:spPr>
        <p:txBody>
          <a:bodyPr anchor="ctr"/>
          <a:lstStyle/>
          <a:p>
            <a:pPr>
              <a:lnSpc>
                <a:spcPct val="120000"/>
              </a:lnSpc>
              <a:buFontTx/>
              <a:buNone/>
            </a:pPr>
            <a:r>
              <a:rPr lang="ja-JP" altLang="en-US" sz="1600" smtClean="0">
                <a:latin typeface="ＭＳ Ｐゴシック" charset="-128"/>
                <a:ea typeface="ＭＳ Ｐゴシック" charset="-128"/>
              </a:rPr>
              <a:t>・　「本件は，当該分野における先行研究に基づいて高度な技術情報を蓄積し，人的にも物的にも豊富な陣容の研究部門を備えた大企業において，他の技術者の高度な知見ないし実験能力に基づく指導や援助に支えられて発明をしたような事例とは全く異なり，</a:t>
            </a:r>
            <a:r>
              <a:rPr lang="ja-JP" altLang="en-US" sz="1600" smtClean="0">
                <a:solidFill>
                  <a:srgbClr val="3333FF"/>
                </a:solidFill>
                <a:latin typeface="ＭＳ Ｐゴシック" charset="-128"/>
                <a:ea typeface="ＭＳ Ｐゴシック" charset="-128"/>
              </a:rPr>
              <a:t>小企業の貧弱な研究環境の下で，従業員発明者が個人的能力と独創的な発想により，競業会社をはじめとする世界中の研究機関に先んじて，産業界待望の世界的発明をなしとげたという，職務発明としては全く稀有な事例である。</a:t>
            </a:r>
            <a:r>
              <a:rPr lang="ja-JP" altLang="en-US" sz="1600" smtClean="0">
                <a:latin typeface="ＭＳ Ｐゴシック" charset="-128"/>
                <a:ea typeface="ＭＳ Ｐゴシック" charset="-128"/>
              </a:rPr>
              <a:t>このような本件の特殊事情にかんがみれば，本件特許発明について，発明者である原告の貢献度は，少なくとも５０％を下回らないというべきである。」</a:t>
            </a:r>
          </a:p>
          <a:p>
            <a:pPr>
              <a:lnSpc>
                <a:spcPct val="120000"/>
              </a:lnSpc>
              <a:buFontTx/>
              <a:buNone/>
            </a:pPr>
            <a:endParaRPr lang="ja-JP" altLang="en-US" sz="1600" smtClean="0">
              <a:latin typeface="ＭＳ Ｐゴシック" charset="-128"/>
              <a:ea typeface="ＭＳ Ｐゴシック" charset="-128"/>
            </a:endParaRPr>
          </a:p>
          <a:p>
            <a:pPr>
              <a:lnSpc>
                <a:spcPct val="120000"/>
              </a:lnSpc>
              <a:buFontTx/>
              <a:buNone/>
            </a:pPr>
            <a:r>
              <a:rPr lang="ja-JP" altLang="en-US" sz="1600" smtClean="0">
                <a:latin typeface="ＭＳ Ｐゴシック" charset="-128"/>
                <a:ea typeface="ＭＳ Ｐゴシック" charset="-128"/>
              </a:rPr>
              <a:t>・　「被告会社が本件特許発明を独占することにより得ている利益（独占の利益）は，１２０８億６０１２万円と認められる。」</a:t>
            </a:r>
          </a:p>
          <a:p>
            <a:pPr>
              <a:lnSpc>
                <a:spcPct val="120000"/>
              </a:lnSpc>
              <a:buFontTx/>
              <a:buNone/>
            </a:pPr>
            <a:endParaRPr lang="ja-JP" altLang="en-US" sz="1600" smtClean="0">
              <a:latin typeface="ＭＳ Ｐゴシック" charset="-128"/>
              <a:ea typeface="ＭＳ Ｐゴシック" charset="-128"/>
            </a:endParaRPr>
          </a:p>
          <a:p>
            <a:pPr>
              <a:lnSpc>
                <a:spcPct val="120000"/>
              </a:lnSpc>
              <a:buFontTx/>
              <a:buNone/>
            </a:pPr>
            <a:r>
              <a:rPr lang="ja-JP" altLang="en-US" sz="1600" smtClean="0">
                <a:latin typeface="ＭＳ Ｐゴシック" charset="-128"/>
                <a:ea typeface="ＭＳ Ｐゴシック" charset="-128"/>
              </a:rPr>
              <a:t>・　「本件特許を受ける権利の譲渡に対する相当対価の額（特許法３５条４項）は，被告会社の独占の利益１２０８億６０１２万円に発明者の貢献度５０％を乗じた６０４億３００６万円となる。</a:t>
            </a:r>
          </a:p>
        </p:txBody>
      </p:sp>
      <p:sp>
        <p:nvSpPr>
          <p:cNvPr id="68611" name="タイトル 1"/>
          <p:cNvSpPr txBox="1">
            <a:spLocks/>
          </p:cNvSpPr>
          <p:nvPr/>
        </p:nvSpPr>
        <p:spPr bwMode="auto">
          <a:xfrm>
            <a:off x="663575" y="228600"/>
            <a:ext cx="8832850" cy="990600"/>
          </a:xfrm>
          <a:prstGeom prst="rect">
            <a:avLst/>
          </a:prstGeom>
          <a:noFill/>
          <a:ln w="9525">
            <a:noFill/>
            <a:miter lim="800000"/>
            <a:headEnd/>
            <a:tailEnd/>
          </a:ln>
        </p:spPr>
        <p:txBody>
          <a:bodyPr anchor="ctr"/>
          <a:lstStyle/>
          <a:p>
            <a:pPr eaLnBrk="0" hangingPunct="0"/>
            <a:r>
              <a:rPr lang="ja-JP" altLang="en-US" sz="3200">
                <a:solidFill>
                  <a:srgbClr val="000000"/>
                </a:solidFill>
                <a:latin typeface="Arial" charset="0"/>
                <a:ea typeface="ＭＳ Ｐゴシック" charset="-128"/>
              </a:rPr>
              <a:t>（参考）事例　</a:t>
            </a:r>
            <a:r>
              <a:rPr lang="ja-JP" altLang="en-US" sz="3200">
                <a:solidFill>
                  <a:srgbClr val="000000"/>
                </a:solidFill>
                <a:latin typeface="Times New Roman" pitchFamily="18" charset="0"/>
                <a:ea typeface="ＭＳ Ｐゴシック" charset="-128"/>
              </a:rPr>
              <a:t>日亜化学：青色発光ダイオード事件</a:t>
            </a:r>
            <a:r>
              <a:rPr lang="ja-JP" altLang="en-US" sz="3200">
                <a:solidFill>
                  <a:srgbClr val="000000"/>
                </a:solidFill>
                <a:latin typeface="Arial" charset="0"/>
                <a:ea typeface="ＭＳ Ｐゴシック" charset="-128"/>
              </a:rPr>
              <a:t>　</a:t>
            </a:r>
            <a:endParaRPr lang="ja-JP" altLang="en-US" sz="3200">
              <a:latin typeface="ＭＳ Ｐゴシック" charset="-128"/>
              <a:ea typeface="ＭＳ Ｐゴシック" charset="-128"/>
            </a:endParaRPr>
          </a:p>
        </p:txBody>
      </p:sp>
      <p:sp>
        <p:nvSpPr>
          <p:cNvPr id="68612" name="Text Box 13"/>
          <p:cNvSpPr txBox="1">
            <a:spLocks noChangeArrowheads="1"/>
          </p:cNvSpPr>
          <p:nvPr/>
        </p:nvSpPr>
        <p:spPr bwMode="auto">
          <a:xfrm>
            <a:off x="0" y="0"/>
            <a:ext cx="1439863" cy="523875"/>
          </a:xfrm>
          <a:prstGeom prst="rect">
            <a:avLst/>
          </a:prstGeom>
          <a:noFill/>
          <a:ln w="9525">
            <a:noFill/>
            <a:miter lim="800000"/>
            <a:headEnd/>
            <a:tailEnd/>
          </a:ln>
        </p:spPr>
        <p:txBody>
          <a:bodyPr>
            <a:spAutoFit/>
          </a:bodyPr>
          <a:lstStyle/>
          <a:p>
            <a:pPr>
              <a:spcBef>
                <a:spcPct val="50000"/>
              </a:spcBef>
            </a:pPr>
            <a:r>
              <a:rPr lang="ja-JP" altLang="en-US" sz="2800">
                <a:latin typeface="ＭＳ Ｐゴシック" charset="-128"/>
                <a:ea typeface="ＭＳ Ｐゴシック" charset="-128"/>
              </a:rPr>
              <a:t>６－５</a:t>
            </a:r>
            <a:r>
              <a:rPr lang="en-US" altLang="ja-JP" sz="2800">
                <a:latin typeface="ＭＳ Ｐゴシック" charset="-128"/>
                <a:ea typeface="ＭＳ Ｐゴシック" charset="-128"/>
              </a:rPr>
              <a:t> </a:t>
            </a:r>
            <a:endParaRPr lang="en-US" altLang="zh-CN" sz="2800">
              <a:latin typeface="ＭＳ Ｐゴシック" charset="-128"/>
              <a:ea typeface="ＭＳ Ｐゴシック" charset="-128"/>
            </a:endParaRPr>
          </a:p>
        </p:txBody>
      </p:sp>
      <p:sp>
        <p:nvSpPr>
          <p:cNvPr id="68613" name="テキスト ボックス 1"/>
          <p:cNvSpPr txBox="1">
            <a:spLocks noChangeArrowheads="1"/>
          </p:cNvSpPr>
          <p:nvPr/>
        </p:nvSpPr>
        <p:spPr bwMode="auto">
          <a:xfrm>
            <a:off x="4592638" y="1557338"/>
            <a:ext cx="5264150" cy="646112"/>
          </a:xfrm>
          <a:prstGeom prst="rect">
            <a:avLst/>
          </a:prstGeom>
          <a:noFill/>
          <a:ln w="9525">
            <a:noFill/>
            <a:miter lim="800000"/>
            <a:headEnd/>
            <a:tailEnd/>
          </a:ln>
        </p:spPr>
        <p:txBody>
          <a:bodyPr wrap="none">
            <a:spAutoFit/>
          </a:bodyPr>
          <a:lstStyle/>
          <a:p>
            <a:r>
              <a:rPr lang="ja-JP" altLang="en-US" b="1">
                <a:solidFill>
                  <a:srgbClr val="0000FF"/>
                </a:solidFill>
                <a:latin typeface="ＭＳ Ｐゴシック" charset="-128"/>
                <a:ea typeface="ＭＳ Ｐゴシック" charset="-128"/>
              </a:rPr>
              <a:t>参考記事：</a:t>
            </a:r>
            <a:r>
              <a:rPr lang="en-US" altLang="ja-JP" b="1">
                <a:solidFill>
                  <a:srgbClr val="0000FF"/>
                </a:solidFill>
                <a:latin typeface="ＭＳ Ｐゴシック" charset="-128"/>
                <a:ea typeface="ＭＳ Ｐゴシック" charset="-128"/>
              </a:rPr>
              <a:t>2004/01/31  </a:t>
            </a:r>
            <a:r>
              <a:rPr lang="ja-JP" altLang="ja-JP" b="1">
                <a:solidFill>
                  <a:srgbClr val="0000FF"/>
                </a:solidFill>
                <a:latin typeface="ＭＳ Ｐゴシック" charset="-128"/>
                <a:ea typeface="ＭＳ Ｐゴシック" charset="-128"/>
              </a:rPr>
              <a:t>日本経済新聞　朝刊</a:t>
            </a:r>
            <a:r>
              <a:rPr lang="en-US" altLang="ja-JP" b="1">
                <a:solidFill>
                  <a:srgbClr val="0000FF"/>
                </a:solidFill>
                <a:latin typeface="ＭＳ Ｐゴシック" charset="-128"/>
                <a:ea typeface="ＭＳ Ｐゴシック" charset="-128"/>
              </a:rPr>
              <a:t>  3</a:t>
            </a:r>
            <a:r>
              <a:rPr lang="ja-JP" altLang="en-US" b="1">
                <a:solidFill>
                  <a:srgbClr val="0000FF"/>
                </a:solidFill>
                <a:latin typeface="ＭＳ Ｐゴシック" charset="-128"/>
                <a:ea typeface="ＭＳ Ｐゴシック" charset="-128"/>
              </a:rPr>
              <a:t>面</a:t>
            </a:r>
            <a:r>
              <a:rPr lang="en-US" altLang="ja-JP" b="1">
                <a:solidFill>
                  <a:srgbClr val="0000FF"/>
                </a:solidFill>
                <a:latin typeface="ＭＳ Ｐゴシック" charset="-128"/>
                <a:ea typeface="ＭＳ Ｐゴシック" charset="-128"/>
              </a:rPr>
              <a:t> </a:t>
            </a:r>
          </a:p>
          <a:p>
            <a:r>
              <a:rPr lang="ja-JP" altLang="en-US" b="1">
                <a:solidFill>
                  <a:srgbClr val="0000FF"/>
                </a:solidFill>
                <a:latin typeface="ＭＳ Ｐゴシック" charset="-128"/>
                <a:ea typeface="ＭＳ Ｐゴシック" charset="-128"/>
              </a:rPr>
              <a:t>　　　　　　　</a:t>
            </a:r>
            <a:r>
              <a:rPr lang="en-US" altLang="ja-JP" b="1">
                <a:solidFill>
                  <a:srgbClr val="0000FF"/>
                </a:solidFill>
                <a:latin typeface="ＭＳ Ｐゴシック" charset="-128"/>
                <a:ea typeface="ＭＳ Ｐゴシック" charset="-128"/>
              </a:rPr>
              <a:t>2004/01/31  </a:t>
            </a:r>
            <a:r>
              <a:rPr lang="ja-JP" altLang="ja-JP" b="1">
                <a:solidFill>
                  <a:srgbClr val="0000FF"/>
                </a:solidFill>
                <a:latin typeface="ＭＳ Ｐゴシック" charset="-128"/>
                <a:ea typeface="ＭＳ Ｐゴシック" charset="-128"/>
              </a:rPr>
              <a:t>日本経済新聞　朝刊</a:t>
            </a:r>
            <a:r>
              <a:rPr lang="en-US" altLang="ja-JP" b="1">
                <a:solidFill>
                  <a:srgbClr val="0000FF"/>
                </a:solidFill>
                <a:latin typeface="ＭＳ Ｐゴシック" charset="-128"/>
                <a:ea typeface="ＭＳ Ｐゴシック" charset="-128"/>
              </a:rPr>
              <a:t>  35</a:t>
            </a:r>
            <a:r>
              <a:rPr lang="ja-JP" altLang="en-US" b="1">
                <a:solidFill>
                  <a:srgbClr val="0000FF"/>
                </a:solidFill>
                <a:latin typeface="ＭＳ Ｐゴシック" charset="-128"/>
                <a:ea typeface="ＭＳ Ｐゴシック" charset="-128"/>
              </a:rPr>
              <a:t>面</a:t>
            </a:r>
            <a:r>
              <a:rPr lang="en-US" altLang="ja-JP" b="1">
                <a:solidFill>
                  <a:srgbClr val="0000FF"/>
                </a:solidFill>
                <a:latin typeface="ＭＳ Ｐゴシック" charset="-128"/>
                <a:ea typeface="ＭＳ Ｐゴシック" charset="-128"/>
              </a:rPr>
              <a:t> </a:t>
            </a:r>
            <a:endParaRPr lang="ja-JP" altLang="en-US" b="1">
              <a:solidFill>
                <a:srgbClr val="0000FF"/>
              </a:solidFill>
              <a:latin typeface="ＭＳ Ｐゴシック" charset="-128"/>
              <a:ea typeface="ＭＳ Ｐゴシック" charset="-128"/>
            </a:endParaRPr>
          </a:p>
        </p:txBody>
      </p:sp>
      <p:sp>
        <p:nvSpPr>
          <p:cNvPr id="68614" name="スライド番号プレースホルダー 3"/>
          <p:cNvSpPr>
            <a:spLocks noGrp="1"/>
          </p:cNvSpPr>
          <p:nvPr>
            <p:ph type="sldNum" sz="quarter" idx="12"/>
          </p:nvPr>
        </p:nvSpPr>
        <p:spPr bwMode="auto">
          <a:xfrm>
            <a:off x="9085263" y="6361113"/>
            <a:ext cx="908050" cy="381000"/>
          </a:xfrm>
          <a:noFill/>
          <a:ln>
            <a:miter lim="800000"/>
            <a:headEnd/>
            <a:tailEnd/>
          </a:ln>
        </p:spPr>
        <p:txBody>
          <a:bodyPr/>
          <a:lstStyle/>
          <a:p>
            <a:fld id="{AB320984-0A5C-4C42-AFA8-CC30F08CA009}" type="slidenum">
              <a:rPr lang="en-US" altLang="ja-JP" smtClean="0">
                <a:solidFill>
                  <a:schemeClr val="tx1"/>
                </a:solidFill>
              </a:rPr>
              <a:pPr/>
              <a:t>22</a:t>
            </a:fld>
            <a:endParaRPr lang="en-US" altLang="ja-JP" smtClean="0">
              <a:solidFill>
                <a:schemeClr val="tx1"/>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タイトル 1"/>
          <p:cNvSpPr>
            <a:spLocks noGrp="1"/>
          </p:cNvSpPr>
          <p:nvPr>
            <p:ph type="title"/>
          </p:nvPr>
        </p:nvSpPr>
        <p:spPr>
          <a:xfrm>
            <a:off x="663575" y="228600"/>
            <a:ext cx="8832850" cy="990600"/>
          </a:xfrm>
        </p:spPr>
        <p:txBody>
          <a:bodyPr/>
          <a:lstStyle/>
          <a:p>
            <a:r>
              <a:rPr lang="ja-JP" altLang="en-US" sz="3200" smtClean="0">
                <a:solidFill>
                  <a:srgbClr val="000000"/>
                </a:solidFill>
                <a:latin typeface="Arial" charset="0"/>
                <a:ea typeface="ＭＳ Ｐゴシック" charset="-128"/>
              </a:rPr>
              <a:t>（参考）事例　</a:t>
            </a:r>
            <a:r>
              <a:rPr lang="ja-JP" altLang="en-US" sz="3200" smtClean="0">
                <a:solidFill>
                  <a:srgbClr val="000000"/>
                </a:solidFill>
                <a:latin typeface="Times New Roman" pitchFamily="18" charset="0"/>
                <a:ea typeface="ＭＳ Ｐゴシック" charset="-128"/>
              </a:rPr>
              <a:t>日亜化学：青色発光ダイオード事件</a:t>
            </a:r>
            <a:endParaRPr lang="ja-JP" altLang="en-US" sz="3200" smtClean="0">
              <a:latin typeface="ＭＳ Ｐゴシック" charset="-128"/>
              <a:ea typeface="ＭＳ Ｐゴシック" charset="-128"/>
            </a:endParaRPr>
          </a:p>
        </p:txBody>
      </p:sp>
      <p:sp>
        <p:nvSpPr>
          <p:cNvPr id="70658" name="Rectangle 2"/>
          <p:cNvSpPr>
            <a:spLocks noGrp="1" noChangeArrowheads="1"/>
          </p:cNvSpPr>
          <p:nvPr>
            <p:ph sz="quarter" idx="1"/>
          </p:nvPr>
        </p:nvSpPr>
        <p:spPr>
          <a:xfrm>
            <a:off x="344488" y="1960563"/>
            <a:ext cx="8832850" cy="4781550"/>
          </a:xfrm>
          <a:solidFill>
            <a:srgbClr val="FFFF99">
              <a:alpha val="58038"/>
            </a:srgbClr>
          </a:solidFill>
        </p:spPr>
        <p:txBody>
          <a:bodyPr/>
          <a:lstStyle/>
          <a:p>
            <a:pPr>
              <a:buFontTx/>
              <a:buNone/>
            </a:pPr>
            <a:r>
              <a:rPr lang="ja-JP" altLang="en-US" sz="1600" smtClean="0">
                <a:latin typeface="ＭＳ Ｐゴシック" charset="-128"/>
                <a:ea typeface="ＭＳ Ｐゴシック" charset="-128"/>
              </a:rPr>
              <a:t>・被控訴人の控訴人に在職中のすべての職務発明の特許を受ける権利の譲渡の相当の対価に関する将来の紛争も含めた全面的な解決をするため，和解の勧告をする次第である。</a:t>
            </a:r>
          </a:p>
          <a:p>
            <a:pPr>
              <a:buFontTx/>
              <a:buNone/>
            </a:pPr>
            <a:r>
              <a:rPr lang="ja-JP" altLang="en-US" sz="1600" smtClean="0">
                <a:latin typeface="ＭＳ Ｐゴシック" charset="-128"/>
                <a:ea typeface="ＭＳ Ｐゴシック" charset="-128"/>
              </a:rPr>
              <a:t>・職務発明の特許を受ける権利の譲渡の</a:t>
            </a:r>
            <a:r>
              <a:rPr lang="ja-JP" altLang="en-US" sz="1600" smtClean="0">
                <a:solidFill>
                  <a:srgbClr val="3333FF"/>
                </a:solidFill>
                <a:latin typeface="ＭＳ Ｐゴシック" charset="-128"/>
                <a:ea typeface="ＭＳ Ｐゴシック" charset="-128"/>
              </a:rPr>
              <a:t>相当の対価は，従業者等の発明へのインセンティブとなるのに十分なものであるべきである</a:t>
            </a:r>
            <a:r>
              <a:rPr lang="ja-JP" altLang="en-US" sz="1600" smtClean="0">
                <a:latin typeface="ＭＳ Ｐゴシック" charset="-128"/>
                <a:ea typeface="ＭＳ Ｐゴシック" charset="-128"/>
              </a:rPr>
              <a:t>と同時に，企業等が厳しい経済情勢及び</a:t>
            </a:r>
            <a:r>
              <a:rPr lang="ja-JP" altLang="en-US" sz="1600" smtClean="0">
                <a:solidFill>
                  <a:srgbClr val="3333FF"/>
                </a:solidFill>
                <a:latin typeface="ＭＳ Ｐゴシック" charset="-128"/>
                <a:ea typeface="ＭＳ Ｐゴシック" charset="-128"/>
              </a:rPr>
              <a:t>国際的な競争の中で，これに打ち勝ち，発展していくことを可能とするもの</a:t>
            </a:r>
            <a:r>
              <a:rPr lang="ja-JP" altLang="en-US" sz="1600" smtClean="0">
                <a:latin typeface="ＭＳ Ｐゴシック" charset="-128"/>
                <a:ea typeface="ＭＳ Ｐゴシック" charset="-128"/>
              </a:rPr>
              <a:t>であるべきであり，さまざまなリスクを負担する企業の共同事業者が好況時に受ける利益の額とは自ずから性質の異なるものと考えるのが相当である。</a:t>
            </a:r>
          </a:p>
          <a:p>
            <a:pPr>
              <a:buFontTx/>
              <a:buNone/>
            </a:pPr>
            <a:r>
              <a:rPr lang="ja-JP" altLang="en-US" sz="1600" smtClean="0">
                <a:latin typeface="ＭＳ Ｐゴシック" charset="-128"/>
                <a:ea typeface="ＭＳ Ｐゴシック" charset="-128"/>
              </a:rPr>
              <a:t>・これまでの裁判例等において，職務発明の特許を受ける権利の譲渡の相当の対価が１億円を超えた事例は現在までに２例（①東京高裁日立製作所事件判決：相当の対価１億６５１６万４３００円，ただし，使用者の貢献度８割，共同発明者間における原告の寄与度７割，②東京地裁味の素事件判決：相当の対価１億９９３５万円，ただし，使用者の貢献度９５％，共同発明者間における原告の寄与度５割）があり，</a:t>
            </a:r>
            <a:r>
              <a:rPr lang="en-US" altLang="ja-JP" sz="1600" smtClean="0">
                <a:latin typeface="ＭＳ Ｐゴシック" charset="-128"/>
                <a:ea typeface="ＭＳ Ｐゴシック" charset="-128"/>
              </a:rPr>
              <a:t>……</a:t>
            </a:r>
            <a:r>
              <a:rPr lang="ja-JP" altLang="en-US" sz="1600" smtClean="0">
                <a:latin typeface="ＭＳ Ｐゴシック" charset="-128"/>
                <a:ea typeface="ＭＳ Ｐゴシック" charset="-128"/>
              </a:rPr>
              <a:t>裁判所も，被控訴人の職務発明の全体としての貢献度の大きさをこれまでに前例のない</a:t>
            </a:r>
            <a:r>
              <a:rPr lang="ja-JP" altLang="en-US" sz="1600" smtClean="0">
                <a:solidFill>
                  <a:srgbClr val="3333FF"/>
                </a:solidFill>
                <a:latin typeface="ＭＳ Ｐゴシック" charset="-128"/>
                <a:ea typeface="ＭＳ Ｐゴシック" charset="-128"/>
              </a:rPr>
              <a:t>極めて例外的なものとして高く評価する</a:t>
            </a:r>
            <a:r>
              <a:rPr lang="ja-JP" altLang="en-US" sz="1600" smtClean="0">
                <a:latin typeface="ＭＳ Ｐゴシック" charset="-128"/>
                <a:ea typeface="ＭＳ Ｐゴシック" charset="-128"/>
              </a:rPr>
              <a:t>ものであり，同時に，それでもなお，その「相当の対価」は，特許法３５条の上記の趣旨及び上記２例の裁判例に照らし，上記金額を基本として算定すべきであると判断するものである。</a:t>
            </a:r>
          </a:p>
          <a:p>
            <a:pPr>
              <a:buFontTx/>
              <a:buNone/>
            </a:pPr>
            <a:r>
              <a:rPr lang="ja-JP" altLang="en-US" sz="1600" smtClean="0">
                <a:latin typeface="ＭＳ Ｐゴシック" charset="-128"/>
                <a:ea typeface="ＭＳ Ｐゴシック" charset="-128"/>
              </a:rPr>
              <a:t>・「発明がされるについて使用者等が貢献した程度」については，特許法３５条の上記立法趣旨，上記２例の裁判例，及び本件が極めて高額の相当の対価になるとの事情を斟酌し，</a:t>
            </a:r>
            <a:r>
              <a:rPr lang="ja-JP" altLang="en-US" sz="1600" smtClean="0">
                <a:solidFill>
                  <a:srgbClr val="3333FF"/>
                </a:solidFill>
                <a:latin typeface="ＭＳ Ｐゴシック" charset="-128"/>
                <a:ea typeface="ＭＳ Ｐゴシック" charset="-128"/>
              </a:rPr>
              <a:t>９５％</a:t>
            </a:r>
            <a:r>
              <a:rPr lang="ja-JP" altLang="en-US" sz="1600" smtClean="0">
                <a:latin typeface="ＭＳ Ｐゴシック" charset="-128"/>
                <a:ea typeface="ＭＳ Ｐゴシック" charset="-128"/>
              </a:rPr>
              <a:t>を相当としたものである。 </a:t>
            </a:r>
          </a:p>
        </p:txBody>
      </p:sp>
      <p:sp>
        <p:nvSpPr>
          <p:cNvPr id="267268" name="Rectangle 4"/>
          <p:cNvSpPr>
            <a:spLocks noChangeArrowheads="1"/>
          </p:cNvSpPr>
          <p:nvPr/>
        </p:nvSpPr>
        <p:spPr bwMode="auto">
          <a:xfrm>
            <a:off x="344488" y="1628775"/>
            <a:ext cx="7800975" cy="215900"/>
          </a:xfrm>
          <a:prstGeom prst="rect">
            <a:avLst/>
          </a:prstGeom>
          <a:noFill/>
          <a:ln w="31750" cmpd="dbl">
            <a:noFill/>
            <a:miter lim="800000"/>
            <a:headEnd/>
            <a:tailEnd/>
          </a:ln>
          <a:effectLst/>
        </p:spPr>
        <p:txBody>
          <a:bodyPr anchor="ctr"/>
          <a:lstStyle/>
          <a:p>
            <a:pPr algn="ctr">
              <a:defRPr/>
            </a:pPr>
            <a:r>
              <a:rPr lang="ja-JP" altLang="en-US" sz="2000" b="1" dirty="0">
                <a:solidFill>
                  <a:srgbClr val="000000"/>
                </a:solidFill>
                <a:effectLst>
                  <a:outerShdw blurRad="38100" dist="38100" dir="2700000" algn="tl">
                    <a:srgbClr val="C0C0C0"/>
                  </a:outerShdw>
                </a:effectLst>
                <a:latin typeface="ＭＳ Ｐゴシック" pitchFamily="50" charset="-128"/>
                <a:ea typeface="ＭＳ Ｐゴシック" pitchFamily="50" charset="-128"/>
              </a:rPr>
              <a:t>　</a:t>
            </a:r>
            <a:r>
              <a:rPr lang="ja-JP" altLang="en-US" sz="2000" b="1" dirty="0">
                <a:solidFill>
                  <a:srgbClr val="000000"/>
                </a:solidFill>
                <a:latin typeface="ＭＳ Ｐゴシック" pitchFamily="50" charset="-128"/>
                <a:ea typeface="ＭＳ Ｐゴシック" pitchFamily="50" charset="-128"/>
              </a:rPr>
              <a:t>東京高裁の和解見解　平成１７年１月</a:t>
            </a:r>
          </a:p>
        </p:txBody>
      </p:sp>
      <p:sp>
        <p:nvSpPr>
          <p:cNvPr id="70660" name="Text Box 13"/>
          <p:cNvSpPr txBox="1">
            <a:spLocks noChangeArrowheads="1"/>
          </p:cNvSpPr>
          <p:nvPr/>
        </p:nvSpPr>
        <p:spPr bwMode="auto">
          <a:xfrm>
            <a:off x="0" y="0"/>
            <a:ext cx="1439863" cy="523875"/>
          </a:xfrm>
          <a:prstGeom prst="rect">
            <a:avLst/>
          </a:prstGeom>
          <a:noFill/>
          <a:ln w="9525">
            <a:noFill/>
            <a:miter lim="800000"/>
            <a:headEnd/>
            <a:tailEnd/>
          </a:ln>
        </p:spPr>
        <p:txBody>
          <a:bodyPr>
            <a:spAutoFit/>
          </a:bodyPr>
          <a:lstStyle/>
          <a:p>
            <a:pPr>
              <a:spcBef>
                <a:spcPct val="50000"/>
              </a:spcBef>
            </a:pPr>
            <a:r>
              <a:rPr lang="ja-JP" altLang="en-US" sz="2800">
                <a:latin typeface="ＭＳ Ｐゴシック" charset="-128"/>
                <a:ea typeface="ＭＳ Ｐゴシック" charset="-128"/>
              </a:rPr>
              <a:t>６－５</a:t>
            </a:r>
            <a:r>
              <a:rPr lang="en-US" altLang="ja-JP" sz="2800">
                <a:latin typeface="ＭＳ Ｐゴシック" charset="-128"/>
                <a:ea typeface="ＭＳ Ｐゴシック" charset="-128"/>
              </a:rPr>
              <a:t> </a:t>
            </a:r>
            <a:endParaRPr lang="en-US" altLang="zh-CN" sz="2800">
              <a:latin typeface="ＭＳ Ｐゴシック" charset="-128"/>
              <a:ea typeface="ＭＳ Ｐゴシック" charset="-128"/>
            </a:endParaRPr>
          </a:p>
        </p:txBody>
      </p:sp>
      <p:sp>
        <p:nvSpPr>
          <p:cNvPr id="70661" name="スライド番号プレースホルダー 3"/>
          <p:cNvSpPr>
            <a:spLocks noGrp="1"/>
          </p:cNvSpPr>
          <p:nvPr>
            <p:ph type="sldNum" sz="quarter" idx="12"/>
          </p:nvPr>
        </p:nvSpPr>
        <p:spPr bwMode="auto">
          <a:xfrm>
            <a:off x="9013825" y="6361113"/>
            <a:ext cx="908050" cy="381000"/>
          </a:xfrm>
          <a:noFill/>
          <a:ln>
            <a:miter lim="800000"/>
            <a:headEnd/>
            <a:tailEnd/>
          </a:ln>
        </p:spPr>
        <p:txBody>
          <a:bodyPr/>
          <a:lstStyle/>
          <a:p>
            <a:fld id="{601E4346-2767-4ECE-8D1F-037BFBDF998E}" type="slidenum">
              <a:rPr lang="en-US" altLang="ja-JP" smtClean="0">
                <a:solidFill>
                  <a:schemeClr val="tx1"/>
                </a:solidFill>
              </a:rPr>
              <a:pPr/>
              <a:t>23</a:t>
            </a:fld>
            <a:endParaRPr lang="en-US" altLang="ja-JP" smtClean="0">
              <a:solidFill>
                <a:schemeClr val="tx1"/>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テキスト ボックス 38"/>
          <p:cNvSpPr txBox="1">
            <a:spLocks noChangeArrowheads="1"/>
          </p:cNvSpPr>
          <p:nvPr/>
        </p:nvSpPr>
        <p:spPr bwMode="auto">
          <a:xfrm>
            <a:off x="1239838" y="1916113"/>
            <a:ext cx="4143375" cy="400050"/>
          </a:xfrm>
          <a:prstGeom prst="rect">
            <a:avLst/>
          </a:prstGeom>
          <a:noFill/>
          <a:ln w="9525">
            <a:noFill/>
            <a:miter lim="800000"/>
            <a:headEnd/>
            <a:tailEnd/>
          </a:ln>
        </p:spPr>
        <p:txBody>
          <a:bodyPr wrap="none">
            <a:spAutoFit/>
          </a:bodyPr>
          <a:lstStyle/>
          <a:p>
            <a:pPr defTabSz="457200"/>
            <a:r>
              <a:rPr lang="ja-JP" altLang="en-US" sz="2000" b="1" u="sng">
                <a:solidFill>
                  <a:srgbClr val="000000"/>
                </a:solidFill>
                <a:latin typeface="ＭＳ Ｐゴシック" charset="-128"/>
                <a:ea typeface="ＭＳ Ｐゴシック" charset="-128"/>
              </a:rPr>
              <a:t>原則</a:t>
            </a:r>
            <a:r>
              <a:rPr lang="ja-JP" altLang="en-US" sz="2000" b="1">
                <a:solidFill>
                  <a:srgbClr val="000000"/>
                </a:solidFill>
                <a:latin typeface="ＭＳ Ｐゴシック" charset="-128"/>
                <a:ea typeface="ＭＳ Ｐゴシック" charset="-128"/>
              </a:rPr>
              <a:t>、</a:t>
            </a:r>
            <a:r>
              <a:rPr lang="ja-JP" altLang="en-US" sz="2000" b="1">
                <a:solidFill>
                  <a:srgbClr val="FF0000"/>
                </a:solidFill>
                <a:latin typeface="ＭＳ Ｐゴシック" charset="-128"/>
                <a:ea typeface="ＭＳ Ｐゴシック" charset="-128"/>
              </a:rPr>
              <a:t>創作</a:t>
            </a:r>
            <a:r>
              <a:rPr lang="ja-JP" altLang="en-US" sz="2000" b="1">
                <a:solidFill>
                  <a:srgbClr val="000000"/>
                </a:solidFill>
                <a:latin typeface="ＭＳ Ｐゴシック" charset="-128"/>
                <a:ea typeface="ＭＳ Ｐゴシック" charset="-128"/>
              </a:rPr>
              <a:t>したものが著作者となる。</a:t>
            </a:r>
            <a:endParaRPr lang="en-US" altLang="ja-JP" sz="2000" b="1">
              <a:solidFill>
                <a:srgbClr val="000000"/>
              </a:solidFill>
              <a:latin typeface="ＭＳ Ｐゴシック" charset="-128"/>
              <a:ea typeface="ＭＳ Ｐゴシック" charset="-128"/>
            </a:endParaRPr>
          </a:p>
        </p:txBody>
      </p:sp>
      <p:sp>
        <p:nvSpPr>
          <p:cNvPr id="17" name="テキスト ボックス 16"/>
          <p:cNvSpPr txBox="1"/>
          <p:nvPr/>
        </p:nvSpPr>
        <p:spPr>
          <a:xfrm>
            <a:off x="828149" y="1556792"/>
            <a:ext cx="4644220" cy="400110"/>
          </a:xfrm>
          <a:prstGeom prst="rect">
            <a:avLst/>
          </a:prstGeom>
          <a:solidFill>
            <a:srgbClr val="94E0E8"/>
          </a:solidFill>
          <a:effectLst/>
          <a:scene3d>
            <a:camera prst="orthographicFront"/>
            <a:lightRig rig="balanced" dir="t">
              <a:rot lat="0" lon="0" rev="13800000"/>
            </a:lightRig>
          </a:scene3d>
          <a:sp3d extrusionH="12700" prstMaterial="plastic">
            <a:contourClr>
              <a:schemeClr val="accent1"/>
            </a:contourClr>
          </a:sp3d>
        </p:spPr>
        <p:style>
          <a:lnRef idx="0">
            <a:schemeClr val="accent1"/>
          </a:lnRef>
          <a:fillRef idx="3">
            <a:schemeClr val="accent1"/>
          </a:fillRef>
          <a:effectRef idx="3">
            <a:schemeClr val="accent1"/>
          </a:effectRef>
          <a:fontRef idx="minor">
            <a:schemeClr val="lt1"/>
          </a:fontRef>
        </p:style>
        <p:txBody>
          <a:bodyPr wrap="none">
            <a:spAutoFit/>
          </a:bodyPr>
          <a:lstStyle/>
          <a:p>
            <a:pPr defTabSz="457200">
              <a:defRPr/>
            </a:pPr>
            <a:r>
              <a:rPr lang="ja-JP" altLang="en-US" sz="2000" b="1" dirty="0">
                <a:solidFill>
                  <a:prstClr val="black"/>
                </a:solidFill>
                <a:latin typeface="Calibri" pitchFamily="34" charset="0"/>
                <a:ea typeface="ＭＳ Ｐゴシック" pitchFamily="34" charset="-128"/>
              </a:rPr>
              <a:t>著作者とは、著作物</a:t>
            </a:r>
            <a:r>
              <a:rPr lang="ja-JP" altLang="en-US" sz="2000" b="1" dirty="0">
                <a:solidFill>
                  <a:prstClr val="black"/>
                </a:solidFill>
                <a:latin typeface="Calibri" pitchFamily="34" charset="0"/>
                <a:ea typeface="ＭＳ Ｐゴシック" pitchFamily="34" charset="-128"/>
              </a:rPr>
              <a:t>を創作したものをいう</a:t>
            </a:r>
          </a:p>
        </p:txBody>
      </p:sp>
      <p:sp>
        <p:nvSpPr>
          <p:cNvPr id="8" name="右矢印 7"/>
          <p:cNvSpPr/>
          <p:nvPr/>
        </p:nvSpPr>
        <p:spPr>
          <a:xfrm>
            <a:off x="754063" y="1997075"/>
            <a:ext cx="444500" cy="241300"/>
          </a:xfrm>
          <a:prstGeom prst="rightArrow">
            <a:avLst/>
          </a:prstGeom>
        </p:spPr>
        <p:style>
          <a:lnRef idx="1">
            <a:schemeClr val="accent1"/>
          </a:lnRef>
          <a:fillRef idx="3">
            <a:schemeClr val="accent1"/>
          </a:fillRef>
          <a:effectRef idx="2">
            <a:schemeClr val="accent1"/>
          </a:effectRef>
          <a:fontRef idx="minor">
            <a:schemeClr val="lt1"/>
          </a:fontRef>
        </p:style>
        <p:txBody>
          <a:bodyPr anchor="ctr"/>
          <a:lstStyle/>
          <a:p>
            <a:pPr algn="ctr" defTabSz="457200">
              <a:defRPr/>
            </a:pPr>
            <a:endParaRPr lang="ja-JP" altLang="en-US">
              <a:solidFill>
                <a:srgbClr val="FFFFFF"/>
              </a:solidFill>
            </a:endParaRPr>
          </a:p>
        </p:txBody>
      </p:sp>
      <p:cxnSp>
        <p:nvCxnSpPr>
          <p:cNvPr id="18" name="直線矢印コネクタ 17"/>
          <p:cNvCxnSpPr/>
          <p:nvPr/>
        </p:nvCxnSpPr>
        <p:spPr>
          <a:xfrm>
            <a:off x="1592263" y="2360613"/>
            <a:ext cx="0" cy="28257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72711" name="テキスト ボックス 19"/>
          <p:cNvSpPr txBox="1">
            <a:spLocks noChangeArrowheads="1"/>
          </p:cNvSpPr>
          <p:nvPr/>
        </p:nvSpPr>
        <p:spPr bwMode="auto">
          <a:xfrm>
            <a:off x="1592263" y="2506663"/>
            <a:ext cx="8164512" cy="369887"/>
          </a:xfrm>
          <a:prstGeom prst="rect">
            <a:avLst/>
          </a:prstGeom>
          <a:noFill/>
          <a:ln w="9525">
            <a:noFill/>
            <a:miter lim="800000"/>
            <a:headEnd/>
            <a:tailEnd/>
          </a:ln>
        </p:spPr>
        <p:txBody>
          <a:bodyPr wrap="none">
            <a:spAutoFit/>
          </a:bodyPr>
          <a:lstStyle/>
          <a:p>
            <a:pPr defTabSz="457200"/>
            <a:r>
              <a:rPr lang="ja-JP" altLang="en-US" u="sng">
                <a:solidFill>
                  <a:srgbClr val="000000"/>
                </a:solidFill>
                <a:latin typeface="Calibri" pitchFamily="34" charset="0"/>
                <a:ea typeface="ＭＳ Ｐゴシック" charset="-128"/>
              </a:rPr>
              <a:t>例外</a:t>
            </a:r>
            <a:r>
              <a:rPr lang="ja-JP" altLang="en-US">
                <a:solidFill>
                  <a:srgbClr val="000000"/>
                </a:solidFill>
                <a:latin typeface="Calibri" pitchFamily="34" charset="0"/>
                <a:ea typeface="ＭＳ Ｐゴシック" charset="-128"/>
              </a:rPr>
              <a:t>として、　　　　　　　　　（企業内創作に顕著）の場合、企業等が著作者となる。</a:t>
            </a:r>
          </a:p>
        </p:txBody>
      </p:sp>
      <p:sp>
        <p:nvSpPr>
          <p:cNvPr id="72712" name="テキスト ボックス 20"/>
          <p:cNvSpPr txBox="1">
            <a:spLocks noChangeArrowheads="1"/>
          </p:cNvSpPr>
          <p:nvPr/>
        </p:nvSpPr>
        <p:spPr bwMode="auto">
          <a:xfrm>
            <a:off x="1147763" y="3106738"/>
            <a:ext cx="1033462" cy="400050"/>
          </a:xfrm>
          <a:prstGeom prst="rect">
            <a:avLst/>
          </a:prstGeom>
          <a:noFill/>
          <a:ln w="9525">
            <a:noFill/>
            <a:miter lim="800000"/>
            <a:headEnd/>
            <a:tailEnd/>
          </a:ln>
        </p:spPr>
        <p:txBody>
          <a:bodyPr wrap="none">
            <a:spAutoFit/>
          </a:bodyPr>
          <a:lstStyle/>
          <a:p>
            <a:pPr defTabSz="457200"/>
            <a:r>
              <a:rPr lang="ja-JP" altLang="en-US" sz="2000">
                <a:solidFill>
                  <a:srgbClr val="000000"/>
                </a:solidFill>
                <a:latin typeface="Calibri" pitchFamily="34" charset="0"/>
                <a:ea typeface="ＭＳ Ｐゴシック" charset="-128"/>
              </a:rPr>
              <a:t>要件①</a:t>
            </a:r>
          </a:p>
        </p:txBody>
      </p:sp>
      <p:sp>
        <p:nvSpPr>
          <p:cNvPr id="72713" name="テキスト ボックス 21"/>
          <p:cNvSpPr txBox="1">
            <a:spLocks noChangeArrowheads="1"/>
          </p:cNvSpPr>
          <p:nvPr/>
        </p:nvSpPr>
        <p:spPr bwMode="auto">
          <a:xfrm>
            <a:off x="1147763" y="3506788"/>
            <a:ext cx="1033462" cy="400050"/>
          </a:xfrm>
          <a:prstGeom prst="rect">
            <a:avLst/>
          </a:prstGeom>
          <a:noFill/>
          <a:ln w="9525">
            <a:noFill/>
            <a:miter lim="800000"/>
            <a:headEnd/>
            <a:tailEnd/>
          </a:ln>
        </p:spPr>
        <p:txBody>
          <a:bodyPr wrap="none">
            <a:spAutoFit/>
          </a:bodyPr>
          <a:lstStyle/>
          <a:p>
            <a:pPr defTabSz="457200"/>
            <a:r>
              <a:rPr lang="ja-JP" altLang="en-US" sz="2000">
                <a:solidFill>
                  <a:srgbClr val="000000"/>
                </a:solidFill>
                <a:latin typeface="Calibri" pitchFamily="34" charset="0"/>
                <a:ea typeface="ＭＳ Ｐゴシック" charset="-128"/>
              </a:rPr>
              <a:t>要件②</a:t>
            </a:r>
          </a:p>
        </p:txBody>
      </p:sp>
      <p:sp>
        <p:nvSpPr>
          <p:cNvPr id="72714" name="テキスト ボックス 22"/>
          <p:cNvSpPr txBox="1">
            <a:spLocks noChangeArrowheads="1"/>
          </p:cNvSpPr>
          <p:nvPr/>
        </p:nvSpPr>
        <p:spPr bwMode="auto">
          <a:xfrm>
            <a:off x="1147763" y="3906838"/>
            <a:ext cx="1033462" cy="400050"/>
          </a:xfrm>
          <a:prstGeom prst="rect">
            <a:avLst/>
          </a:prstGeom>
          <a:noFill/>
          <a:ln w="9525">
            <a:noFill/>
            <a:miter lim="800000"/>
            <a:headEnd/>
            <a:tailEnd/>
          </a:ln>
        </p:spPr>
        <p:txBody>
          <a:bodyPr wrap="none">
            <a:spAutoFit/>
          </a:bodyPr>
          <a:lstStyle/>
          <a:p>
            <a:pPr defTabSz="457200"/>
            <a:r>
              <a:rPr lang="ja-JP" altLang="en-US" sz="2000">
                <a:solidFill>
                  <a:srgbClr val="000000"/>
                </a:solidFill>
                <a:latin typeface="Calibri" pitchFamily="34" charset="0"/>
                <a:ea typeface="ＭＳ Ｐゴシック" charset="-128"/>
              </a:rPr>
              <a:t>要件③</a:t>
            </a:r>
          </a:p>
        </p:txBody>
      </p:sp>
      <p:sp>
        <p:nvSpPr>
          <p:cNvPr id="72715" name="テキスト ボックス 23"/>
          <p:cNvSpPr txBox="1">
            <a:spLocks noChangeArrowheads="1"/>
          </p:cNvSpPr>
          <p:nvPr/>
        </p:nvSpPr>
        <p:spPr bwMode="auto">
          <a:xfrm>
            <a:off x="1147763" y="4306888"/>
            <a:ext cx="1033462" cy="400050"/>
          </a:xfrm>
          <a:prstGeom prst="rect">
            <a:avLst/>
          </a:prstGeom>
          <a:noFill/>
          <a:ln w="9525">
            <a:noFill/>
            <a:miter lim="800000"/>
            <a:headEnd/>
            <a:tailEnd/>
          </a:ln>
        </p:spPr>
        <p:txBody>
          <a:bodyPr wrap="none">
            <a:spAutoFit/>
          </a:bodyPr>
          <a:lstStyle/>
          <a:p>
            <a:pPr defTabSz="457200"/>
            <a:r>
              <a:rPr lang="ja-JP" altLang="en-US" sz="2000">
                <a:solidFill>
                  <a:srgbClr val="000000"/>
                </a:solidFill>
                <a:latin typeface="Calibri" pitchFamily="34" charset="0"/>
                <a:ea typeface="ＭＳ Ｐゴシック" charset="-128"/>
              </a:rPr>
              <a:t>要件④</a:t>
            </a:r>
            <a:endParaRPr lang="en-US" altLang="ja-JP" sz="2000">
              <a:solidFill>
                <a:srgbClr val="000000"/>
              </a:solidFill>
              <a:latin typeface="Calibri" pitchFamily="34" charset="0"/>
              <a:ea typeface="ＭＳ Ｐゴシック" charset="-128"/>
            </a:endParaRPr>
          </a:p>
        </p:txBody>
      </p:sp>
      <p:sp>
        <p:nvSpPr>
          <p:cNvPr id="25" name="テキスト ボックス 24"/>
          <p:cNvSpPr txBox="1"/>
          <p:nvPr/>
        </p:nvSpPr>
        <p:spPr>
          <a:xfrm>
            <a:off x="2864768" y="2502132"/>
            <a:ext cx="1310802" cy="400110"/>
          </a:xfrm>
          <a:prstGeom prst="rect">
            <a:avLst/>
          </a:prstGeom>
        </p:spPr>
        <p:style>
          <a:lnRef idx="0">
            <a:schemeClr val="accent6"/>
          </a:lnRef>
          <a:fillRef idx="3">
            <a:schemeClr val="accent6"/>
          </a:fillRef>
          <a:effectRef idx="3">
            <a:schemeClr val="accent6"/>
          </a:effectRef>
          <a:fontRef idx="minor">
            <a:schemeClr val="lt1"/>
          </a:fontRef>
        </p:style>
        <p:txBody>
          <a:bodyPr wrap="none">
            <a:spAutoFit/>
          </a:bodyPr>
          <a:lstStyle/>
          <a:p>
            <a:pPr defTabSz="457200" fontAlgn="auto">
              <a:spcBef>
                <a:spcPts val="0"/>
              </a:spcBef>
              <a:spcAft>
                <a:spcPts val="0"/>
              </a:spcAft>
              <a:defRPr/>
            </a:pPr>
            <a:r>
              <a:rPr lang="ja-JP" altLang="en-US" sz="2000" dirty="0">
                <a:solidFill>
                  <a:prstClr val="white"/>
                </a:solidFill>
              </a:rPr>
              <a:t>職務著作</a:t>
            </a:r>
          </a:p>
        </p:txBody>
      </p:sp>
      <p:sp>
        <p:nvSpPr>
          <p:cNvPr id="72719" name="テキスト ボックス 25"/>
          <p:cNvSpPr txBox="1">
            <a:spLocks noChangeArrowheads="1"/>
          </p:cNvSpPr>
          <p:nvPr/>
        </p:nvSpPr>
        <p:spPr bwMode="auto">
          <a:xfrm>
            <a:off x="2136775" y="4859338"/>
            <a:ext cx="6049963" cy="2216150"/>
          </a:xfrm>
          <a:prstGeom prst="rect">
            <a:avLst/>
          </a:prstGeom>
          <a:noFill/>
          <a:ln w="9525">
            <a:noFill/>
            <a:miter lim="800000"/>
            <a:headEnd/>
            <a:tailEnd/>
          </a:ln>
        </p:spPr>
        <p:txBody>
          <a:bodyPr wrap="none">
            <a:spAutoFit/>
          </a:bodyPr>
          <a:lstStyle/>
          <a:p>
            <a:pPr defTabSz="457200"/>
            <a:r>
              <a:rPr lang="ja-JP" altLang="en-US" sz="2000">
                <a:solidFill>
                  <a:srgbClr val="000000"/>
                </a:solidFill>
                <a:latin typeface="Calibri" pitchFamily="34" charset="0"/>
                <a:ea typeface="ＭＳ Ｐゴシック" charset="-128"/>
              </a:rPr>
              <a:t>新聞社が記者に記事の執筆を指示した場合</a:t>
            </a:r>
            <a:endParaRPr lang="en-US" altLang="ja-JP" sz="2000">
              <a:solidFill>
                <a:srgbClr val="000000"/>
              </a:solidFill>
              <a:latin typeface="Calibri" pitchFamily="34" charset="0"/>
              <a:ea typeface="ＭＳ Ｐゴシック" charset="-128"/>
            </a:endParaRPr>
          </a:p>
          <a:p>
            <a:pPr defTabSz="457200"/>
            <a:r>
              <a:rPr lang="ja-JP" altLang="en-US" sz="2000">
                <a:solidFill>
                  <a:srgbClr val="000000"/>
                </a:solidFill>
                <a:latin typeface="Calibri" pitchFamily="34" charset="0"/>
                <a:ea typeface="ＭＳ Ｐゴシック" charset="-128"/>
              </a:rPr>
              <a:t>①新聞社が指示したことから、新聞社の発意といえる。</a:t>
            </a:r>
            <a:endParaRPr lang="en-US" altLang="ja-JP" sz="2000">
              <a:solidFill>
                <a:srgbClr val="000000"/>
              </a:solidFill>
              <a:latin typeface="Calibri" pitchFamily="34" charset="0"/>
              <a:ea typeface="ＭＳ Ｐゴシック" charset="-128"/>
            </a:endParaRPr>
          </a:p>
          <a:p>
            <a:pPr defTabSz="457200"/>
            <a:r>
              <a:rPr lang="ja-JP" altLang="en-US" sz="2000">
                <a:solidFill>
                  <a:srgbClr val="000000"/>
                </a:solidFill>
                <a:latin typeface="Calibri" pitchFamily="34" charset="0"/>
                <a:ea typeface="ＭＳ Ｐゴシック" charset="-128"/>
              </a:rPr>
              <a:t>②記者は新聞社に雇用されている</a:t>
            </a:r>
            <a:endParaRPr lang="en-US" altLang="ja-JP" sz="2000">
              <a:solidFill>
                <a:srgbClr val="000000"/>
              </a:solidFill>
              <a:latin typeface="Calibri" pitchFamily="34" charset="0"/>
              <a:ea typeface="ＭＳ Ｐゴシック" charset="-128"/>
            </a:endParaRPr>
          </a:p>
          <a:p>
            <a:pPr defTabSz="457200"/>
            <a:r>
              <a:rPr lang="ja-JP" altLang="en-US" sz="2000">
                <a:solidFill>
                  <a:srgbClr val="000000"/>
                </a:solidFill>
                <a:latin typeface="Calibri" pitchFamily="34" charset="0"/>
                <a:ea typeface="ＭＳ Ｐゴシック" charset="-128"/>
              </a:rPr>
              <a:t>③記者の職務は記事執筆</a:t>
            </a:r>
            <a:endParaRPr lang="en-US" altLang="ja-JP" sz="2000">
              <a:solidFill>
                <a:srgbClr val="000000"/>
              </a:solidFill>
              <a:latin typeface="Calibri" pitchFamily="34" charset="0"/>
              <a:ea typeface="ＭＳ Ｐゴシック" charset="-128"/>
            </a:endParaRPr>
          </a:p>
          <a:p>
            <a:pPr defTabSz="457200"/>
            <a:r>
              <a:rPr lang="ja-JP" altLang="en-US" sz="2000">
                <a:solidFill>
                  <a:srgbClr val="000000"/>
                </a:solidFill>
                <a:latin typeface="Calibri" pitchFamily="34" charset="0"/>
                <a:ea typeface="ＭＳ Ｐゴシック" charset="-128"/>
              </a:rPr>
              <a:t>④新聞記事は新聞社の名義で公表される</a:t>
            </a:r>
            <a:endParaRPr lang="en-US" altLang="ja-JP" sz="2000">
              <a:solidFill>
                <a:srgbClr val="000000"/>
              </a:solidFill>
              <a:latin typeface="Calibri" pitchFamily="34" charset="0"/>
              <a:ea typeface="ＭＳ Ｐゴシック" charset="-128"/>
            </a:endParaRPr>
          </a:p>
          <a:p>
            <a:pPr defTabSz="457200"/>
            <a:r>
              <a:rPr lang="ja-JP" altLang="en-US" sz="2000">
                <a:solidFill>
                  <a:srgbClr val="000000"/>
                </a:solidFill>
                <a:latin typeface="Calibri" pitchFamily="34" charset="0"/>
                <a:ea typeface="ＭＳ Ｐゴシック" charset="-128"/>
              </a:rPr>
              <a:t>（プログラムの場合④は不要）</a:t>
            </a:r>
            <a:endParaRPr lang="en-US" altLang="ja-JP" sz="2000">
              <a:solidFill>
                <a:srgbClr val="000000"/>
              </a:solidFill>
              <a:latin typeface="Calibri" pitchFamily="34" charset="0"/>
              <a:ea typeface="ＭＳ Ｐゴシック" charset="-128"/>
            </a:endParaRPr>
          </a:p>
          <a:p>
            <a:pPr defTabSz="457200"/>
            <a:endParaRPr lang="ja-JP" altLang="en-US">
              <a:solidFill>
                <a:srgbClr val="000000"/>
              </a:solidFill>
              <a:latin typeface="Calibri" pitchFamily="34" charset="0"/>
              <a:ea typeface="ＭＳ Ｐゴシック" charset="-128"/>
            </a:endParaRPr>
          </a:p>
        </p:txBody>
      </p:sp>
      <p:grpSp>
        <p:nvGrpSpPr>
          <p:cNvPr id="72720" name="テキスト ボックス 26"/>
          <p:cNvGrpSpPr>
            <a:grpSpLocks/>
          </p:cNvGrpSpPr>
          <p:nvPr/>
        </p:nvGrpSpPr>
        <p:grpSpPr bwMode="auto">
          <a:xfrm>
            <a:off x="1354138" y="4797425"/>
            <a:ext cx="862012" cy="555625"/>
            <a:chOff x="787" y="3022"/>
            <a:chExt cx="461" cy="350"/>
          </a:xfrm>
        </p:grpSpPr>
        <p:pic>
          <p:nvPicPr>
            <p:cNvPr id="72732" name="テキスト ボックス 26"/>
            <p:cNvPicPr>
              <a:picLocks noChangeArrowheads="1"/>
            </p:cNvPicPr>
            <p:nvPr/>
          </p:nvPicPr>
          <p:blipFill>
            <a:blip r:embed="rId3"/>
            <a:srcRect/>
            <a:stretch>
              <a:fillRect/>
            </a:stretch>
          </p:blipFill>
          <p:spPr bwMode="auto">
            <a:xfrm>
              <a:off x="787" y="3022"/>
              <a:ext cx="461" cy="350"/>
            </a:xfrm>
            <a:prstGeom prst="rect">
              <a:avLst/>
            </a:prstGeom>
            <a:noFill/>
            <a:ln w="9525">
              <a:noFill/>
              <a:miter lim="800000"/>
              <a:headEnd/>
              <a:tailEnd/>
            </a:ln>
          </p:spPr>
        </p:pic>
        <p:sp>
          <p:nvSpPr>
            <p:cNvPr id="72733" name="Text Box 21"/>
            <p:cNvSpPr txBox="1">
              <a:spLocks noChangeArrowheads="1"/>
            </p:cNvSpPr>
            <p:nvPr/>
          </p:nvSpPr>
          <p:spPr bwMode="auto">
            <a:xfrm>
              <a:off x="861" y="3074"/>
              <a:ext cx="289" cy="250"/>
            </a:xfrm>
            <a:prstGeom prst="rect">
              <a:avLst/>
            </a:prstGeom>
            <a:noFill/>
            <a:ln w="9525">
              <a:noFill/>
              <a:miter lim="800000"/>
              <a:headEnd/>
              <a:tailEnd/>
            </a:ln>
          </p:spPr>
          <p:txBody>
            <a:bodyPr>
              <a:spAutoFit/>
            </a:bodyPr>
            <a:lstStyle/>
            <a:p>
              <a:pPr defTabSz="457200"/>
              <a:r>
                <a:rPr lang="ja-JP" altLang="en-US" sz="2000" b="1">
                  <a:solidFill>
                    <a:srgbClr val="000000"/>
                  </a:solidFill>
                  <a:latin typeface="Calibri" pitchFamily="34" charset="0"/>
                  <a:ea typeface="ＭＳ Ｐゴシック" charset="-128"/>
                </a:rPr>
                <a:t>Ｅｘ</a:t>
              </a:r>
            </a:p>
          </p:txBody>
        </p:sp>
      </p:grpSp>
      <p:sp>
        <p:nvSpPr>
          <p:cNvPr id="30" name="テキスト ボックス 29"/>
          <p:cNvSpPr txBox="1"/>
          <p:nvPr/>
        </p:nvSpPr>
        <p:spPr>
          <a:xfrm>
            <a:off x="2181225" y="3106738"/>
            <a:ext cx="2617788" cy="400050"/>
          </a:xfrm>
          <a:prstGeom prst="rect">
            <a:avLst/>
          </a:prstGeom>
        </p:spPr>
        <p:style>
          <a:lnRef idx="1">
            <a:schemeClr val="accent2"/>
          </a:lnRef>
          <a:fillRef idx="2">
            <a:schemeClr val="accent2"/>
          </a:fillRef>
          <a:effectRef idx="1">
            <a:schemeClr val="accent2"/>
          </a:effectRef>
          <a:fontRef idx="minor">
            <a:schemeClr val="dk1"/>
          </a:fontRef>
        </p:style>
        <p:txBody>
          <a:bodyPr wrap="none">
            <a:spAutoFit/>
          </a:bodyPr>
          <a:lstStyle/>
          <a:p>
            <a:pPr defTabSz="457200" fontAlgn="auto">
              <a:spcBef>
                <a:spcPts val="0"/>
              </a:spcBef>
              <a:spcAft>
                <a:spcPts val="0"/>
              </a:spcAft>
              <a:defRPr/>
            </a:pPr>
            <a:r>
              <a:rPr lang="ja-JP" altLang="en-US" sz="2000" b="1" dirty="0">
                <a:solidFill>
                  <a:prstClr val="black"/>
                </a:solidFill>
                <a:latin typeface="ＭＳ Ｐゴシック" pitchFamily="50" charset="-128"/>
                <a:ea typeface="ＭＳ Ｐゴシック" pitchFamily="50" charset="-128"/>
              </a:rPr>
              <a:t>法人等の発意に基づく</a:t>
            </a:r>
          </a:p>
        </p:txBody>
      </p:sp>
      <p:sp>
        <p:nvSpPr>
          <p:cNvPr id="31" name="テキスト ボックス 30"/>
          <p:cNvSpPr txBox="1"/>
          <p:nvPr/>
        </p:nvSpPr>
        <p:spPr>
          <a:xfrm>
            <a:off x="2180807" y="3507169"/>
            <a:ext cx="3203121" cy="400110"/>
          </a:xfrm>
          <a:prstGeom prst="rect">
            <a:avLst/>
          </a:prstGeom>
          <a:scene3d>
            <a:camera prst="orthographicFront"/>
            <a:lightRig rig="balanced" dir="t">
              <a:rot lat="0" lon="0" rev="13800000"/>
            </a:lightRig>
          </a:scene3d>
          <a:sp3d extrusionH="12700" prstMaterial="plastic">
            <a:bevelT w="38100" h="25400" prst="softRound"/>
            <a:contourClr>
              <a:schemeClr val="accent2"/>
            </a:contourClr>
          </a:sp3d>
        </p:spPr>
        <p:style>
          <a:lnRef idx="0">
            <a:schemeClr val="accent2"/>
          </a:lnRef>
          <a:fillRef idx="3">
            <a:schemeClr val="accent2"/>
          </a:fillRef>
          <a:effectRef idx="3">
            <a:schemeClr val="accent2"/>
          </a:effectRef>
          <a:fontRef idx="minor">
            <a:schemeClr val="lt1"/>
          </a:fontRef>
        </p:style>
        <p:txBody>
          <a:bodyPr wrap="none">
            <a:spAutoFit/>
          </a:bodyPr>
          <a:lstStyle/>
          <a:p>
            <a:pPr defTabSz="457200" fontAlgn="auto">
              <a:spcBef>
                <a:spcPts val="0"/>
              </a:spcBef>
              <a:spcAft>
                <a:spcPts val="0"/>
              </a:spcAft>
              <a:defRPr/>
            </a:pPr>
            <a:r>
              <a:rPr lang="ja-JP" altLang="en-US" sz="2000" b="1" dirty="0">
                <a:solidFill>
                  <a:prstClr val="black"/>
                </a:solidFill>
                <a:latin typeface="ＭＳ Ｐゴシック" pitchFamily="50" charset="-128"/>
                <a:ea typeface="ＭＳ Ｐゴシック" pitchFamily="50" charset="-128"/>
              </a:rPr>
              <a:t>法人等の業務に従事する者</a:t>
            </a:r>
          </a:p>
        </p:txBody>
      </p:sp>
      <p:sp>
        <p:nvSpPr>
          <p:cNvPr id="32" name="テキスト ボックス 31"/>
          <p:cNvSpPr txBox="1"/>
          <p:nvPr/>
        </p:nvSpPr>
        <p:spPr>
          <a:xfrm>
            <a:off x="2181225" y="3906838"/>
            <a:ext cx="1466850" cy="400050"/>
          </a:xfrm>
          <a:prstGeom prst="rect">
            <a:avLst/>
          </a:prstGeom>
        </p:spPr>
        <p:style>
          <a:lnRef idx="1">
            <a:schemeClr val="accent2"/>
          </a:lnRef>
          <a:fillRef idx="2">
            <a:schemeClr val="accent2"/>
          </a:fillRef>
          <a:effectRef idx="1">
            <a:schemeClr val="accent2"/>
          </a:effectRef>
          <a:fontRef idx="minor">
            <a:schemeClr val="dk1"/>
          </a:fontRef>
        </p:style>
        <p:txBody>
          <a:bodyPr wrap="none">
            <a:spAutoFit/>
          </a:bodyPr>
          <a:lstStyle/>
          <a:p>
            <a:pPr defTabSz="457200" fontAlgn="auto">
              <a:spcBef>
                <a:spcPts val="0"/>
              </a:spcBef>
              <a:spcAft>
                <a:spcPts val="0"/>
              </a:spcAft>
              <a:defRPr/>
            </a:pPr>
            <a:r>
              <a:rPr lang="ja-JP" altLang="en-US" sz="2000" b="1" dirty="0">
                <a:solidFill>
                  <a:prstClr val="black"/>
                </a:solidFill>
                <a:latin typeface="ＭＳ Ｐゴシック" pitchFamily="50" charset="-128"/>
                <a:ea typeface="ＭＳ Ｐゴシック" pitchFamily="50" charset="-128"/>
              </a:rPr>
              <a:t>職務上作成</a:t>
            </a:r>
          </a:p>
        </p:txBody>
      </p:sp>
      <p:sp>
        <p:nvSpPr>
          <p:cNvPr id="33" name="テキスト ボックス 32"/>
          <p:cNvSpPr txBox="1"/>
          <p:nvPr/>
        </p:nvSpPr>
        <p:spPr>
          <a:xfrm>
            <a:off x="2180834" y="4307389"/>
            <a:ext cx="4998484" cy="400110"/>
          </a:xfrm>
          <a:prstGeom prst="rect">
            <a:avLst/>
          </a:prstGeom>
          <a:scene3d>
            <a:camera prst="orthographicFront"/>
            <a:lightRig rig="balanced" dir="t">
              <a:rot lat="0" lon="0" rev="13800000"/>
            </a:lightRig>
          </a:scene3d>
          <a:sp3d extrusionH="12700" prstMaterial="plastic">
            <a:bevelT w="38100" h="25400" prst="softRound"/>
            <a:contourClr>
              <a:schemeClr val="accent2"/>
            </a:contourClr>
          </a:sp3d>
        </p:spPr>
        <p:style>
          <a:lnRef idx="0">
            <a:schemeClr val="accent2"/>
          </a:lnRef>
          <a:fillRef idx="3">
            <a:schemeClr val="accent2"/>
          </a:fillRef>
          <a:effectRef idx="3">
            <a:schemeClr val="accent2"/>
          </a:effectRef>
          <a:fontRef idx="minor">
            <a:schemeClr val="lt1"/>
          </a:fontRef>
        </p:style>
        <p:txBody>
          <a:bodyPr wrap="none">
            <a:spAutoFit/>
          </a:bodyPr>
          <a:lstStyle/>
          <a:p>
            <a:pPr defTabSz="457200" fontAlgn="auto">
              <a:spcBef>
                <a:spcPts val="0"/>
              </a:spcBef>
              <a:spcAft>
                <a:spcPts val="0"/>
              </a:spcAft>
              <a:defRPr/>
            </a:pPr>
            <a:r>
              <a:rPr lang="ja-JP" altLang="en-US" sz="2000" b="1" dirty="0">
                <a:solidFill>
                  <a:prstClr val="black"/>
                </a:solidFill>
                <a:latin typeface="ＭＳ Ｐゴシック" pitchFamily="50" charset="-128"/>
                <a:ea typeface="ＭＳ Ｐゴシック" pitchFamily="50" charset="-128"/>
              </a:rPr>
              <a:t>法人等が自己の著作の名義の下に公表する</a:t>
            </a:r>
          </a:p>
        </p:txBody>
      </p:sp>
      <p:sp>
        <p:nvSpPr>
          <p:cNvPr id="72729" name="Text Box 21"/>
          <p:cNvSpPr txBox="1">
            <a:spLocks noChangeArrowheads="1"/>
          </p:cNvSpPr>
          <p:nvPr/>
        </p:nvSpPr>
        <p:spPr bwMode="auto">
          <a:xfrm>
            <a:off x="-15875" y="0"/>
            <a:ext cx="1943100" cy="523875"/>
          </a:xfrm>
          <a:prstGeom prst="rect">
            <a:avLst/>
          </a:prstGeom>
          <a:noFill/>
          <a:ln w="9525">
            <a:noFill/>
            <a:miter lim="800000"/>
            <a:headEnd/>
            <a:tailEnd/>
          </a:ln>
        </p:spPr>
        <p:txBody>
          <a:bodyPr>
            <a:spAutoFit/>
          </a:bodyPr>
          <a:lstStyle/>
          <a:p>
            <a:pPr>
              <a:spcBef>
                <a:spcPct val="50000"/>
              </a:spcBef>
            </a:pPr>
            <a:r>
              <a:rPr lang="ja-JP" altLang="en-US" sz="2800">
                <a:solidFill>
                  <a:srgbClr val="000000"/>
                </a:solidFill>
                <a:latin typeface="ＭＳ Ｐゴシック" charset="-128"/>
                <a:ea typeface="ＭＳ Ｐゴシック" charset="-128"/>
              </a:rPr>
              <a:t>６－６</a:t>
            </a:r>
            <a:r>
              <a:rPr lang="en-US" altLang="ja-JP" sz="2800">
                <a:solidFill>
                  <a:srgbClr val="000000"/>
                </a:solidFill>
                <a:latin typeface="ＭＳ Ｐゴシック" charset="-128"/>
                <a:ea typeface="ＭＳ Ｐゴシック" charset="-128"/>
              </a:rPr>
              <a:t> </a:t>
            </a:r>
            <a:endParaRPr lang="en-US" altLang="zh-CN" sz="2800">
              <a:solidFill>
                <a:srgbClr val="000000"/>
              </a:solidFill>
              <a:latin typeface="ＭＳ Ｐゴシック" charset="-128"/>
              <a:ea typeface="ＭＳ Ｐゴシック" charset="-128"/>
            </a:endParaRPr>
          </a:p>
        </p:txBody>
      </p:sp>
      <p:sp>
        <p:nvSpPr>
          <p:cNvPr id="72730" name="タイトル 1"/>
          <p:cNvSpPr>
            <a:spLocks noGrp="1"/>
          </p:cNvSpPr>
          <p:nvPr>
            <p:ph type="title"/>
          </p:nvPr>
        </p:nvSpPr>
        <p:spPr>
          <a:xfrm>
            <a:off x="1736725" y="188913"/>
            <a:ext cx="8832850" cy="990600"/>
          </a:xfrm>
        </p:spPr>
        <p:txBody>
          <a:bodyPr/>
          <a:lstStyle/>
          <a:p>
            <a:r>
              <a:rPr lang="ja-JP" altLang="en-US" sz="3600" smtClean="0">
                <a:solidFill>
                  <a:schemeClr val="tx1"/>
                </a:solidFill>
                <a:latin typeface="ＭＳ Ｐゴシック" charset="-128"/>
                <a:ea typeface="ＭＳ Ｐゴシック" charset="-128"/>
              </a:rPr>
              <a:t>補論：職務著作</a:t>
            </a:r>
          </a:p>
        </p:txBody>
      </p:sp>
      <p:sp>
        <p:nvSpPr>
          <p:cNvPr id="72731" name="スライド番号プレースホルダー 3"/>
          <p:cNvSpPr>
            <a:spLocks noGrp="1"/>
          </p:cNvSpPr>
          <p:nvPr>
            <p:ph type="sldNum" sz="quarter" idx="12"/>
          </p:nvPr>
        </p:nvSpPr>
        <p:spPr bwMode="auto">
          <a:xfrm>
            <a:off x="9129713" y="6432550"/>
            <a:ext cx="908050" cy="381000"/>
          </a:xfrm>
          <a:noFill/>
          <a:ln>
            <a:miter lim="800000"/>
            <a:headEnd/>
            <a:tailEnd/>
          </a:ln>
        </p:spPr>
        <p:txBody>
          <a:bodyPr/>
          <a:lstStyle/>
          <a:p>
            <a:fld id="{DB164917-4AF7-4992-9BAE-1A5508D8A86F}" type="slidenum">
              <a:rPr lang="en-US" altLang="ja-JP">
                <a:solidFill>
                  <a:schemeClr val="tx1"/>
                </a:solidFill>
              </a:rPr>
              <a:pPr/>
              <a:t>24</a:t>
            </a:fld>
            <a:endParaRPr lang="en-US" altLang="ja-JP">
              <a:solidFill>
                <a:schemeClr val="tx1"/>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6591" name="Group 31"/>
          <p:cNvGraphicFramePr>
            <a:graphicFrameLocks noGrp="1"/>
          </p:cNvGraphicFramePr>
          <p:nvPr/>
        </p:nvGraphicFramePr>
        <p:xfrm>
          <a:off x="415925" y="1844675"/>
          <a:ext cx="9001125" cy="4870450"/>
        </p:xfrm>
        <a:graphic>
          <a:graphicData uri="http://schemas.openxmlformats.org/drawingml/2006/table">
            <a:tbl>
              <a:tblPr>
                <a:tableStyleId>{69CF1AB2-1976-4502-BF36-3FF5EA218861}</a:tableStyleId>
              </a:tblPr>
              <a:tblGrid>
                <a:gridCol w="2586261"/>
                <a:gridCol w="3145452"/>
                <a:gridCol w="3269286"/>
              </a:tblGrid>
              <a:tr h="719138">
                <a:tc>
                  <a:txBody>
                    <a:bodyPr/>
                    <a:lstStyle/>
                    <a:p>
                      <a:pPr marL="0" marR="0" lvl="0" indent="0" algn="l" defTabSz="914400" rtl="0" eaLnBrk="0" fontAlgn="base" latinLnBrk="0" hangingPunct="0">
                        <a:lnSpc>
                          <a:spcPct val="100000"/>
                        </a:lnSpc>
                        <a:spcBef>
                          <a:spcPct val="0"/>
                        </a:spcBef>
                        <a:spcAft>
                          <a:spcPct val="0"/>
                        </a:spcAft>
                        <a:buClr>
                          <a:schemeClr val="accent2"/>
                        </a:buClr>
                        <a:buSzPct val="60000"/>
                        <a:buFontTx/>
                        <a:buNone/>
                        <a:tabLst/>
                      </a:pPr>
                      <a:endParaRPr kumimoji="1" lang="ja-JP" altLang="en-US" sz="1700" b="1" i="0" u="none" strike="noStrike" cap="none" normalizeH="0" baseline="0" dirty="0" smtClean="0">
                        <a:ln>
                          <a:noFill/>
                        </a:ln>
                        <a:solidFill>
                          <a:srgbClr val="FFFFFF"/>
                        </a:solidFill>
                        <a:effectLst/>
                        <a:latin typeface="ＭＳ Ｐゴシック" pitchFamily="50" charset="-128"/>
                        <a:ea typeface="ＭＳ Ｐゴシック" pitchFamily="50" charset="-128"/>
                      </a:endParaRPr>
                    </a:p>
                  </a:txBody>
                  <a:tcPr horzOverflow="overflow">
                    <a:solidFill>
                      <a:schemeClr val="accent1">
                        <a:lumMod val="40000"/>
                        <a:lumOff val="60000"/>
                      </a:schemeClr>
                    </a:solidFill>
                  </a:tcPr>
                </a:tc>
                <a:tc>
                  <a:txBody>
                    <a:bodyPr/>
                    <a:lstStyle/>
                    <a:p>
                      <a:pPr marL="0" marR="0" lvl="0" indent="0" algn="l" defTabSz="914400" rtl="0" eaLnBrk="0" fontAlgn="base" latinLnBrk="0" hangingPunct="0">
                        <a:lnSpc>
                          <a:spcPct val="100000"/>
                        </a:lnSpc>
                        <a:spcBef>
                          <a:spcPct val="0"/>
                        </a:spcBef>
                        <a:spcAft>
                          <a:spcPct val="0"/>
                        </a:spcAft>
                        <a:buClr>
                          <a:schemeClr val="accent2"/>
                        </a:buClr>
                        <a:buSzPct val="60000"/>
                        <a:buFontTx/>
                        <a:buNone/>
                        <a:tabLst/>
                      </a:pPr>
                      <a:r>
                        <a:rPr kumimoji="1" lang="ja-JP" altLang="en-US" sz="3600" u="none" strike="noStrike" cap="none" normalizeH="0" baseline="0" dirty="0" smtClean="0">
                          <a:ln>
                            <a:noFill/>
                          </a:ln>
                          <a:effectLst/>
                          <a:latin typeface="ＭＳ Ｐゴシック" pitchFamily="50" charset="-128"/>
                          <a:ea typeface="ＭＳ Ｐゴシック" pitchFamily="50" charset="-128"/>
                        </a:rPr>
                        <a:t>職務発明</a:t>
                      </a:r>
                      <a:endParaRPr kumimoji="1" lang="ja-JP" altLang="en-US" sz="3600" b="1" i="0" u="none" strike="noStrike" cap="none" normalizeH="0" baseline="0" dirty="0" smtClean="0">
                        <a:ln>
                          <a:noFill/>
                        </a:ln>
                        <a:solidFill>
                          <a:schemeClr val="tx1"/>
                        </a:solidFill>
                        <a:effectLst/>
                        <a:latin typeface="ＭＳ Ｐゴシック" pitchFamily="50" charset="-128"/>
                        <a:ea typeface="ＭＳ Ｐゴシック" pitchFamily="50" charset="-128"/>
                      </a:endParaRPr>
                    </a:p>
                  </a:txBody>
                  <a:tcPr horzOverflow="overflow">
                    <a:solidFill>
                      <a:schemeClr val="accent1">
                        <a:lumMod val="40000"/>
                        <a:lumOff val="60000"/>
                      </a:schemeClr>
                    </a:solidFill>
                  </a:tcPr>
                </a:tc>
                <a:tc>
                  <a:txBody>
                    <a:bodyPr/>
                    <a:lstStyle/>
                    <a:p>
                      <a:pPr marL="0" marR="0" lvl="0" indent="0" algn="l" defTabSz="914400" rtl="0" eaLnBrk="0" fontAlgn="base" latinLnBrk="0" hangingPunct="0">
                        <a:lnSpc>
                          <a:spcPct val="100000"/>
                        </a:lnSpc>
                        <a:spcBef>
                          <a:spcPct val="0"/>
                        </a:spcBef>
                        <a:spcAft>
                          <a:spcPct val="0"/>
                        </a:spcAft>
                        <a:buClr>
                          <a:schemeClr val="accent2"/>
                        </a:buClr>
                        <a:buSzPct val="60000"/>
                        <a:buFontTx/>
                        <a:buNone/>
                        <a:tabLst/>
                      </a:pPr>
                      <a:r>
                        <a:rPr kumimoji="1" lang="ja-JP" altLang="en-US" sz="3600" u="none" strike="noStrike" cap="none" normalizeH="0" baseline="0" dirty="0" smtClean="0">
                          <a:ln>
                            <a:noFill/>
                          </a:ln>
                          <a:effectLst/>
                          <a:latin typeface="ＭＳ Ｐゴシック" pitchFamily="50" charset="-128"/>
                          <a:ea typeface="ＭＳ Ｐゴシック" pitchFamily="50" charset="-128"/>
                        </a:rPr>
                        <a:t>職務著作</a:t>
                      </a:r>
                      <a:endParaRPr kumimoji="1" lang="ja-JP" altLang="en-US" sz="3600" b="1" i="0" u="none" strike="noStrike" cap="none" normalizeH="0" baseline="0" dirty="0" smtClean="0">
                        <a:ln>
                          <a:noFill/>
                        </a:ln>
                        <a:solidFill>
                          <a:schemeClr val="tx1"/>
                        </a:solidFill>
                        <a:effectLst/>
                        <a:latin typeface="ＭＳ Ｐゴシック" pitchFamily="50" charset="-128"/>
                        <a:ea typeface="ＭＳ Ｐゴシック" pitchFamily="50" charset="-128"/>
                      </a:endParaRPr>
                    </a:p>
                  </a:txBody>
                  <a:tcPr horzOverflow="overflow">
                    <a:solidFill>
                      <a:schemeClr val="accent1">
                        <a:lumMod val="40000"/>
                        <a:lumOff val="60000"/>
                      </a:schemeClr>
                    </a:solidFill>
                  </a:tcPr>
                </a:tc>
              </a:tr>
              <a:tr h="603250">
                <a:tc>
                  <a:txBody>
                    <a:bodyPr/>
                    <a:lstStyle/>
                    <a:p>
                      <a:pPr marL="0" marR="0" lvl="0" indent="0" algn="l" defTabSz="914400" rtl="0" eaLnBrk="0" fontAlgn="base" latinLnBrk="0" hangingPunct="0">
                        <a:lnSpc>
                          <a:spcPct val="100000"/>
                        </a:lnSpc>
                        <a:spcBef>
                          <a:spcPct val="0"/>
                        </a:spcBef>
                        <a:spcAft>
                          <a:spcPct val="0"/>
                        </a:spcAft>
                        <a:buClr>
                          <a:schemeClr val="accent2"/>
                        </a:buClr>
                        <a:buSzPct val="60000"/>
                        <a:buFontTx/>
                        <a:buNone/>
                        <a:tabLst/>
                      </a:pPr>
                      <a:r>
                        <a:rPr kumimoji="1" lang="ja-JP" altLang="en-US" sz="2500" u="none" strike="noStrike" cap="none" normalizeH="0" baseline="0" dirty="0" smtClean="0">
                          <a:ln>
                            <a:noFill/>
                          </a:ln>
                          <a:effectLst/>
                          <a:latin typeface="ＭＳ Ｐゴシック" pitchFamily="50" charset="-128"/>
                          <a:ea typeface="ＭＳ Ｐゴシック" pitchFamily="50" charset="-128"/>
                        </a:rPr>
                        <a:t>対象</a:t>
                      </a:r>
                      <a:endParaRPr kumimoji="1" lang="ja-JP" altLang="en-US" sz="2500" b="1" i="0" u="none" strike="noStrike" cap="none" normalizeH="0" baseline="0" dirty="0" smtClean="0">
                        <a:ln>
                          <a:noFill/>
                        </a:ln>
                        <a:solidFill>
                          <a:srgbClr val="000000"/>
                        </a:solidFill>
                        <a:effectLst/>
                        <a:latin typeface="ＭＳ Ｐゴシック" pitchFamily="50" charset="-128"/>
                        <a:ea typeface="ＭＳ Ｐゴシック" pitchFamily="50" charset="-128"/>
                      </a:endParaRPr>
                    </a:p>
                  </a:txBody>
                  <a:tcPr horzOverflow="overflow"/>
                </a:tc>
                <a:tc>
                  <a:txBody>
                    <a:bodyPr/>
                    <a:lstStyle/>
                    <a:p>
                      <a:pPr marL="0" marR="0" lvl="0" indent="0" algn="l" defTabSz="914400" rtl="0" eaLnBrk="0" fontAlgn="base" latinLnBrk="0" hangingPunct="0">
                        <a:lnSpc>
                          <a:spcPct val="100000"/>
                        </a:lnSpc>
                        <a:spcBef>
                          <a:spcPct val="0"/>
                        </a:spcBef>
                        <a:spcAft>
                          <a:spcPct val="0"/>
                        </a:spcAft>
                        <a:buClr>
                          <a:schemeClr val="accent2"/>
                        </a:buClr>
                        <a:buSzPct val="60000"/>
                        <a:buFontTx/>
                        <a:buNone/>
                        <a:tabLst/>
                      </a:pPr>
                      <a:r>
                        <a:rPr kumimoji="1" lang="ja-JP" altLang="en-US" sz="2500" u="none" strike="noStrike" cap="none" normalizeH="0" baseline="0" dirty="0" smtClean="0">
                          <a:ln>
                            <a:noFill/>
                          </a:ln>
                          <a:effectLst/>
                          <a:latin typeface="ＭＳ Ｐゴシック" pitchFamily="50" charset="-128"/>
                          <a:ea typeface="ＭＳ Ｐゴシック" pitchFamily="50" charset="-128"/>
                        </a:rPr>
                        <a:t>発明</a:t>
                      </a:r>
                      <a:endParaRPr kumimoji="1" lang="ja-JP" altLang="en-US" sz="2500" b="1" i="0" u="none" strike="noStrike" cap="none" normalizeH="0" baseline="0" dirty="0" smtClean="0">
                        <a:ln>
                          <a:noFill/>
                        </a:ln>
                        <a:solidFill>
                          <a:srgbClr val="000000"/>
                        </a:solidFill>
                        <a:effectLst/>
                        <a:latin typeface="ＭＳ Ｐゴシック" pitchFamily="50" charset="-128"/>
                        <a:ea typeface="ＭＳ Ｐゴシック" pitchFamily="50" charset="-128"/>
                      </a:endParaRPr>
                    </a:p>
                  </a:txBody>
                  <a:tcPr horzOverflow="overflow"/>
                </a:tc>
                <a:tc>
                  <a:txBody>
                    <a:bodyPr/>
                    <a:lstStyle/>
                    <a:p>
                      <a:pPr marL="0" marR="0" lvl="0" indent="0" algn="l" defTabSz="914400" rtl="0" eaLnBrk="0" fontAlgn="base" latinLnBrk="0" hangingPunct="0">
                        <a:lnSpc>
                          <a:spcPct val="100000"/>
                        </a:lnSpc>
                        <a:spcBef>
                          <a:spcPct val="0"/>
                        </a:spcBef>
                        <a:spcAft>
                          <a:spcPct val="0"/>
                        </a:spcAft>
                        <a:buClr>
                          <a:schemeClr val="accent2"/>
                        </a:buClr>
                        <a:buSzPct val="60000"/>
                        <a:buFontTx/>
                        <a:buNone/>
                        <a:tabLst/>
                      </a:pPr>
                      <a:r>
                        <a:rPr kumimoji="1" lang="ja-JP" altLang="en-US" sz="2500" u="none" strike="noStrike" cap="none" normalizeH="0" baseline="0" dirty="0" smtClean="0">
                          <a:ln>
                            <a:noFill/>
                          </a:ln>
                          <a:effectLst/>
                          <a:latin typeface="ＭＳ Ｐゴシック" pitchFamily="50" charset="-128"/>
                          <a:ea typeface="ＭＳ Ｐゴシック" pitchFamily="50" charset="-128"/>
                        </a:rPr>
                        <a:t>著作物</a:t>
                      </a:r>
                      <a:endParaRPr kumimoji="1" lang="ja-JP" altLang="en-US" sz="2500" b="1" i="0" u="none" strike="noStrike" cap="none" normalizeH="0" baseline="0" dirty="0" smtClean="0">
                        <a:ln>
                          <a:noFill/>
                        </a:ln>
                        <a:solidFill>
                          <a:srgbClr val="000000"/>
                        </a:solidFill>
                        <a:effectLst/>
                        <a:latin typeface="ＭＳ Ｐゴシック" pitchFamily="50" charset="-128"/>
                        <a:ea typeface="ＭＳ Ｐゴシック" pitchFamily="50" charset="-128"/>
                      </a:endParaRPr>
                    </a:p>
                  </a:txBody>
                  <a:tcPr horzOverflow="overflow"/>
                </a:tc>
              </a:tr>
              <a:tr h="1185863">
                <a:tc>
                  <a:txBody>
                    <a:bodyPr/>
                    <a:lstStyle/>
                    <a:p>
                      <a:pPr marL="0" marR="0" lvl="0" indent="0" algn="l" defTabSz="914400" rtl="0" eaLnBrk="0" fontAlgn="base" latinLnBrk="0" hangingPunct="0">
                        <a:lnSpc>
                          <a:spcPct val="100000"/>
                        </a:lnSpc>
                        <a:spcBef>
                          <a:spcPct val="0"/>
                        </a:spcBef>
                        <a:spcAft>
                          <a:spcPct val="0"/>
                        </a:spcAft>
                        <a:buClr>
                          <a:schemeClr val="accent2"/>
                        </a:buClr>
                        <a:buSzPct val="60000"/>
                        <a:buFontTx/>
                        <a:buNone/>
                        <a:tabLst/>
                      </a:pPr>
                      <a:r>
                        <a:rPr kumimoji="1" lang="ja-JP" altLang="en-US" sz="2500" u="none" strike="noStrike" cap="none" normalizeH="0" baseline="0" dirty="0" smtClean="0">
                          <a:ln>
                            <a:noFill/>
                          </a:ln>
                          <a:effectLst/>
                          <a:latin typeface="ＭＳ Ｐゴシック" pitchFamily="50" charset="-128"/>
                          <a:ea typeface="ＭＳ Ｐゴシック" pitchFamily="50" charset="-128"/>
                        </a:rPr>
                        <a:t>要件</a:t>
                      </a:r>
                      <a:endParaRPr kumimoji="1" lang="ja-JP" altLang="en-US" sz="2500" b="1" i="0" u="none" strike="noStrike" cap="none" normalizeH="0" baseline="0" dirty="0" smtClean="0">
                        <a:ln>
                          <a:noFill/>
                        </a:ln>
                        <a:solidFill>
                          <a:srgbClr val="000000"/>
                        </a:solidFill>
                        <a:effectLst/>
                        <a:latin typeface="ＭＳ Ｐゴシック" pitchFamily="50" charset="-128"/>
                        <a:ea typeface="ＭＳ Ｐゴシック" pitchFamily="50" charset="-128"/>
                      </a:endParaRPr>
                    </a:p>
                  </a:txBody>
                  <a:tcPr horzOverflow="overflow"/>
                </a:tc>
                <a:tc>
                  <a:txBody>
                    <a:bodyPr/>
                    <a:lstStyle/>
                    <a:p>
                      <a:pPr marL="0" marR="0" lvl="0" indent="0" algn="l" defTabSz="914400" rtl="0" eaLnBrk="0" fontAlgn="base" latinLnBrk="0" hangingPunct="0">
                        <a:lnSpc>
                          <a:spcPct val="100000"/>
                        </a:lnSpc>
                        <a:spcBef>
                          <a:spcPct val="0"/>
                        </a:spcBef>
                        <a:spcAft>
                          <a:spcPct val="0"/>
                        </a:spcAft>
                        <a:buClr>
                          <a:schemeClr val="accent2"/>
                        </a:buClr>
                        <a:buSzPct val="60000"/>
                        <a:buFontTx/>
                        <a:buNone/>
                        <a:tabLst/>
                      </a:pPr>
                      <a:r>
                        <a:rPr kumimoji="1" lang="ja-JP" altLang="en-US" sz="2100" u="none" strike="noStrike" cap="none" normalizeH="0" baseline="0" dirty="0" smtClean="0">
                          <a:ln>
                            <a:noFill/>
                          </a:ln>
                          <a:effectLst/>
                          <a:latin typeface="ＭＳ Ｐゴシック" pitchFamily="50" charset="-128"/>
                          <a:ea typeface="ＭＳ Ｐゴシック" pitchFamily="50" charset="-128"/>
                        </a:rPr>
                        <a:t>従業者が発明</a:t>
                      </a:r>
                      <a:endParaRPr kumimoji="1" lang="en-US" altLang="ja-JP" sz="2100" u="none" strike="noStrike" cap="none" normalizeH="0" baseline="0" dirty="0" smtClean="0">
                        <a:ln>
                          <a:noFill/>
                        </a:ln>
                        <a:effectLst/>
                        <a:latin typeface="ＭＳ Ｐゴシック" pitchFamily="50" charset="-128"/>
                        <a:ea typeface="ＭＳ Ｐゴシック" pitchFamily="50" charset="-128"/>
                      </a:endParaRPr>
                    </a:p>
                    <a:p>
                      <a:pPr marL="0" marR="0" lvl="0" indent="0" algn="l" defTabSz="914400" rtl="0" eaLnBrk="0" fontAlgn="base" latinLnBrk="0" hangingPunct="0">
                        <a:lnSpc>
                          <a:spcPct val="100000"/>
                        </a:lnSpc>
                        <a:spcBef>
                          <a:spcPct val="0"/>
                        </a:spcBef>
                        <a:spcAft>
                          <a:spcPct val="0"/>
                        </a:spcAft>
                        <a:buClr>
                          <a:schemeClr val="accent2"/>
                        </a:buClr>
                        <a:buSzPct val="60000"/>
                        <a:buFontTx/>
                        <a:buNone/>
                        <a:tabLst/>
                      </a:pPr>
                      <a:r>
                        <a:rPr kumimoji="1" lang="ja-JP" altLang="en-US" sz="2100" u="none" strike="noStrike" cap="none" normalizeH="0" baseline="0" dirty="0" smtClean="0">
                          <a:ln>
                            <a:noFill/>
                          </a:ln>
                          <a:effectLst/>
                          <a:latin typeface="ＭＳ Ｐゴシック" pitchFamily="50" charset="-128"/>
                          <a:ea typeface="ＭＳ Ｐゴシック" pitchFamily="50" charset="-128"/>
                        </a:rPr>
                        <a:t>使用者の業務範囲</a:t>
                      </a:r>
                      <a:endParaRPr kumimoji="1" lang="en-US" altLang="ja-JP" sz="2100" u="none" strike="noStrike" cap="none" normalizeH="0" baseline="0" dirty="0" smtClean="0">
                        <a:ln>
                          <a:noFill/>
                        </a:ln>
                        <a:effectLst/>
                        <a:latin typeface="ＭＳ Ｐゴシック" pitchFamily="50" charset="-128"/>
                        <a:ea typeface="ＭＳ Ｐゴシック" pitchFamily="50" charset="-128"/>
                      </a:endParaRPr>
                    </a:p>
                    <a:p>
                      <a:pPr marL="0" marR="0" lvl="0" indent="0" algn="l" defTabSz="914400" rtl="0" eaLnBrk="0" fontAlgn="base" latinLnBrk="0" hangingPunct="0">
                        <a:lnSpc>
                          <a:spcPct val="100000"/>
                        </a:lnSpc>
                        <a:spcBef>
                          <a:spcPct val="0"/>
                        </a:spcBef>
                        <a:spcAft>
                          <a:spcPct val="0"/>
                        </a:spcAft>
                        <a:buClr>
                          <a:schemeClr val="accent2"/>
                        </a:buClr>
                        <a:buSzPct val="60000"/>
                        <a:buFontTx/>
                        <a:buNone/>
                        <a:tabLst/>
                      </a:pPr>
                      <a:r>
                        <a:rPr kumimoji="1" lang="ja-JP" altLang="en-US" sz="2100" u="none" strike="noStrike" cap="none" normalizeH="0" baseline="0" dirty="0" smtClean="0">
                          <a:ln>
                            <a:noFill/>
                          </a:ln>
                          <a:effectLst/>
                          <a:latin typeface="ＭＳ Ｐゴシック" pitchFamily="50" charset="-128"/>
                          <a:ea typeface="ＭＳ Ｐゴシック" pitchFamily="50" charset="-128"/>
                        </a:rPr>
                        <a:t>従業者の職務範囲</a:t>
                      </a:r>
                      <a:endParaRPr kumimoji="1" lang="ja-JP" altLang="en-US" sz="2100" b="1" i="0" u="none" strike="noStrike" cap="none" normalizeH="0" baseline="0" dirty="0" smtClean="0">
                        <a:ln>
                          <a:noFill/>
                        </a:ln>
                        <a:solidFill>
                          <a:srgbClr val="000000"/>
                        </a:solidFill>
                        <a:effectLst/>
                        <a:latin typeface="ＭＳ Ｐゴシック" pitchFamily="50" charset="-128"/>
                        <a:ea typeface="ＭＳ Ｐゴシック" pitchFamily="50" charset="-128"/>
                      </a:endParaRPr>
                    </a:p>
                  </a:txBody>
                  <a:tcPr horzOverflow="overflow"/>
                </a:tc>
                <a:tc>
                  <a:txBody>
                    <a:bodyPr/>
                    <a:lstStyle/>
                    <a:p>
                      <a:pPr marL="0" marR="0" lvl="0" indent="0" algn="l" defTabSz="914400" rtl="0" eaLnBrk="0" fontAlgn="base" latinLnBrk="0" hangingPunct="0">
                        <a:lnSpc>
                          <a:spcPct val="100000"/>
                        </a:lnSpc>
                        <a:spcBef>
                          <a:spcPct val="0"/>
                        </a:spcBef>
                        <a:spcAft>
                          <a:spcPct val="0"/>
                        </a:spcAft>
                        <a:buClr>
                          <a:schemeClr val="accent2"/>
                        </a:buClr>
                        <a:buSzPct val="60000"/>
                        <a:buFontTx/>
                        <a:buNone/>
                        <a:tabLst/>
                      </a:pPr>
                      <a:r>
                        <a:rPr kumimoji="1" lang="ja-JP" altLang="en-US" sz="2100" u="none" strike="noStrike" cap="none" normalizeH="0" baseline="0" dirty="0" smtClean="0">
                          <a:ln>
                            <a:noFill/>
                          </a:ln>
                          <a:effectLst/>
                          <a:latin typeface="ＭＳ Ｐゴシック" pitchFamily="50" charset="-128"/>
                          <a:ea typeface="ＭＳ Ｐゴシック" pitchFamily="50" charset="-128"/>
                        </a:rPr>
                        <a:t>法人等の発意</a:t>
                      </a:r>
                      <a:endParaRPr kumimoji="1" lang="en-US" altLang="ja-JP" sz="2100" u="none" strike="noStrike" cap="none" normalizeH="0" baseline="0" dirty="0" smtClean="0">
                        <a:ln>
                          <a:noFill/>
                        </a:ln>
                        <a:effectLst/>
                        <a:latin typeface="ＭＳ Ｐゴシック" pitchFamily="50" charset="-128"/>
                        <a:ea typeface="ＭＳ Ｐゴシック" pitchFamily="50" charset="-128"/>
                      </a:endParaRPr>
                    </a:p>
                    <a:p>
                      <a:pPr marL="0" marR="0" lvl="0" indent="0" algn="l" defTabSz="914400" rtl="0" eaLnBrk="0" fontAlgn="base" latinLnBrk="0" hangingPunct="0">
                        <a:lnSpc>
                          <a:spcPct val="100000"/>
                        </a:lnSpc>
                        <a:spcBef>
                          <a:spcPct val="0"/>
                        </a:spcBef>
                        <a:spcAft>
                          <a:spcPct val="0"/>
                        </a:spcAft>
                        <a:buClr>
                          <a:schemeClr val="accent2"/>
                        </a:buClr>
                        <a:buSzPct val="60000"/>
                        <a:buFontTx/>
                        <a:buNone/>
                        <a:tabLst/>
                      </a:pPr>
                      <a:r>
                        <a:rPr kumimoji="1" lang="ja-JP" altLang="en-US" sz="2100" u="none" strike="noStrike" cap="none" normalizeH="0" baseline="0" dirty="0" smtClean="0">
                          <a:ln>
                            <a:noFill/>
                          </a:ln>
                          <a:effectLst/>
                          <a:latin typeface="ＭＳ Ｐゴシック" pitchFamily="50" charset="-128"/>
                          <a:ea typeface="ＭＳ Ｐゴシック" pitchFamily="50" charset="-128"/>
                        </a:rPr>
                        <a:t>従事者が職務上作成</a:t>
                      </a:r>
                      <a:endParaRPr kumimoji="1" lang="en-US" altLang="ja-JP" sz="2100" u="none" strike="noStrike" cap="none" normalizeH="0" baseline="0" dirty="0" smtClean="0">
                        <a:ln>
                          <a:noFill/>
                        </a:ln>
                        <a:effectLst/>
                        <a:latin typeface="ＭＳ Ｐゴシック" pitchFamily="50" charset="-128"/>
                        <a:ea typeface="ＭＳ Ｐゴシック" pitchFamily="50" charset="-128"/>
                      </a:endParaRPr>
                    </a:p>
                    <a:p>
                      <a:pPr marL="0" marR="0" lvl="0" indent="0" algn="l" defTabSz="914400" rtl="0" eaLnBrk="0" fontAlgn="base" latinLnBrk="0" hangingPunct="0">
                        <a:lnSpc>
                          <a:spcPct val="100000"/>
                        </a:lnSpc>
                        <a:spcBef>
                          <a:spcPct val="0"/>
                        </a:spcBef>
                        <a:spcAft>
                          <a:spcPct val="0"/>
                        </a:spcAft>
                        <a:buClr>
                          <a:schemeClr val="accent2"/>
                        </a:buClr>
                        <a:buSzPct val="60000"/>
                        <a:buFontTx/>
                        <a:buNone/>
                        <a:tabLst/>
                      </a:pPr>
                      <a:r>
                        <a:rPr kumimoji="1" lang="ja-JP" altLang="en-US" sz="2100" u="none" strike="noStrike" cap="none" normalizeH="0" baseline="0" dirty="0" smtClean="0">
                          <a:ln>
                            <a:noFill/>
                          </a:ln>
                          <a:effectLst/>
                          <a:latin typeface="ＭＳ Ｐゴシック" pitchFamily="50" charset="-128"/>
                          <a:ea typeface="ＭＳ Ｐゴシック" pitchFamily="50" charset="-128"/>
                        </a:rPr>
                        <a:t>会社の名義で公表</a:t>
                      </a:r>
                      <a:endParaRPr kumimoji="1" lang="en-US" altLang="ja-JP" sz="2100" u="none" strike="noStrike" cap="none" normalizeH="0" baseline="0" dirty="0" smtClean="0">
                        <a:ln>
                          <a:noFill/>
                        </a:ln>
                        <a:effectLst/>
                        <a:latin typeface="ＭＳ Ｐゴシック" pitchFamily="50" charset="-128"/>
                        <a:ea typeface="ＭＳ Ｐゴシック" pitchFamily="50" charset="-128"/>
                      </a:endParaRPr>
                    </a:p>
                    <a:p>
                      <a:pPr marL="0" marR="0" lvl="0" indent="0" algn="l" defTabSz="914400" rtl="0" eaLnBrk="0" fontAlgn="base" latinLnBrk="0" hangingPunct="0">
                        <a:lnSpc>
                          <a:spcPct val="100000"/>
                        </a:lnSpc>
                        <a:spcBef>
                          <a:spcPct val="0"/>
                        </a:spcBef>
                        <a:spcAft>
                          <a:spcPct val="0"/>
                        </a:spcAft>
                        <a:buClr>
                          <a:schemeClr val="accent2"/>
                        </a:buClr>
                        <a:buSzPct val="60000"/>
                        <a:buFontTx/>
                        <a:buNone/>
                        <a:tabLst/>
                      </a:pPr>
                      <a:r>
                        <a:rPr kumimoji="1" lang="ja-JP" altLang="en-US" sz="2100" u="none" strike="noStrike" cap="none" normalizeH="0" baseline="0" dirty="0" smtClean="0">
                          <a:ln>
                            <a:noFill/>
                          </a:ln>
                          <a:effectLst/>
                          <a:latin typeface="ＭＳ Ｐゴシック" pitchFamily="50" charset="-128"/>
                          <a:ea typeface="ＭＳ Ｐゴシック" pitchFamily="50" charset="-128"/>
                        </a:rPr>
                        <a:t>（プログラムを除く）</a:t>
                      </a:r>
                      <a:endParaRPr kumimoji="1" lang="ja-JP" altLang="en-US" sz="2100" b="1" i="0" u="none" strike="noStrike" cap="none" normalizeH="0" baseline="0" dirty="0" smtClean="0">
                        <a:ln>
                          <a:noFill/>
                        </a:ln>
                        <a:solidFill>
                          <a:srgbClr val="000000"/>
                        </a:solidFill>
                        <a:effectLst/>
                        <a:latin typeface="ＭＳ Ｐゴシック" pitchFamily="50" charset="-128"/>
                        <a:ea typeface="ＭＳ Ｐゴシック" pitchFamily="50" charset="-128"/>
                      </a:endParaRPr>
                    </a:p>
                  </a:txBody>
                  <a:tcPr horzOverflow="overflow"/>
                </a:tc>
              </a:tr>
              <a:tr h="690388">
                <a:tc>
                  <a:txBody>
                    <a:bodyPr/>
                    <a:lstStyle/>
                    <a:p>
                      <a:pPr marL="0" marR="0" lvl="0" indent="0" algn="l" defTabSz="914400" rtl="0" eaLnBrk="0" fontAlgn="base" latinLnBrk="0" hangingPunct="0">
                        <a:lnSpc>
                          <a:spcPct val="100000"/>
                        </a:lnSpc>
                        <a:spcBef>
                          <a:spcPct val="0"/>
                        </a:spcBef>
                        <a:spcAft>
                          <a:spcPct val="0"/>
                        </a:spcAft>
                        <a:buClr>
                          <a:schemeClr val="accent2"/>
                        </a:buClr>
                        <a:buSzPct val="60000"/>
                        <a:buFontTx/>
                        <a:buNone/>
                        <a:tabLst/>
                      </a:pPr>
                      <a:r>
                        <a:rPr kumimoji="1" lang="ja-JP" altLang="en-US" sz="2500" u="none" strike="noStrike" cap="none" normalizeH="0" baseline="0" dirty="0" smtClean="0">
                          <a:ln>
                            <a:noFill/>
                          </a:ln>
                          <a:effectLst/>
                          <a:latin typeface="ＭＳ Ｐゴシック" pitchFamily="50" charset="-128"/>
                          <a:ea typeface="ＭＳ Ｐゴシック" pitchFamily="50" charset="-128"/>
                        </a:rPr>
                        <a:t>発明者・著作者</a:t>
                      </a:r>
                      <a:endParaRPr kumimoji="1" lang="ja-JP" altLang="en-US" sz="2500" b="1" i="0" u="none" strike="noStrike" cap="none" normalizeH="0" baseline="0" dirty="0" smtClean="0">
                        <a:ln>
                          <a:noFill/>
                        </a:ln>
                        <a:solidFill>
                          <a:srgbClr val="000000"/>
                        </a:solidFill>
                        <a:effectLst/>
                        <a:latin typeface="ＭＳ Ｐゴシック" pitchFamily="50" charset="-128"/>
                        <a:ea typeface="ＭＳ Ｐゴシック" pitchFamily="50" charset="-128"/>
                      </a:endParaRPr>
                    </a:p>
                  </a:txBody>
                  <a:tcPr horzOverflow="overflow"/>
                </a:tc>
                <a:tc>
                  <a:txBody>
                    <a:bodyPr/>
                    <a:lstStyle/>
                    <a:p>
                      <a:pPr marL="0" marR="0" lvl="0" indent="0" algn="l" defTabSz="914400" rtl="0" eaLnBrk="0" fontAlgn="base" latinLnBrk="0" hangingPunct="0">
                        <a:lnSpc>
                          <a:spcPct val="100000"/>
                        </a:lnSpc>
                        <a:spcBef>
                          <a:spcPct val="0"/>
                        </a:spcBef>
                        <a:spcAft>
                          <a:spcPct val="0"/>
                        </a:spcAft>
                        <a:buClr>
                          <a:schemeClr val="accent2"/>
                        </a:buClr>
                        <a:buSzPct val="60000"/>
                        <a:buFontTx/>
                        <a:buNone/>
                        <a:tabLst/>
                      </a:pPr>
                      <a:r>
                        <a:rPr kumimoji="1" lang="ja-JP" altLang="en-US" sz="2500" u="none" strike="noStrike" cap="none" normalizeH="0" baseline="0" dirty="0" smtClean="0">
                          <a:ln>
                            <a:noFill/>
                          </a:ln>
                          <a:effectLst/>
                          <a:latin typeface="ＭＳ Ｐゴシック" pitchFamily="50" charset="-128"/>
                          <a:ea typeface="ＭＳ Ｐゴシック" pitchFamily="50" charset="-128"/>
                        </a:rPr>
                        <a:t>従業員</a:t>
                      </a:r>
                      <a:endParaRPr kumimoji="1" lang="ja-JP" altLang="en-US" sz="2500" b="1" i="0" u="none" strike="noStrike" cap="none" normalizeH="0" baseline="0" dirty="0" smtClean="0">
                        <a:ln>
                          <a:noFill/>
                        </a:ln>
                        <a:solidFill>
                          <a:srgbClr val="000000"/>
                        </a:solidFill>
                        <a:effectLst/>
                        <a:latin typeface="ＭＳ Ｐゴシック" pitchFamily="50" charset="-128"/>
                        <a:ea typeface="ＭＳ Ｐゴシック" pitchFamily="50" charset="-128"/>
                      </a:endParaRPr>
                    </a:p>
                  </a:txBody>
                  <a:tcPr horzOverflow="overflow"/>
                </a:tc>
                <a:tc>
                  <a:txBody>
                    <a:bodyPr/>
                    <a:lstStyle/>
                    <a:p>
                      <a:pPr marL="0" marR="0" lvl="0" indent="0" algn="l" defTabSz="914400" rtl="0" eaLnBrk="0" fontAlgn="base" latinLnBrk="0" hangingPunct="0">
                        <a:lnSpc>
                          <a:spcPct val="100000"/>
                        </a:lnSpc>
                        <a:spcBef>
                          <a:spcPct val="0"/>
                        </a:spcBef>
                        <a:spcAft>
                          <a:spcPct val="0"/>
                        </a:spcAft>
                        <a:buClr>
                          <a:schemeClr val="accent2"/>
                        </a:buClr>
                        <a:buSzPct val="60000"/>
                        <a:buFontTx/>
                        <a:buNone/>
                        <a:tabLst/>
                      </a:pPr>
                      <a:r>
                        <a:rPr kumimoji="1" lang="ja-JP" altLang="en-US" sz="2500" u="none" strike="noStrike" cap="none" normalizeH="0" baseline="0" smtClean="0">
                          <a:ln>
                            <a:noFill/>
                          </a:ln>
                          <a:effectLst/>
                          <a:latin typeface="ＭＳ Ｐゴシック" pitchFamily="50" charset="-128"/>
                          <a:ea typeface="ＭＳ Ｐゴシック" pitchFamily="50" charset="-128"/>
                        </a:rPr>
                        <a:t>会社</a:t>
                      </a:r>
                      <a:endParaRPr kumimoji="1" lang="ja-JP" altLang="en-US" sz="2500" b="1" i="0" u="none" strike="noStrike" cap="none" normalizeH="0" baseline="0" smtClean="0">
                        <a:ln>
                          <a:noFill/>
                        </a:ln>
                        <a:solidFill>
                          <a:srgbClr val="000000"/>
                        </a:solidFill>
                        <a:effectLst/>
                        <a:latin typeface="ＭＳ Ｐゴシック" pitchFamily="50" charset="-128"/>
                        <a:ea typeface="ＭＳ Ｐゴシック" pitchFamily="50" charset="-128"/>
                      </a:endParaRPr>
                    </a:p>
                  </a:txBody>
                  <a:tcPr horzOverflow="overflow"/>
                </a:tc>
              </a:tr>
              <a:tr h="633034">
                <a:tc>
                  <a:txBody>
                    <a:bodyPr/>
                    <a:lstStyle/>
                    <a:p>
                      <a:pPr marL="0" marR="0" lvl="0" indent="0" algn="l" defTabSz="914400" rtl="0" eaLnBrk="0" fontAlgn="base" latinLnBrk="0" hangingPunct="0">
                        <a:lnSpc>
                          <a:spcPct val="100000"/>
                        </a:lnSpc>
                        <a:spcBef>
                          <a:spcPct val="0"/>
                        </a:spcBef>
                        <a:spcAft>
                          <a:spcPct val="0"/>
                        </a:spcAft>
                        <a:buClr>
                          <a:schemeClr val="accent2"/>
                        </a:buClr>
                        <a:buSzPct val="60000"/>
                        <a:buFontTx/>
                        <a:buNone/>
                        <a:tabLst/>
                      </a:pPr>
                      <a:r>
                        <a:rPr kumimoji="1" lang="ja-JP" altLang="en-US" sz="2500" b="0" i="0" u="none" strike="noStrike" cap="none" normalizeH="0" baseline="0" dirty="0" smtClean="0">
                          <a:ln>
                            <a:noFill/>
                          </a:ln>
                          <a:solidFill>
                            <a:schemeClr val="dk1"/>
                          </a:solidFill>
                          <a:effectLst/>
                          <a:latin typeface="ＭＳ Ｐゴシック" pitchFamily="50" charset="-128"/>
                          <a:ea typeface="ＭＳ Ｐゴシック" pitchFamily="50" charset="-128"/>
                        </a:rPr>
                        <a:t>就業規則等の定め</a:t>
                      </a:r>
                      <a:endParaRPr kumimoji="1" lang="ja-JP" altLang="en-US" sz="25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txBody>
                  <a:tcPr horzOverflow="overflow"/>
                </a:tc>
                <a:tc>
                  <a:txBody>
                    <a:bodyPr/>
                    <a:lstStyle/>
                    <a:p>
                      <a:pPr marL="0" marR="0" lvl="0" indent="0" algn="l" defTabSz="914400" rtl="0" eaLnBrk="0" fontAlgn="base" latinLnBrk="0" hangingPunct="0">
                        <a:lnSpc>
                          <a:spcPct val="100000"/>
                        </a:lnSpc>
                        <a:spcBef>
                          <a:spcPct val="0"/>
                        </a:spcBef>
                        <a:spcAft>
                          <a:spcPct val="0"/>
                        </a:spcAft>
                        <a:buClr>
                          <a:schemeClr val="accent2"/>
                        </a:buClr>
                        <a:buSzPct val="60000"/>
                        <a:buFontTx/>
                        <a:buNone/>
                        <a:tabLst/>
                      </a:pPr>
                      <a:r>
                        <a:rPr kumimoji="1" lang="ja-JP" altLang="en-US" sz="2500" b="0" u="none" strike="noStrike" cap="none" normalizeH="0" baseline="0" dirty="0" smtClean="0">
                          <a:ln>
                            <a:noFill/>
                          </a:ln>
                          <a:effectLst/>
                          <a:latin typeface="ＭＳ Ｐゴシック" pitchFamily="50" charset="-128"/>
                          <a:ea typeface="ＭＳ Ｐゴシック" pitchFamily="50" charset="-128"/>
                        </a:rPr>
                        <a:t>必要</a:t>
                      </a:r>
                      <a:endParaRPr kumimoji="1" lang="ja-JP" altLang="en-US" sz="25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txBody>
                  <a:tcPr horzOverflow="overflow"/>
                </a:tc>
                <a:tc>
                  <a:txBody>
                    <a:bodyPr/>
                    <a:lstStyle/>
                    <a:p>
                      <a:pPr marL="0" marR="0" lvl="0" indent="0" algn="l" defTabSz="914400" rtl="0" eaLnBrk="0" fontAlgn="base" latinLnBrk="0" hangingPunct="0">
                        <a:lnSpc>
                          <a:spcPct val="100000"/>
                        </a:lnSpc>
                        <a:spcBef>
                          <a:spcPct val="0"/>
                        </a:spcBef>
                        <a:spcAft>
                          <a:spcPct val="0"/>
                        </a:spcAft>
                        <a:buClr>
                          <a:schemeClr val="accent2"/>
                        </a:buClr>
                        <a:buSzPct val="60000"/>
                        <a:buFontTx/>
                        <a:buNone/>
                        <a:tabLst/>
                      </a:pPr>
                      <a:r>
                        <a:rPr kumimoji="1" lang="ja-JP" altLang="en-US" sz="2500" b="0" u="none" strike="noStrike" cap="none" normalizeH="0" baseline="0" dirty="0" smtClean="0">
                          <a:ln>
                            <a:noFill/>
                          </a:ln>
                          <a:effectLst/>
                          <a:latin typeface="ＭＳ Ｐゴシック" pitchFamily="50" charset="-128"/>
                          <a:ea typeface="ＭＳ Ｐゴシック" pitchFamily="50" charset="-128"/>
                        </a:rPr>
                        <a:t>不要</a:t>
                      </a:r>
                      <a:endParaRPr kumimoji="1" lang="ja-JP" altLang="en-US" sz="25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txBody>
                  <a:tcPr horzOverflow="overflow"/>
                </a:tc>
              </a:tr>
              <a:tr h="633034">
                <a:tc>
                  <a:txBody>
                    <a:bodyPr/>
                    <a:lstStyle/>
                    <a:p>
                      <a:pPr marL="0" marR="0" lvl="0" indent="0" algn="l" defTabSz="914400" rtl="0" eaLnBrk="0" fontAlgn="base" latinLnBrk="0" hangingPunct="0">
                        <a:lnSpc>
                          <a:spcPct val="100000"/>
                        </a:lnSpc>
                        <a:spcBef>
                          <a:spcPct val="0"/>
                        </a:spcBef>
                        <a:spcAft>
                          <a:spcPct val="0"/>
                        </a:spcAft>
                        <a:buClr>
                          <a:schemeClr val="accent2"/>
                        </a:buClr>
                        <a:buSzPct val="60000"/>
                        <a:buFontTx/>
                        <a:buNone/>
                        <a:tabLst/>
                      </a:pPr>
                      <a:r>
                        <a:rPr kumimoji="1" lang="ja-JP" altLang="en-US" sz="2500" b="0" i="0" u="none" strike="noStrike" cap="none" normalizeH="0" baseline="0" dirty="0" smtClean="0">
                          <a:ln>
                            <a:noFill/>
                          </a:ln>
                          <a:solidFill>
                            <a:srgbClr val="000000"/>
                          </a:solidFill>
                          <a:effectLst/>
                          <a:latin typeface="ＭＳ Ｐゴシック" pitchFamily="50" charset="-128"/>
                          <a:ea typeface="ＭＳ Ｐゴシック" pitchFamily="50" charset="-128"/>
                        </a:rPr>
                        <a:t>相当の対価</a:t>
                      </a:r>
                    </a:p>
                  </a:txBody>
                  <a:tcPr horzOverflow="overflow"/>
                </a:tc>
                <a:tc>
                  <a:txBody>
                    <a:bodyPr/>
                    <a:lstStyle/>
                    <a:p>
                      <a:pPr marL="0" marR="0" lvl="0" indent="0" algn="l" defTabSz="914400" rtl="0" eaLnBrk="0" fontAlgn="base" latinLnBrk="0" hangingPunct="0">
                        <a:lnSpc>
                          <a:spcPct val="100000"/>
                        </a:lnSpc>
                        <a:spcBef>
                          <a:spcPct val="0"/>
                        </a:spcBef>
                        <a:spcAft>
                          <a:spcPct val="0"/>
                        </a:spcAft>
                        <a:buClr>
                          <a:schemeClr val="accent2"/>
                        </a:buClr>
                        <a:buSzPct val="60000"/>
                        <a:buFontTx/>
                        <a:buNone/>
                        <a:tabLst/>
                      </a:pPr>
                      <a:r>
                        <a:rPr kumimoji="1" lang="ja-JP" altLang="en-US" sz="2500" b="0" i="0" u="none" strike="noStrike" cap="none" normalizeH="0" baseline="0" dirty="0" smtClean="0">
                          <a:ln>
                            <a:noFill/>
                          </a:ln>
                          <a:solidFill>
                            <a:srgbClr val="000000"/>
                          </a:solidFill>
                          <a:effectLst/>
                          <a:latin typeface="ＭＳ Ｐゴシック" pitchFamily="50" charset="-128"/>
                          <a:ea typeface="ＭＳ Ｐゴシック" pitchFamily="50" charset="-128"/>
                        </a:rPr>
                        <a:t>必要</a:t>
                      </a:r>
                    </a:p>
                  </a:txBody>
                  <a:tcPr horzOverflow="overflow"/>
                </a:tc>
                <a:tc>
                  <a:txBody>
                    <a:bodyPr/>
                    <a:lstStyle/>
                    <a:p>
                      <a:pPr marL="0" marR="0" lvl="0" indent="0" algn="l" defTabSz="914400" rtl="0" eaLnBrk="0" fontAlgn="base" latinLnBrk="0" hangingPunct="0">
                        <a:lnSpc>
                          <a:spcPct val="100000"/>
                        </a:lnSpc>
                        <a:spcBef>
                          <a:spcPct val="0"/>
                        </a:spcBef>
                        <a:spcAft>
                          <a:spcPct val="0"/>
                        </a:spcAft>
                        <a:buClr>
                          <a:schemeClr val="accent2"/>
                        </a:buClr>
                        <a:buSzPct val="60000"/>
                        <a:buFontTx/>
                        <a:buNone/>
                        <a:tabLst/>
                      </a:pPr>
                      <a:r>
                        <a:rPr kumimoji="1" lang="ja-JP" altLang="en-US" sz="2500" b="0" i="0" u="none" strike="noStrike" cap="none" normalizeH="0" baseline="0" dirty="0" smtClean="0">
                          <a:ln>
                            <a:noFill/>
                          </a:ln>
                          <a:solidFill>
                            <a:srgbClr val="000000"/>
                          </a:solidFill>
                          <a:effectLst/>
                          <a:latin typeface="ＭＳ Ｐゴシック" pitchFamily="50" charset="-128"/>
                          <a:ea typeface="ＭＳ Ｐゴシック" pitchFamily="50" charset="-128"/>
                        </a:rPr>
                        <a:t>不要</a:t>
                      </a:r>
                    </a:p>
                  </a:txBody>
                  <a:tcPr horzOverflow="overflow"/>
                </a:tc>
              </a:tr>
            </a:tbl>
          </a:graphicData>
        </a:graphic>
      </p:graphicFrame>
      <p:sp>
        <p:nvSpPr>
          <p:cNvPr id="74783" name="Text Box 13"/>
          <p:cNvSpPr txBox="1">
            <a:spLocks noChangeArrowheads="1"/>
          </p:cNvSpPr>
          <p:nvPr/>
        </p:nvSpPr>
        <p:spPr bwMode="auto">
          <a:xfrm>
            <a:off x="0" y="0"/>
            <a:ext cx="1439863" cy="523875"/>
          </a:xfrm>
          <a:prstGeom prst="rect">
            <a:avLst/>
          </a:prstGeom>
          <a:noFill/>
          <a:ln w="9525">
            <a:noFill/>
            <a:miter lim="800000"/>
            <a:headEnd/>
            <a:tailEnd/>
          </a:ln>
        </p:spPr>
        <p:txBody>
          <a:bodyPr>
            <a:spAutoFit/>
          </a:bodyPr>
          <a:lstStyle/>
          <a:p>
            <a:pPr>
              <a:spcBef>
                <a:spcPct val="50000"/>
              </a:spcBef>
            </a:pPr>
            <a:r>
              <a:rPr lang="ja-JP" altLang="en-US" sz="2800">
                <a:latin typeface="ＭＳ Ｐゴシック" charset="-128"/>
                <a:ea typeface="ＭＳ Ｐゴシック" charset="-128"/>
              </a:rPr>
              <a:t>６－６</a:t>
            </a:r>
            <a:r>
              <a:rPr lang="en-US" altLang="ja-JP" sz="2800">
                <a:latin typeface="ＭＳ Ｐゴシック" charset="-128"/>
                <a:ea typeface="ＭＳ Ｐゴシック" charset="-128"/>
              </a:rPr>
              <a:t> </a:t>
            </a:r>
            <a:endParaRPr lang="en-US" altLang="zh-CN" sz="2800">
              <a:latin typeface="ＭＳ Ｐゴシック" charset="-128"/>
              <a:ea typeface="ＭＳ Ｐゴシック" charset="-128"/>
            </a:endParaRPr>
          </a:p>
        </p:txBody>
      </p:sp>
      <p:sp>
        <p:nvSpPr>
          <p:cNvPr id="74784" name="スライド番号プレースホルダー 3"/>
          <p:cNvSpPr>
            <a:spLocks noGrp="1"/>
          </p:cNvSpPr>
          <p:nvPr>
            <p:ph type="sldNum" sz="quarter" idx="12"/>
          </p:nvPr>
        </p:nvSpPr>
        <p:spPr bwMode="auto">
          <a:xfrm>
            <a:off x="9201150" y="6361113"/>
            <a:ext cx="908050" cy="381000"/>
          </a:xfrm>
          <a:noFill/>
          <a:ln>
            <a:miter lim="800000"/>
            <a:headEnd/>
            <a:tailEnd/>
          </a:ln>
        </p:spPr>
        <p:txBody>
          <a:bodyPr/>
          <a:lstStyle/>
          <a:p>
            <a:fld id="{FE55E26B-4F61-473A-9B37-F8AD70060304}" type="slidenum">
              <a:rPr lang="en-US" altLang="ja-JP" smtClean="0">
                <a:solidFill>
                  <a:schemeClr val="tx1"/>
                </a:solidFill>
              </a:rPr>
              <a:pPr/>
              <a:t>25</a:t>
            </a:fld>
            <a:endParaRPr lang="en-US" altLang="ja-JP" smtClean="0">
              <a:solidFill>
                <a:schemeClr val="tx1"/>
              </a:solidFill>
            </a:endParaRPr>
          </a:p>
        </p:txBody>
      </p:sp>
      <p:sp>
        <p:nvSpPr>
          <p:cNvPr id="74785" name="タイトル 1"/>
          <p:cNvSpPr>
            <a:spLocks noGrp="1"/>
          </p:cNvSpPr>
          <p:nvPr>
            <p:ph type="title"/>
          </p:nvPr>
        </p:nvSpPr>
        <p:spPr>
          <a:xfrm>
            <a:off x="1736725" y="188913"/>
            <a:ext cx="8832850" cy="990600"/>
          </a:xfrm>
        </p:spPr>
        <p:txBody>
          <a:bodyPr/>
          <a:lstStyle/>
          <a:p>
            <a:r>
              <a:rPr lang="ja-JP" altLang="en-US" smtClean="0">
                <a:latin typeface="ＭＳ Ｐゴシック" charset="-128"/>
                <a:ea typeface="ＭＳ Ｐゴシック" charset="-128"/>
              </a:rPr>
              <a:t>補論：職務著作</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3"/>
          <p:cNvSpPr>
            <a:spLocks noGrp="1"/>
          </p:cNvSpPr>
          <p:nvPr>
            <p:ph type="body" idx="4294967295"/>
          </p:nvPr>
        </p:nvSpPr>
        <p:spPr>
          <a:xfrm>
            <a:off x="2936875" y="1773238"/>
            <a:ext cx="6911975" cy="4525962"/>
          </a:xfrm>
          <a:ln>
            <a:solidFill>
              <a:schemeClr val="accent2"/>
            </a:solidFill>
          </a:ln>
        </p:spPr>
        <p:txBody>
          <a:bodyPr/>
          <a:lstStyle/>
          <a:p>
            <a:pPr>
              <a:buFont typeface="Wingdings" pitchFamily="2" charset="2"/>
              <a:buNone/>
            </a:pPr>
            <a:r>
              <a:rPr lang="ja-JP" altLang="en-US" sz="2400" smtClean="0">
                <a:solidFill>
                  <a:srgbClr val="FF0000"/>
                </a:solidFill>
                <a:latin typeface="ＭＳ Ｐゴシック" charset="-128"/>
                <a:ea typeface="ＭＳ Ｐゴシック" charset="-128"/>
              </a:rPr>
              <a:t>６－１　発明者と特許を受ける権利</a:t>
            </a:r>
            <a:endParaRPr lang="en-US" altLang="ja-JP" sz="2400" smtClean="0">
              <a:solidFill>
                <a:srgbClr val="FF0000"/>
              </a:solidFill>
              <a:latin typeface="ＭＳ Ｐゴシック" charset="-128"/>
              <a:ea typeface="ＭＳ Ｐゴシック" charset="-128"/>
            </a:endParaRPr>
          </a:p>
          <a:p>
            <a:pPr>
              <a:buFont typeface="Wingdings" pitchFamily="2" charset="2"/>
              <a:buNone/>
            </a:pPr>
            <a:r>
              <a:rPr lang="ja-JP" altLang="en-US" sz="2400" smtClean="0">
                <a:solidFill>
                  <a:srgbClr val="FF0000"/>
                </a:solidFill>
                <a:latin typeface="ＭＳ Ｐゴシック" charset="-128"/>
                <a:ea typeface="ＭＳ Ｐゴシック" charset="-128"/>
              </a:rPr>
              <a:t>６－２　特許を受ける権利の承継</a:t>
            </a:r>
            <a:endParaRPr lang="en-US" altLang="ja-JP" sz="2400" smtClean="0">
              <a:solidFill>
                <a:srgbClr val="FF0000"/>
              </a:solidFill>
              <a:latin typeface="ＭＳ Ｐゴシック" charset="-128"/>
              <a:ea typeface="ＭＳ Ｐゴシック" charset="-128"/>
            </a:endParaRPr>
          </a:p>
          <a:p>
            <a:pPr>
              <a:buFont typeface="Wingdings" pitchFamily="2" charset="2"/>
              <a:buNone/>
            </a:pPr>
            <a:r>
              <a:rPr lang="ja-JP" altLang="en-US" sz="2400" smtClean="0">
                <a:solidFill>
                  <a:srgbClr val="FF0000"/>
                </a:solidFill>
                <a:latin typeface="ＭＳ Ｐゴシック" charset="-128"/>
                <a:ea typeface="ＭＳ Ｐゴシック" charset="-128"/>
              </a:rPr>
              <a:t>６－３　特許を受ける権利がないとき</a:t>
            </a:r>
            <a:endParaRPr lang="en-US" altLang="ja-JP" sz="2400" smtClean="0">
              <a:solidFill>
                <a:srgbClr val="FF0000"/>
              </a:solidFill>
              <a:latin typeface="ＭＳ Ｐゴシック" charset="-128"/>
              <a:ea typeface="ＭＳ Ｐゴシック" charset="-128"/>
            </a:endParaRPr>
          </a:p>
          <a:p>
            <a:pPr>
              <a:buFont typeface="Wingdings" pitchFamily="2" charset="2"/>
              <a:buNone/>
            </a:pPr>
            <a:r>
              <a:rPr lang="ja-JP" altLang="en-US" sz="2400" smtClean="0">
                <a:solidFill>
                  <a:srgbClr val="FF0000"/>
                </a:solidFill>
                <a:latin typeface="ＭＳ Ｐゴシック" charset="-128"/>
                <a:ea typeface="ＭＳ Ｐゴシック" charset="-128"/>
              </a:rPr>
              <a:t>６－４　特許を受ける権利を有する者が複数の場合</a:t>
            </a:r>
            <a:endParaRPr lang="en-US" altLang="ja-JP" sz="2400" smtClean="0">
              <a:solidFill>
                <a:srgbClr val="FF0000"/>
              </a:solidFill>
              <a:latin typeface="ＭＳ Ｐゴシック" charset="-128"/>
              <a:ea typeface="ＭＳ Ｐゴシック" charset="-128"/>
            </a:endParaRPr>
          </a:p>
          <a:p>
            <a:pPr>
              <a:buFont typeface="Wingdings" pitchFamily="2" charset="2"/>
              <a:buNone/>
            </a:pPr>
            <a:r>
              <a:rPr lang="ja-JP" altLang="en-US" sz="2400" smtClean="0">
                <a:latin typeface="ＭＳ Ｐゴシック" charset="-128"/>
                <a:ea typeface="ＭＳ Ｐゴシック" charset="-128"/>
              </a:rPr>
              <a:t>６－５　職務発明</a:t>
            </a:r>
            <a:endParaRPr lang="en-US" altLang="ja-JP" sz="2400" smtClean="0">
              <a:latin typeface="ＭＳ Ｐゴシック" charset="-128"/>
              <a:ea typeface="ＭＳ Ｐゴシック" charset="-128"/>
            </a:endParaRPr>
          </a:p>
          <a:p>
            <a:pPr>
              <a:buFont typeface="Wingdings" pitchFamily="2" charset="2"/>
              <a:buNone/>
            </a:pPr>
            <a:r>
              <a:rPr lang="ja-JP" altLang="en-US" sz="2400" smtClean="0">
                <a:latin typeface="ＭＳ Ｐゴシック" charset="-128"/>
                <a:ea typeface="ＭＳ Ｐゴシック" charset="-128"/>
              </a:rPr>
              <a:t>６－６　職務著作</a:t>
            </a:r>
            <a:endParaRPr lang="ja-JP" altLang="en-US" sz="2000" smtClean="0">
              <a:latin typeface="ＭＳ Ｐゴシック" charset="-128"/>
              <a:ea typeface="ＭＳ Ｐゴシック" charset="-128"/>
            </a:endParaRPr>
          </a:p>
        </p:txBody>
      </p:sp>
      <p:pic>
        <p:nvPicPr>
          <p:cNvPr id="29698" name="Picture 7" descr="sm_pencil.png"/>
          <p:cNvPicPr>
            <a:picLocks noChangeAspect="1"/>
          </p:cNvPicPr>
          <p:nvPr/>
        </p:nvPicPr>
        <p:blipFill>
          <a:blip r:embed="rId3"/>
          <a:srcRect/>
          <a:stretch>
            <a:fillRect/>
          </a:stretch>
        </p:blipFill>
        <p:spPr bwMode="auto">
          <a:xfrm>
            <a:off x="631825" y="1773238"/>
            <a:ext cx="1749425" cy="2144712"/>
          </a:xfrm>
          <a:prstGeom prst="rect">
            <a:avLst/>
          </a:prstGeom>
          <a:noFill/>
          <a:ln w="50800" cap="sq" cmpd="dbl">
            <a:solidFill>
              <a:schemeClr val="accent2"/>
            </a:solidFill>
            <a:miter lim="800000"/>
            <a:headEnd/>
            <a:tailEnd/>
          </a:ln>
        </p:spPr>
      </p:pic>
      <p:sp>
        <p:nvSpPr>
          <p:cNvPr id="29699" name="タイトル 1"/>
          <p:cNvSpPr>
            <a:spLocks noGrp="1"/>
          </p:cNvSpPr>
          <p:nvPr>
            <p:ph type="title" idx="4294967295"/>
          </p:nvPr>
        </p:nvSpPr>
        <p:spPr>
          <a:xfrm>
            <a:off x="631825" y="0"/>
            <a:ext cx="9274175" cy="1268413"/>
          </a:xfrm>
        </p:spPr>
        <p:txBody>
          <a:bodyPr/>
          <a:lstStyle/>
          <a:p>
            <a:r>
              <a:rPr lang="ja-JP" altLang="en-US" smtClean="0">
                <a:latin typeface="ＭＳ Ｐゴシック" charset="-128"/>
                <a:ea typeface="ＭＳ Ｐゴシック" charset="-128"/>
              </a:rPr>
              <a:t>第６時限　目次</a:t>
            </a:r>
          </a:p>
        </p:txBody>
      </p:sp>
      <p:sp>
        <p:nvSpPr>
          <p:cNvPr id="29700" name="スライド番号プレースホルダー 3"/>
          <p:cNvSpPr>
            <a:spLocks noGrp="1"/>
          </p:cNvSpPr>
          <p:nvPr>
            <p:ph type="sldNum" sz="quarter" idx="12"/>
          </p:nvPr>
        </p:nvSpPr>
        <p:spPr bwMode="auto">
          <a:xfrm>
            <a:off x="8964613" y="6308725"/>
            <a:ext cx="908050" cy="381000"/>
          </a:xfrm>
          <a:noFill/>
          <a:ln>
            <a:miter lim="800000"/>
            <a:headEnd/>
            <a:tailEnd/>
          </a:ln>
        </p:spPr>
        <p:txBody>
          <a:bodyPr/>
          <a:lstStyle/>
          <a:p>
            <a:fld id="{0ACD2768-A51D-4F2B-8DF9-3AE629800410}" type="slidenum">
              <a:rPr lang="en-US" altLang="ja-JP" smtClean="0">
                <a:solidFill>
                  <a:schemeClr val="tx1"/>
                </a:solidFill>
              </a:rPr>
              <a:pPr/>
              <a:t>3</a:t>
            </a:fld>
            <a:endParaRPr lang="en-US" altLang="ja-JP" smtClean="0">
              <a:solidFill>
                <a:schemeClr val="tx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5" name="Picture 3"/>
          <p:cNvPicPr>
            <a:picLocks noChangeAspect="1" noChangeArrowheads="1"/>
          </p:cNvPicPr>
          <p:nvPr/>
        </p:nvPicPr>
        <p:blipFill>
          <a:blip r:embed="rId3"/>
          <a:srcRect/>
          <a:stretch>
            <a:fillRect/>
          </a:stretch>
        </p:blipFill>
        <p:spPr bwMode="auto">
          <a:xfrm>
            <a:off x="6465888" y="4535488"/>
            <a:ext cx="2705100" cy="2235200"/>
          </a:xfrm>
          <a:prstGeom prst="rect">
            <a:avLst/>
          </a:prstGeom>
          <a:noFill/>
          <a:ln w="9525">
            <a:noFill/>
            <a:miter lim="800000"/>
            <a:headEnd/>
            <a:tailEnd/>
          </a:ln>
        </p:spPr>
      </p:pic>
      <p:sp>
        <p:nvSpPr>
          <p:cNvPr id="31746" name="タイトル 1"/>
          <p:cNvSpPr>
            <a:spLocks noGrp="1"/>
          </p:cNvSpPr>
          <p:nvPr>
            <p:ph type="title"/>
          </p:nvPr>
        </p:nvSpPr>
        <p:spPr>
          <a:xfrm>
            <a:off x="644525" y="260350"/>
            <a:ext cx="8832850" cy="990600"/>
          </a:xfrm>
        </p:spPr>
        <p:txBody>
          <a:bodyPr/>
          <a:lstStyle/>
          <a:p>
            <a:r>
              <a:rPr lang="ja-JP" altLang="en-US" smtClean="0">
                <a:latin typeface="ＭＳ Ｐゴシック" charset="-128"/>
                <a:ea typeface="ＭＳ Ｐゴシック" charset="-128"/>
              </a:rPr>
              <a:t>発明者と特許を受ける権利</a:t>
            </a:r>
          </a:p>
        </p:txBody>
      </p:sp>
      <p:graphicFrame>
        <p:nvGraphicFramePr>
          <p:cNvPr id="4" name="コンテンツ プレースホルダー 3"/>
          <p:cNvGraphicFramePr>
            <a:graphicFrameLocks noGrp="1"/>
          </p:cNvGraphicFramePr>
          <p:nvPr>
            <p:ph sz="quarter" idx="1"/>
          </p:nvPr>
        </p:nvGraphicFramePr>
        <p:xfrm>
          <a:off x="704528" y="1600200"/>
          <a:ext cx="8791896" cy="74868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31748" name="テキスト ボックス 5"/>
          <p:cNvSpPr txBox="1">
            <a:spLocks noChangeArrowheads="1"/>
          </p:cNvSpPr>
          <p:nvPr/>
        </p:nvSpPr>
        <p:spPr bwMode="auto">
          <a:xfrm>
            <a:off x="704850" y="2492375"/>
            <a:ext cx="1584325" cy="385763"/>
          </a:xfrm>
          <a:prstGeom prst="rect">
            <a:avLst/>
          </a:prstGeom>
          <a:solidFill>
            <a:srgbClr val="FFFF99"/>
          </a:solidFill>
          <a:ln w="19050" algn="ctr">
            <a:solidFill>
              <a:srgbClr val="FFFF00"/>
            </a:solidFill>
            <a:miter lim="800000"/>
            <a:headEnd/>
            <a:tailEnd/>
          </a:ln>
        </p:spPr>
        <p:txBody>
          <a:bodyPr>
            <a:spAutoFit/>
          </a:bodyPr>
          <a:lstStyle/>
          <a:p>
            <a:r>
              <a:rPr lang="ja-JP" altLang="en-US">
                <a:ea typeface="ＭＳ Ｐゴシック" charset="-128"/>
              </a:rPr>
              <a:t>誰が考えたか</a:t>
            </a:r>
          </a:p>
        </p:txBody>
      </p:sp>
      <p:sp>
        <p:nvSpPr>
          <p:cNvPr id="31749" name="テキスト ボックス 6"/>
          <p:cNvSpPr txBox="1">
            <a:spLocks noChangeArrowheads="1"/>
          </p:cNvSpPr>
          <p:nvPr/>
        </p:nvSpPr>
        <p:spPr bwMode="auto">
          <a:xfrm>
            <a:off x="2289175" y="2862263"/>
            <a:ext cx="1800225" cy="385762"/>
          </a:xfrm>
          <a:prstGeom prst="rect">
            <a:avLst/>
          </a:prstGeom>
          <a:solidFill>
            <a:srgbClr val="FFFF99"/>
          </a:solidFill>
          <a:ln w="19050" algn="ctr">
            <a:solidFill>
              <a:srgbClr val="FFFF00"/>
            </a:solidFill>
            <a:miter lim="800000"/>
            <a:headEnd/>
            <a:tailEnd/>
          </a:ln>
        </p:spPr>
        <p:txBody>
          <a:bodyPr>
            <a:spAutoFit/>
          </a:bodyPr>
          <a:lstStyle/>
          <a:p>
            <a:r>
              <a:rPr lang="ja-JP" altLang="en-US">
                <a:ea typeface="ＭＳ Ｐゴシック" charset="-128"/>
              </a:rPr>
              <a:t>誰が開発したか</a:t>
            </a:r>
          </a:p>
        </p:txBody>
      </p:sp>
      <p:sp>
        <p:nvSpPr>
          <p:cNvPr id="31750" name="テキスト ボックス 7"/>
          <p:cNvSpPr txBox="1">
            <a:spLocks noChangeArrowheads="1"/>
          </p:cNvSpPr>
          <p:nvPr/>
        </p:nvSpPr>
        <p:spPr bwMode="auto">
          <a:xfrm>
            <a:off x="4089400" y="3213100"/>
            <a:ext cx="1943100" cy="660400"/>
          </a:xfrm>
          <a:prstGeom prst="rect">
            <a:avLst/>
          </a:prstGeom>
          <a:solidFill>
            <a:srgbClr val="FFFF99"/>
          </a:solidFill>
          <a:ln w="19050" algn="ctr">
            <a:solidFill>
              <a:srgbClr val="FFFF00"/>
            </a:solidFill>
            <a:miter lim="800000"/>
            <a:headEnd/>
            <a:tailEnd/>
          </a:ln>
        </p:spPr>
        <p:txBody>
          <a:bodyPr>
            <a:spAutoFit/>
          </a:bodyPr>
          <a:lstStyle/>
          <a:p>
            <a:r>
              <a:rPr lang="ja-JP" altLang="en-US">
                <a:ea typeface="ＭＳ Ｐゴシック" charset="-128"/>
              </a:rPr>
              <a:t>誰が完成させたか</a:t>
            </a:r>
          </a:p>
        </p:txBody>
      </p:sp>
      <p:sp>
        <p:nvSpPr>
          <p:cNvPr id="31751" name="テキスト ボックス 8"/>
          <p:cNvSpPr txBox="1">
            <a:spLocks noChangeArrowheads="1"/>
          </p:cNvSpPr>
          <p:nvPr/>
        </p:nvSpPr>
        <p:spPr bwMode="auto">
          <a:xfrm>
            <a:off x="5673725" y="3500438"/>
            <a:ext cx="3024188" cy="660400"/>
          </a:xfrm>
          <a:prstGeom prst="rect">
            <a:avLst/>
          </a:prstGeom>
          <a:solidFill>
            <a:srgbClr val="FFFF99"/>
          </a:solidFill>
          <a:ln w="19050" algn="ctr">
            <a:solidFill>
              <a:srgbClr val="FFFF00"/>
            </a:solidFill>
            <a:miter lim="800000"/>
            <a:headEnd/>
            <a:tailEnd/>
          </a:ln>
        </p:spPr>
        <p:txBody>
          <a:bodyPr>
            <a:spAutoFit/>
          </a:bodyPr>
          <a:lstStyle/>
          <a:p>
            <a:r>
              <a:rPr lang="ja-JP" altLang="en-US">
                <a:ea typeface="ＭＳ Ｐゴシック" charset="-128"/>
              </a:rPr>
              <a:t>誰を発明者として出願するか</a:t>
            </a:r>
            <a:endParaRPr lang="en-US" altLang="ja-JP">
              <a:ea typeface="ＭＳ Ｐゴシック" charset="-128"/>
            </a:endParaRPr>
          </a:p>
          <a:p>
            <a:r>
              <a:rPr lang="ja-JP" altLang="en-US">
                <a:ea typeface="ＭＳ Ｐゴシック" charset="-128"/>
              </a:rPr>
              <a:t>（★誰が「発明者」となるか）</a:t>
            </a:r>
          </a:p>
        </p:txBody>
      </p:sp>
      <p:sp>
        <p:nvSpPr>
          <p:cNvPr id="31752" name="テキスト ボックス 9"/>
          <p:cNvSpPr txBox="1">
            <a:spLocks noChangeArrowheads="1"/>
          </p:cNvSpPr>
          <p:nvPr/>
        </p:nvSpPr>
        <p:spPr bwMode="auto">
          <a:xfrm>
            <a:off x="7745413" y="4149725"/>
            <a:ext cx="2160587" cy="385763"/>
          </a:xfrm>
          <a:prstGeom prst="rect">
            <a:avLst/>
          </a:prstGeom>
          <a:solidFill>
            <a:srgbClr val="FFFF99"/>
          </a:solidFill>
          <a:ln w="19050" algn="ctr">
            <a:solidFill>
              <a:srgbClr val="FFFF00"/>
            </a:solidFill>
            <a:miter lim="800000"/>
            <a:headEnd/>
            <a:tailEnd/>
          </a:ln>
        </p:spPr>
        <p:txBody>
          <a:bodyPr>
            <a:spAutoFit/>
          </a:bodyPr>
          <a:lstStyle/>
          <a:p>
            <a:r>
              <a:rPr lang="ja-JP" altLang="en-US">
                <a:ea typeface="ＭＳ Ｐゴシック" charset="-128"/>
              </a:rPr>
              <a:t>誰が権利者となるか</a:t>
            </a:r>
          </a:p>
        </p:txBody>
      </p:sp>
      <p:sp>
        <p:nvSpPr>
          <p:cNvPr id="3" name="テキスト ボックス 2"/>
          <p:cNvSpPr txBox="1"/>
          <p:nvPr/>
        </p:nvSpPr>
        <p:spPr>
          <a:xfrm>
            <a:off x="674688" y="4621213"/>
            <a:ext cx="4854575" cy="650875"/>
          </a:xfrm>
          <a:prstGeom prst="rect">
            <a:avLst/>
          </a:prstGeom>
        </p:spPr>
        <p:style>
          <a:lnRef idx="1">
            <a:schemeClr val="accent3"/>
          </a:lnRef>
          <a:fillRef idx="2">
            <a:schemeClr val="accent3"/>
          </a:fillRef>
          <a:effectRef idx="1">
            <a:schemeClr val="accent3"/>
          </a:effectRef>
          <a:fontRef idx="minor">
            <a:schemeClr val="dk1"/>
          </a:fontRef>
        </p:style>
        <p:txBody>
          <a:bodyPr>
            <a:spAutoFit/>
          </a:bodyPr>
          <a:lstStyle/>
          <a:p>
            <a:pPr>
              <a:defRPr/>
            </a:pPr>
            <a:r>
              <a:rPr lang="ja-JP" altLang="en-US">
                <a:solidFill>
                  <a:srgbClr val="000000"/>
                </a:solidFill>
                <a:ea typeface="ＭＳ Ｐゴシック" pitchFamily="34" charset="-128"/>
              </a:rPr>
              <a:t>★着想～発明まで、複数の人間がかかわるとき、いったい誰が「発明した」といえるかが問題となる</a:t>
            </a:r>
            <a:r>
              <a:rPr lang="ja-JP" altLang="en-US">
                <a:solidFill>
                  <a:srgbClr val="000000"/>
                </a:solidFill>
              </a:rPr>
              <a:t>。</a:t>
            </a:r>
          </a:p>
        </p:txBody>
      </p:sp>
      <p:sp>
        <p:nvSpPr>
          <p:cNvPr id="5" name="テキスト ボックス 4"/>
          <p:cNvSpPr txBox="1"/>
          <p:nvPr/>
        </p:nvSpPr>
        <p:spPr>
          <a:xfrm>
            <a:off x="674688" y="5445125"/>
            <a:ext cx="5791200" cy="1200150"/>
          </a:xfrm>
          <a:prstGeom prst="rect">
            <a:avLst/>
          </a:prstGeom>
        </p:spPr>
        <p:style>
          <a:lnRef idx="1">
            <a:schemeClr val="accent2"/>
          </a:lnRef>
          <a:fillRef idx="2">
            <a:schemeClr val="accent2"/>
          </a:fillRef>
          <a:effectRef idx="1">
            <a:schemeClr val="accent2"/>
          </a:effectRef>
          <a:fontRef idx="minor">
            <a:schemeClr val="dk1"/>
          </a:fontRef>
        </p:style>
        <p:txBody>
          <a:bodyPr>
            <a:spAutoFit/>
          </a:bodyPr>
          <a:lstStyle/>
          <a:p>
            <a:pPr>
              <a:defRPr/>
            </a:pPr>
            <a:r>
              <a:rPr lang="en-US" altLang="ja-JP">
                <a:solidFill>
                  <a:srgbClr val="000000"/>
                </a:solidFill>
                <a:ea typeface="ＭＳ Ｐゴシック" pitchFamily="34" charset="-128"/>
              </a:rPr>
              <a:t>※</a:t>
            </a:r>
            <a:r>
              <a:rPr lang="ja-JP" altLang="en-US">
                <a:solidFill>
                  <a:srgbClr val="000000"/>
                </a:solidFill>
                <a:ea typeface="ＭＳ Ｐゴシック" pitchFamily="34" charset="-128"/>
              </a:rPr>
              <a:t>研究活動は企業や大学等の団体内で行われることが多い。各団体は研究活動に巨額の投資をしており、投下資本の回収のために、「職務発明」の制度が設けられ、また就業規則等による事前の取り決めなどがなされる。</a:t>
            </a:r>
          </a:p>
        </p:txBody>
      </p:sp>
      <p:pic>
        <p:nvPicPr>
          <p:cNvPr id="31755" name="Picture 2"/>
          <p:cNvPicPr>
            <a:picLocks noChangeAspect="1" noChangeArrowheads="1"/>
          </p:cNvPicPr>
          <p:nvPr/>
        </p:nvPicPr>
        <p:blipFill>
          <a:blip r:embed="rId8"/>
          <a:srcRect/>
          <a:stretch>
            <a:fillRect/>
          </a:stretch>
        </p:blipFill>
        <p:spPr bwMode="auto">
          <a:xfrm>
            <a:off x="0" y="3228975"/>
            <a:ext cx="2289175" cy="1390650"/>
          </a:xfrm>
          <a:prstGeom prst="rect">
            <a:avLst/>
          </a:prstGeom>
          <a:noFill/>
          <a:ln w="9525">
            <a:noFill/>
            <a:miter lim="800000"/>
            <a:headEnd/>
            <a:tailEnd/>
          </a:ln>
        </p:spPr>
      </p:pic>
      <p:sp>
        <p:nvSpPr>
          <p:cNvPr id="31756" name="Text Box 13"/>
          <p:cNvSpPr txBox="1">
            <a:spLocks noChangeArrowheads="1"/>
          </p:cNvSpPr>
          <p:nvPr/>
        </p:nvSpPr>
        <p:spPr bwMode="auto">
          <a:xfrm>
            <a:off x="0" y="0"/>
            <a:ext cx="1439863" cy="523875"/>
          </a:xfrm>
          <a:prstGeom prst="rect">
            <a:avLst/>
          </a:prstGeom>
          <a:noFill/>
          <a:ln w="9525">
            <a:noFill/>
            <a:miter lim="800000"/>
            <a:headEnd/>
            <a:tailEnd/>
          </a:ln>
        </p:spPr>
        <p:txBody>
          <a:bodyPr>
            <a:spAutoFit/>
          </a:bodyPr>
          <a:lstStyle/>
          <a:p>
            <a:pPr>
              <a:spcBef>
                <a:spcPct val="50000"/>
              </a:spcBef>
            </a:pPr>
            <a:r>
              <a:rPr lang="ja-JP" altLang="en-US" sz="2800">
                <a:latin typeface="ＭＳ Ｐゴシック" charset="-128"/>
                <a:ea typeface="ＭＳ Ｐゴシック" charset="-128"/>
              </a:rPr>
              <a:t>６－１</a:t>
            </a:r>
            <a:r>
              <a:rPr lang="en-US" altLang="ja-JP" sz="2800">
                <a:latin typeface="ＭＳ Ｐゴシック" charset="-128"/>
                <a:ea typeface="ＭＳ Ｐゴシック" charset="-128"/>
              </a:rPr>
              <a:t> </a:t>
            </a:r>
            <a:endParaRPr lang="en-US" altLang="zh-CN" sz="2800">
              <a:latin typeface="ＭＳ Ｐゴシック" charset="-128"/>
              <a:ea typeface="ＭＳ Ｐゴシック" charset="-128"/>
            </a:endParaRPr>
          </a:p>
        </p:txBody>
      </p:sp>
      <p:sp>
        <p:nvSpPr>
          <p:cNvPr id="31757" name="スライド番号プレースホルダー 3"/>
          <p:cNvSpPr>
            <a:spLocks noGrp="1"/>
          </p:cNvSpPr>
          <p:nvPr>
            <p:ph type="sldNum" sz="quarter" idx="12"/>
          </p:nvPr>
        </p:nvSpPr>
        <p:spPr bwMode="auto">
          <a:xfrm>
            <a:off x="9013825" y="6361113"/>
            <a:ext cx="908050" cy="381000"/>
          </a:xfrm>
          <a:noFill/>
          <a:ln>
            <a:miter lim="800000"/>
            <a:headEnd/>
            <a:tailEnd/>
          </a:ln>
        </p:spPr>
        <p:txBody>
          <a:bodyPr/>
          <a:lstStyle/>
          <a:p>
            <a:fld id="{42875FBF-0675-45BB-815F-401D7E5E6C0C}" type="slidenum">
              <a:rPr lang="en-US" altLang="ja-JP" smtClean="0">
                <a:solidFill>
                  <a:schemeClr val="tx1"/>
                </a:solidFill>
              </a:rPr>
              <a:pPr/>
              <a:t>4</a:t>
            </a:fld>
            <a:endParaRPr lang="en-US" altLang="ja-JP" smtClean="0">
              <a:solidFill>
                <a:schemeClr val="tx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43" name="Rectangle 3"/>
          <p:cNvSpPr>
            <a:spLocks noChangeArrowheads="1"/>
          </p:cNvSpPr>
          <p:nvPr/>
        </p:nvSpPr>
        <p:spPr bwMode="auto">
          <a:xfrm>
            <a:off x="128588" y="2122488"/>
            <a:ext cx="9371012" cy="744537"/>
          </a:xfrm>
          <a:prstGeom prst="rect">
            <a:avLst/>
          </a:prstGeom>
          <a:ln>
            <a:headEnd/>
            <a:tailEnd/>
          </a:ln>
          <a:extLst/>
        </p:spPr>
        <p:style>
          <a:lnRef idx="1">
            <a:schemeClr val="accent2"/>
          </a:lnRef>
          <a:fillRef idx="2">
            <a:schemeClr val="accent2"/>
          </a:fillRef>
          <a:effectRef idx="1">
            <a:schemeClr val="accent2"/>
          </a:effectRef>
          <a:fontRef idx="minor">
            <a:schemeClr val="dk1"/>
          </a:fontRef>
        </p:style>
        <p:txBody>
          <a:bodyPr wrap="none" lIns="87078" tIns="43539" rIns="87078" bIns="43539"/>
          <a:lstStyle/>
          <a:p>
            <a:pPr defTabSz="871538">
              <a:defRPr/>
            </a:pPr>
            <a:endParaRPr lang="ja-JP" altLang="en-US" sz="2000" dirty="0">
              <a:latin typeface="ＭＳ Ｐゴシック" pitchFamily="50" charset="-128"/>
              <a:ea typeface="ＭＳ Ｐゴシック" pitchFamily="50" charset="-128"/>
            </a:endParaRPr>
          </a:p>
        </p:txBody>
      </p:sp>
      <p:sp>
        <p:nvSpPr>
          <p:cNvPr id="368644" name="Rectangle 4"/>
          <p:cNvSpPr>
            <a:spLocks noChangeArrowheads="1"/>
          </p:cNvSpPr>
          <p:nvPr/>
        </p:nvSpPr>
        <p:spPr bwMode="auto">
          <a:xfrm>
            <a:off x="141288" y="2028825"/>
            <a:ext cx="3009900" cy="822325"/>
          </a:xfrm>
          <a:prstGeom prst="rect">
            <a:avLst/>
          </a:prstGeom>
          <a:noFill/>
          <a:ln>
            <a:noFill/>
          </a:ln>
          <a:effectLst>
            <a:prstShdw prst="shdw17" dist="17961" dir="2700000">
              <a:schemeClr val="accent2">
                <a:gamma/>
                <a:shade val="60000"/>
                <a:invGamma/>
              </a:schemeClr>
            </a:prstShdw>
          </a:effectLst>
          <a:extLst>
            <a:ext uri="{909E8E84-426E-40DD-AFC4-6F175D3DCCD1}"/>
            <a:ext uri="{91240B29-F687-4F45-9708-019B960494DF}"/>
          </a:extLst>
        </p:spPr>
        <p:txBody>
          <a:bodyPr wrap="none" lIns="87078" tIns="43539" rIns="87078" bIns="43539" anchor="ctr"/>
          <a:lstStyle/>
          <a:p>
            <a:pPr algn="ctr" defTabSz="871538">
              <a:defRPr/>
            </a:pPr>
            <a:r>
              <a:rPr lang="ja-JP" altLang="en-US" sz="2000" dirty="0">
                <a:latin typeface="ＭＳ Ｐゴシック" pitchFamily="50" charset="-128"/>
                <a:ea typeface="ＭＳ Ｐゴシック" pitchFamily="50" charset="-128"/>
              </a:rPr>
              <a:t>発明の完成</a:t>
            </a:r>
            <a:endParaRPr lang="ja-JP" altLang="en-US" sz="1100" dirty="0">
              <a:latin typeface="ＭＳ Ｐゴシック" pitchFamily="50" charset="-128"/>
              <a:ea typeface="ＭＳ Ｐゴシック" pitchFamily="50" charset="-128"/>
            </a:endParaRPr>
          </a:p>
          <a:p>
            <a:pPr algn="ctr" defTabSz="871538">
              <a:defRPr/>
            </a:pPr>
            <a:r>
              <a:rPr lang="ja-JP" altLang="en-US" sz="1200" b="1" dirty="0">
                <a:latin typeface="ＭＳ Ｐゴシック" pitchFamily="50" charset="-128"/>
                <a:ea typeface="ＭＳ Ｐゴシック" pitchFamily="50" charset="-128"/>
              </a:rPr>
              <a:t>（特許を受ける権利の発生）</a:t>
            </a:r>
            <a:endParaRPr lang="ja-JP" altLang="en-US" sz="1100" b="1" dirty="0">
              <a:latin typeface="ＭＳ Ｐゴシック" pitchFamily="50" charset="-128"/>
              <a:ea typeface="ＭＳ Ｐゴシック" pitchFamily="50" charset="-128"/>
            </a:endParaRPr>
          </a:p>
        </p:txBody>
      </p:sp>
      <p:sp>
        <p:nvSpPr>
          <p:cNvPr id="368645" name="AutoShape 5"/>
          <p:cNvSpPr>
            <a:spLocks noChangeArrowheads="1"/>
          </p:cNvSpPr>
          <p:nvPr/>
        </p:nvSpPr>
        <p:spPr bwMode="auto">
          <a:xfrm>
            <a:off x="3049588" y="2328863"/>
            <a:ext cx="233362" cy="220662"/>
          </a:xfrm>
          <a:prstGeom prst="rightArrow">
            <a:avLst>
              <a:gd name="adj1" fmla="val 94444"/>
              <a:gd name="adj2" fmla="val 100000"/>
            </a:avLst>
          </a:prstGeom>
          <a:solidFill>
            <a:schemeClr val="accent1"/>
          </a:solidFill>
          <a:ln>
            <a:noFill/>
          </a:ln>
          <a:effectLst>
            <a:prstShdw prst="shdw17" dist="17961" dir="2700000">
              <a:schemeClr val="accent1">
                <a:gamma/>
                <a:shade val="60000"/>
                <a:invGamma/>
              </a:schemeClr>
            </a:prstShdw>
          </a:effectLst>
          <a:extLst>
            <a:ext uri="{91240B29-F687-4F45-9708-019B960494DF}"/>
          </a:extLst>
        </p:spPr>
        <p:txBody>
          <a:bodyPr wrap="none" lIns="87078" tIns="43539" rIns="87078" bIns="43539" anchor="ctr"/>
          <a:lstStyle/>
          <a:p>
            <a:pPr algn="ctr">
              <a:defRPr/>
            </a:pPr>
            <a:endParaRPr kumimoji="0" lang="ja-JP" altLang="ja-JP" dirty="0">
              <a:solidFill>
                <a:srgbClr val="333399"/>
              </a:solidFill>
              <a:latin typeface="ＭＳ Ｐゴシック" pitchFamily="50" charset="-128"/>
              <a:ea typeface="ＭＳ Ｐゴシック" pitchFamily="50" charset="-128"/>
            </a:endParaRPr>
          </a:p>
        </p:txBody>
      </p:sp>
      <p:sp>
        <p:nvSpPr>
          <p:cNvPr id="368646" name="Rectangle 6"/>
          <p:cNvSpPr>
            <a:spLocks noChangeArrowheads="1"/>
          </p:cNvSpPr>
          <p:nvPr/>
        </p:nvSpPr>
        <p:spPr bwMode="auto">
          <a:xfrm>
            <a:off x="3455988" y="2046288"/>
            <a:ext cx="2994025" cy="822325"/>
          </a:xfrm>
          <a:prstGeom prst="rect">
            <a:avLst/>
          </a:prstGeom>
          <a:noFill/>
          <a:ln>
            <a:noFill/>
          </a:ln>
          <a:effectLst>
            <a:prstShdw prst="shdw17" dist="17961" dir="2700000">
              <a:schemeClr val="accent2">
                <a:gamma/>
                <a:shade val="60000"/>
                <a:invGamma/>
              </a:schemeClr>
            </a:prstShdw>
          </a:effectLst>
          <a:extLst>
            <a:ext uri="{909E8E84-426E-40DD-AFC4-6F175D3DCCD1}"/>
            <a:ext uri="{91240B29-F687-4F45-9708-019B960494DF}"/>
          </a:extLst>
        </p:spPr>
        <p:txBody>
          <a:bodyPr wrap="none" lIns="87078" tIns="43539" rIns="87078" bIns="43539" anchor="ctr"/>
          <a:lstStyle/>
          <a:p>
            <a:pPr algn="ctr" defTabSz="871538">
              <a:defRPr/>
            </a:pPr>
            <a:r>
              <a:rPr lang="ja-JP" altLang="en-US" dirty="0">
                <a:latin typeface="ＭＳ Ｐゴシック" pitchFamily="50" charset="-128"/>
                <a:ea typeface="ＭＳ Ｐゴシック" pitchFamily="50" charset="-128"/>
              </a:rPr>
              <a:t>特許を受ける権利は</a:t>
            </a:r>
            <a:endParaRPr lang="en-US" altLang="ja-JP" dirty="0">
              <a:latin typeface="ＭＳ Ｐゴシック" pitchFamily="50" charset="-128"/>
              <a:ea typeface="ＭＳ Ｐゴシック" pitchFamily="50" charset="-128"/>
            </a:endParaRPr>
          </a:p>
          <a:p>
            <a:pPr algn="ctr" defTabSz="871538">
              <a:defRPr/>
            </a:pPr>
            <a:r>
              <a:rPr lang="ja-JP" altLang="en-US" dirty="0">
                <a:latin typeface="ＭＳ Ｐゴシック" pitchFamily="50" charset="-128"/>
                <a:ea typeface="ＭＳ Ｐゴシック" pitchFamily="50" charset="-128"/>
              </a:rPr>
              <a:t>発明者のもの</a:t>
            </a:r>
            <a:endParaRPr lang="ja-JP" altLang="en-US" sz="1600" dirty="0">
              <a:latin typeface="ＭＳ Ｐゴシック" pitchFamily="50" charset="-128"/>
              <a:ea typeface="ＭＳ Ｐゴシック" pitchFamily="50" charset="-128"/>
            </a:endParaRPr>
          </a:p>
        </p:txBody>
      </p:sp>
      <p:sp>
        <p:nvSpPr>
          <p:cNvPr id="33797" name="AutoShape 7"/>
          <p:cNvSpPr>
            <a:spLocks noChangeArrowheads="1"/>
          </p:cNvSpPr>
          <p:nvPr/>
        </p:nvSpPr>
        <p:spPr bwMode="auto">
          <a:xfrm>
            <a:off x="6499225" y="2328863"/>
            <a:ext cx="233363" cy="220662"/>
          </a:xfrm>
          <a:prstGeom prst="rightArrow">
            <a:avLst>
              <a:gd name="adj1" fmla="val 94444"/>
              <a:gd name="adj2" fmla="val 99773"/>
            </a:avLst>
          </a:prstGeom>
          <a:solidFill>
            <a:srgbClr val="FF6600"/>
          </a:solidFill>
          <a:ln w="9525">
            <a:noFill/>
            <a:miter lim="800000"/>
            <a:headEnd/>
            <a:tailEnd/>
          </a:ln>
          <a:effectLst>
            <a:prstShdw prst="shdw17" dist="17961" dir="2700000">
              <a:srgbClr val="993D00"/>
            </a:prstShdw>
          </a:effectLst>
        </p:spPr>
        <p:txBody>
          <a:bodyPr wrap="none" lIns="87078" tIns="43539" rIns="87078" bIns="43539" anchor="ctr"/>
          <a:lstStyle/>
          <a:p>
            <a:pPr algn="ctr"/>
            <a:endParaRPr lang="ja-JP" altLang="en-US" sz="1600">
              <a:solidFill>
                <a:srgbClr val="000000"/>
              </a:solidFill>
              <a:latin typeface="ＭＳ Ｐゴシック" charset="-128"/>
              <a:ea typeface="ＭＳ Ｐゴシック" charset="-128"/>
            </a:endParaRPr>
          </a:p>
        </p:txBody>
      </p:sp>
      <p:sp>
        <p:nvSpPr>
          <p:cNvPr id="368648" name="Rectangle 8"/>
          <p:cNvSpPr>
            <a:spLocks noChangeArrowheads="1"/>
          </p:cNvSpPr>
          <p:nvPr/>
        </p:nvSpPr>
        <p:spPr bwMode="auto">
          <a:xfrm>
            <a:off x="6851650" y="2174875"/>
            <a:ext cx="2971800" cy="528638"/>
          </a:xfrm>
          <a:prstGeom prst="rect">
            <a:avLst/>
          </a:prstGeom>
          <a:noFill/>
          <a:ln>
            <a:noFill/>
          </a:ln>
          <a:effectLst>
            <a:prstShdw prst="shdw17" dist="17961" dir="2700000">
              <a:schemeClr val="accent2">
                <a:gamma/>
                <a:shade val="60000"/>
                <a:invGamma/>
              </a:schemeClr>
            </a:prstShdw>
          </a:effectLst>
          <a:extLst>
            <a:ext uri="{909E8E84-426E-40DD-AFC4-6F175D3DCCD1}"/>
            <a:ext uri="{91240B29-F687-4F45-9708-019B960494DF}"/>
          </a:extLst>
        </p:spPr>
        <p:txBody>
          <a:bodyPr wrap="none" lIns="87078" tIns="43539" rIns="87078" bIns="43539" anchor="ctr"/>
          <a:lstStyle/>
          <a:p>
            <a:pPr algn="ctr" defTabSz="871538">
              <a:defRPr/>
            </a:pPr>
            <a:r>
              <a:rPr lang="ja-JP" altLang="en-US" sz="2000" dirty="0">
                <a:latin typeface="ＭＳ Ｐゴシック" pitchFamily="50" charset="-128"/>
                <a:ea typeface="ＭＳ Ｐゴシック" pitchFamily="50" charset="-128"/>
              </a:rPr>
              <a:t>発明者＝出願できる</a:t>
            </a:r>
            <a:endParaRPr lang="ja-JP" altLang="en-US" dirty="0">
              <a:latin typeface="ＭＳ Ｐゴシック" pitchFamily="50" charset="-128"/>
              <a:ea typeface="ＭＳ Ｐゴシック" pitchFamily="50" charset="-128"/>
            </a:endParaRPr>
          </a:p>
        </p:txBody>
      </p:sp>
      <p:sp>
        <p:nvSpPr>
          <p:cNvPr id="368649" name="Rectangle 9"/>
          <p:cNvSpPr>
            <a:spLocks noChangeArrowheads="1"/>
          </p:cNvSpPr>
          <p:nvPr/>
        </p:nvSpPr>
        <p:spPr bwMode="auto">
          <a:xfrm>
            <a:off x="5097463" y="3213100"/>
            <a:ext cx="4392612" cy="936625"/>
          </a:xfrm>
          <a:prstGeom prst="wedgeRectCallout">
            <a:avLst>
              <a:gd name="adj1" fmla="val -17028"/>
              <a:gd name="adj2" fmla="val -136907"/>
            </a:avLst>
          </a:prstGeom>
          <a:ln/>
          <a:extLst/>
        </p:spPr>
        <p:style>
          <a:lnRef idx="1">
            <a:schemeClr val="accent1"/>
          </a:lnRef>
          <a:fillRef idx="2">
            <a:schemeClr val="accent1"/>
          </a:fillRef>
          <a:effectRef idx="1">
            <a:schemeClr val="accent1"/>
          </a:effectRef>
          <a:fontRef idx="minor">
            <a:schemeClr val="dk1"/>
          </a:fontRef>
        </p:style>
        <p:txBody>
          <a:bodyPr wrap="none" lIns="87078" tIns="43539" rIns="87078" bIns="43539" anchor="ctr"/>
          <a:lstStyle/>
          <a:p>
            <a:pPr defTabSz="871538">
              <a:defRPr/>
            </a:pPr>
            <a:r>
              <a:rPr lang="ja-JP" altLang="en-US" b="1" u="sng" dirty="0">
                <a:solidFill>
                  <a:schemeClr val="tx1"/>
                </a:solidFill>
                <a:latin typeface="ＭＳ Ｐゴシック" pitchFamily="50" charset="-128"/>
                <a:ea typeface="ＭＳ Ｐゴシック" pitchFamily="50" charset="-128"/>
              </a:rPr>
              <a:t>☆</a:t>
            </a:r>
            <a:r>
              <a:rPr lang="ja-JP" altLang="en-US" u="sng" dirty="0">
                <a:solidFill>
                  <a:schemeClr val="tx1"/>
                </a:solidFill>
                <a:latin typeface="ＭＳ Ｐゴシック" pitchFamily="50" charset="-128"/>
                <a:ea typeface="ＭＳ Ｐゴシック" pitchFamily="50" charset="-128"/>
              </a:rPr>
              <a:t>特許を受ける権利は移転可能</a:t>
            </a:r>
            <a:endParaRPr lang="en-US" altLang="ja-JP" u="sng" dirty="0">
              <a:solidFill>
                <a:schemeClr val="tx1"/>
              </a:solidFill>
              <a:latin typeface="ＭＳ Ｐゴシック" pitchFamily="50" charset="-128"/>
              <a:ea typeface="ＭＳ Ｐゴシック" pitchFamily="50" charset="-128"/>
            </a:endParaRPr>
          </a:p>
          <a:p>
            <a:pPr defTabSz="871538">
              <a:defRPr/>
            </a:pPr>
            <a:r>
              <a:rPr lang="ja-JP" altLang="en-US" sz="1200" dirty="0">
                <a:latin typeface="ＭＳ Ｐゴシック" pitchFamily="50" charset="-128"/>
                <a:ea typeface="ＭＳ Ｐゴシック" pitchFamily="50" charset="-128"/>
              </a:rPr>
              <a:t>（発明者から権利を承継した者が出願できる）</a:t>
            </a:r>
            <a:endParaRPr lang="en-US" altLang="ja-JP" sz="1200" dirty="0">
              <a:latin typeface="ＭＳ Ｐゴシック" pitchFamily="50" charset="-128"/>
              <a:ea typeface="ＭＳ Ｐゴシック" pitchFamily="50" charset="-128"/>
            </a:endParaRPr>
          </a:p>
          <a:p>
            <a:pPr defTabSz="871538">
              <a:defRPr/>
            </a:pPr>
            <a:r>
              <a:rPr lang="ja-JP" altLang="en-US" sz="1200" b="1" dirty="0">
                <a:latin typeface="ＭＳ Ｐゴシック" pitchFamily="50" charset="-128"/>
                <a:ea typeface="ＭＳ Ｐゴシック" pitchFamily="50" charset="-128"/>
              </a:rPr>
              <a:t>⇒次スライド</a:t>
            </a:r>
          </a:p>
        </p:txBody>
      </p:sp>
      <p:sp>
        <p:nvSpPr>
          <p:cNvPr id="33800" name="タイトル 2"/>
          <p:cNvSpPr>
            <a:spLocks noGrp="1"/>
          </p:cNvSpPr>
          <p:nvPr>
            <p:ph type="title"/>
          </p:nvPr>
        </p:nvSpPr>
        <p:spPr>
          <a:xfrm>
            <a:off x="663575" y="228600"/>
            <a:ext cx="8832850" cy="990600"/>
          </a:xfrm>
        </p:spPr>
        <p:txBody>
          <a:bodyPr/>
          <a:lstStyle/>
          <a:p>
            <a:r>
              <a:rPr lang="ja-JP" altLang="en-US" smtClean="0">
                <a:latin typeface="ＭＳ Ｐゴシック" charset="-128"/>
                <a:ea typeface="ＭＳ Ｐゴシック" charset="-128"/>
              </a:rPr>
              <a:t>特許を受ける権利について</a:t>
            </a:r>
          </a:p>
        </p:txBody>
      </p:sp>
      <p:sp>
        <p:nvSpPr>
          <p:cNvPr id="7" name="角丸四角形吹き出し 6"/>
          <p:cNvSpPr/>
          <p:nvPr/>
        </p:nvSpPr>
        <p:spPr>
          <a:xfrm>
            <a:off x="5286375" y="1368425"/>
            <a:ext cx="4537075" cy="692150"/>
          </a:xfrm>
          <a:prstGeom prst="wedgeRoundRectCallout">
            <a:avLst>
              <a:gd name="adj1" fmla="val -22106"/>
              <a:gd name="adj2" fmla="val 76413"/>
              <a:gd name="adj3" fmla="val 16667"/>
            </a:avLst>
          </a:prstGeom>
          <a:solidFill>
            <a:schemeClr val="accent2">
              <a:lumMod val="20000"/>
              <a:lumOff val="80000"/>
            </a:schemeClr>
          </a:solidFill>
        </p:spPr>
        <p:style>
          <a:lnRef idx="1">
            <a:schemeClr val="accent4"/>
          </a:lnRef>
          <a:fillRef idx="2">
            <a:schemeClr val="accent4"/>
          </a:fillRef>
          <a:effectRef idx="1">
            <a:schemeClr val="accent4"/>
          </a:effectRef>
          <a:fontRef idx="minor">
            <a:schemeClr val="dk1"/>
          </a:fontRef>
        </p:style>
        <p:txBody>
          <a:bodyPr>
            <a:spAutoFit/>
          </a:bodyPr>
          <a:lstStyle/>
          <a:p>
            <a:pPr eaLnBrk="0" hangingPunct="0">
              <a:lnSpc>
                <a:spcPct val="90000"/>
              </a:lnSpc>
              <a:spcBef>
                <a:spcPts val="700"/>
              </a:spcBef>
              <a:buClr>
                <a:srgbClr val="FEB80A"/>
              </a:buClr>
              <a:buSzPct val="60000"/>
              <a:defRPr/>
            </a:pPr>
            <a:r>
              <a:rPr lang="ja-JP" altLang="en-US" sz="1600" b="1" dirty="0">
                <a:solidFill>
                  <a:prstClr val="black"/>
                </a:solidFill>
                <a:latin typeface="ＭＳ Ｐゴシック" pitchFamily="50" charset="-128"/>
                <a:ea typeface="ＭＳ Ｐゴシック" pitchFamily="50" charset="-128"/>
              </a:rPr>
              <a:t>・特許</a:t>
            </a:r>
            <a:r>
              <a:rPr lang="ja-JP" altLang="en-US" sz="1600" b="1" dirty="0">
                <a:solidFill>
                  <a:prstClr val="black"/>
                </a:solidFill>
                <a:latin typeface="ＭＳ Ｐゴシック" pitchFamily="50" charset="-128"/>
                <a:ea typeface="ＭＳ Ｐゴシック" pitchFamily="50" charset="-128"/>
              </a:rPr>
              <a:t>を受ける権利（特許権ではない</a:t>
            </a:r>
            <a:r>
              <a:rPr lang="ja-JP" altLang="en-US" sz="1600" b="1" dirty="0">
                <a:solidFill>
                  <a:prstClr val="black"/>
                </a:solidFill>
                <a:latin typeface="ＭＳ Ｐゴシック" pitchFamily="50" charset="-128"/>
                <a:ea typeface="ＭＳ Ｐゴシック" pitchFamily="50" charset="-128"/>
              </a:rPr>
              <a:t>）</a:t>
            </a:r>
            <a:endParaRPr lang="en-US" altLang="ja-JP" sz="1600" b="1" dirty="0">
              <a:solidFill>
                <a:prstClr val="black"/>
              </a:solidFill>
              <a:latin typeface="ＭＳ Ｐゴシック" pitchFamily="50" charset="-128"/>
              <a:ea typeface="ＭＳ Ｐゴシック" pitchFamily="50" charset="-128"/>
            </a:endParaRPr>
          </a:p>
          <a:p>
            <a:pPr eaLnBrk="0" hangingPunct="0">
              <a:lnSpc>
                <a:spcPct val="90000"/>
              </a:lnSpc>
              <a:spcBef>
                <a:spcPts val="700"/>
              </a:spcBef>
              <a:buClr>
                <a:srgbClr val="FEB80A"/>
              </a:buClr>
              <a:buSzPct val="60000"/>
              <a:defRPr/>
            </a:pPr>
            <a:r>
              <a:rPr lang="ja-JP" altLang="en-US" sz="1600" b="1" dirty="0">
                <a:solidFill>
                  <a:prstClr val="black"/>
                </a:solidFill>
                <a:latin typeface="ＭＳ Ｐゴシック" pitchFamily="50" charset="-128"/>
                <a:ea typeface="ＭＳ Ｐゴシック" pitchFamily="50" charset="-128"/>
              </a:rPr>
              <a:t>＝</a:t>
            </a:r>
            <a:r>
              <a:rPr lang="ja-JP" altLang="en-US" sz="1600" b="1" u="sng" dirty="0">
                <a:solidFill>
                  <a:srgbClr val="FF3300"/>
                </a:solidFill>
                <a:latin typeface="ＭＳ Ｐゴシック" pitchFamily="50" charset="-128"/>
                <a:ea typeface="ＭＳ Ｐゴシック" pitchFamily="50" charset="-128"/>
              </a:rPr>
              <a:t>発明の完成時に発生</a:t>
            </a:r>
          </a:p>
        </p:txBody>
      </p:sp>
      <p:sp>
        <p:nvSpPr>
          <p:cNvPr id="26" name="コンテンツ プレースホルダー 2"/>
          <p:cNvSpPr>
            <a:spLocks noGrp="1"/>
          </p:cNvSpPr>
          <p:nvPr>
            <p:ph sz="quarter" idx="1"/>
          </p:nvPr>
        </p:nvSpPr>
        <p:spPr>
          <a:xfrm>
            <a:off x="138113" y="5078413"/>
            <a:ext cx="8832850" cy="1584325"/>
          </a:xfrm>
          <a:solidFill>
            <a:schemeClr val="accent3">
              <a:lumMod val="20000"/>
              <a:lumOff val="80000"/>
            </a:schemeClr>
          </a:solidFill>
          <a:ln>
            <a:solidFill>
              <a:schemeClr val="accent2">
                <a:lumMod val="40000"/>
                <a:lumOff val="60000"/>
              </a:schemeClr>
            </a:solidFill>
          </a:ln>
        </p:spPr>
        <p:txBody>
          <a:bodyPr anchor="ctr"/>
          <a:lstStyle/>
          <a:p>
            <a:pPr marL="0" indent="0">
              <a:buFont typeface="Wingdings" pitchFamily="2" charset="2"/>
              <a:buNone/>
              <a:defRPr/>
            </a:pPr>
            <a:r>
              <a:rPr lang="en-US" altLang="ja-JP" sz="1200" dirty="0" smtClean="0"/>
              <a:t>Q</a:t>
            </a:r>
            <a:r>
              <a:rPr lang="ja-JP" altLang="en-US" sz="1200" dirty="0"/>
              <a:t>　</a:t>
            </a:r>
            <a:r>
              <a:rPr lang="ja-JP" altLang="en-US" sz="1200" dirty="0" smtClean="0"/>
              <a:t>以下の例について考えてみよう</a:t>
            </a:r>
            <a:endParaRPr lang="en-US" altLang="ja-JP" sz="1200" dirty="0" smtClean="0"/>
          </a:p>
          <a:p>
            <a:pPr marL="0" indent="0">
              <a:buFont typeface="Wingdings" pitchFamily="2" charset="2"/>
              <a:buNone/>
              <a:defRPr/>
            </a:pPr>
            <a:r>
              <a:rPr lang="ja-JP" altLang="en-US" sz="1200" dirty="0"/>
              <a:t>①</a:t>
            </a:r>
            <a:r>
              <a:rPr lang="ja-JP" altLang="en-US" sz="1200" dirty="0" smtClean="0"/>
              <a:t>発明に関する実験をするために、必要となる研究設備を提供した人</a:t>
            </a:r>
            <a:endParaRPr lang="en-US" altLang="ja-JP" sz="1200" dirty="0" smtClean="0"/>
          </a:p>
          <a:p>
            <a:pPr marL="0" indent="0">
              <a:buFont typeface="Wingdings" pitchFamily="2" charset="2"/>
              <a:buNone/>
              <a:defRPr/>
            </a:pPr>
            <a:r>
              <a:rPr lang="ja-JP" altLang="en-US" sz="1200" dirty="0"/>
              <a:t>②</a:t>
            </a:r>
            <a:r>
              <a:rPr lang="ja-JP" altLang="en-US" sz="1200" dirty="0" smtClean="0"/>
              <a:t>研究者に対して、発明についての一般的なアドバイスをした人</a:t>
            </a:r>
            <a:endParaRPr lang="en-US" altLang="ja-JP" sz="1200" dirty="0" smtClean="0"/>
          </a:p>
          <a:p>
            <a:pPr marL="0" indent="0">
              <a:buFont typeface="Wingdings" pitchFamily="2" charset="2"/>
              <a:buNone/>
              <a:defRPr/>
            </a:pPr>
            <a:r>
              <a:rPr lang="ja-JP" altLang="en-US" sz="1200" dirty="0"/>
              <a:t>③</a:t>
            </a:r>
            <a:r>
              <a:rPr lang="ja-JP" altLang="en-US" sz="1200" dirty="0" smtClean="0"/>
              <a:t>研究費用を提供した人</a:t>
            </a:r>
            <a:endParaRPr lang="en-US" altLang="ja-JP" sz="1200" dirty="0" smtClean="0"/>
          </a:p>
        </p:txBody>
      </p:sp>
      <p:sp>
        <p:nvSpPr>
          <p:cNvPr id="8" name="テキスト ボックス 7"/>
          <p:cNvSpPr txBox="1"/>
          <p:nvPr/>
        </p:nvSpPr>
        <p:spPr>
          <a:xfrm>
            <a:off x="117475" y="2981325"/>
            <a:ext cx="4805363" cy="1327150"/>
          </a:xfrm>
          <a:prstGeom prst="bracketPair">
            <a:avLst/>
          </a:prstGeom>
          <a:noFill/>
          <a:ln w="28575">
            <a:solidFill>
              <a:schemeClr val="tx1"/>
            </a:solidFill>
          </a:ln>
        </p:spPr>
        <p:txBody>
          <a:bodyPr>
            <a:spAutoFit/>
          </a:bodyPr>
          <a:lstStyle/>
          <a:p>
            <a:pPr algn="just">
              <a:spcAft>
                <a:spcPts val="0"/>
              </a:spcAft>
              <a:defRPr/>
            </a:pPr>
            <a:r>
              <a:rPr lang="ja-JP" altLang="ja-JP" sz="1200" b="1" kern="100" dirty="0">
                <a:solidFill>
                  <a:srgbClr val="0000FF"/>
                </a:solidFill>
                <a:latin typeface="ＭＳ Ｐゴシック" pitchFamily="50" charset="-128"/>
                <a:ea typeface="ＭＳ Ｐゴシック" pitchFamily="50" charset="-128"/>
                <a:cs typeface="Times New Roman"/>
              </a:rPr>
              <a:t>特許法２９条</a:t>
            </a:r>
            <a:endParaRPr lang="ja-JP" altLang="ja-JP" sz="1200" kern="100" dirty="0">
              <a:latin typeface="ＭＳ Ｐゴシック" pitchFamily="50" charset="-128"/>
              <a:ea typeface="ＭＳ Ｐゴシック" pitchFamily="50" charset="-128"/>
              <a:cs typeface="Times New Roman"/>
            </a:endParaRPr>
          </a:p>
          <a:p>
            <a:pPr algn="just">
              <a:spcAft>
                <a:spcPts val="0"/>
              </a:spcAft>
              <a:defRPr/>
            </a:pPr>
            <a:r>
              <a:rPr lang="ja-JP" altLang="ja-JP" sz="1200" b="1" kern="100" dirty="0">
                <a:latin typeface="ＭＳ Ｐゴシック" pitchFamily="50" charset="-128"/>
                <a:ea typeface="ＭＳ Ｐゴシック" pitchFamily="50" charset="-128"/>
                <a:cs typeface="Times New Roman"/>
              </a:rPr>
              <a:t>　産業上利用することができる発明をした者は、次に掲げる発明を除き、その発明</a:t>
            </a:r>
            <a:r>
              <a:rPr lang="ja-JP" altLang="ja-JP" sz="1200" b="1" kern="100" dirty="0">
                <a:latin typeface="ＭＳ Ｐゴシック" pitchFamily="50" charset="-128"/>
                <a:ea typeface="ＭＳ Ｐゴシック" pitchFamily="50" charset="-128"/>
                <a:cs typeface="Times New Roman"/>
              </a:rPr>
              <a:t>について</a:t>
            </a:r>
            <a:r>
              <a:rPr lang="ja-JP" altLang="ja-JP" sz="1200" b="1" kern="100" dirty="0">
                <a:latin typeface="ＭＳ Ｐゴシック" pitchFamily="50" charset="-128"/>
                <a:ea typeface="ＭＳ Ｐゴシック" pitchFamily="50" charset="-128"/>
                <a:cs typeface="Times New Roman"/>
              </a:rPr>
              <a:t>特許を受けることができる。</a:t>
            </a:r>
          </a:p>
          <a:p>
            <a:pPr algn="just">
              <a:spcAft>
                <a:spcPts val="0"/>
              </a:spcAft>
              <a:defRPr/>
            </a:pPr>
            <a:r>
              <a:rPr lang="en-US" altLang="ja-JP" sz="1200" b="1" kern="100" dirty="0">
                <a:latin typeface="ＭＳ Ｐゴシック" pitchFamily="50" charset="-128"/>
                <a:ea typeface="ＭＳ Ｐゴシック" pitchFamily="50" charset="-128"/>
                <a:cs typeface="Times New Roman"/>
              </a:rPr>
              <a:t> </a:t>
            </a:r>
            <a:endParaRPr lang="ja-JP" altLang="ja-JP" sz="1200" b="1" kern="100" dirty="0">
              <a:latin typeface="ＭＳ Ｐゴシック" pitchFamily="50" charset="-128"/>
              <a:ea typeface="ＭＳ Ｐゴシック" pitchFamily="50" charset="-128"/>
              <a:cs typeface="Times New Roman"/>
            </a:endParaRPr>
          </a:p>
          <a:p>
            <a:pPr algn="just">
              <a:spcAft>
                <a:spcPts val="0"/>
              </a:spcAft>
              <a:defRPr/>
            </a:pPr>
            <a:r>
              <a:rPr lang="ja-JP" altLang="ja-JP" sz="1200" b="1" kern="100" dirty="0">
                <a:solidFill>
                  <a:srgbClr val="0000FF"/>
                </a:solidFill>
                <a:latin typeface="ＭＳ Ｐゴシック" pitchFamily="50" charset="-128"/>
                <a:ea typeface="ＭＳ Ｐゴシック" pitchFamily="50" charset="-128"/>
                <a:cs typeface="Times New Roman"/>
              </a:rPr>
              <a:t>特許法３３条</a:t>
            </a:r>
            <a:endParaRPr lang="ja-JP" altLang="ja-JP" sz="1200" kern="100" dirty="0">
              <a:latin typeface="ＭＳ Ｐゴシック" pitchFamily="50" charset="-128"/>
              <a:ea typeface="ＭＳ Ｐゴシック" pitchFamily="50" charset="-128"/>
              <a:cs typeface="Times New Roman"/>
            </a:endParaRPr>
          </a:p>
          <a:p>
            <a:pPr algn="just">
              <a:spcAft>
                <a:spcPts val="0"/>
              </a:spcAft>
              <a:defRPr/>
            </a:pPr>
            <a:r>
              <a:rPr lang="ja-JP" altLang="ja-JP" sz="1200" b="1" kern="100" dirty="0">
                <a:latin typeface="ＭＳ Ｐゴシック" pitchFamily="50" charset="-128"/>
                <a:ea typeface="ＭＳ Ｐゴシック" pitchFamily="50" charset="-128"/>
                <a:cs typeface="Times New Roman"/>
              </a:rPr>
              <a:t>　</a:t>
            </a:r>
            <a:r>
              <a:rPr lang="ja-JP" altLang="ja-JP" sz="1200" b="1" kern="100" dirty="0">
                <a:latin typeface="ＭＳ Ｐゴシック" pitchFamily="50" charset="-128"/>
                <a:ea typeface="ＭＳ Ｐゴシック" pitchFamily="50" charset="-128"/>
                <a:cs typeface="Times New Roman"/>
              </a:rPr>
              <a:t>特許</a:t>
            </a:r>
            <a:r>
              <a:rPr lang="ja-JP" altLang="ja-JP" sz="1200" b="1" kern="100" dirty="0">
                <a:latin typeface="ＭＳ Ｐゴシック" pitchFamily="50" charset="-128"/>
                <a:ea typeface="ＭＳ Ｐゴシック" pitchFamily="50" charset="-128"/>
                <a:cs typeface="Times New Roman"/>
              </a:rPr>
              <a:t>を受ける権利は、移転することができる。</a:t>
            </a:r>
            <a:endParaRPr lang="ja-JP" altLang="ja-JP" sz="1200" kern="100" dirty="0">
              <a:latin typeface="ＭＳ Ｐゴシック" pitchFamily="50" charset="-128"/>
              <a:ea typeface="ＭＳ Ｐゴシック" pitchFamily="50" charset="-128"/>
              <a:cs typeface="Times New Roman"/>
            </a:endParaRPr>
          </a:p>
        </p:txBody>
      </p:sp>
      <p:sp>
        <p:nvSpPr>
          <p:cNvPr id="2" name="テキスト ボックス 1"/>
          <p:cNvSpPr txBox="1"/>
          <p:nvPr/>
        </p:nvSpPr>
        <p:spPr>
          <a:xfrm>
            <a:off x="138113" y="4570413"/>
            <a:ext cx="6464300" cy="590550"/>
          </a:xfrm>
          <a:prstGeom prst="rect">
            <a:avLst/>
          </a:prstGeom>
          <a:solidFill>
            <a:schemeClr val="accent2">
              <a:lumMod val="20000"/>
              <a:lumOff val="80000"/>
            </a:schemeClr>
          </a:solidFill>
          <a:ln>
            <a:solidFill>
              <a:schemeClr val="tx1"/>
            </a:solidFill>
          </a:ln>
        </p:spPr>
        <p:txBody>
          <a:bodyPr anchor="ctr">
            <a:spAutoFit/>
          </a:bodyPr>
          <a:lstStyle/>
          <a:p>
            <a:pPr>
              <a:lnSpc>
                <a:spcPct val="90000"/>
              </a:lnSpc>
              <a:defRPr/>
            </a:pPr>
            <a:r>
              <a:rPr lang="en-US" altLang="ja-JP" sz="1200" b="1" dirty="0">
                <a:latin typeface="ＭＳ Ｐゴシック" pitchFamily="50" charset="-128"/>
                <a:ea typeface="ＭＳ Ｐゴシック" pitchFamily="50" charset="-128"/>
              </a:rPr>
              <a:t>※</a:t>
            </a:r>
            <a:r>
              <a:rPr lang="ja-JP" altLang="en-US" sz="1200" b="1" dirty="0">
                <a:latin typeface="ＭＳ Ｐゴシック" pitchFamily="50" charset="-128"/>
                <a:ea typeface="ＭＳ Ｐゴシック" pitchFamily="50" charset="-128"/>
              </a:rPr>
              <a:t>発明者とは、その</a:t>
            </a:r>
            <a:r>
              <a:rPr lang="ja-JP" altLang="en-US" sz="1200" b="1" dirty="0">
                <a:latin typeface="ＭＳ Ｐゴシック" pitchFamily="50" charset="-128"/>
                <a:ea typeface="ＭＳ Ｐゴシック" pitchFamily="50" charset="-128"/>
              </a:rPr>
              <a:t>発明が解決しようとする</a:t>
            </a:r>
            <a:r>
              <a:rPr lang="ja-JP" altLang="en-US" sz="1200" b="1" dirty="0">
                <a:latin typeface="ＭＳ Ｐゴシック" pitchFamily="50" charset="-128"/>
                <a:ea typeface="ＭＳ Ｐゴシック" pitchFamily="50" charset="-128"/>
              </a:rPr>
              <a:t>課題、すなわち</a:t>
            </a:r>
            <a:r>
              <a:rPr lang="ja-JP" altLang="en-US" sz="1200" b="1" dirty="0">
                <a:latin typeface="ＭＳ Ｐゴシック" pitchFamily="50" charset="-128"/>
                <a:ea typeface="ＭＳ Ｐゴシック" pitchFamily="50" charset="-128"/>
              </a:rPr>
              <a:t>、</a:t>
            </a:r>
            <a:r>
              <a:rPr lang="ja-JP" altLang="en-US" sz="1200" b="1" dirty="0">
                <a:solidFill>
                  <a:srgbClr val="FF0000"/>
                </a:solidFill>
                <a:latin typeface="ＭＳ Ｐゴシック" pitchFamily="50" charset="-128"/>
                <a:ea typeface="ＭＳ Ｐゴシック" pitchFamily="50" charset="-128"/>
              </a:rPr>
              <a:t>発明の着想</a:t>
            </a:r>
            <a:r>
              <a:rPr lang="ja-JP" altLang="en-US" sz="1200" b="1" dirty="0">
                <a:latin typeface="ＭＳ Ｐゴシック" pitchFamily="50" charset="-128"/>
                <a:ea typeface="ＭＳ Ｐゴシック" pitchFamily="50" charset="-128"/>
              </a:rPr>
              <a:t>と</a:t>
            </a:r>
            <a:r>
              <a:rPr lang="ja-JP" altLang="en-US" sz="1200" b="1" dirty="0">
                <a:latin typeface="ＭＳ Ｐゴシック" pitchFamily="50" charset="-128"/>
                <a:ea typeface="ＭＳ Ｐゴシック" pitchFamily="50" charset="-128"/>
              </a:rPr>
              <a:t>、その</a:t>
            </a:r>
            <a:r>
              <a:rPr lang="ja-JP" altLang="en-US" sz="1200" b="1" dirty="0">
                <a:solidFill>
                  <a:srgbClr val="FF0000"/>
                </a:solidFill>
                <a:latin typeface="ＭＳ Ｐゴシック" pitchFamily="50" charset="-128"/>
                <a:ea typeface="ＭＳ Ｐゴシック" pitchFamily="50" charset="-128"/>
              </a:rPr>
              <a:t>課題を解決するための具体的な手段</a:t>
            </a:r>
            <a:r>
              <a:rPr lang="ja-JP" altLang="en-US" sz="1200" b="1" dirty="0">
                <a:solidFill>
                  <a:srgbClr val="FF0000"/>
                </a:solidFill>
                <a:latin typeface="ＭＳ Ｐゴシック" pitchFamily="50" charset="-128"/>
                <a:ea typeface="ＭＳ Ｐゴシック" pitchFamily="50" charset="-128"/>
              </a:rPr>
              <a:t>、方法</a:t>
            </a:r>
            <a:r>
              <a:rPr lang="ja-JP" altLang="en-US" sz="1200" b="1" dirty="0">
                <a:solidFill>
                  <a:srgbClr val="FF0000"/>
                </a:solidFill>
                <a:latin typeface="ＭＳ Ｐゴシック" pitchFamily="50" charset="-128"/>
                <a:ea typeface="ＭＳ Ｐゴシック" pitchFamily="50" charset="-128"/>
              </a:rPr>
              <a:t>の創作に</a:t>
            </a:r>
            <a:r>
              <a:rPr lang="ja-JP" altLang="en-US" sz="1200" b="1" dirty="0">
                <a:solidFill>
                  <a:srgbClr val="FF0000"/>
                </a:solidFill>
                <a:latin typeface="ＭＳ Ｐゴシック" pitchFamily="50" charset="-128"/>
                <a:ea typeface="ＭＳ Ｐゴシック" pitchFamily="50" charset="-128"/>
              </a:rPr>
              <a:t>貢献</a:t>
            </a:r>
            <a:r>
              <a:rPr lang="ja-JP" altLang="en-US" sz="1200" b="1" dirty="0">
                <a:latin typeface="ＭＳ Ｐゴシック" pitchFamily="50" charset="-128"/>
                <a:ea typeface="ＭＳ Ｐゴシック" pitchFamily="50" charset="-128"/>
              </a:rPr>
              <a:t>を</a:t>
            </a:r>
            <a:r>
              <a:rPr lang="ja-JP" altLang="en-US" sz="1200" b="1" dirty="0">
                <a:latin typeface="ＭＳ Ｐゴシック" pitchFamily="50" charset="-128"/>
                <a:ea typeface="ＭＳ Ｐゴシック" pitchFamily="50" charset="-128"/>
              </a:rPr>
              <a:t>した</a:t>
            </a:r>
            <a:r>
              <a:rPr lang="ja-JP" altLang="en-US" sz="1200" b="1" dirty="0">
                <a:latin typeface="ＭＳ Ｐゴシック" pitchFamily="50" charset="-128"/>
                <a:ea typeface="ＭＳ Ｐゴシック" pitchFamily="50" charset="-128"/>
              </a:rPr>
              <a:t>人をいう。</a:t>
            </a:r>
            <a:endParaRPr lang="en-US" altLang="ja-JP" sz="1200" b="1" dirty="0">
              <a:latin typeface="ＭＳ Ｐゴシック" pitchFamily="50" charset="-128"/>
              <a:ea typeface="ＭＳ Ｐゴシック" pitchFamily="50" charset="-128"/>
            </a:endParaRPr>
          </a:p>
          <a:p>
            <a:pPr>
              <a:lnSpc>
                <a:spcPct val="90000"/>
              </a:lnSpc>
              <a:defRPr/>
            </a:pPr>
            <a:r>
              <a:rPr lang="ja-JP" altLang="en-US" sz="1200" b="1" dirty="0">
                <a:latin typeface="ＭＳ Ｐゴシック" pitchFamily="50" charset="-128"/>
                <a:ea typeface="ＭＳ Ｐゴシック" pitchFamily="50" charset="-128"/>
              </a:rPr>
              <a:t>→ただし、個別具体的な判断となりがち。</a:t>
            </a:r>
            <a:endParaRPr lang="en-US" altLang="ja-JP" sz="1200" b="1" dirty="0">
              <a:latin typeface="ＭＳ Ｐゴシック" pitchFamily="50" charset="-128"/>
              <a:ea typeface="ＭＳ Ｐゴシック" pitchFamily="50" charset="-128"/>
            </a:endParaRPr>
          </a:p>
        </p:txBody>
      </p:sp>
      <p:sp>
        <p:nvSpPr>
          <p:cNvPr id="33805" name="Text Box 13"/>
          <p:cNvSpPr txBox="1">
            <a:spLocks noChangeArrowheads="1"/>
          </p:cNvSpPr>
          <p:nvPr/>
        </p:nvSpPr>
        <p:spPr bwMode="auto">
          <a:xfrm>
            <a:off x="0" y="0"/>
            <a:ext cx="1439863" cy="523875"/>
          </a:xfrm>
          <a:prstGeom prst="rect">
            <a:avLst/>
          </a:prstGeom>
          <a:noFill/>
          <a:ln w="9525">
            <a:noFill/>
            <a:miter lim="800000"/>
            <a:headEnd/>
            <a:tailEnd/>
          </a:ln>
        </p:spPr>
        <p:txBody>
          <a:bodyPr>
            <a:spAutoFit/>
          </a:bodyPr>
          <a:lstStyle/>
          <a:p>
            <a:pPr>
              <a:spcBef>
                <a:spcPct val="50000"/>
              </a:spcBef>
            </a:pPr>
            <a:r>
              <a:rPr lang="ja-JP" altLang="en-US" sz="2800">
                <a:latin typeface="ＭＳ Ｐゴシック" charset="-128"/>
                <a:ea typeface="ＭＳ Ｐゴシック" charset="-128"/>
              </a:rPr>
              <a:t>６－１</a:t>
            </a:r>
            <a:r>
              <a:rPr lang="en-US" altLang="ja-JP" sz="2800">
                <a:latin typeface="ＭＳ Ｐゴシック" charset="-128"/>
                <a:ea typeface="ＭＳ Ｐゴシック" charset="-128"/>
              </a:rPr>
              <a:t> </a:t>
            </a:r>
            <a:endParaRPr lang="en-US" altLang="zh-CN" sz="2800">
              <a:latin typeface="ＭＳ Ｐゴシック" charset="-128"/>
              <a:ea typeface="ＭＳ Ｐゴシック" charset="-128"/>
            </a:endParaRPr>
          </a:p>
        </p:txBody>
      </p:sp>
      <p:sp>
        <p:nvSpPr>
          <p:cNvPr id="4" name="正方形/長方形 3"/>
          <p:cNvSpPr/>
          <p:nvPr/>
        </p:nvSpPr>
        <p:spPr>
          <a:xfrm>
            <a:off x="141288" y="1628775"/>
            <a:ext cx="3659187" cy="493713"/>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defTabSz="871538">
              <a:defRPr/>
            </a:pPr>
            <a:r>
              <a:rPr lang="ja-JP" altLang="en-US" dirty="0">
                <a:solidFill>
                  <a:schemeClr val="tx1"/>
                </a:solidFill>
                <a:latin typeface="ＭＳ Ｐゴシック" pitchFamily="50" charset="-128"/>
                <a:ea typeface="ＭＳ Ｐゴシック" pitchFamily="50" charset="-128"/>
              </a:rPr>
              <a:t>発明は誰のもの？（帰属の問題）</a:t>
            </a:r>
            <a:endParaRPr lang="ja-JP" altLang="en-US" dirty="0">
              <a:solidFill>
                <a:schemeClr val="tx1"/>
              </a:solidFill>
              <a:latin typeface="ＭＳ Ｐゴシック" pitchFamily="50" charset="-128"/>
              <a:ea typeface="ＭＳ Ｐゴシック" pitchFamily="50" charset="-128"/>
            </a:endParaRPr>
          </a:p>
        </p:txBody>
      </p:sp>
      <p:sp>
        <p:nvSpPr>
          <p:cNvPr id="33807" name="スライド番号プレースホルダー 3"/>
          <p:cNvSpPr>
            <a:spLocks noGrp="1"/>
          </p:cNvSpPr>
          <p:nvPr>
            <p:ph type="sldNum" sz="quarter" idx="12"/>
          </p:nvPr>
        </p:nvSpPr>
        <p:spPr bwMode="auto">
          <a:xfrm>
            <a:off x="8840788" y="6210300"/>
            <a:ext cx="908050" cy="381000"/>
          </a:xfrm>
          <a:noFill/>
          <a:ln>
            <a:miter lim="800000"/>
            <a:headEnd/>
            <a:tailEnd/>
          </a:ln>
        </p:spPr>
        <p:txBody>
          <a:bodyPr/>
          <a:lstStyle/>
          <a:p>
            <a:fld id="{5DDB3F64-F809-4DA1-9911-B8C88E4C50B8}" type="slidenum">
              <a:rPr lang="en-US" altLang="ja-JP" smtClean="0">
                <a:solidFill>
                  <a:schemeClr val="tx1"/>
                </a:solidFill>
              </a:rPr>
              <a:pPr/>
              <a:t>5</a:t>
            </a:fld>
            <a:endParaRPr lang="en-US" altLang="ja-JP" smtClean="0">
              <a:solidFill>
                <a:schemeClr val="tx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タイトル 1"/>
          <p:cNvSpPr>
            <a:spLocks noGrp="1"/>
          </p:cNvSpPr>
          <p:nvPr>
            <p:ph type="title"/>
          </p:nvPr>
        </p:nvSpPr>
        <p:spPr>
          <a:xfrm>
            <a:off x="663575" y="228600"/>
            <a:ext cx="8832850" cy="990600"/>
          </a:xfrm>
        </p:spPr>
        <p:txBody>
          <a:bodyPr/>
          <a:lstStyle/>
          <a:p>
            <a:r>
              <a:rPr lang="ja-JP" altLang="en-US" smtClean="0">
                <a:latin typeface="ＭＳ Ｐゴシック" charset="-128"/>
                <a:ea typeface="ＭＳ Ｐゴシック" charset="-128"/>
              </a:rPr>
              <a:t>特許を受ける権利の承継</a:t>
            </a:r>
          </a:p>
        </p:txBody>
      </p:sp>
      <p:sp>
        <p:nvSpPr>
          <p:cNvPr id="3" name="コンテンツ プレースホルダー 2"/>
          <p:cNvSpPr>
            <a:spLocks noGrp="1"/>
          </p:cNvSpPr>
          <p:nvPr>
            <p:ph sz="quarter" idx="1"/>
          </p:nvPr>
        </p:nvSpPr>
        <p:spPr>
          <a:xfrm>
            <a:off x="2505075" y="5202238"/>
            <a:ext cx="3168650" cy="1512887"/>
          </a:xfrm>
          <a:solidFill>
            <a:schemeClr val="tx2">
              <a:lumMod val="20000"/>
              <a:lumOff val="80000"/>
            </a:schemeClr>
          </a:solidFill>
        </p:spPr>
        <p:txBody>
          <a:bodyPr/>
          <a:lstStyle/>
          <a:p>
            <a:pPr marL="0" indent="0">
              <a:lnSpc>
                <a:spcPct val="80000"/>
              </a:lnSpc>
              <a:buFont typeface="Wingdings" pitchFamily="2" charset="2"/>
              <a:buNone/>
              <a:defRPr/>
            </a:pPr>
            <a:endParaRPr lang="en-US" altLang="ja-JP" sz="2000" b="1" dirty="0" smtClean="0"/>
          </a:p>
          <a:p>
            <a:pPr marL="0" indent="0">
              <a:lnSpc>
                <a:spcPct val="80000"/>
              </a:lnSpc>
              <a:buFont typeface="Wingdings" pitchFamily="2" charset="2"/>
              <a:buNone/>
              <a:defRPr/>
            </a:pPr>
            <a:r>
              <a:rPr lang="ja-JP" altLang="en-US" sz="2000" b="1" dirty="0" smtClean="0"/>
              <a:t>　　　　　　　　　　　　　　出願</a:t>
            </a:r>
            <a:endParaRPr lang="en-US" altLang="ja-JP" sz="2000" b="1" dirty="0" smtClean="0"/>
          </a:p>
          <a:p>
            <a:pPr marL="0" indent="0">
              <a:lnSpc>
                <a:spcPct val="80000"/>
              </a:lnSpc>
              <a:buFont typeface="Wingdings" pitchFamily="2" charset="2"/>
              <a:buNone/>
              <a:defRPr/>
            </a:pPr>
            <a:r>
              <a:rPr lang="ja-JP" altLang="en-US" sz="2000" b="1" dirty="0" smtClean="0"/>
              <a:t>　　　　　　　　　　　　　　　↑</a:t>
            </a:r>
            <a:endParaRPr lang="en-US" altLang="ja-JP" sz="2000" b="1" dirty="0" smtClean="0"/>
          </a:p>
          <a:p>
            <a:pPr marL="0" indent="0">
              <a:lnSpc>
                <a:spcPct val="80000"/>
              </a:lnSpc>
              <a:buFont typeface="Wingdings" pitchFamily="2" charset="2"/>
              <a:buNone/>
              <a:defRPr/>
            </a:pPr>
            <a:r>
              <a:rPr lang="ja-JP" altLang="en-US" sz="2000" b="1" dirty="0" smtClean="0"/>
              <a:t>発明者　　　→　　　　承継人　</a:t>
            </a:r>
            <a:endParaRPr lang="en-US" altLang="ja-JP" sz="2000" b="1" dirty="0" smtClean="0"/>
          </a:p>
        </p:txBody>
      </p:sp>
      <p:sp>
        <p:nvSpPr>
          <p:cNvPr id="35843" name="Text Box 13"/>
          <p:cNvSpPr txBox="1">
            <a:spLocks noChangeArrowheads="1"/>
          </p:cNvSpPr>
          <p:nvPr/>
        </p:nvSpPr>
        <p:spPr bwMode="auto">
          <a:xfrm>
            <a:off x="0" y="0"/>
            <a:ext cx="1439863" cy="523875"/>
          </a:xfrm>
          <a:prstGeom prst="rect">
            <a:avLst/>
          </a:prstGeom>
          <a:noFill/>
          <a:ln w="9525">
            <a:noFill/>
            <a:miter lim="800000"/>
            <a:headEnd/>
            <a:tailEnd/>
          </a:ln>
        </p:spPr>
        <p:txBody>
          <a:bodyPr>
            <a:spAutoFit/>
          </a:bodyPr>
          <a:lstStyle/>
          <a:p>
            <a:pPr>
              <a:spcBef>
                <a:spcPct val="50000"/>
              </a:spcBef>
            </a:pPr>
            <a:r>
              <a:rPr lang="ja-JP" altLang="en-US" sz="2800">
                <a:latin typeface="ＭＳ Ｐゴシック" charset="-128"/>
                <a:ea typeface="ＭＳ Ｐゴシック" charset="-128"/>
              </a:rPr>
              <a:t>６－２</a:t>
            </a:r>
            <a:r>
              <a:rPr lang="en-US" altLang="ja-JP" sz="2800">
                <a:latin typeface="ＭＳ Ｐゴシック" charset="-128"/>
                <a:ea typeface="ＭＳ Ｐゴシック" charset="-128"/>
              </a:rPr>
              <a:t> </a:t>
            </a:r>
            <a:endParaRPr lang="en-US" altLang="zh-CN" sz="2800">
              <a:latin typeface="ＭＳ Ｐゴシック" charset="-128"/>
              <a:ea typeface="ＭＳ Ｐゴシック" charset="-128"/>
            </a:endParaRPr>
          </a:p>
        </p:txBody>
      </p:sp>
      <p:pic>
        <p:nvPicPr>
          <p:cNvPr id="35844" name="Picture 2"/>
          <p:cNvPicPr>
            <a:picLocks noChangeAspect="1" noChangeArrowheads="1"/>
          </p:cNvPicPr>
          <p:nvPr/>
        </p:nvPicPr>
        <p:blipFill>
          <a:blip r:embed="rId3"/>
          <a:srcRect/>
          <a:stretch>
            <a:fillRect/>
          </a:stretch>
        </p:blipFill>
        <p:spPr bwMode="auto">
          <a:xfrm>
            <a:off x="7607300" y="2276475"/>
            <a:ext cx="2232025" cy="2544763"/>
          </a:xfrm>
          <a:prstGeom prst="rect">
            <a:avLst/>
          </a:prstGeom>
          <a:noFill/>
          <a:ln w="9525">
            <a:noFill/>
            <a:miter lim="800000"/>
            <a:headEnd/>
            <a:tailEnd/>
          </a:ln>
        </p:spPr>
      </p:pic>
      <p:sp>
        <p:nvSpPr>
          <p:cNvPr id="5" name="正方形/長方形 4"/>
          <p:cNvSpPr/>
          <p:nvPr/>
        </p:nvSpPr>
        <p:spPr>
          <a:xfrm>
            <a:off x="344488" y="1733550"/>
            <a:ext cx="7239000" cy="773113"/>
          </a:xfrm>
          <a:prstGeom prst="rect">
            <a:avLst/>
          </a:prstGeom>
          <a:solidFill>
            <a:schemeClr val="accent1">
              <a:lumMod val="20000"/>
              <a:lumOff val="80000"/>
            </a:schemeClr>
          </a:solidFill>
          <a:ln>
            <a:solidFill>
              <a:schemeClr val="accent1">
                <a:lumMod val="60000"/>
                <a:lumOff val="40000"/>
              </a:schemeClr>
            </a:solidFill>
          </a:ln>
        </p:spPr>
        <p:txBody>
          <a:bodyPr>
            <a:spAutoFit/>
          </a:bodyPr>
          <a:lstStyle/>
          <a:p>
            <a:pPr eaLnBrk="0" hangingPunct="0">
              <a:lnSpc>
                <a:spcPct val="80000"/>
              </a:lnSpc>
              <a:spcBef>
                <a:spcPts val="700"/>
              </a:spcBef>
              <a:buClr>
                <a:srgbClr val="FEB80A"/>
              </a:buClr>
              <a:buSzPct val="60000"/>
              <a:defRPr/>
            </a:pPr>
            <a:r>
              <a:rPr lang="ja-JP" altLang="en-US" sz="2400" dirty="0">
                <a:solidFill>
                  <a:prstClr val="black"/>
                </a:solidFill>
                <a:latin typeface="ＭＳ Ｐゴシック" pitchFamily="50" charset="-128"/>
                <a:ea typeface="ＭＳ Ｐゴシック" pitchFamily="50" charset="-128"/>
              </a:rPr>
              <a:t>発明者しか特許を受けることはできないの？</a:t>
            </a:r>
            <a:endParaRPr lang="en-US" altLang="ja-JP" sz="2400" dirty="0">
              <a:solidFill>
                <a:prstClr val="black"/>
              </a:solidFill>
              <a:latin typeface="ＭＳ Ｐゴシック" pitchFamily="50" charset="-128"/>
              <a:ea typeface="ＭＳ Ｐゴシック" pitchFamily="50" charset="-128"/>
            </a:endParaRPr>
          </a:p>
          <a:p>
            <a:pPr eaLnBrk="0" hangingPunct="0">
              <a:lnSpc>
                <a:spcPct val="80000"/>
              </a:lnSpc>
              <a:spcBef>
                <a:spcPts val="700"/>
              </a:spcBef>
              <a:buClr>
                <a:srgbClr val="FEB80A"/>
              </a:buClr>
              <a:buSzPct val="60000"/>
              <a:defRPr/>
            </a:pPr>
            <a:r>
              <a:rPr lang="ja-JP" altLang="en-US" sz="2400" dirty="0">
                <a:solidFill>
                  <a:prstClr val="black"/>
                </a:solidFill>
                <a:latin typeface="ＭＳ Ｐゴシック" pitchFamily="50" charset="-128"/>
                <a:ea typeface="ＭＳ Ｐゴシック" pitchFamily="50" charset="-128"/>
              </a:rPr>
              <a:t>→</a:t>
            </a:r>
            <a:r>
              <a:rPr lang="ja-JP" altLang="en-US" sz="2400" dirty="0">
                <a:solidFill>
                  <a:srgbClr val="FF0000"/>
                </a:solidFill>
                <a:latin typeface="ＭＳ Ｐゴシック" pitchFamily="50" charset="-128"/>
                <a:ea typeface="ＭＳ Ｐゴシック" pitchFamily="50" charset="-128"/>
              </a:rPr>
              <a:t>特許を受ける権利は移転可能</a:t>
            </a:r>
            <a:r>
              <a:rPr lang="ja-JP" altLang="en-US" sz="2400" dirty="0">
                <a:solidFill>
                  <a:prstClr val="black"/>
                </a:solidFill>
                <a:latin typeface="ＭＳ Ｐゴシック" pitchFamily="50" charset="-128"/>
                <a:ea typeface="ＭＳ Ｐゴシック" pitchFamily="50" charset="-128"/>
              </a:rPr>
              <a:t>である。</a:t>
            </a:r>
            <a:endParaRPr lang="en-US" altLang="ja-JP" sz="2400" dirty="0">
              <a:solidFill>
                <a:prstClr val="black"/>
              </a:solidFill>
              <a:latin typeface="ＭＳ Ｐゴシック" pitchFamily="50" charset="-128"/>
              <a:ea typeface="ＭＳ Ｐゴシック" pitchFamily="50" charset="-128"/>
            </a:endParaRPr>
          </a:p>
        </p:txBody>
      </p:sp>
      <p:sp>
        <p:nvSpPr>
          <p:cNvPr id="6" name="正方形/長方形 5"/>
          <p:cNvSpPr/>
          <p:nvPr/>
        </p:nvSpPr>
        <p:spPr>
          <a:xfrm>
            <a:off x="488950" y="2708275"/>
            <a:ext cx="6911975" cy="2438400"/>
          </a:xfrm>
          <a:prstGeom prst="rect">
            <a:avLst/>
          </a:prstGeom>
          <a:solidFill>
            <a:schemeClr val="accent2">
              <a:lumMod val="20000"/>
              <a:lumOff val="80000"/>
            </a:schemeClr>
          </a:solidFill>
        </p:spPr>
        <p:txBody>
          <a:bodyPr>
            <a:spAutoFit/>
          </a:bodyPr>
          <a:lstStyle/>
          <a:p>
            <a:pPr eaLnBrk="0" hangingPunct="0">
              <a:lnSpc>
                <a:spcPct val="80000"/>
              </a:lnSpc>
              <a:spcBef>
                <a:spcPts val="700"/>
              </a:spcBef>
              <a:buClr>
                <a:srgbClr val="FEB80A"/>
              </a:buClr>
              <a:buSzPct val="60000"/>
              <a:defRPr/>
            </a:pPr>
            <a:r>
              <a:rPr lang="ja-JP" altLang="en-US" sz="1600" b="1" dirty="0">
                <a:solidFill>
                  <a:prstClr val="black"/>
                </a:solidFill>
                <a:latin typeface="ＭＳ Ｐゴシック" pitchFamily="50" charset="-128"/>
                <a:ea typeface="ＭＳ Ｐゴシック" pitchFamily="50" charset="-128"/>
              </a:rPr>
              <a:t>→発明者は、特許を受ける権利を他人に契約または相続その他の一般承継により移転することがで</a:t>
            </a:r>
            <a:endParaRPr lang="en-US" altLang="ja-JP" sz="1600" b="1" dirty="0">
              <a:solidFill>
                <a:prstClr val="black"/>
              </a:solidFill>
              <a:latin typeface="ＭＳ Ｐゴシック" pitchFamily="50" charset="-128"/>
              <a:ea typeface="ＭＳ Ｐゴシック" pitchFamily="50" charset="-128"/>
            </a:endParaRPr>
          </a:p>
          <a:p>
            <a:pPr eaLnBrk="0" hangingPunct="0">
              <a:lnSpc>
                <a:spcPct val="80000"/>
              </a:lnSpc>
              <a:spcBef>
                <a:spcPts val="700"/>
              </a:spcBef>
              <a:buClr>
                <a:srgbClr val="FEB80A"/>
              </a:buClr>
              <a:buSzPct val="60000"/>
              <a:defRPr/>
            </a:pPr>
            <a:r>
              <a:rPr lang="ja-JP" altLang="en-US" sz="1600" b="1" dirty="0">
                <a:solidFill>
                  <a:prstClr val="black"/>
                </a:solidFill>
                <a:latin typeface="ＭＳ Ｐゴシック" pitchFamily="50" charset="-128"/>
                <a:ea typeface="ＭＳ Ｐゴシック" pitchFamily="50" charset="-128"/>
              </a:rPr>
              <a:t>きる（特許法３３条第１項）。</a:t>
            </a:r>
            <a:endParaRPr lang="en-US" altLang="ja-JP" sz="1600" b="1" dirty="0">
              <a:solidFill>
                <a:prstClr val="black"/>
              </a:solidFill>
              <a:latin typeface="ＭＳ Ｐゴシック" pitchFamily="50" charset="-128"/>
              <a:ea typeface="ＭＳ Ｐゴシック" pitchFamily="50" charset="-128"/>
            </a:endParaRPr>
          </a:p>
          <a:p>
            <a:pPr eaLnBrk="0" hangingPunct="0">
              <a:lnSpc>
                <a:spcPct val="80000"/>
              </a:lnSpc>
              <a:spcBef>
                <a:spcPts val="700"/>
              </a:spcBef>
              <a:buClr>
                <a:srgbClr val="FEB80A"/>
              </a:buClr>
              <a:buSzPct val="60000"/>
              <a:defRPr/>
            </a:pPr>
            <a:r>
              <a:rPr lang="ja-JP" altLang="en-US" dirty="0">
                <a:solidFill>
                  <a:prstClr val="black"/>
                </a:solidFill>
                <a:latin typeface="ＭＳ Ｐゴシック" pitchFamily="50" charset="-128"/>
                <a:ea typeface="ＭＳ Ｐゴシック" pitchFamily="50" charset="-128"/>
              </a:rPr>
              <a:t>承継人：特許を受ける権利を発明者から購入したり相続したりした者</a:t>
            </a:r>
          </a:p>
          <a:p>
            <a:pPr marL="319088" indent="-319088" eaLnBrk="0" hangingPunct="0">
              <a:lnSpc>
                <a:spcPct val="90000"/>
              </a:lnSpc>
              <a:spcBef>
                <a:spcPts val="700"/>
              </a:spcBef>
              <a:buClr>
                <a:srgbClr val="FEB80A"/>
              </a:buClr>
              <a:buSzPct val="60000"/>
              <a:defRPr/>
            </a:pPr>
            <a:r>
              <a:rPr lang="en-US" altLang="ja-JP" dirty="0">
                <a:solidFill>
                  <a:prstClr val="black"/>
                </a:solidFill>
                <a:latin typeface="ＭＳ Ｐゴシック" pitchFamily="50" charset="-128"/>
                <a:ea typeface="ＭＳ Ｐゴシック" pitchFamily="50" charset="-128"/>
              </a:rPr>
              <a:t>Ex.</a:t>
            </a:r>
            <a:r>
              <a:rPr lang="ja-JP" altLang="en-US" dirty="0">
                <a:solidFill>
                  <a:prstClr val="black"/>
                </a:solidFill>
                <a:latin typeface="ＭＳ Ｐゴシック" pitchFamily="50" charset="-128"/>
                <a:ea typeface="ＭＳ Ｐゴシック" pitchFamily="50" charset="-128"/>
              </a:rPr>
              <a:t>　発明家から特許を受ける権利を購入する場合</a:t>
            </a:r>
            <a:endParaRPr lang="en-US" altLang="ja-JP" dirty="0">
              <a:solidFill>
                <a:prstClr val="black"/>
              </a:solidFill>
              <a:latin typeface="ＭＳ Ｐゴシック" pitchFamily="50" charset="-128"/>
              <a:ea typeface="ＭＳ Ｐゴシック" pitchFamily="50" charset="-128"/>
            </a:endParaRPr>
          </a:p>
          <a:p>
            <a:pPr marL="319088" indent="-319088" eaLnBrk="0" hangingPunct="0">
              <a:lnSpc>
                <a:spcPct val="90000"/>
              </a:lnSpc>
              <a:spcBef>
                <a:spcPts val="700"/>
              </a:spcBef>
              <a:buClr>
                <a:srgbClr val="FEB80A"/>
              </a:buClr>
              <a:buSzPct val="60000"/>
              <a:defRPr/>
            </a:pPr>
            <a:r>
              <a:rPr lang="en-US" altLang="ja-JP" dirty="0">
                <a:solidFill>
                  <a:prstClr val="black"/>
                </a:solidFill>
                <a:latin typeface="ＭＳ Ｐゴシック" pitchFamily="50" charset="-128"/>
                <a:ea typeface="ＭＳ Ｐゴシック" pitchFamily="50" charset="-128"/>
              </a:rPr>
              <a:t>Ex.</a:t>
            </a:r>
            <a:r>
              <a:rPr lang="ja-JP" altLang="en-US" dirty="0">
                <a:solidFill>
                  <a:prstClr val="black"/>
                </a:solidFill>
                <a:latin typeface="ＭＳ Ｐゴシック" pitchFamily="50" charset="-128"/>
                <a:ea typeface="ＭＳ Ｐゴシック" pitchFamily="50" charset="-128"/>
              </a:rPr>
              <a:t>　死亡した発明者の財産を子供が相続する場合</a:t>
            </a:r>
            <a:endParaRPr lang="en-US" altLang="ja-JP" dirty="0">
              <a:solidFill>
                <a:prstClr val="black"/>
              </a:solidFill>
              <a:latin typeface="ＭＳ Ｐゴシック" pitchFamily="50" charset="-128"/>
              <a:ea typeface="ＭＳ Ｐゴシック" pitchFamily="50" charset="-128"/>
            </a:endParaRPr>
          </a:p>
          <a:p>
            <a:pPr marL="319088" indent="-319088" eaLnBrk="0" hangingPunct="0">
              <a:lnSpc>
                <a:spcPct val="90000"/>
              </a:lnSpc>
              <a:spcBef>
                <a:spcPts val="700"/>
              </a:spcBef>
              <a:buClr>
                <a:srgbClr val="FEB80A"/>
              </a:buClr>
              <a:buSzPct val="60000"/>
              <a:defRPr/>
            </a:pPr>
            <a:r>
              <a:rPr lang="en-US" altLang="ja-JP" dirty="0">
                <a:solidFill>
                  <a:prstClr val="black"/>
                </a:solidFill>
                <a:latin typeface="ＭＳ Ｐゴシック" pitchFamily="50" charset="-128"/>
                <a:ea typeface="ＭＳ Ｐゴシック" pitchFamily="50" charset="-128"/>
              </a:rPr>
              <a:t>Ex.</a:t>
            </a:r>
            <a:r>
              <a:rPr lang="ja-JP" altLang="en-US" dirty="0">
                <a:solidFill>
                  <a:prstClr val="black"/>
                </a:solidFill>
                <a:latin typeface="ＭＳ Ｐゴシック" pitchFamily="50" charset="-128"/>
                <a:ea typeface="ＭＳ Ｐゴシック" pitchFamily="50" charset="-128"/>
              </a:rPr>
              <a:t>　受託研究の際に成果物を委託者に移転する場合</a:t>
            </a:r>
            <a:endParaRPr lang="en-US" altLang="ja-JP" dirty="0">
              <a:solidFill>
                <a:prstClr val="black"/>
              </a:solidFill>
              <a:latin typeface="ＭＳ Ｐゴシック" pitchFamily="50" charset="-128"/>
              <a:ea typeface="ＭＳ Ｐゴシック" pitchFamily="50" charset="-128"/>
            </a:endParaRPr>
          </a:p>
          <a:p>
            <a:pPr eaLnBrk="0" hangingPunct="0">
              <a:lnSpc>
                <a:spcPct val="80000"/>
              </a:lnSpc>
              <a:spcBef>
                <a:spcPts val="700"/>
              </a:spcBef>
              <a:buClr>
                <a:srgbClr val="FEB80A"/>
              </a:buClr>
              <a:buSzPct val="60000"/>
              <a:defRPr/>
            </a:pPr>
            <a:r>
              <a:rPr lang="ja-JP" altLang="en-US" sz="2000" b="1" dirty="0">
                <a:solidFill>
                  <a:prstClr val="black"/>
                </a:solidFill>
                <a:effectLst>
                  <a:outerShdw blurRad="38100" dist="38100" dir="2700000" algn="tl">
                    <a:srgbClr val="C0C0C0"/>
                  </a:outerShdw>
                </a:effectLst>
                <a:latin typeface="ＭＳ Ｐゴシック" pitchFamily="50" charset="-128"/>
                <a:ea typeface="ＭＳ Ｐゴシック" pitchFamily="50" charset="-128"/>
              </a:rPr>
              <a:t>→</a:t>
            </a:r>
            <a:r>
              <a:rPr lang="ja-JP" altLang="en-US" sz="2000" b="1" u="sng" dirty="0">
                <a:solidFill>
                  <a:prstClr val="black"/>
                </a:solidFill>
                <a:latin typeface="ＭＳ Ｐゴシック" pitchFamily="50" charset="-128"/>
                <a:ea typeface="ＭＳ Ｐゴシック" pitchFamily="50" charset="-128"/>
              </a:rPr>
              <a:t>承継人として、特許出願をして特許を受けることができる。</a:t>
            </a:r>
            <a:endParaRPr lang="ja-JP" altLang="en-US" sz="2000" b="1" dirty="0">
              <a:solidFill>
                <a:prstClr val="black"/>
              </a:solidFill>
              <a:latin typeface="ＭＳ Ｐゴシック" pitchFamily="50" charset="-128"/>
              <a:ea typeface="ＭＳ Ｐゴシック" pitchFamily="50" charset="-128"/>
            </a:endParaRPr>
          </a:p>
        </p:txBody>
      </p:sp>
      <p:pic>
        <p:nvPicPr>
          <p:cNvPr id="35847" name="Picture 3"/>
          <p:cNvPicPr>
            <a:picLocks noChangeAspect="1" noChangeArrowheads="1"/>
          </p:cNvPicPr>
          <p:nvPr/>
        </p:nvPicPr>
        <p:blipFill>
          <a:blip r:embed="rId4"/>
          <a:srcRect/>
          <a:stretch>
            <a:fillRect/>
          </a:stretch>
        </p:blipFill>
        <p:spPr bwMode="auto">
          <a:xfrm>
            <a:off x="6072188" y="5210175"/>
            <a:ext cx="2657475" cy="1647825"/>
          </a:xfrm>
          <a:prstGeom prst="rect">
            <a:avLst/>
          </a:prstGeom>
          <a:noFill/>
          <a:ln w="9525">
            <a:noFill/>
            <a:miter lim="800000"/>
            <a:headEnd/>
            <a:tailEnd/>
          </a:ln>
        </p:spPr>
      </p:pic>
      <p:pic>
        <p:nvPicPr>
          <p:cNvPr id="35848" name="Picture 4"/>
          <p:cNvPicPr>
            <a:picLocks noChangeAspect="1" noChangeArrowheads="1"/>
          </p:cNvPicPr>
          <p:nvPr/>
        </p:nvPicPr>
        <p:blipFill>
          <a:blip r:embed="rId5"/>
          <a:srcRect/>
          <a:stretch>
            <a:fillRect/>
          </a:stretch>
        </p:blipFill>
        <p:spPr bwMode="auto">
          <a:xfrm>
            <a:off x="344488" y="5143500"/>
            <a:ext cx="2087562" cy="1765300"/>
          </a:xfrm>
          <a:prstGeom prst="rect">
            <a:avLst/>
          </a:prstGeom>
          <a:noFill/>
          <a:ln w="9525">
            <a:noFill/>
            <a:miter lim="800000"/>
            <a:headEnd/>
            <a:tailEnd/>
          </a:ln>
        </p:spPr>
      </p:pic>
      <p:sp>
        <p:nvSpPr>
          <p:cNvPr id="35849" name="スライド番号プレースホルダー 3"/>
          <p:cNvSpPr>
            <a:spLocks noGrp="1"/>
          </p:cNvSpPr>
          <p:nvPr>
            <p:ph type="sldNum" sz="quarter" idx="12"/>
          </p:nvPr>
        </p:nvSpPr>
        <p:spPr bwMode="auto">
          <a:xfrm>
            <a:off x="8840788" y="6210300"/>
            <a:ext cx="908050" cy="381000"/>
          </a:xfrm>
          <a:noFill/>
          <a:ln>
            <a:miter lim="800000"/>
            <a:headEnd/>
            <a:tailEnd/>
          </a:ln>
        </p:spPr>
        <p:txBody>
          <a:bodyPr/>
          <a:lstStyle/>
          <a:p>
            <a:fld id="{249E14BD-01EF-4E26-954A-792B3A4BF8FE}" type="slidenum">
              <a:rPr lang="en-US" altLang="ja-JP" smtClean="0">
                <a:solidFill>
                  <a:schemeClr val="tx1"/>
                </a:solidFill>
              </a:rPr>
              <a:pPr/>
              <a:t>6</a:t>
            </a:fld>
            <a:endParaRPr lang="en-US" altLang="ja-JP" smtClean="0">
              <a:solidFill>
                <a:schemeClr val="tx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89" name="タイトル 1"/>
          <p:cNvSpPr>
            <a:spLocks noGrp="1"/>
          </p:cNvSpPr>
          <p:nvPr>
            <p:ph type="title"/>
          </p:nvPr>
        </p:nvSpPr>
        <p:spPr>
          <a:xfrm>
            <a:off x="663575" y="228600"/>
            <a:ext cx="8832850" cy="990600"/>
          </a:xfrm>
        </p:spPr>
        <p:txBody>
          <a:bodyPr/>
          <a:lstStyle/>
          <a:p>
            <a:r>
              <a:rPr lang="ja-JP" altLang="en-US" smtClean="0">
                <a:latin typeface="ＭＳ Ｐゴシック" charset="-128"/>
                <a:ea typeface="ＭＳ Ｐゴシック" charset="-128"/>
              </a:rPr>
              <a:t>特許を受ける権利がないとき（</a:t>
            </a:r>
            <a:r>
              <a:rPr lang="en-US" altLang="ja-JP" smtClean="0">
                <a:latin typeface="ＭＳ Ｐゴシック" charset="-128"/>
                <a:ea typeface="ＭＳ Ｐゴシック" charset="-128"/>
              </a:rPr>
              <a:t>1</a:t>
            </a:r>
            <a:r>
              <a:rPr lang="ja-JP" altLang="en-US" smtClean="0">
                <a:latin typeface="ＭＳ Ｐゴシック" charset="-128"/>
                <a:ea typeface="ＭＳ Ｐゴシック" charset="-128"/>
              </a:rPr>
              <a:t>）</a:t>
            </a:r>
          </a:p>
        </p:txBody>
      </p:sp>
      <p:sp>
        <p:nvSpPr>
          <p:cNvPr id="312323" name="Rectangle 3"/>
          <p:cNvSpPr>
            <a:spLocks noGrp="1" noChangeArrowheads="1"/>
          </p:cNvSpPr>
          <p:nvPr>
            <p:ph sz="quarter" idx="1"/>
          </p:nvPr>
        </p:nvSpPr>
        <p:spPr>
          <a:xfrm>
            <a:off x="350838" y="4084638"/>
            <a:ext cx="7127875" cy="1944687"/>
          </a:xfrm>
          <a:solidFill>
            <a:schemeClr val="accent2">
              <a:lumMod val="20000"/>
              <a:lumOff val="80000"/>
            </a:schemeClr>
          </a:solidFill>
        </p:spPr>
        <p:txBody>
          <a:bodyPr>
            <a:normAutofit fontScale="85000" lnSpcReduction="20000"/>
          </a:bodyPr>
          <a:lstStyle/>
          <a:p>
            <a:pPr marL="0" indent="0">
              <a:buFont typeface="Wingdings" pitchFamily="2" charset="2"/>
              <a:buNone/>
              <a:defRPr/>
            </a:pPr>
            <a:endParaRPr lang="en-US" altLang="ja-JP" sz="1600" b="1" dirty="0" smtClean="0"/>
          </a:p>
          <a:p>
            <a:pPr marL="0" indent="0">
              <a:buFont typeface="Wingdings" pitchFamily="2" charset="2"/>
              <a:buNone/>
              <a:defRPr/>
            </a:pPr>
            <a:r>
              <a:rPr lang="ja-JP" altLang="en-US" sz="1600" b="1" dirty="0" smtClean="0"/>
              <a:t>冒認出願（特許を受ける権利がないのに出願して特許を</a:t>
            </a:r>
            <a:r>
              <a:rPr lang="ja-JP" altLang="en-US" sz="1600" b="1" dirty="0"/>
              <a:t>受け</a:t>
            </a:r>
            <a:r>
              <a:rPr lang="ja-JP" altLang="en-US" sz="1600" b="1" dirty="0" smtClean="0"/>
              <a:t>ようとすること）</a:t>
            </a:r>
            <a:r>
              <a:rPr lang="ja-JP" altLang="en-US" sz="1600" b="1" dirty="0"/>
              <a:t>は許されない。</a:t>
            </a:r>
          </a:p>
          <a:p>
            <a:pPr marL="0" indent="0">
              <a:buFont typeface="Wingdings" pitchFamily="2" charset="2"/>
              <a:buNone/>
              <a:defRPr/>
            </a:pPr>
            <a:r>
              <a:rPr lang="en-US" altLang="ja-JP" sz="1600" dirty="0" smtClean="0"/>
              <a:t>Ex. </a:t>
            </a:r>
            <a:r>
              <a:rPr lang="ja-JP" altLang="en-US" sz="1600" dirty="0" smtClean="0"/>
              <a:t>発明者が出願した後に、こっそり特許を受ける権利の譲渡契約書等を偽造して権利を譲り受けたことにしてしまうケース</a:t>
            </a:r>
            <a:endParaRPr lang="en-US" altLang="ja-JP" sz="1600" dirty="0" smtClean="0"/>
          </a:p>
          <a:p>
            <a:pPr marL="0" indent="0">
              <a:buFont typeface="Wingdings" pitchFamily="2" charset="2"/>
              <a:buNone/>
              <a:defRPr/>
            </a:pPr>
            <a:r>
              <a:rPr lang="en-US" altLang="ja-JP" sz="1600" dirty="0" smtClean="0"/>
              <a:t>Ex. </a:t>
            </a:r>
            <a:r>
              <a:rPr lang="ja-JP" altLang="en-US" sz="1600" dirty="0" smtClean="0"/>
              <a:t>発明者の研究資料を盗み見て、発明者の出願前にその内容で冒認者が自ら出願してしまうケース</a:t>
            </a:r>
            <a:endParaRPr lang="en-US" altLang="ja-JP" sz="1600" dirty="0" smtClean="0"/>
          </a:p>
          <a:p>
            <a:pPr marL="0" indent="0">
              <a:buFont typeface="Wingdings" pitchFamily="2" charset="2"/>
              <a:buNone/>
              <a:defRPr/>
            </a:pPr>
            <a:r>
              <a:rPr lang="ja-JP" altLang="en-US" sz="1600" dirty="0" smtClean="0"/>
              <a:t>⇒いずれも、特許を受ける権利の無い者による出願＝冒認出願になる。</a:t>
            </a:r>
            <a:endParaRPr lang="en-US" altLang="ja-JP" sz="1600" dirty="0" smtClean="0"/>
          </a:p>
          <a:p>
            <a:pPr marL="0" indent="0">
              <a:buFont typeface="Wingdings" pitchFamily="2" charset="2"/>
              <a:buNone/>
              <a:defRPr/>
            </a:pPr>
            <a:r>
              <a:rPr lang="ja-JP" altLang="en-US" sz="1600" dirty="0"/>
              <a:t>⇒</a:t>
            </a:r>
            <a:r>
              <a:rPr lang="ja-JP" altLang="en-US" sz="1600" dirty="0" smtClean="0"/>
              <a:t>冒認</a:t>
            </a:r>
            <a:r>
              <a:rPr lang="ja-JP" altLang="en-US" sz="1600" dirty="0"/>
              <a:t>出願は</a:t>
            </a:r>
            <a:r>
              <a:rPr lang="ja-JP" altLang="en-US" sz="1600" dirty="0" smtClean="0"/>
              <a:t>拒絶され特許を受けられない（拒絶理由に該当する。特許法第４９条</a:t>
            </a:r>
            <a:r>
              <a:rPr lang="ja-JP" altLang="en-US" sz="1600" dirty="0"/>
              <a:t>第７項</a:t>
            </a:r>
            <a:r>
              <a:rPr lang="ja-JP" altLang="en-US" sz="1600" dirty="0" smtClean="0"/>
              <a:t>）</a:t>
            </a:r>
            <a:endParaRPr lang="en-US" altLang="ja-JP" sz="1600" dirty="0" smtClean="0"/>
          </a:p>
        </p:txBody>
      </p:sp>
      <p:grpSp>
        <p:nvGrpSpPr>
          <p:cNvPr id="312326" name="Group 6"/>
          <p:cNvGrpSpPr>
            <a:grpSpLocks/>
          </p:cNvGrpSpPr>
          <p:nvPr/>
        </p:nvGrpSpPr>
        <p:grpSpPr bwMode="auto">
          <a:xfrm>
            <a:off x="344488" y="1628800"/>
            <a:ext cx="8210285" cy="838200"/>
            <a:chOff x="384" y="1152"/>
            <a:chExt cx="5088" cy="624"/>
          </a:xfrm>
          <a:solidFill>
            <a:schemeClr val="accent1">
              <a:lumMod val="20000"/>
              <a:lumOff val="80000"/>
            </a:schemeClr>
          </a:solidFill>
        </p:grpSpPr>
        <p:sp>
          <p:nvSpPr>
            <p:cNvPr id="312327" name="Rectangle 7"/>
            <p:cNvSpPr>
              <a:spLocks noChangeArrowheads="1"/>
            </p:cNvSpPr>
            <p:nvPr/>
          </p:nvSpPr>
          <p:spPr bwMode="auto">
            <a:xfrm>
              <a:off x="384" y="1152"/>
              <a:ext cx="5088" cy="624"/>
            </a:xfrm>
            <a:prstGeom prst="rect">
              <a:avLst/>
            </a:prstGeom>
            <a:grpFill/>
            <a:ln w="12700">
              <a:solidFill>
                <a:schemeClr val="accent2"/>
              </a:solidFill>
              <a:miter lim="800000"/>
              <a:headEnd/>
              <a:tailEnd/>
            </a:ln>
            <a:effectLst>
              <a:prstShdw prst="shdw17" dist="17961" dir="2700000">
                <a:schemeClr val="accent2">
                  <a:gamma/>
                  <a:shade val="60000"/>
                  <a:invGamma/>
                </a:schemeClr>
              </a:prstShdw>
            </a:effectLst>
          </p:spPr>
          <p:txBody>
            <a:bodyPr lIns="91424" tIns="45713" rIns="91424" bIns="45713"/>
            <a:lstStyle/>
            <a:p>
              <a:pPr algn="just" defTabSz="863600">
                <a:defRPr/>
              </a:pPr>
              <a:r>
                <a:rPr lang="ja-JP" altLang="en-US" sz="1600" b="1" dirty="0">
                  <a:solidFill>
                    <a:srgbClr val="000000"/>
                  </a:solidFill>
                  <a:latin typeface="ＭＳ Ｐゴシック" pitchFamily="50" charset="-128"/>
                  <a:ea typeface="ＭＳ Ｐゴシック" pitchFamily="50" charset="-128"/>
                </a:rPr>
                <a:t>特許法第２９条第１項</a:t>
              </a:r>
              <a:endParaRPr lang="ja-JP" altLang="en-US" sz="1600" dirty="0">
                <a:solidFill>
                  <a:srgbClr val="000000"/>
                </a:solidFill>
                <a:latin typeface="ＭＳ Ｐゴシック" pitchFamily="50" charset="-128"/>
                <a:ea typeface="ＭＳ Ｐゴシック" pitchFamily="50" charset="-128"/>
              </a:endParaRPr>
            </a:p>
            <a:p>
              <a:pPr algn="just" defTabSz="863600" eaLnBrk="0" hangingPunct="0">
                <a:defRPr/>
              </a:pPr>
              <a:r>
                <a:rPr lang="ja-JP" altLang="en-US" sz="1600" dirty="0">
                  <a:solidFill>
                    <a:srgbClr val="000000"/>
                  </a:solidFill>
                  <a:latin typeface="ＭＳ Ｐゴシック" pitchFamily="50" charset="-128"/>
                  <a:ea typeface="ＭＳ Ｐゴシック" pitchFamily="50" charset="-128"/>
                </a:rPr>
                <a:t>　産業上利用することができる</a:t>
              </a:r>
              <a:r>
                <a:rPr lang="ja-JP" altLang="en-US" sz="1600" b="1" dirty="0">
                  <a:solidFill>
                    <a:srgbClr val="CC3300"/>
                  </a:solidFill>
                  <a:latin typeface="ＭＳ Ｐゴシック" pitchFamily="50" charset="-128"/>
                  <a:ea typeface="ＭＳ Ｐゴシック" pitchFamily="50" charset="-128"/>
                </a:rPr>
                <a:t>発明をした者は</a:t>
              </a:r>
              <a:r>
                <a:rPr lang="ja-JP" altLang="en-US" sz="1600" dirty="0">
                  <a:solidFill>
                    <a:srgbClr val="000000"/>
                  </a:solidFill>
                  <a:latin typeface="ＭＳ Ｐゴシック" pitchFamily="50" charset="-128"/>
                  <a:ea typeface="ＭＳ Ｐゴシック" pitchFamily="50" charset="-128"/>
                </a:rPr>
                <a:t>、次に掲げる発明を除き、その発明について</a:t>
              </a:r>
              <a:r>
                <a:rPr lang="ja-JP" altLang="en-US" sz="1600" b="1" dirty="0">
                  <a:solidFill>
                    <a:srgbClr val="CC3300"/>
                  </a:solidFill>
                  <a:latin typeface="ＭＳ Ｐゴシック" pitchFamily="50" charset="-128"/>
                  <a:ea typeface="ＭＳ Ｐゴシック" pitchFamily="50" charset="-128"/>
                </a:rPr>
                <a:t>特許を受けることができる。</a:t>
              </a:r>
              <a:endParaRPr lang="ja-JP" altLang="en-US" sz="2800" dirty="0">
                <a:solidFill>
                  <a:srgbClr val="CC3300"/>
                </a:solidFill>
                <a:latin typeface="ＭＳ Ｐゴシック" pitchFamily="50" charset="-128"/>
                <a:ea typeface="ＭＳ Ｐゴシック" pitchFamily="50" charset="-128"/>
              </a:endParaRPr>
            </a:p>
          </p:txBody>
        </p:sp>
        <p:sp>
          <p:nvSpPr>
            <p:cNvPr id="312328" name="Line 8"/>
            <p:cNvSpPr>
              <a:spLocks noChangeShapeType="1"/>
            </p:cNvSpPr>
            <p:nvPr/>
          </p:nvSpPr>
          <p:spPr bwMode="auto">
            <a:xfrm>
              <a:off x="384" y="1152"/>
              <a:ext cx="5088" cy="0"/>
            </a:xfrm>
            <a:prstGeom prst="line">
              <a:avLst/>
            </a:prstGeom>
            <a:grpFill/>
            <a:ln w="12700" cap="sq">
              <a:solidFill>
                <a:schemeClr val="tx1"/>
              </a:solidFill>
              <a:prstDash val="sysDashDotDot"/>
              <a:round/>
              <a:headEnd/>
              <a:tailEnd/>
            </a:ln>
            <a:effectLst/>
          </p:spPr>
          <p:txBody>
            <a:bodyPr lIns="91434" tIns="45718" rIns="91434" bIns="45718"/>
            <a:lstStyle/>
            <a:p>
              <a:pPr>
                <a:defRPr/>
              </a:pPr>
              <a:endParaRPr lang="ja-JP" altLang="en-US" dirty="0">
                <a:solidFill>
                  <a:srgbClr val="000000"/>
                </a:solidFill>
                <a:latin typeface="ＭＳ Ｐゴシック" pitchFamily="50" charset="-128"/>
                <a:ea typeface="ＭＳ Ｐゴシック" pitchFamily="50" charset="-128"/>
              </a:endParaRPr>
            </a:p>
          </p:txBody>
        </p:sp>
        <p:sp>
          <p:nvSpPr>
            <p:cNvPr id="312329" name="Line 9"/>
            <p:cNvSpPr>
              <a:spLocks noChangeShapeType="1"/>
            </p:cNvSpPr>
            <p:nvPr/>
          </p:nvSpPr>
          <p:spPr bwMode="auto">
            <a:xfrm>
              <a:off x="384" y="1776"/>
              <a:ext cx="5088" cy="0"/>
            </a:xfrm>
            <a:prstGeom prst="line">
              <a:avLst/>
            </a:prstGeom>
            <a:grpFill/>
            <a:ln w="12700" cap="sq">
              <a:solidFill>
                <a:schemeClr val="tx1"/>
              </a:solidFill>
              <a:prstDash val="sysDashDotDot"/>
              <a:round/>
              <a:headEnd/>
              <a:tailEnd/>
            </a:ln>
            <a:effectLst/>
          </p:spPr>
          <p:txBody>
            <a:bodyPr lIns="91434" tIns="45718" rIns="91434" bIns="45718"/>
            <a:lstStyle/>
            <a:p>
              <a:pPr>
                <a:defRPr/>
              </a:pPr>
              <a:endParaRPr lang="ja-JP" altLang="en-US" dirty="0">
                <a:solidFill>
                  <a:srgbClr val="000000"/>
                </a:solidFill>
                <a:latin typeface="ＭＳ Ｐゴシック" pitchFamily="50" charset="-128"/>
                <a:ea typeface="ＭＳ Ｐゴシック" pitchFamily="50" charset="-128"/>
              </a:endParaRPr>
            </a:p>
          </p:txBody>
        </p:sp>
        <p:sp>
          <p:nvSpPr>
            <p:cNvPr id="312330" name="Line 10"/>
            <p:cNvSpPr>
              <a:spLocks noChangeShapeType="1"/>
            </p:cNvSpPr>
            <p:nvPr/>
          </p:nvSpPr>
          <p:spPr bwMode="auto">
            <a:xfrm>
              <a:off x="384" y="1152"/>
              <a:ext cx="0" cy="624"/>
            </a:xfrm>
            <a:prstGeom prst="line">
              <a:avLst/>
            </a:prstGeom>
            <a:grpFill/>
            <a:ln w="12700" cap="sq">
              <a:solidFill>
                <a:schemeClr val="tx1"/>
              </a:solidFill>
              <a:prstDash val="sysDashDotDot"/>
              <a:round/>
              <a:headEnd/>
              <a:tailEnd/>
            </a:ln>
            <a:effectLst/>
          </p:spPr>
          <p:txBody>
            <a:bodyPr lIns="91434" tIns="45718" rIns="91434" bIns="45718"/>
            <a:lstStyle/>
            <a:p>
              <a:pPr>
                <a:defRPr/>
              </a:pPr>
              <a:endParaRPr lang="ja-JP" altLang="en-US" dirty="0">
                <a:solidFill>
                  <a:srgbClr val="000000"/>
                </a:solidFill>
                <a:latin typeface="ＭＳ Ｐゴシック" pitchFamily="50" charset="-128"/>
                <a:ea typeface="ＭＳ Ｐゴシック" pitchFamily="50" charset="-128"/>
              </a:endParaRPr>
            </a:p>
          </p:txBody>
        </p:sp>
        <p:sp>
          <p:nvSpPr>
            <p:cNvPr id="312331" name="Line 11"/>
            <p:cNvSpPr>
              <a:spLocks noChangeShapeType="1"/>
            </p:cNvSpPr>
            <p:nvPr/>
          </p:nvSpPr>
          <p:spPr bwMode="auto">
            <a:xfrm>
              <a:off x="5472" y="1152"/>
              <a:ext cx="0" cy="624"/>
            </a:xfrm>
            <a:prstGeom prst="line">
              <a:avLst/>
            </a:prstGeom>
            <a:grpFill/>
            <a:ln w="12700" cap="sq">
              <a:solidFill>
                <a:schemeClr val="tx1"/>
              </a:solidFill>
              <a:prstDash val="sysDashDotDot"/>
              <a:round/>
              <a:headEnd/>
              <a:tailEnd/>
            </a:ln>
            <a:effectLst/>
          </p:spPr>
          <p:txBody>
            <a:bodyPr lIns="91434" tIns="45718" rIns="91434" bIns="45718"/>
            <a:lstStyle/>
            <a:p>
              <a:pPr>
                <a:defRPr/>
              </a:pPr>
              <a:endParaRPr lang="ja-JP" altLang="en-US" dirty="0">
                <a:solidFill>
                  <a:srgbClr val="000000"/>
                </a:solidFill>
                <a:latin typeface="ＭＳ Ｐゴシック" pitchFamily="50" charset="-128"/>
                <a:ea typeface="ＭＳ Ｐゴシック" pitchFamily="50" charset="-128"/>
              </a:endParaRPr>
            </a:p>
          </p:txBody>
        </p:sp>
      </p:grpSp>
      <p:pic>
        <p:nvPicPr>
          <p:cNvPr id="37892" name="Picture 2"/>
          <p:cNvPicPr>
            <a:picLocks noChangeAspect="1" noChangeArrowheads="1"/>
          </p:cNvPicPr>
          <p:nvPr/>
        </p:nvPicPr>
        <p:blipFill>
          <a:blip r:embed="rId3"/>
          <a:srcRect/>
          <a:stretch>
            <a:fillRect/>
          </a:stretch>
        </p:blipFill>
        <p:spPr bwMode="auto">
          <a:xfrm>
            <a:off x="8048625" y="2443163"/>
            <a:ext cx="1666875" cy="1655762"/>
          </a:xfrm>
          <a:prstGeom prst="rect">
            <a:avLst/>
          </a:prstGeom>
          <a:noFill/>
          <a:ln w="9525">
            <a:noFill/>
            <a:miter lim="800000"/>
            <a:headEnd/>
            <a:tailEnd/>
          </a:ln>
        </p:spPr>
      </p:pic>
      <p:sp>
        <p:nvSpPr>
          <p:cNvPr id="37893" name="Text Box 13"/>
          <p:cNvSpPr txBox="1">
            <a:spLocks noChangeArrowheads="1"/>
          </p:cNvSpPr>
          <p:nvPr/>
        </p:nvSpPr>
        <p:spPr bwMode="auto">
          <a:xfrm>
            <a:off x="0" y="0"/>
            <a:ext cx="1439863" cy="523875"/>
          </a:xfrm>
          <a:prstGeom prst="rect">
            <a:avLst/>
          </a:prstGeom>
          <a:noFill/>
          <a:ln w="9525">
            <a:noFill/>
            <a:miter lim="800000"/>
            <a:headEnd/>
            <a:tailEnd/>
          </a:ln>
        </p:spPr>
        <p:txBody>
          <a:bodyPr>
            <a:spAutoFit/>
          </a:bodyPr>
          <a:lstStyle/>
          <a:p>
            <a:pPr>
              <a:spcBef>
                <a:spcPct val="50000"/>
              </a:spcBef>
            </a:pPr>
            <a:r>
              <a:rPr lang="ja-JP" altLang="en-US" sz="2800">
                <a:latin typeface="ＭＳ Ｐゴシック" charset="-128"/>
                <a:ea typeface="ＭＳ Ｐゴシック" charset="-128"/>
              </a:rPr>
              <a:t>６－３</a:t>
            </a:r>
            <a:r>
              <a:rPr lang="en-US" altLang="ja-JP" sz="2800">
                <a:latin typeface="ＭＳ Ｐゴシック" charset="-128"/>
                <a:ea typeface="ＭＳ Ｐゴシック" charset="-128"/>
              </a:rPr>
              <a:t> </a:t>
            </a:r>
            <a:endParaRPr lang="en-US" altLang="zh-CN" sz="2800">
              <a:latin typeface="ＭＳ Ｐゴシック" charset="-128"/>
              <a:ea typeface="ＭＳ Ｐゴシック" charset="-128"/>
            </a:endParaRPr>
          </a:p>
        </p:txBody>
      </p:sp>
      <p:sp>
        <p:nvSpPr>
          <p:cNvPr id="3" name="正方形/長方形 2"/>
          <p:cNvSpPr/>
          <p:nvPr/>
        </p:nvSpPr>
        <p:spPr>
          <a:xfrm>
            <a:off x="350838" y="2616200"/>
            <a:ext cx="7554912" cy="1379538"/>
          </a:xfrm>
          <a:prstGeom prst="rect">
            <a:avLst/>
          </a:prstGeom>
          <a:solidFill>
            <a:schemeClr val="accent3">
              <a:lumMod val="20000"/>
              <a:lumOff val="80000"/>
            </a:schemeClr>
          </a:solidFill>
        </p:spPr>
        <p:txBody>
          <a:bodyPr>
            <a:spAutoFit/>
          </a:bodyPr>
          <a:lstStyle/>
          <a:p>
            <a:pPr eaLnBrk="0" hangingPunct="0">
              <a:spcBef>
                <a:spcPts val="700"/>
              </a:spcBef>
              <a:buClr>
                <a:srgbClr val="FEB80A"/>
              </a:buClr>
              <a:buSzPct val="60000"/>
              <a:defRPr/>
            </a:pPr>
            <a:r>
              <a:rPr lang="ja-JP" altLang="en-US" sz="1600" b="1" dirty="0">
                <a:solidFill>
                  <a:prstClr val="black"/>
                </a:solidFill>
                <a:latin typeface="ＭＳ Ｐゴシック" pitchFamily="50" charset="-128"/>
                <a:ea typeface="ＭＳ Ｐゴシック" pitchFamily="50" charset="-128"/>
              </a:rPr>
              <a:t>発明者やその承継人が特許を受ける権利を有し、出願して特許を受けることができる。</a:t>
            </a:r>
            <a:endParaRPr lang="en-US" altLang="ja-JP" sz="1600" b="1" dirty="0">
              <a:solidFill>
                <a:prstClr val="black"/>
              </a:solidFill>
              <a:latin typeface="ＭＳ Ｐゴシック" pitchFamily="50" charset="-128"/>
              <a:ea typeface="ＭＳ Ｐゴシック" pitchFamily="50" charset="-128"/>
            </a:endParaRPr>
          </a:p>
          <a:p>
            <a:pPr eaLnBrk="0" hangingPunct="0">
              <a:spcBef>
                <a:spcPts val="700"/>
              </a:spcBef>
              <a:buClr>
                <a:srgbClr val="FEB80A"/>
              </a:buClr>
              <a:buSzPct val="60000"/>
              <a:defRPr/>
            </a:pPr>
            <a:r>
              <a:rPr lang="ja-JP" altLang="en-US" sz="1600" b="1" dirty="0">
                <a:solidFill>
                  <a:prstClr val="black"/>
                </a:solidFill>
                <a:latin typeface="ＭＳ Ｐゴシック" pitchFamily="50" charset="-128"/>
                <a:ea typeface="ＭＳ Ｐゴシック" pitchFamily="50" charset="-128"/>
              </a:rPr>
              <a:t>→特許を受ける権利がない者が他人の発明について出願したときは？</a:t>
            </a:r>
            <a:endParaRPr lang="en-US" altLang="ja-JP" sz="1600" b="1" dirty="0">
              <a:solidFill>
                <a:prstClr val="black"/>
              </a:solidFill>
              <a:latin typeface="ＭＳ Ｐゴシック" pitchFamily="50" charset="-128"/>
              <a:ea typeface="ＭＳ Ｐゴシック" pitchFamily="50" charset="-128"/>
            </a:endParaRPr>
          </a:p>
          <a:p>
            <a:pPr eaLnBrk="0" hangingPunct="0">
              <a:spcBef>
                <a:spcPts val="700"/>
              </a:spcBef>
              <a:buClr>
                <a:srgbClr val="FEB80A"/>
              </a:buClr>
              <a:buSzPct val="60000"/>
              <a:defRPr/>
            </a:pPr>
            <a:r>
              <a:rPr lang="ja-JP" altLang="en-US" sz="2400" b="1" dirty="0">
                <a:solidFill>
                  <a:prstClr val="black"/>
                </a:solidFill>
                <a:latin typeface="ＭＳ Ｐゴシック" pitchFamily="50" charset="-128"/>
                <a:ea typeface="ＭＳ Ｐゴシック" pitchFamily="50" charset="-128"/>
              </a:rPr>
              <a:t>→</a:t>
            </a:r>
            <a:r>
              <a:rPr lang="ja-JP" altLang="en-US" sz="2400" b="1" dirty="0">
                <a:solidFill>
                  <a:srgbClr val="FF0000"/>
                </a:solidFill>
                <a:latin typeface="ＭＳ Ｐゴシック" pitchFamily="50" charset="-128"/>
                <a:ea typeface="ＭＳ Ｐゴシック" pitchFamily="50" charset="-128"/>
              </a:rPr>
              <a:t>冒認（ぼうにん）出願</a:t>
            </a:r>
            <a:r>
              <a:rPr lang="ja-JP" altLang="en-US" b="1" dirty="0">
                <a:solidFill>
                  <a:prstClr val="black"/>
                </a:solidFill>
                <a:latin typeface="ＭＳ Ｐゴシック" pitchFamily="50" charset="-128"/>
                <a:ea typeface="ＭＳ Ｐゴシック" pitchFamily="50" charset="-128"/>
              </a:rPr>
              <a:t>に該当する。</a:t>
            </a:r>
            <a:endParaRPr lang="en-US" altLang="ja-JP" b="1" dirty="0">
              <a:solidFill>
                <a:prstClr val="black"/>
              </a:solidFill>
              <a:latin typeface="ＭＳ Ｐゴシック" pitchFamily="50" charset="-128"/>
              <a:ea typeface="ＭＳ Ｐゴシック" pitchFamily="50" charset="-128"/>
            </a:endParaRPr>
          </a:p>
        </p:txBody>
      </p:sp>
      <p:pic>
        <p:nvPicPr>
          <p:cNvPr id="37895" name="Picture 2"/>
          <p:cNvPicPr>
            <a:picLocks noChangeAspect="1" noChangeArrowheads="1"/>
          </p:cNvPicPr>
          <p:nvPr/>
        </p:nvPicPr>
        <p:blipFill>
          <a:blip r:embed="rId4"/>
          <a:srcRect/>
          <a:stretch>
            <a:fillRect/>
          </a:stretch>
        </p:blipFill>
        <p:spPr bwMode="auto">
          <a:xfrm>
            <a:off x="8077200" y="4421188"/>
            <a:ext cx="1641475" cy="2092325"/>
          </a:xfrm>
          <a:prstGeom prst="rect">
            <a:avLst/>
          </a:prstGeom>
          <a:noFill/>
          <a:ln w="9525">
            <a:noFill/>
            <a:miter lim="800000"/>
            <a:headEnd/>
            <a:tailEnd/>
          </a:ln>
        </p:spPr>
      </p:pic>
      <p:sp>
        <p:nvSpPr>
          <p:cNvPr id="37896" name="スライド番号プレースホルダー 3"/>
          <p:cNvSpPr>
            <a:spLocks noGrp="1"/>
          </p:cNvSpPr>
          <p:nvPr>
            <p:ph type="sldNum" sz="quarter" idx="12"/>
          </p:nvPr>
        </p:nvSpPr>
        <p:spPr bwMode="auto">
          <a:xfrm>
            <a:off x="8997950" y="6499225"/>
            <a:ext cx="908050" cy="381000"/>
          </a:xfrm>
          <a:noFill/>
          <a:ln>
            <a:miter lim="800000"/>
            <a:headEnd/>
            <a:tailEnd/>
          </a:ln>
        </p:spPr>
        <p:txBody>
          <a:bodyPr/>
          <a:lstStyle/>
          <a:p>
            <a:fld id="{557490A4-CB35-4170-B795-0ECE822FA611}" type="slidenum">
              <a:rPr lang="en-US" altLang="ja-JP" smtClean="0">
                <a:solidFill>
                  <a:schemeClr val="tx1"/>
                </a:solidFill>
              </a:rPr>
              <a:pPr/>
              <a:t>7</a:t>
            </a:fld>
            <a:endParaRPr lang="en-US" altLang="ja-JP" smtClean="0">
              <a:solidFill>
                <a:schemeClr val="tx1"/>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7" name="タイトル 1"/>
          <p:cNvSpPr>
            <a:spLocks noGrp="1"/>
          </p:cNvSpPr>
          <p:nvPr>
            <p:ph type="title"/>
          </p:nvPr>
        </p:nvSpPr>
        <p:spPr>
          <a:xfrm>
            <a:off x="663575" y="228600"/>
            <a:ext cx="8832850" cy="990600"/>
          </a:xfrm>
        </p:spPr>
        <p:txBody>
          <a:bodyPr/>
          <a:lstStyle/>
          <a:p>
            <a:r>
              <a:rPr lang="ja-JP" altLang="en-US" smtClean="0">
                <a:latin typeface="ＭＳ Ｐゴシック" charset="-128"/>
                <a:ea typeface="ＭＳ Ｐゴシック" charset="-128"/>
              </a:rPr>
              <a:t>特許を受ける権利がないとき（</a:t>
            </a:r>
            <a:r>
              <a:rPr lang="en-US" altLang="ja-JP" smtClean="0">
                <a:latin typeface="ＭＳ Ｐゴシック" charset="-128"/>
                <a:ea typeface="ＭＳ Ｐゴシック" charset="-128"/>
              </a:rPr>
              <a:t>2</a:t>
            </a:r>
            <a:r>
              <a:rPr lang="ja-JP" altLang="en-US" smtClean="0">
                <a:latin typeface="ＭＳ Ｐゴシック" charset="-128"/>
                <a:ea typeface="ＭＳ Ｐゴシック" charset="-128"/>
              </a:rPr>
              <a:t>）</a:t>
            </a:r>
          </a:p>
        </p:txBody>
      </p:sp>
      <p:grpSp>
        <p:nvGrpSpPr>
          <p:cNvPr id="312326" name="Group 6"/>
          <p:cNvGrpSpPr>
            <a:grpSpLocks/>
          </p:cNvGrpSpPr>
          <p:nvPr/>
        </p:nvGrpSpPr>
        <p:grpSpPr bwMode="auto">
          <a:xfrm>
            <a:off x="344488" y="1628800"/>
            <a:ext cx="8210285" cy="838200"/>
            <a:chOff x="384" y="1152"/>
            <a:chExt cx="5088" cy="624"/>
          </a:xfrm>
          <a:solidFill>
            <a:schemeClr val="accent1">
              <a:lumMod val="20000"/>
              <a:lumOff val="80000"/>
            </a:schemeClr>
          </a:solidFill>
        </p:grpSpPr>
        <p:sp>
          <p:nvSpPr>
            <p:cNvPr id="312327" name="Rectangle 7"/>
            <p:cNvSpPr>
              <a:spLocks noChangeArrowheads="1"/>
            </p:cNvSpPr>
            <p:nvPr/>
          </p:nvSpPr>
          <p:spPr bwMode="auto">
            <a:xfrm>
              <a:off x="384" y="1152"/>
              <a:ext cx="5088" cy="624"/>
            </a:xfrm>
            <a:prstGeom prst="rect">
              <a:avLst/>
            </a:prstGeom>
            <a:grpFill/>
            <a:ln w="12700">
              <a:solidFill>
                <a:schemeClr val="accent2"/>
              </a:solidFill>
              <a:miter lim="800000"/>
              <a:headEnd/>
              <a:tailEnd/>
            </a:ln>
            <a:effectLst>
              <a:prstShdw prst="shdw17" dist="17961" dir="2700000">
                <a:schemeClr val="accent2">
                  <a:gamma/>
                  <a:shade val="60000"/>
                  <a:invGamma/>
                </a:schemeClr>
              </a:prstShdw>
            </a:effectLst>
          </p:spPr>
          <p:txBody>
            <a:bodyPr lIns="91424" tIns="45713" rIns="91424" bIns="45713"/>
            <a:lstStyle/>
            <a:p>
              <a:pPr algn="just" defTabSz="863600">
                <a:defRPr/>
              </a:pPr>
              <a:r>
                <a:rPr lang="ja-JP" altLang="en-US" sz="1600" b="1" dirty="0">
                  <a:solidFill>
                    <a:srgbClr val="000000"/>
                  </a:solidFill>
                  <a:latin typeface="ＭＳ Ｐゴシック" pitchFamily="50" charset="-128"/>
                  <a:ea typeface="ＭＳ Ｐゴシック" pitchFamily="50" charset="-128"/>
                </a:rPr>
                <a:t>特許法第２９条第１項</a:t>
              </a:r>
              <a:endParaRPr lang="ja-JP" altLang="en-US" sz="1600" dirty="0">
                <a:solidFill>
                  <a:srgbClr val="000000"/>
                </a:solidFill>
                <a:latin typeface="ＭＳ Ｐゴシック" pitchFamily="50" charset="-128"/>
                <a:ea typeface="ＭＳ Ｐゴシック" pitchFamily="50" charset="-128"/>
              </a:endParaRPr>
            </a:p>
            <a:p>
              <a:pPr algn="just" defTabSz="863600" eaLnBrk="0" hangingPunct="0">
                <a:defRPr/>
              </a:pPr>
              <a:r>
                <a:rPr lang="ja-JP" altLang="en-US" sz="1600" dirty="0">
                  <a:solidFill>
                    <a:srgbClr val="000000"/>
                  </a:solidFill>
                  <a:latin typeface="ＭＳ Ｐゴシック" pitchFamily="50" charset="-128"/>
                  <a:ea typeface="ＭＳ Ｐゴシック" pitchFamily="50" charset="-128"/>
                </a:rPr>
                <a:t>　産業上利用することができる</a:t>
              </a:r>
              <a:r>
                <a:rPr lang="ja-JP" altLang="en-US" sz="1600" b="1" dirty="0">
                  <a:solidFill>
                    <a:srgbClr val="CC3300"/>
                  </a:solidFill>
                  <a:latin typeface="ＭＳ Ｐゴシック" pitchFamily="50" charset="-128"/>
                  <a:ea typeface="ＭＳ Ｐゴシック" pitchFamily="50" charset="-128"/>
                </a:rPr>
                <a:t>発明をした者は</a:t>
              </a:r>
              <a:r>
                <a:rPr lang="ja-JP" altLang="en-US" sz="1600" dirty="0">
                  <a:solidFill>
                    <a:srgbClr val="000000"/>
                  </a:solidFill>
                  <a:latin typeface="ＭＳ Ｐゴシック" pitchFamily="50" charset="-128"/>
                  <a:ea typeface="ＭＳ Ｐゴシック" pitchFamily="50" charset="-128"/>
                </a:rPr>
                <a:t>、次に掲げる発明を除き、その発明について</a:t>
              </a:r>
              <a:r>
                <a:rPr lang="ja-JP" altLang="en-US" sz="1600" b="1" dirty="0">
                  <a:solidFill>
                    <a:srgbClr val="CC3300"/>
                  </a:solidFill>
                  <a:latin typeface="ＭＳ Ｐゴシック" pitchFamily="50" charset="-128"/>
                  <a:ea typeface="ＭＳ Ｐゴシック" pitchFamily="50" charset="-128"/>
                </a:rPr>
                <a:t>特許を受けることができる。</a:t>
              </a:r>
              <a:endParaRPr lang="ja-JP" altLang="en-US" sz="2800" dirty="0">
                <a:solidFill>
                  <a:srgbClr val="CC3300"/>
                </a:solidFill>
                <a:latin typeface="ＭＳ Ｐゴシック" pitchFamily="50" charset="-128"/>
                <a:ea typeface="ＭＳ Ｐゴシック" pitchFamily="50" charset="-128"/>
              </a:endParaRPr>
            </a:p>
          </p:txBody>
        </p:sp>
        <p:sp>
          <p:nvSpPr>
            <p:cNvPr id="312328" name="Line 8"/>
            <p:cNvSpPr>
              <a:spLocks noChangeShapeType="1"/>
            </p:cNvSpPr>
            <p:nvPr/>
          </p:nvSpPr>
          <p:spPr bwMode="auto">
            <a:xfrm>
              <a:off x="384" y="1152"/>
              <a:ext cx="5088" cy="0"/>
            </a:xfrm>
            <a:prstGeom prst="line">
              <a:avLst/>
            </a:prstGeom>
            <a:grpFill/>
            <a:ln w="12700" cap="sq">
              <a:solidFill>
                <a:schemeClr val="tx1"/>
              </a:solidFill>
              <a:prstDash val="sysDashDotDot"/>
              <a:round/>
              <a:headEnd/>
              <a:tailEnd/>
            </a:ln>
            <a:effectLst/>
          </p:spPr>
          <p:txBody>
            <a:bodyPr lIns="91434" tIns="45718" rIns="91434" bIns="45718"/>
            <a:lstStyle/>
            <a:p>
              <a:pPr>
                <a:defRPr/>
              </a:pPr>
              <a:endParaRPr lang="ja-JP" altLang="en-US" dirty="0">
                <a:solidFill>
                  <a:srgbClr val="000000"/>
                </a:solidFill>
                <a:latin typeface="ＭＳ Ｐゴシック" pitchFamily="50" charset="-128"/>
                <a:ea typeface="ＭＳ Ｐゴシック" pitchFamily="50" charset="-128"/>
              </a:endParaRPr>
            </a:p>
          </p:txBody>
        </p:sp>
        <p:sp>
          <p:nvSpPr>
            <p:cNvPr id="312329" name="Line 9"/>
            <p:cNvSpPr>
              <a:spLocks noChangeShapeType="1"/>
            </p:cNvSpPr>
            <p:nvPr/>
          </p:nvSpPr>
          <p:spPr bwMode="auto">
            <a:xfrm>
              <a:off x="384" y="1776"/>
              <a:ext cx="5088" cy="0"/>
            </a:xfrm>
            <a:prstGeom prst="line">
              <a:avLst/>
            </a:prstGeom>
            <a:grpFill/>
            <a:ln w="12700" cap="sq">
              <a:solidFill>
                <a:schemeClr val="tx1"/>
              </a:solidFill>
              <a:prstDash val="sysDashDotDot"/>
              <a:round/>
              <a:headEnd/>
              <a:tailEnd/>
            </a:ln>
            <a:effectLst/>
          </p:spPr>
          <p:txBody>
            <a:bodyPr lIns="91434" tIns="45718" rIns="91434" bIns="45718"/>
            <a:lstStyle/>
            <a:p>
              <a:pPr>
                <a:defRPr/>
              </a:pPr>
              <a:endParaRPr lang="ja-JP" altLang="en-US" dirty="0">
                <a:solidFill>
                  <a:srgbClr val="000000"/>
                </a:solidFill>
                <a:latin typeface="ＭＳ Ｐゴシック" pitchFamily="50" charset="-128"/>
                <a:ea typeface="ＭＳ Ｐゴシック" pitchFamily="50" charset="-128"/>
              </a:endParaRPr>
            </a:p>
          </p:txBody>
        </p:sp>
        <p:sp>
          <p:nvSpPr>
            <p:cNvPr id="312330" name="Line 10"/>
            <p:cNvSpPr>
              <a:spLocks noChangeShapeType="1"/>
            </p:cNvSpPr>
            <p:nvPr/>
          </p:nvSpPr>
          <p:spPr bwMode="auto">
            <a:xfrm>
              <a:off x="384" y="1152"/>
              <a:ext cx="0" cy="624"/>
            </a:xfrm>
            <a:prstGeom prst="line">
              <a:avLst/>
            </a:prstGeom>
            <a:grpFill/>
            <a:ln w="12700" cap="sq">
              <a:solidFill>
                <a:schemeClr val="tx1"/>
              </a:solidFill>
              <a:prstDash val="sysDashDotDot"/>
              <a:round/>
              <a:headEnd/>
              <a:tailEnd/>
            </a:ln>
            <a:effectLst/>
          </p:spPr>
          <p:txBody>
            <a:bodyPr lIns="91434" tIns="45718" rIns="91434" bIns="45718"/>
            <a:lstStyle/>
            <a:p>
              <a:pPr>
                <a:defRPr/>
              </a:pPr>
              <a:endParaRPr lang="ja-JP" altLang="en-US" dirty="0">
                <a:solidFill>
                  <a:srgbClr val="000000"/>
                </a:solidFill>
                <a:latin typeface="ＭＳ Ｐゴシック" pitchFamily="50" charset="-128"/>
                <a:ea typeface="ＭＳ Ｐゴシック" pitchFamily="50" charset="-128"/>
              </a:endParaRPr>
            </a:p>
          </p:txBody>
        </p:sp>
        <p:sp>
          <p:nvSpPr>
            <p:cNvPr id="312331" name="Line 11"/>
            <p:cNvSpPr>
              <a:spLocks noChangeShapeType="1"/>
            </p:cNvSpPr>
            <p:nvPr/>
          </p:nvSpPr>
          <p:spPr bwMode="auto">
            <a:xfrm>
              <a:off x="5472" y="1152"/>
              <a:ext cx="0" cy="624"/>
            </a:xfrm>
            <a:prstGeom prst="line">
              <a:avLst/>
            </a:prstGeom>
            <a:grpFill/>
            <a:ln w="12700" cap="sq">
              <a:solidFill>
                <a:schemeClr val="tx1"/>
              </a:solidFill>
              <a:prstDash val="sysDashDotDot"/>
              <a:round/>
              <a:headEnd/>
              <a:tailEnd/>
            </a:ln>
            <a:effectLst/>
          </p:spPr>
          <p:txBody>
            <a:bodyPr lIns="91434" tIns="45718" rIns="91434" bIns="45718"/>
            <a:lstStyle/>
            <a:p>
              <a:pPr>
                <a:defRPr/>
              </a:pPr>
              <a:endParaRPr lang="ja-JP" altLang="en-US" dirty="0">
                <a:solidFill>
                  <a:srgbClr val="000000"/>
                </a:solidFill>
                <a:latin typeface="ＭＳ Ｐゴシック" pitchFamily="50" charset="-128"/>
                <a:ea typeface="ＭＳ Ｐゴシック" pitchFamily="50" charset="-128"/>
              </a:endParaRPr>
            </a:p>
          </p:txBody>
        </p:sp>
      </p:grpSp>
      <p:sp>
        <p:nvSpPr>
          <p:cNvPr id="39939" name="Text Box 13"/>
          <p:cNvSpPr txBox="1">
            <a:spLocks noChangeArrowheads="1"/>
          </p:cNvSpPr>
          <p:nvPr/>
        </p:nvSpPr>
        <p:spPr bwMode="auto">
          <a:xfrm>
            <a:off x="0" y="0"/>
            <a:ext cx="1439863" cy="523875"/>
          </a:xfrm>
          <a:prstGeom prst="rect">
            <a:avLst/>
          </a:prstGeom>
          <a:noFill/>
          <a:ln w="9525">
            <a:noFill/>
            <a:miter lim="800000"/>
            <a:headEnd/>
            <a:tailEnd/>
          </a:ln>
        </p:spPr>
        <p:txBody>
          <a:bodyPr>
            <a:spAutoFit/>
          </a:bodyPr>
          <a:lstStyle/>
          <a:p>
            <a:pPr>
              <a:spcBef>
                <a:spcPct val="50000"/>
              </a:spcBef>
            </a:pPr>
            <a:r>
              <a:rPr lang="ja-JP" altLang="en-US" sz="2800">
                <a:latin typeface="ＭＳ Ｐゴシック" charset="-128"/>
                <a:ea typeface="ＭＳ Ｐゴシック" charset="-128"/>
              </a:rPr>
              <a:t>６－３</a:t>
            </a:r>
            <a:r>
              <a:rPr lang="en-US" altLang="ja-JP" sz="2800">
                <a:latin typeface="ＭＳ Ｐゴシック" charset="-128"/>
                <a:ea typeface="ＭＳ Ｐゴシック" charset="-128"/>
              </a:rPr>
              <a:t> </a:t>
            </a:r>
            <a:endParaRPr lang="en-US" altLang="zh-CN" sz="2800">
              <a:latin typeface="ＭＳ Ｐゴシック" charset="-128"/>
              <a:ea typeface="ＭＳ Ｐゴシック" charset="-128"/>
            </a:endParaRPr>
          </a:p>
        </p:txBody>
      </p:sp>
      <p:sp>
        <p:nvSpPr>
          <p:cNvPr id="3" name="角丸四角形吹き出し 2"/>
          <p:cNvSpPr/>
          <p:nvPr/>
        </p:nvSpPr>
        <p:spPr>
          <a:xfrm>
            <a:off x="2154238" y="2781300"/>
            <a:ext cx="7191375" cy="1655763"/>
          </a:xfrm>
          <a:prstGeom prst="wedgeRoundRectCallout">
            <a:avLst>
              <a:gd name="adj1" fmla="val -61279"/>
              <a:gd name="adj2" fmla="val -4285"/>
              <a:gd name="adj3" fmla="val 16667"/>
            </a:avLst>
          </a:prstGeom>
          <a:solidFill>
            <a:schemeClr val="accent2">
              <a:lumMod val="20000"/>
              <a:lumOff val="80000"/>
            </a:schemeClr>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0" hangingPunct="0">
              <a:spcBef>
                <a:spcPts val="700"/>
              </a:spcBef>
              <a:buClr>
                <a:srgbClr val="FEB80A"/>
              </a:buClr>
              <a:buSzPct val="60000"/>
              <a:defRPr/>
            </a:pPr>
            <a:r>
              <a:rPr lang="ja-JP" altLang="en-US" sz="1600" dirty="0">
                <a:solidFill>
                  <a:prstClr val="black"/>
                </a:solidFill>
                <a:latin typeface="ＭＳ Ｐゴシック" pitchFamily="50" charset="-128"/>
                <a:ea typeface="ＭＳ Ｐゴシック" pitchFamily="50" charset="-128"/>
              </a:rPr>
              <a:t>特許庁が冒認出願であることに気付かず審査を進めている</a:t>
            </a:r>
            <a:r>
              <a:rPr lang="en-US" altLang="ja-JP" sz="1600" dirty="0">
                <a:solidFill>
                  <a:prstClr val="black"/>
                </a:solidFill>
                <a:latin typeface="ＭＳ Ｐゴシック" pitchFamily="50" charset="-128"/>
                <a:ea typeface="ＭＳ Ｐゴシック" pitchFamily="50" charset="-128"/>
              </a:rPr>
              <a:t>…</a:t>
            </a:r>
          </a:p>
          <a:p>
            <a:pPr eaLnBrk="0" hangingPunct="0">
              <a:spcBef>
                <a:spcPts val="700"/>
              </a:spcBef>
              <a:buClr>
                <a:srgbClr val="FEB80A"/>
              </a:buClr>
              <a:buSzPct val="60000"/>
              <a:defRPr/>
            </a:pPr>
            <a:r>
              <a:rPr lang="ja-JP" altLang="en-US" sz="1600" dirty="0">
                <a:solidFill>
                  <a:prstClr val="black"/>
                </a:solidFill>
                <a:latin typeface="ＭＳ Ｐゴシック" pitchFamily="50" charset="-128"/>
                <a:ea typeface="ＭＳ Ｐゴシック" pitchFamily="50" charset="-128"/>
              </a:rPr>
              <a:t>⇒真の権利者（発明者やその特許を受ける権利を承継した者）はどうする！</a:t>
            </a:r>
            <a:r>
              <a:rPr lang="ja-JP" altLang="en-US" sz="1600" dirty="0">
                <a:solidFill>
                  <a:prstClr val="black"/>
                </a:solidFill>
                <a:latin typeface="ＭＳ Ｐゴシック" pitchFamily="50" charset="-128"/>
                <a:ea typeface="ＭＳ Ｐゴシック" pitchFamily="50" charset="-128"/>
              </a:rPr>
              <a:t>？</a:t>
            </a:r>
            <a:endParaRPr lang="en-US" altLang="ja-JP" sz="1600" dirty="0">
              <a:solidFill>
                <a:prstClr val="black"/>
              </a:solidFill>
              <a:latin typeface="ＭＳ Ｐゴシック" pitchFamily="50" charset="-128"/>
              <a:ea typeface="ＭＳ Ｐゴシック" pitchFamily="50" charset="-128"/>
            </a:endParaRPr>
          </a:p>
          <a:p>
            <a:pPr eaLnBrk="0" hangingPunct="0">
              <a:spcBef>
                <a:spcPts val="700"/>
              </a:spcBef>
              <a:buClr>
                <a:srgbClr val="FEB80A"/>
              </a:buClr>
              <a:buSzPct val="60000"/>
              <a:defRPr/>
            </a:pPr>
            <a:r>
              <a:rPr lang="en-US" altLang="ja-JP" sz="1600" dirty="0">
                <a:solidFill>
                  <a:prstClr val="black"/>
                </a:solidFill>
                <a:latin typeface="ＭＳ Ｐゴシック" pitchFamily="50" charset="-128"/>
                <a:ea typeface="ＭＳ Ｐゴシック" pitchFamily="50" charset="-128"/>
              </a:rPr>
              <a:t>※</a:t>
            </a:r>
            <a:r>
              <a:rPr lang="ja-JP" altLang="en-US" sz="1600" dirty="0">
                <a:solidFill>
                  <a:prstClr val="black"/>
                </a:solidFill>
                <a:latin typeface="ＭＳ Ｐゴシック" pitchFamily="50" charset="-128"/>
                <a:ea typeface="ＭＳ Ｐゴシック" pitchFamily="50" charset="-128"/>
              </a:rPr>
              <a:t>自分も別に出願する</a:t>
            </a:r>
            <a:endParaRPr lang="en-US" altLang="ja-JP" sz="1600" dirty="0">
              <a:solidFill>
                <a:prstClr val="black"/>
              </a:solidFill>
              <a:latin typeface="ＭＳ Ｐゴシック" pitchFamily="50" charset="-128"/>
              <a:ea typeface="ＭＳ Ｐゴシック" pitchFamily="50" charset="-128"/>
            </a:endParaRPr>
          </a:p>
          <a:p>
            <a:pPr eaLnBrk="0" hangingPunct="0">
              <a:spcBef>
                <a:spcPts val="700"/>
              </a:spcBef>
              <a:buClr>
                <a:srgbClr val="FEB80A"/>
              </a:buClr>
              <a:buSzPct val="60000"/>
              <a:defRPr/>
            </a:pPr>
            <a:r>
              <a:rPr lang="ja-JP" altLang="en-US" sz="1600" dirty="0">
                <a:solidFill>
                  <a:prstClr val="black"/>
                </a:solidFill>
                <a:latin typeface="ＭＳ Ｐゴシック" pitchFamily="50" charset="-128"/>
                <a:ea typeface="ＭＳ Ｐゴシック" pitchFamily="50" charset="-128"/>
              </a:rPr>
              <a:t>⇒冒認出願の出願公開により新規性を喪失しているおそれがある。</a:t>
            </a:r>
            <a:endParaRPr lang="en-US" altLang="ja-JP" sz="1600" dirty="0">
              <a:solidFill>
                <a:prstClr val="black"/>
              </a:solidFill>
              <a:latin typeface="ＭＳ Ｐゴシック" pitchFamily="50" charset="-128"/>
              <a:ea typeface="ＭＳ Ｐゴシック" pitchFamily="50" charset="-128"/>
            </a:endParaRPr>
          </a:p>
          <a:p>
            <a:pPr eaLnBrk="0" hangingPunct="0">
              <a:spcBef>
                <a:spcPts val="700"/>
              </a:spcBef>
              <a:buClr>
                <a:srgbClr val="FEB80A"/>
              </a:buClr>
              <a:buSzPct val="60000"/>
              <a:defRPr/>
            </a:pPr>
            <a:endParaRPr lang="en-US" altLang="ja-JP" sz="1600" dirty="0">
              <a:solidFill>
                <a:prstClr val="black"/>
              </a:solidFill>
              <a:latin typeface="ＭＳ Ｐゴシック" pitchFamily="50" charset="-128"/>
              <a:ea typeface="ＭＳ Ｐゴシック" pitchFamily="50" charset="-128"/>
            </a:endParaRPr>
          </a:p>
        </p:txBody>
      </p:sp>
      <p:pic>
        <p:nvPicPr>
          <p:cNvPr id="39941" name="Picture 2"/>
          <p:cNvPicPr>
            <a:picLocks noChangeAspect="1" noChangeArrowheads="1"/>
          </p:cNvPicPr>
          <p:nvPr/>
        </p:nvPicPr>
        <p:blipFill>
          <a:blip r:embed="rId3"/>
          <a:srcRect/>
          <a:stretch>
            <a:fillRect/>
          </a:stretch>
        </p:blipFill>
        <p:spPr bwMode="auto">
          <a:xfrm>
            <a:off x="0" y="2781300"/>
            <a:ext cx="1598613" cy="2284413"/>
          </a:xfrm>
          <a:prstGeom prst="rect">
            <a:avLst/>
          </a:prstGeom>
          <a:noFill/>
          <a:ln w="9525">
            <a:noFill/>
            <a:miter lim="800000"/>
            <a:headEnd/>
            <a:tailEnd/>
          </a:ln>
        </p:spPr>
      </p:pic>
      <p:pic>
        <p:nvPicPr>
          <p:cNvPr id="39942" name="Picture 3"/>
          <p:cNvPicPr>
            <a:picLocks noChangeAspect="1" noChangeArrowheads="1"/>
          </p:cNvPicPr>
          <p:nvPr/>
        </p:nvPicPr>
        <p:blipFill>
          <a:blip r:embed="rId4"/>
          <a:srcRect/>
          <a:stretch>
            <a:fillRect/>
          </a:stretch>
        </p:blipFill>
        <p:spPr bwMode="auto">
          <a:xfrm flipH="1">
            <a:off x="8148638" y="4941888"/>
            <a:ext cx="1739900" cy="1822450"/>
          </a:xfrm>
          <a:prstGeom prst="rect">
            <a:avLst/>
          </a:prstGeom>
          <a:noFill/>
          <a:ln w="9525">
            <a:noFill/>
            <a:miter lim="800000"/>
            <a:headEnd/>
            <a:tailEnd/>
          </a:ln>
        </p:spPr>
      </p:pic>
      <p:sp>
        <p:nvSpPr>
          <p:cNvPr id="5" name="角丸四角形吹き出し 4"/>
          <p:cNvSpPr/>
          <p:nvPr/>
        </p:nvSpPr>
        <p:spPr>
          <a:xfrm>
            <a:off x="1784350" y="4899025"/>
            <a:ext cx="6010275" cy="1865313"/>
          </a:xfrm>
          <a:prstGeom prst="wedgeRoundRectCallout">
            <a:avLst>
              <a:gd name="adj1" fmla="val 59051"/>
              <a:gd name="adj2" fmla="val -11499"/>
              <a:gd name="adj3" fmla="val 16667"/>
            </a:avLst>
          </a:prstGeom>
          <a:solidFill>
            <a:schemeClr val="accent3">
              <a:lumMod val="20000"/>
              <a:lumOff val="80000"/>
            </a:schemeClr>
          </a:solidFill>
          <a:ln>
            <a:solidFill>
              <a:schemeClr val="accent3">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0" hangingPunct="0">
              <a:spcBef>
                <a:spcPts val="700"/>
              </a:spcBef>
              <a:buClr>
                <a:srgbClr val="FEB80A"/>
              </a:buClr>
              <a:buSzPct val="60000"/>
              <a:defRPr/>
            </a:pPr>
            <a:r>
              <a:rPr lang="ja-JP" altLang="en-US" sz="1600" dirty="0">
                <a:solidFill>
                  <a:prstClr val="black"/>
                </a:solidFill>
                <a:latin typeface="ＭＳ Ｐゴシック" pitchFamily="50" charset="-128"/>
                <a:ea typeface="ＭＳ Ｐゴシック" pitchFamily="50" charset="-128"/>
              </a:rPr>
              <a:t>◎</a:t>
            </a:r>
            <a:r>
              <a:rPr lang="ja-JP" altLang="en-US" sz="1600" b="1" dirty="0">
                <a:solidFill>
                  <a:prstClr val="black"/>
                </a:solidFill>
                <a:latin typeface="ＭＳ Ｐゴシック" pitchFamily="50" charset="-128"/>
                <a:ea typeface="ＭＳ Ｐゴシック" pitchFamily="50" charset="-128"/>
              </a:rPr>
              <a:t>そこで、冒認出願を自分のものとする</a:t>
            </a:r>
            <a:endParaRPr lang="en-US" altLang="ja-JP" sz="1600" b="1" dirty="0">
              <a:solidFill>
                <a:prstClr val="black"/>
              </a:solidFill>
              <a:latin typeface="ＭＳ Ｐゴシック" pitchFamily="50" charset="-128"/>
              <a:ea typeface="ＭＳ Ｐゴシック" pitchFamily="50" charset="-128"/>
            </a:endParaRPr>
          </a:p>
          <a:p>
            <a:pPr eaLnBrk="0" hangingPunct="0">
              <a:spcBef>
                <a:spcPts val="700"/>
              </a:spcBef>
              <a:buClr>
                <a:srgbClr val="FEB80A"/>
              </a:buClr>
              <a:buSzPct val="60000"/>
              <a:defRPr/>
            </a:pPr>
            <a:r>
              <a:rPr lang="ja-JP" altLang="en-US" sz="1600" dirty="0">
                <a:solidFill>
                  <a:prstClr val="black"/>
                </a:solidFill>
                <a:latin typeface="ＭＳ Ｐゴシック" pitchFamily="50" charset="-128"/>
                <a:ea typeface="ＭＳ Ｐゴシック" pitchFamily="50" charset="-128"/>
              </a:rPr>
              <a:t>⇒特許を受ける権利を有しているのが自分であることを裁判ではっきりさせて、特許庁に出願人の名義を冒認者から真の権利者に変えるよう申請する。</a:t>
            </a:r>
            <a:endParaRPr lang="en-US" altLang="ja-JP" sz="1600" dirty="0">
              <a:solidFill>
                <a:prstClr val="black"/>
              </a:solidFill>
              <a:latin typeface="ＭＳ Ｐゴシック" pitchFamily="50" charset="-128"/>
              <a:ea typeface="ＭＳ Ｐゴシック" pitchFamily="50" charset="-128"/>
            </a:endParaRPr>
          </a:p>
        </p:txBody>
      </p:sp>
      <p:sp>
        <p:nvSpPr>
          <p:cNvPr id="39944" name="スライド番号プレースホルダー 3"/>
          <p:cNvSpPr>
            <a:spLocks noGrp="1"/>
          </p:cNvSpPr>
          <p:nvPr>
            <p:ph type="sldNum" sz="quarter" idx="12"/>
          </p:nvPr>
        </p:nvSpPr>
        <p:spPr bwMode="auto">
          <a:xfrm>
            <a:off x="8891588" y="6383338"/>
            <a:ext cx="908050" cy="381000"/>
          </a:xfrm>
          <a:noFill/>
          <a:ln>
            <a:miter lim="800000"/>
            <a:headEnd/>
            <a:tailEnd/>
          </a:ln>
        </p:spPr>
        <p:txBody>
          <a:bodyPr/>
          <a:lstStyle/>
          <a:p>
            <a:fld id="{B2CF0D84-0B9F-4954-AD99-499260B1CEB9}" type="slidenum">
              <a:rPr lang="en-US" altLang="ja-JP" smtClean="0">
                <a:solidFill>
                  <a:schemeClr val="tx1"/>
                </a:solidFill>
              </a:rPr>
              <a:pPr/>
              <a:t>8</a:t>
            </a:fld>
            <a:endParaRPr lang="en-US" altLang="ja-JP" smtClean="0">
              <a:solidFill>
                <a:schemeClr val="tx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985" name="タイトル 1"/>
          <p:cNvSpPr>
            <a:spLocks noGrp="1"/>
          </p:cNvSpPr>
          <p:nvPr>
            <p:ph type="title"/>
          </p:nvPr>
        </p:nvSpPr>
        <p:spPr>
          <a:xfrm>
            <a:off x="663575" y="228600"/>
            <a:ext cx="8832850" cy="990600"/>
          </a:xfrm>
        </p:spPr>
        <p:txBody>
          <a:bodyPr/>
          <a:lstStyle/>
          <a:p>
            <a:r>
              <a:rPr lang="ja-JP" altLang="en-US" smtClean="0">
                <a:latin typeface="ＭＳ Ｐゴシック" charset="-128"/>
                <a:ea typeface="ＭＳ Ｐゴシック" charset="-128"/>
              </a:rPr>
              <a:t>特許を受ける権利がないとき（</a:t>
            </a:r>
            <a:r>
              <a:rPr lang="en-US" altLang="ja-JP" smtClean="0">
                <a:latin typeface="ＭＳ Ｐゴシック" charset="-128"/>
                <a:ea typeface="ＭＳ Ｐゴシック" charset="-128"/>
              </a:rPr>
              <a:t>3</a:t>
            </a:r>
            <a:r>
              <a:rPr lang="ja-JP" altLang="en-US" smtClean="0">
                <a:latin typeface="ＭＳ Ｐゴシック" charset="-128"/>
                <a:ea typeface="ＭＳ Ｐゴシック" charset="-128"/>
              </a:rPr>
              <a:t>）</a:t>
            </a:r>
          </a:p>
        </p:txBody>
      </p:sp>
      <p:sp>
        <p:nvSpPr>
          <p:cNvPr id="312323" name="Rectangle 3"/>
          <p:cNvSpPr>
            <a:spLocks noGrp="1" noChangeArrowheads="1"/>
          </p:cNvSpPr>
          <p:nvPr>
            <p:ph sz="quarter" idx="1"/>
          </p:nvPr>
        </p:nvSpPr>
        <p:spPr>
          <a:xfrm>
            <a:off x="4905375" y="4149725"/>
            <a:ext cx="4143375" cy="2271713"/>
          </a:xfrm>
          <a:solidFill>
            <a:schemeClr val="accent3">
              <a:lumMod val="20000"/>
              <a:lumOff val="80000"/>
            </a:schemeClr>
          </a:solidFill>
        </p:spPr>
        <p:txBody>
          <a:bodyPr>
            <a:normAutofit/>
          </a:bodyPr>
          <a:lstStyle/>
          <a:p>
            <a:pPr marL="0" indent="0">
              <a:buFont typeface="Wingdings" pitchFamily="2" charset="2"/>
              <a:buNone/>
              <a:defRPr/>
            </a:pPr>
            <a:r>
              <a:rPr lang="ja-JP" altLang="en-US" sz="1600" dirty="0" smtClean="0"/>
              <a:t>②冒認出願について登録された特許権を</a:t>
            </a:r>
            <a:r>
              <a:rPr lang="ja-JP" altLang="en-US" sz="1600" smtClean="0"/>
              <a:t>移転させる（</a:t>
            </a:r>
            <a:r>
              <a:rPr lang="ja-JP" altLang="en-US" sz="1600" dirty="0" smtClean="0"/>
              <a:t>特許法</a:t>
            </a:r>
            <a:r>
              <a:rPr lang="en-US" altLang="ja-JP" sz="1600" dirty="0" smtClean="0"/>
              <a:t>74</a:t>
            </a:r>
            <a:r>
              <a:rPr lang="ja-JP" altLang="en-US" sz="1600" dirty="0" smtClean="0"/>
              <a:t>条）。</a:t>
            </a:r>
            <a:endParaRPr lang="en-US" altLang="ja-JP" sz="1600" dirty="0" smtClean="0"/>
          </a:p>
          <a:p>
            <a:pPr marL="0" indent="0">
              <a:buFont typeface="Wingdings" pitchFamily="2" charset="2"/>
              <a:buNone/>
              <a:defRPr/>
            </a:pPr>
            <a:r>
              <a:rPr lang="ja-JP" altLang="en-US" sz="1600" dirty="0" smtClean="0"/>
              <a:t>⇒冒認出願に係る今の特許権者に対して、特許権を真の権利者に移転するよう請求することができる。</a:t>
            </a:r>
            <a:endParaRPr lang="en-US" altLang="ja-JP" sz="1600" dirty="0" smtClean="0"/>
          </a:p>
          <a:p>
            <a:pPr marL="0" indent="0">
              <a:buFont typeface="Wingdings" pitchFamily="2" charset="2"/>
              <a:buNone/>
              <a:defRPr/>
            </a:pPr>
            <a:r>
              <a:rPr lang="ja-JP" altLang="en-US" sz="1600" dirty="0" smtClean="0"/>
              <a:t>⇒特許権は真の権利者のものとなり、特許権者だけが実施することができる。</a:t>
            </a:r>
            <a:endParaRPr lang="en-US" altLang="ja-JP" sz="1600" dirty="0" smtClean="0"/>
          </a:p>
        </p:txBody>
      </p:sp>
      <p:grpSp>
        <p:nvGrpSpPr>
          <p:cNvPr id="312326" name="Group 6"/>
          <p:cNvGrpSpPr>
            <a:grpSpLocks/>
          </p:cNvGrpSpPr>
          <p:nvPr/>
        </p:nvGrpSpPr>
        <p:grpSpPr bwMode="auto">
          <a:xfrm>
            <a:off x="344488" y="1628800"/>
            <a:ext cx="8210285" cy="838200"/>
            <a:chOff x="384" y="1152"/>
            <a:chExt cx="5088" cy="624"/>
          </a:xfrm>
          <a:solidFill>
            <a:schemeClr val="accent1">
              <a:lumMod val="20000"/>
              <a:lumOff val="80000"/>
            </a:schemeClr>
          </a:solidFill>
        </p:grpSpPr>
        <p:sp>
          <p:nvSpPr>
            <p:cNvPr id="312327" name="Rectangle 7"/>
            <p:cNvSpPr>
              <a:spLocks noChangeArrowheads="1"/>
            </p:cNvSpPr>
            <p:nvPr/>
          </p:nvSpPr>
          <p:spPr bwMode="auto">
            <a:xfrm>
              <a:off x="384" y="1152"/>
              <a:ext cx="5088" cy="624"/>
            </a:xfrm>
            <a:prstGeom prst="rect">
              <a:avLst/>
            </a:prstGeom>
            <a:grpFill/>
            <a:ln w="12700">
              <a:solidFill>
                <a:schemeClr val="accent2"/>
              </a:solidFill>
              <a:miter lim="800000"/>
              <a:headEnd/>
              <a:tailEnd/>
            </a:ln>
            <a:effectLst>
              <a:prstShdw prst="shdw17" dist="17961" dir="2700000">
                <a:schemeClr val="accent2">
                  <a:gamma/>
                  <a:shade val="60000"/>
                  <a:invGamma/>
                </a:schemeClr>
              </a:prstShdw>
            </a:effectLst>
          </p:spPr>
          <p:txBody>
            <a:bodyPr lIns="91424" tIns="45713" rIns="91424" bIns="45713"/>
            <a:lstStyle/>
            <a:p>
              <a:pPr algn="just" defTabSz="863600">
                <a:defRPr/>
              </a:pPr>
              <a:r>
                <a:rPr lang="ja-JP" altLang="en-US" sz="1600" b="1" dirty="0">
                  <a:solidFill>
                    <a:srgbClr val="000000"/>
                  </a:solidFill>
                  <a:latin typeface="ＭＳ Ｐゴシック" pitchFamily="50" charset="-128"/>
                  <a:ea typeface="ＭＳ Ｐゴシック" pitchFamily="50" charset="-128"/>
                </a:rPr>
                <a:t>特許法第２９条第１項</a:t>
              </a:r>
              <a:endParaRPr lang="ja-JP" altLang="en-US" sz="1600" dirty="0">
                <a:solidFill>
                  <a:srgbClr val="000000"/>
                </a:solidFill>
                <a:latin typeface="ＭＳ Ｐゴシック" pitchFamily="50" charset="-128"/>
                <a:ea typeface="ＭＳ Ｐゴシック" pitchFamily="50" charset="-128"/>
              </a:endParaRPr>
            </a:p>
            <a:p>
              <a:pPr algn="just" defTabSz="863600" eaLnBrk="0" hangingPunct="0">
                <a:defRPr/>
              </a:pPr>
              <a:r>
                <a:rPr lang="ja-JP" altLang="en-US" sz="1600" dirty="0">
                  <a:solidFill>
                    <a:srgbClr val="000000"/>
                  </a:solidFill>
                  <a:latin typeface="ＭＳ Ｐゴシック" pitchFamily="50" charset="-128"/>
                  <a:ea typeface="ＭＳ Ｐゴシック" pitchFamily="50" charset="-128"/>
                </a:rPr>
                <a:t>　産業上利用することができる</a:t>
              </a:r>
              <a:r>
                <a:rPr lang="ja-JP" altLang="en-US" sz="1600" b="1" dirty="0">
                  <a:solidFill>
                    <a:srgbClr val="CC3300"/>
                  </a:solidFill>
                  <a:latin typeface="ＭＳ Ｐゴシック" pitchFamily="50" charset="-128"/>
                  <a:ea typeface="ＭＳ Ｐゴシック" pitchFamily="50" charset="-128"/>
                </a:rPr>
                <a:t>発明をした者は</a:t>
              </a:r>
              <a:r>
                <a:rPr lang="ja-JP" altLang="en-US" sz="1600" dirty="0">
                  <a:solidFill>
                    <a:srgbClr val="000000"/>
                  </a:solidFill>
                  <a:latin typeface="ＭＳ Ｐゴシック" pitchFamily="50" charset="-128"/>
                  <a:ea typeface="ＭＳ Ｐゴシック" pitchFamily="50" charset="-128"/>
                </a:rPr>
                <a:t>、次に掲げる発明を除き、その発明について</a:t>
              </a:r>
              <a:r>
                <a:rPr lang="ja-JP" altLang="en-US" sz="1600" b="1" dirty="0">
                  <a:solidFill>
                    <a:srgbClr val="CC3300"/>
                  </a:solidFill>
                  <a:latin typeface="ＭＳ Ｐゴシック" pitchFamily="50" charset="-128"/>
                  <a:ea typeface="ＭＳ Ｐゴシック" pitchFamily="50" charset="-128"/>
                </a:rPr>
                <a:t>特許を受けることができる。</a:t>
              </a:r>
              <a:endParaRPr lang="ja-JP" altLang="en-US" sz="2800" dirty="0">
                <a:solidFill>
                  <a:srgbClr val="CC3300"/>
                </a:solidFill>
                <a:latin typeface="ＭＳ Ｐゴシック" pitchFamily="50" charset="-128"/>
                <a:ea typeface="ＭＳ Ｐゴシック" pitchFamily="50" charset="-128"/>
              </a:endParaRPr>
            </a:p>
          </p:txBody>
        </p:sp>
        <p:sp>
          <p:nvSpPr>
            <p:cNvPr id="312328" name="Line 8"/>
            <p:cNvSpPr>
              <a:spLocks noChangeShapeType="1"/>
            </p:cNvSpPr>
            <p:nvPr/>
          </p:nvSpPr>
          <p:spPr bwMode="auto">
            <a:xfrm>
              <a:off x="384" y="1152"/>
              <a:ext cx="5088" cy="0"/>
            </a:xfrm>
            <a:prstGeom prst="line">
              <a:avLst/>
            </a:prstGeom>
            <a:grpFill/>
            <a:ln w="12700" cap="sq">
              <a:solidFill>
                <a:schemeClr val="tx1"/>
              </a:solidFill>
              <a:prstDash val="sysDashDotDot"/>
              <a:round/>
              <a:headEnd/>
              <a:tailEnd/>
            </a:ln>
            <a:effectLst/>
          </p:spPr>
          <p:txBody>
            <a:bodyPr lIns="91434" tIns="45718" rIns="91434" bIns="45718"/>
            <a:lstStyle/>
            <a:p>
              <a:pPr>
                <a:defRPr/>
              </a:pPr>
              <a:endParaRPr lang="ja-JP" altLang="en-US" dirty="0">
                <a:solidFill>
                  <a:srgbClr val="000000"/>
                </a:solidFill>
                <a:latin typeface="ＭＳ Ｐゴシック" pitchFamily="50" charset="-128"/>
                <a:ea typeface="ＭＳ Ｐゴシック" pitchFamily="50" charset="-128"/>
              </a:endParaRPr>
            </a:p>
          </p:txBody>
        </p:sp>
        <p:sp>
          <p:nvSpPr>
            <p:cNvPr id="312329" name="Line 9"/>
            <p:cNvSpPr>
              <a:spLocks noChangeShapeType="1"/>
            </p:cNvSpPr>
            <p:nvPr/>
          </p:nvSpPr>
          <p:spPr bwMode="auto">
            <a:xfrm>
              <a:off x="384" y="1776"/>
              <a:ext cx="5088" cy="0"/>
            </a:xfrm>
            <a:prstGeom prst="line">
              <a:avLst/>
            </a:prstGeom>
            <a:grpFill/>
            <a:ln w="12700" cap="sq">
              <a:solidFill>
                <a:schemeClr val="tx1"/>
              </a:solidFill>
              <a:prstDash val="sysDashDotDot"/>
              <a:round/>
              <a:headEnd/>
              <a:tailEnd/>
            </a:ln>
            <a:effectLst/>
          </p:spPr>
          <p:txBody>
            <a:bodyPr lIns="91434" tIns="45718" rIns="91434" bIns="45718"/>
            <a:lstStyle/>
            <a:p>
              <a:pPr>
                <a:defRPr/>
              </a:pPr>
              <a:endParaRPr lang="ja-JP" altLang="en-US" dirty="0">
                <a:solidFill>
                  <a:srgbClr val="000000"/>
                </a:solidFill>
                <a:latin typeface="ＭＳ Ｐゴシック" pitchFamily="50" charset="-128"/>
                <a:ea typeface="ＭＳ Ｐゴシック" pitchFamily="50" charset="-128"/>
              </a:endParaRPr>
            </a:p>
          </p:txBody>
        </p:sp>
        <p:sp>
          <p:nvSpPr>
            <p:cNvPr id="312330" name="Line 10"/>
            <p:cNvSpPr>
              <a:spLocks noChangeShapeType="1"/>
            </p:cNvSpPr>
            <p:nvPr/>
          </p:nvSpPr>
          <p:spPr bwMode="auto">
            <a:xfrm>
              <a:off x="384" y="1152"/>
              <a:ext cx="0" cy="624"/>
            </a:xfrm>
            <a:prstGeom prst="line">
              <a:avLst/>
            </a:prstGeom>
            <a:grpFill/>
            <a:ln w="12700" cap="sq">
              <a:solidFill>
                <a:schemeClr val="tx1"/>
              </a:solidFill>
              <a:prstDash val="sysDashDotDot"/>
              <a:round/>
              <a:headEnd/>
              <a:tailEnd/>
            </a:ln>
            <a:effectLst/>
          </p:spPr>
          <p:txBody>
            <a:bodyPr lIns="91434" tIns="45718" rIns="91434" bIns="45718"/>
            <a:lstStyle/>
            <a:p>
              <a:pPr>
                <a:defRPr/>
              </a:pPr>
              <a:endParaRPr lang="ja-JP" altLang="en-US" dirty="0">
                <a:solidFill>
                  <a:srgbClr val="000000"/>
                </a:solidFill>
                <a:latin typeface="ＭＳ Ｐゴシック" pitchFamily="50" charset="-128"/>
                <a:ea typeface="ＭＳ Ｐゴシック" pitchFamily="50" charset="-128"/>
              </a:endParaRPr>
            </a:p>
          </p:txBody>
        </p:sp>
        <p:sp>
          <p:nvSpPr>
            <p:cNvPr id="312331" name="Line 11"/>
            <p:cNvSpPr>
              <a:spLocks noChangeShapeType="1"/>
            </p:cNvSpPr>
            <p:nvPr/>
          </p:nvSpPr>
          <p:spPr bwMode="auto">
            <a:xfrm>
              <a:off x="5472" y="1152"/>
              <a:ext cx="0" cy="624"/>
            </a:xfrm>
            <a:prstGeom prst="line">
              <a:avLst/>
            </a:prstGeom>
            <a:grpFill/>
            <a:ln w="12700" cap="sq">
              <a:solidFill>
                <a:schemeClr val="tx1"/>
              </a:solidFill>
              <a:prstDash val="sysDashDotDot"/>
              <a:round/>
              <a:headEnd/>
              <a:tailEnd/>
            </a:ln>
            <a:effectLst/>
          </p:spPr>
          <p:txBody>
            <a:bodyPr lIns="91434" tIns="45718" rIns="91434" bIns="45718"/>
            <a:lstStyle/>
            <a:p>
              <a:pPr>
                <a:defRPr/>
              </a:pPr>
              <a:endParaRPr lang="ja-JP" altLang="en-US" dirty="0">
                <a:solidFill>
                  <a:srgbClr val="000000"/>
                </a:solidFill>
                <a:latin typeface="ＭＳ Ｐゴシック" pitchFamily="50" charset="-128"/>
                <a:ea typeface="ＭＳ Ｐゴシック" pitchFamily="50" charset="-128"/>
              </a:endParaRPr>
            </a:p>
          </p:txBody>
        </p:sp>
      </p:grpSp>
      <p:sp>
        <p:nvSpPr>
          <p:cNvPr id="41988" name="Text Box 13"/>
          <p:cNvSpPr txBox="1">
            <a:spLocks noChangeArrowheads="1"/>
          </p:cNvSpPr>
          <p:nvPr/>
        </p:nvSpPr>
        <p:spPr bwMode="auto">
          <a:xfrm>
            <a:off x="0" y="0"/>
            <a:ext cx="1439863" cy="523875"/>
          </a:xfrm>
          <a:prstGeom prst="rect">
            <a:avLst/>
          </a:prstGeom>
          <a:noFill/>
          <a:ln w="9525">
            <a:noFill/>
            <a:miter lim="800000"/>
            <a:headEnd/>
            <a:tailEnd/>
          </a:ln>
        </p:spPr>
        <p:txBody>
          <a:bodyPr>
            <a:spAutoFit/>
          </a:bodyPr>
          <a:lstStyle/>
          <a:p>
            <a:pPr>
              <a:spcBef>
                <a:spcPct val="50000"/>
              </a:spcBef>
            </a:pPr>
            <a:r>
              <a:rPr lang="ja-JP" altLang="en-US" sz="2800">
                <a:latin typeface="ＭＳ Ｐゴシック" charset="-128"/>
                <a:ea typeface="ＭＳ Ｐゴシック" charset="-128"/>
              </a:rPr>
              <a:t>６－３</a:t>
            </a:r>
            <a:r>
              <a:rPr lang="en-US" altLang="ja-JP" sz="2800">
                <a:latin typeface="ＭＳ Ｐゴシック" charset="-128"/>
                <a:ea typeface="ＭＳ Ｐゴシック" charset="-128"/>
              </a:rPr>
              <a:t> </a:t>
            </a:r>
            <a:endParaRPr lang="en-US" altLang="zh-CN" sz="2800">
              <a:latin typeface="ＭＳ Ｐゴシック" charset="-128"/>
              <a:ea typeface="ＭＳ Ｐゴシック" charset="-128"/>
            </a:endParaRPr>
          </a:p>
        </p:txBody>
      </p:sp>
      <p:sp>
        <p:nvSpPr>
          <p:cNvPr id="3" name="正方形/長方形 2"/>
          <p:cNvSpPr/>
          <p:nvPr/>
        </p:nvSpPr>
        <p:spPr>
          <a:xfrm>
            <a:off x="355600" y="2708275"/>
            <a:ext cx="9277350" cy="674688"/>
          </a:xfrm>
          <a:prstGeom prst="rect">
            <a:avLst/>
          </a:prstGeom>
          <a:solidFill>
            <a:schemeClr val="accent1">
              <a:lumMod val="20000"/>
              <a:lumOff val="80000"/>
            </a:schemeClr>
          </a:solidFill>
          <a:ln>
            <a:solidFill>
              <a:schemeClr val="accent1">
                <a:lumMod val="60000"/>
                <a:lumOff val="40000"/>
              </a:schemeClr>
            </a:solidFill>
          </a:ln>
        </p:spPr>
        <p:txBody>
          <a:bodyPr>
            <a:spAutoFit/>
          </a:bodyPr>
          <a:lstStyle/>
          <a:p>
            <a:pPr eaLnBrk="0" hangingPunct="0">
              <a:spcBef>
                <a:spcPts val="700"/>
              </a:spcBef>
              <a:buClr>
                <a:srgbClr val="FEB80A"/>
              </a:buClr>
              <a:buSzPct val="60000"/>
              <a:defRPr/>
            </a:pPr>
            <a:r>
              <a:rPr lang="ja-JP" altLang="en-US" sz="1600" dirty="0">
                <a:solidFill>
                  <a:prstClr val="black"/>
                </a:solidFill>
                <a:latin typeface="ＭＳ Ｐゴシック" pitchFamily="50" charset="-128"/>
                <a:ea typeface="ＭＳ Ｐゴシック" pitchFamily="50" charset="-128"/>
              </a:rPr>
              <a:t>特許庁が冒認出願であることに気付かず特許登録してしまった</a:t>
            </a:r>
            <a:r>
              <a:rPr lang="en-US" altLang="ja-JP" sz="1600" dirty="0">
                <a:solidFill>
                  <a:prstClr val="black"/>
                </a:solidFill>
                <a:latin typeface="ＭＳ Ｐゴシック" pitchFamily="50" charset="-128"/>
                <a:ea typeface="ＭＳ Ｐゴシック" pitchFamily="50" charset="-128"/>
              </a:rPr>
              <a:t>…</a:t>
            </a:r>
          </a:p>
          <a:p>
            <a:pPr eaLnBrk="0" hangingPunct="0">
              <a:spcBef>
                <a:spcPts val="700"/>
              </a:spcBef>
              <a:buClr>
                <a:srgbClr val="FEB80A"/>
              </a:buClr>
              <a:buSzPct val="60000"/>
              <a:defRPr/>
            </a:pPr>
            <a:r>
              <a:rPr lang="ja-JP" altLang="en-US" sz="1600" dirty="0">
                <a:solidFill>
                  <a:prstClr val="black"/>
                </a:solidFill>
                <a:latin typeface="ＭＳ Ｐゴシック" pitchFamily="50" charset="-128"/>
                <a:ea typeface="ＭＳ Ｐゴシック" pitchFamily="50" charset="-128"/>
              </a:rPr>
              <a:t>⇒真の権利者（発明者やその特許を受ける権利を承継した者）はどうする！？</a:t>
            </a:r>
            <a:endParaRPr lang="en-US" altLang="ja-JP" sz="1600" dirty="0">
              <a:solidFill>
                <a:prstClr val="black"/>
              </a:solidFill>
              <a:latin typeface="ＭＳ Ｐゴシック" pitchFamily="50" charset="-128"/>
              <a:ea typeface="ＭＳ Ｐゴシック" pitchFamily="50" charset="-128"/>
            </a:endParaRPr>
          </a:p>
        </p:txBody>
      </p:sp>
      <p:pic>
        <p:nvPicPr>
          <p:cNvPr id="41990" name="Picture 2"/>
          <p:cNvPicPr>
            <a:picLocks noChangeAspect="1" noChangeArrowheads="1"/>
          </p:cNvPicPr>
          <p:nvPr/>
        </p:nvPicPr>
        <p:blipFill>
          <a:blip r:embed="rId3"/>
          <a:srcRect/>
          <a:stretch>
            <a:fillRect/>
          </a:stretch>
        </p:blipFill>
        <p:spPr bwMode="auto">
          <a:xfrm>
            <a:off x="8462963" y="2401888"/>
            <a:ext cx="1169987" cy="1250950"/>
          </a:xfrm>
          <a:prstGeom prst="rect">
            <a:avLst/>
          </a:prstGeom>
          <a:noFill/>
          <a:ln w="9525">
            <a:noFill/>
            <a:miter lim="800000"/>
            <a:headEnd/>
            <a:tailEnd/>
          </a:ln>
        </p:spPr>
      </p:pic>
      <p:sp>
        <p:nvSpPr>
          <p:cNvPr id="4" name="二方向矢印 3"/>
          <p:cNvSpPr/>
          <p:nvPr/>
        </p:nvSpPr>
        <p:spPr>
          <a:xfrm rot="13517645">
            <a:off x="4090194" y="3361532"/>
            <a:ext cx="1066800" cy="1071562"/>
          </a:xfrm>
          <a:prstGeom prst="leftUpArrow">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5" name="正方形/長方形 4"/>
          <p:cNvSpPr/>
          <p:nvPr/>
        </p:nvSpPr>
        <p:spPr>
          <a:xfrm>
            <a:off x="715963" y="4159250"/>
            <a:ext cx="4048125" cy="2332038"/>
          </a:xfrm>
          <a:prstGeom prst="rect">
            <a:avLst/>
          </a:prstGeom>
          <a:solidFill>
            <a:schemeClr val="accent2">
              <a:lumMod val="20000"/>
              <a:lumOff val="80000"/>
            </a:schemeClr>
          </a:solidFill>
        </p:spPr>
        <p:txBody>
          <a:bodyPr>
            <a:spAutoFit/>
          </a:bodyPr>
          <a:lstStyle/>
          <a:p>
            <a:pPr eaLnBrk="0" hangingPunct="0">
              <a:spcBef>
                <a:spcPts val="700"/>
              </a:spcBef>
              <a:buClr>
                <a:srgbClr val="FEB80A"/>
              </a:buClr>
              <a:buSzPct val="60000"/>
              <a:defRPr/>
            </a:pPr>
            <a:r>
              <a:rPr lang="ja-JP" altLang="en-US" sz="1600" dirty="0">
                <a:solidFill>
                  <a:prstClr val="black"/>
                </a:solidFill>
                <a:latin typeface="ＭＳ Ｐゴシック" pitchFamily="50" charset="-128"/>
                <a:ea typeface="ＭＳ Ｐゴシック" pitchFamily="50" charset="-128"/>
              </a:rPr>
              <a:t>①冒認出願についての特許は無効にされ得る（無効理由に該当する。特許法</a:t>
            </a:r>
            <a:r>
              <a:rPr lang="en-US" altLang="ja-JP" sz="1600" dirty="0">
                <a:solidFill>
                  <a:prstClr val="black"/>
                </a:solidFill>
                <a:latin typeface="ＭＳ Ｐゴシック" pitchFamily="50" charset="-128"/>
                <a:ea typeface="ＭＳ Ｐゴシック" pitchFamily="50" charset="-128"/>
              </a:rPr>
              <a:t>123</a:t>
            </a:r>
            <a:r>
              <a:rPr lang="ja-JP" altLang="en-US" sz="1600" dirty="0">
                <a:solidFill>
                  <a:prstClr val="black"/>
                </a:solidFill>
                <a:latin typeface="ＭＳ Ｐゴシック" pitchFamily="50" charset="-128"/>
                <a:ea typeface="ＭＳ Ｐゴシック" pitchFamily="50" charset="-128"/>
              </a:rPr>
              <a:t>条</a:t>
            </a:r>
            <a:r>
              <a:rPr lang="en-US" altLang="ja-JP" sz="1600" dirty="0">
                <a:solidFill>
                  <a:prstClr val="black"/>
                </a:solidFill>
                <a:latin typeface="ＭＳ Ｐゴシック" pitchFamily="50" charset="-128"/>
                <a:ea typeface="ＭＳ Ｐゴシック" pitchFamily="50" charset="-128"/>
              </a:rPr>
              <a:t>1</a:t>
            </a:r>
            <a:r>
              <a:rPr lang="ja-JP" altLang="en-US" sz="1600" dirty="0">
                <a:solidFill>
                  <a:prstClr val="black"/>
                </a:solidFill>
                <a:latin typeface="ＭＳ Ｐゴシック" pitchFamily="50" charset="-128"/>
                <a:ea typeface="ＭＳ Ｐゴシック" pitchFamily="50" charset="-128"/>
              </a:rPr>
              <a:t>項</a:t>
            </a:r>
            <a:r>
              <a:rPr lang="en-US" altLang="ja-JP" sz="1600" dirty="0">
                <a:solidFill>
                  <a:prstClr val="black"/>
                </a:solidFill>
                <a:latin typeface="ＭＳ Ｐゴシック" pitchFamily="50" charset="-128"/>
                <a:ea typeface="ＭＳ Ｐゴシック" pitchFamily="50" charset="-128"/>
              </a:rPr>
              <a:t>6</a:t>
            </a:r>
            <a:r>
              <a:rPr lang="ja-JP" altLang="en-US" sz="1600" dirty="0">
                <a:solidFill>
                  <a:prstClr val="black"/>
                </a:solidFill>
                <a:latin typeface="ＭＳ Ｐゴシック" pitchFamily="50" charset="-128"/>
                <a:ea typeface="ＭＳ Ｐゴシック" pitchFamily="50" charset="-128"/>
              </a:rPr>
              <a:t>号）</a:t>
            </a:r>
            <a:endParaRPr lang="en-US" altLang="ja-JP" sz="1600" dirty="0">
              <a:solidFill>
                <a:prstClr val="black"/>
              </a:solidFill>
              <a:latin typeface="ＭＳ Ｐゴシック" pitchFamily="50" charset="-128"/>
              <a:ea typeface="ＭＳ Ｐゴシック" pitchFamily="50" charset="-128"/>
            </a:endParaRPr>
          </a:p>
          <a:p>
            <a:pPr eaLnBrk="0" hangingPunct="0">
              <a:spcBef>
                <a:spcPts val="700"/>
              </a:spcBef>
              <a:buClr>
                <a:srgbClr val="FEB80A"/>
              </a:buClr>
              <a:buSzPct val="60000"/>
              <a:defRPr/>
            </a:pPr>
            <a:r>
              <a:rPr lang="ja-JP" altLang="en-US" sz="1600" dirty="0">
                <a:solidFill>
                  <a:prstClr val="black"/>
                </a:solidFill>
                <a:latin typeface="ＭＳ Ｐゴシック" pitchFamily="50" charset="-128"/>
                <a:ea typeface="ＭＳ Ｐゴシック" pitchFamily="50" charset="-128"/>
              </a:rPr>
              <a:t>⇒無効審判を請求して、特許権を消滅させる。</a:t>
            </a:r>
            <a:endParaRPr lang="en-US" altLang="ja-JP" sz="1600" dirty="0">
              <a:solidFill>
                <a:prstClr val="black"/>
              </a:solidFill>
              <a:latin typeface="ＭＳ Ｐゴシック" pitchFamily="50" charset="-128"/>
              <a:ea typeface="ＭＳ Ｐゴシック" pitchFamily="50" charset="-128"/>
            </a:endParaRPr>
          </a:p>
          <a:p>
            <a:pPr eaLnBrk="0" hangingPunct="0">
              <a:spcBef>
                <a:spcPts val="700"/>
              </a:spcBef>
              <a:buClr>
                <a:srgbClr val="FEB80A"/>
              </a:buClr>
              <a:buSzPct val="60000"/>
              <a:defRPr/>
            </a:pPr>
            <a:r>
              <a:rPr lang="ja-JP" altLang="en-US" sz="1600" dirty="0">
                <a:solidFill>
                  <a:prstClr val="black"/>
                </a:solidFill>
                <a:latin typeface="ＭＳ Ｐゴシック" pitchFamily="50" charset="-128"/>
                <a:ea typeface="ＭＳ Ｐゴシック" pitchFamily="50" charset="-128"/>
              </a:rPr>
              <a:t>⇒特許権がなくなるので、誰でも特許発明を実施できるようになる</a:t>
            </a:r>
            <a:r>
              <a:rPr lang="ja-JP" altLang="en-US" sz="1600" dirty="0">
                <a:solidFill>
                  <a:prstClr val="black"/>
                </a:solidFill>
                <a:latin typeface="ＭＳ Ｐゴシック" pitchFamily="50" charset="-128"/>
                <a:ea typeface="ＭＳ Ｐゴシック" pitchFamily="50" charset="-128"/>
              </a:rPr>
              <a:t>。</a:t>
            </a:r>
            <a:endParaRPr lang="en-US" altLang="ja-JP" sz="1600" dirty="0">
              <a:solidFill>
                <a:prstClr val="black"/>
              </a:solidFill>
              <a:latin typeface="ＭＳ Ｐゴシック" pitchFamily="50" charset="-128"/>
              <a:ea typeface="ＭＳ Ｐゴシック" pitchFamily="50" charset="-128"/>
            </a:endParaRPr>
          </a:p>
          <a:p>
            <a:pPr eaLnBrk="0" hangingPunct="0">
              <a:spcBef>
                <a:spcPts val="700"/>
              </a:spcBef>
              <a:buClr>
                <a:srgbClr val="FEB80A"/>
              </a:buClr>
              <a:buSzPct val="60000"/>
              <a:defRPr/>
            </a:pPr>
            <a:endParaRPr lang="en-US" altLang="ja-JP" sz="1600" dirty="0">
              <a:solidFill>
                <a:prstClr val="black"/>
              </a:solidFill>
              <a:latin typeface="ＭＳ Ｐゴシック" pitchFamily="50" charset="-128"/>
              <a:ea typeface="ＭＳ Ｐゴシック" pitchFamily="50" charset="-128"/>
            </a:endParaRPr>
          </a:p>
        </p:txBody>
      </p:sp>
      <p:pic>
        <p:nvPicPr>
          <p:cNvPr id="41993" name="Picture 3"/>
          <p:cNvPicPr>
            <a:picLocks noChangeAspect="1" noChangeArrowheads="1"/>
          </p:cNvPicPr>
          <p:nvPr/>
        </p:nvPicPr>
        <p:blipFill>
          <a:blip r:embed="rId4"/>
          <a:srcRect/>
          <a:stretch>
            <a:fillRect/>
          </a:stretch>
        </p:blipFill>
        <p:spPr bwMode="auto">
          <a:xfrm>
            <a:off x="-55563" y="5314950"/>
            <a:ext cx="1238251" cy="1425575"/>
          </a:xfrm>
          <a:prstGeom prst="rect">
            <a:avLst/>
          </a:prstGeom>
          <a:noFill/>
          <a:ln w="9525">
            <a:noFill/>
            <a:miter lim="800000"/>
            <a:headEnd/>
            <a:tailEnd/>
          </a:ln>
        </p:spPr>
      </p:pic>
      <p:sp>
        <p:nvSpPr>
          <p:cNvPr id="41994" name="スライド番号プレースホルダー 3"/>
          <p:cNvSpPr>
            <a:spLocks noGrp="1"/>
          </p:cNvSpPr>
          <p:nvPr>
            <p:ph type="sldNum" sz="quarter" idx="12"/>
          </p:nvPr>
        </p:nvSpPr>
        <p:spPr bwMode="auto">
          <a:xfrm>
            <a:off x="8997950" y="6388100"/>
            <a:ext cx="908050" cy="381000"/>
          </a:xfrm>
          <a:noFill/>
          <a:ln>
            <a:miter lim="800000"/>
            <a:headEnd/>
            <a:tailEnd/>
          </a:ln>
        </p:spPr>
        <p:txBody>
          <a:bodyPr/>
          <a:lstStyle/>
          <a:p>
            <a:fld id="{CD1ADAD6-9550-43D4-9208-A563C4D3AC70}" type="slidenum">
              <a:rPr lang="en-US" altLang="ja-JP" smtClean="0">
                <a:solidFill>
                  <a:schemeClr val="tx1"/>
                </a:solidFill>
              </a:rPr>
              <a:pPr/>
              <a:t>9</a:t>
            </a:fld>
            <a:endParaRPr lang="en-US" altLang="ja-JP" smtClean="0">
              <a:solidFill>
                <a:schemeClr val="tx1"/>
              </a:solidFill>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木村　テンプレート">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1_木村　テンプレート">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0000"/>
                <a:satMod val="155000"/>
              </a:schemeClr>
            </a:gs>
            <a:gs pos="65000">
              <a:schemeClr val="phClr">
                <a:shade val="85000"/>
                <a:satMod val="155000"/>
              </a:schemeClr>
            </a:gs>
            <a:gs pos="100000">
              <a:schemeClr val="phClr">
                <a:shade val="95000"/>
                <a:satMod val="155000"/>
              </a:schemeClr>
            </a:gs>
          </a:gsLst>
          <a:lin ang="16200000" scaled="0"/>
        </a:gradFill>
      </a:fillStyleLst>
      <a:lnStyleLst>
        <a:ln w="6350" cap="rnd" cmpd="sng" algn="ctr">
          <a:solidFill>
            <a:schemeClr val="phClr">
              <a:shade val="95000"/>
              <a:satMod val="105000"/>
            </a:scheme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50800" algn="tl" rotWithShape="0">
              <a:srgbClr val="000000">
                <a:alpha val="64000"/>
              </a:srgbClr>
            </a:outerShdw>
          </a:effectLst>
        </a:effectStyle>
        <a:effectStyle>
          <a:effectLst>
            <a:outerShdw blurRad="39000" dist="25400" dir="5400000">
              <a:srgbClr val="000000">
                <a:alpha val="35000"/>
              </a:srgbClr>
            </a:outerShdw>
          </a:effectLst>
        </a:effectStyle>
        <a:effectStyle>
          <a:effectLst>
            <a:outerShdw blurRad="39000" dist="25400" dir="5400000">
              <a:srgbClr val="000000">
                <a:alpha val="35000"/>
              </a:srgbClr>
            </a:outerShdw>
          </a:effectLst>
          <a:scene3d>
            <a:camera prst="orthographicFront" fov="0">
              <a:rot lat="0" lon="0" rev="0"/>
            </a:camera>
            <a:lightRig rig="threePt" dir="t">
              <a:rot lat="0" lon="0" rev="0"/>
            </a:lightRig>
          </a:scene3d>
          <a:sp3d prstMaterial="matte">
            <a:bevelT h="22225"/>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木村　テンプレート</Template>
  <TotalTime>0</TotalTime>
  <Words>9545</Words>
  <Application>Microsoft Office PowerPoint</Application>
  <PresentationFormat>A4 210 x 297 mm</PresentationFormat>
  <Paragraphs>534</Paragraphs>
  <Slides>25</Slides>
  <Notes>25</Notes>
  <HiddenSlides>0</HiddenSlides>
  <MMClips>0</MMClips>
  <ScaleCrop>false</ScaleCrop>
  <HeadingPairs>
    <vt:vector size="6" baseType="variant">
      <vt:variant>
        <vt:lpstr>使用されているフォント</vt:lpstr>
      </vt:variant>
      <vt:variant>
        <vt:i4>10</vt:i4>
      </vt:variant>
      <vt:variant>
        <vt:lpstr>デザイン テンプレート</vt:lpstr>
      </vt:variant>
      <vt:variant>
        <vt:i4>22</vt:i4>
      </vt:variant>
      <vt:variant>
        <vt:lpstr>スライド タイトル</vt:lpstr>
      </vt:variant>
      <vt:variant>
        <vt:i4>25</vt:i4>
      </vt:variant>
    </vt:vector>
  </HeadingPairs>
  <TitlesOfParts>
    <vt:vector size="57" baseType="lpstr">
      <vt:lpstr>Tw Cen MT</vt:lpstr>
      <vt:lpstr>SimSun</vt:lpstr>
      <vt:lpstr>Arial</vt:lpstr>
      <vt:lpstr>ＭＳ Ｐゴシック</vt:lpstr>
      <vt:lpstr>Wingdings</vt:lpstr>
      <vt:lpstr>Wingdings 2</vt:lpstr>
      <vt:lpstr>Calibri</vt:lpstr>
      <vt:lpstr>HGPｺﾞｼｯｸE</vt:lpstr>
      <vt:lpstr>Times New Roman</vt:lpstr>
      <vt:lpstr>ＭＳ ゴシック</vt:lpstr>
      <vt:lpstr>木村　テンプレート</vt:lpstr>
      <vt:lpstr>1_木村　テンプレート</vt:lpstr>
      <vt:lpstr>木村　テンプレート</vt:lpstr>
      <vt:lpstr>木村　テンプレート</vt:lpstr>
      <vt:lpstr>木村　テンプレート</vt:lpstr>
      <vt:lpstr>木村　テンプレート</vt:lpstr>
      <vt:lpstr>木村　テンプレート</vt:lpstr>
      <vt:lpstr>木村　テンプレート</vt:lpstr>
      <vt:lpstr>木村　テンプレート</vt:lpstr>
      <vt:lpstr>木村　テンプレート</vt:lpstr>
      <vt:lpstr>木村　テンプレート</vt:lpstr>
      <vt:lpstr>木村　テンプレート</vt:lpstr>
      <vt:lpstr>1_木村　テンプレート</vt:lpstr>
      <vt:lpstr>1_木村　テンプレート</vt:lpstr>
      <vt:lpstr>1_木村　テンプレート</vt:lpstr>
      <vt:lpstr>1_木村　テンプレート</vt:lpstr>
      <vt:lpstr>1_木村　テンプレート</vt:lpstr>
      <vt:lpstr>1_木村　テンプレート</vt:lpstr>
      <vt:lpstr>1_木村　テンプレート</vt:lpstr>
      <vt:lpstr>1_木村　テンプレート</vt:lpstr>
      <vt:lpstr>1_木村　テンプレート</vt:lpstr>
      <vt:lpstr>1_木村　テンプレート</vt:lpstr>
      <vt:lpstr>スライド 1</vt:lpstr>
      <vt:lpstr>第６時限 研究活動と知的財産（３）              発明は誰のものか</vt:lpstr>
      <vt:lpstr>第６時限　目次</vt:lpstr>
      <vt:lpstr>発明者と特許を受ける権利</vt:lpstr>
      <vt:lpstr>特許を受ける権利について</vt:lpstr>
      <vt:lpstr>特許を受ける権利の承継</vt:lpstr>
      <vt:lpstr>特許を受ける権利がないとき（1）</vt:lpstr>
      <vt:lpstr>特許を受ける権利がないとき（2）</vt:lpstr>
      <vt:lpstr>特許を受ける権利がないとき（3）</vt:lpstr>
      <vt:lpstr>特許を受ける権利を有する者が複数の場合（1）：特許を受ける権利の共有</vt:lpstr>
      <vt:lpstr>特許を受ける権利を有する者が複数の場合（2）：共同研究の注意点</vt:lpstr>
      <vt:lpstr>特許を受ける権利を有する者が複数の場合（3）：先願</vt:lpstr>
      <vt:lpstr>第６時限　目次</vt:lpstr>
      <vt:lpstr>職務発明制度の意義</vt:lpstr>
      <vt:lpstr>再掲：特許を受けることができる者 （発明は誰のものか）</vt:lpstr>
      <vt:lpstr>職務発明となるには</vt:lpstr>
      <vt:lpstr>従業者による発明の種類</vt:lpstr>
      <vt:lpstr>職務発明に該当した場合の効果</vt:lpstr>
      <vt:lpstr>職務発明規程・就業規則</vt:lpstr>
      <vt:lpstr>（参考）事例　日亜化学：青色発光ダイオード事件　</vt:lpstr>
      <vt:lpstr>（参考）事例　日亜化学：青色発光ダイオード事件　</vt:lpstr>
      <vt:lpstr>東京地裁判決（抜粋）平成１６年１月</vt:lpstr>
      <vt:lpstr>（参考）事例　日亜化学：青色発光ダイオード事件</vt:lpstr>
      <vt:lpstr>補論：職務著作</vt:lpstr>
      <vt:lpstr>補論：職務著作</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プレゼンテーションのタイトル プレゼンテーションのサブタイトル</dc:title>
  <dc:creator/>
  <cp:lastModifiedBy/>
  <cp:revision>11</cp:revision>
  <dcterms:created xsi:type="dcterms:W3CDTF">2012-08-22T07:48:13Z</dcterms:created>
  <dcterms:modified xsi:type="dcterms:W3CDTF">2013-04-09T12:15:33Z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TC101671251041</vt:lpwstr>
  </property>
</Properties>
</file>